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7" r:id="rId3"/>
    <p:sldId id="263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CCFF"/>
    <a:srgbClr val="33CC33"/>
    <a:srgbClr val="CC9900"/>
    <a:srgbClr val="C0C0C0"/>
    <a:srgbClr val="3366FF"/>
    <a:srgbClr val="008000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5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608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E4527-2A31-4EA7-BB0F-5AE4A6D4B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E6CAD61-7568-4213-806E-F2F3411C5F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07338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AE21CB-EAE1-4498-ABDA-89A48A902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C9D4730-2C07-4C8B-8B23-5DFC765BB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12822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0AAA0CA-42FA-4615-8AAE-CC4D3891CF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DDB0C9F-F0A2-4A2C-A1B6-AC6120B5A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94544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A8F976-8655-4C5C-9028-7BF4E74EC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0FD3BFE-272E-4934-AB48-968799A3E8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7639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4DF9A0-E669-43E5-ADEB-3F977CF29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6BBA05-004B-4E6D-9E0E-CAA38094C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05502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9C7EF5-D40D-46CB-AA3E-DD2A4466B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A6181D-3E1D-4FA1-A3D9-2C837A9AF8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2364CA-F66F-4085-92F4-E6BC20A2BD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28783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64F18B-A64F-40EC-BD9F-C92FFFD1A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7453243-C5C7-435F-9C10-319E27D31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9D35A9E-72F5-457A-A75D-4F5D997ED1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82DCB4-FC49-470E-9C27-260CA56EDA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18F5ABC-F303-4C65-A89C-431902D81A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81586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B00F0E-DDBC-4A6A-85AD-66B7EAAC9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65322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6327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063D56-4C9C-41DE-92DD-9299506B2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00E38B3-54AE-4564-AECD-9E31C3A62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84CD8C6-C783-4EDD-834C-91F2A4276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03848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75363F-6B3E-4E6F-9621-6C2815903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3E08459-F630-4015-A67A-9CF5095155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D9A9035-DBA6-4BE8-BFFA-BD33C0B86D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08895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28E77ADD-1DA3-4395-A981-9C98EBDD265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0F584834-7B03-4EB6-A00D-48024ACC4E5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6048FBCB-7DF4-427A-B61C-D0025E82B3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1FE97BBB-B9CB-4D4A-B797-9B4B5A18A1A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7C418FBC-46C0-4246-A13B-DDF741DB43B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A9F89CE6-DB7C-4978-A8F6-E7D75DD72BC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3B2B40DC-C5FF-4FE7-8998-E7ECBAACF55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576A1670-7F7A-4EA3-8DD3-74742F9344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6AB6E2A8-3060-4F49-941D-8CE276478AC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C19594F4-BB79-498A-8BE3-F24A8C29BE8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29A1B49C-01E9-4541-8D74-0CCA763B81C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A2DF918E-1ADF-4C32-99DC-AC5D9CB764A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06962494-65E6-423D-9C40-ABC52E4D309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EC0BA740-5334-466C-8D5E-B93A9D956D0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4D7AEE16-F356-4325-9B9D-AF8AFBA1836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316003CE-6A4B-4061-B5D6-27E0CFB500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EF45CC39-154E-4E6E-9E8A-D480939A8C4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7EFD7CF4-A6E4-429E-9752-3B7B6362319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7D05BD04-70B8-4FE7-8B68-F79B6F27D1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ja-JP"/>
              <a:t>Web</a:t>
            </a:r>
            <a:r>
              <a:rPr lang="ja-JP" altLang="en-US"/>
              <a:t>サイトサンプル</a:t>
            </a:r>
          </a:p>
        </p:txBody>
      </p:sp>
      <p:sp>
        <p:nvSpPr>
          <p:cNvPr id="21631" name="Text Box 127">
            <a:extLst>
              <a:ext uri="{FF2B5EF4-FFF2-40B4-BE49-F238E27FC236}">
                <a16:creationId xmlns:a16="http://schemas.microsoft.com/office/drawing/2014/main" id="{5C2E1A88-5EC6-4CA5-8CA6-EAD64A77EA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企業サイト</a:t>
            </a:r>
          </a:p>
        </p:txBody>
      </p:sp>
      <p:sp>
        <p:nvSpPr>
          <p:cNvPr id="21632" name="Text Box 128">
            <a:extLst>
              <a:ext uri="{FF2B5EF4-FFF2-40B4-BE49-F238E27FC236}">
                <a16:creationId xmlns:a16="http://schemas.microsoft.com/office/drawing/2014/main" id="{29943723-E39C-4BE9-804E-91341D6096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企業サイト</a:t>
            </a:r>
          </a:p>
        </p:txBody>
      </p:sp>
      <p:sp>
        <p:nvSpPr>
          <p:cNvPr id="21633" name="Text Box 129">
            <a:extLst>
              <a:ext uri="{FF2B5EF4-FFF2-40B4-BE49-F238E27FC236}">
                <a16:creationId xmlns:a16="http://schemas.microsoft.com/office/drawing/2014/main" id="{6FB0B4F0-4684-48B3-90EA-028E61A76E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企業サイト</a:t>
            </a:r>
          </a:p>
        </p:txBody>
      </p:sp>
      <p:sp>
        <p:nvSpPr>
          <p:cNvPr id="21634" name="Text Box 130">
            <a:extLst>
              <a:ext uri="{FF2B5EF4-FFF2-40B4-BE49-F238E27FC236}">
                <a16:creationId xmlns:a16="http://schemas.microsoft.com/office/drawing/2014/main" id="{7DB5F594-E46C-458A-91EB-6AD5C04596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企業サイト</a:t>
            </a:r>
          </a:p>
        </p:txBody>
      </p:sp>
      <p:sp>
        <p:nvSpPr>
          <p:cNvPr id="21635" name="Text Box 131">
            <a:extLst>
              <a:ext uri="{FF2B5EF4-FFF2-40B4-BE49-F238E27FC236}">
                <a16:creationId xmlns:a16="http://schemas.microsoft.com/office/drawing/2014/main" id="{924E538A-7B78-4CA6-A522-AB0E167A42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企業サイト</a:t>
            </a:r>
          </a:p>
        </p:txBody>
      </p:sp>
      <p:grpSp>
        <p:nvGrpSpPr>
          <p:cNvPr id="21796" name="Group 292">
            <a:extLst>
              <a:ext uri="{FF2B5EF4-FFF2-40B4-BE49-F238E27FC236}">
                <a16:creationId xmlns:a16="http://schemas.microsoft.com/office/drawing/2014/main" id="{5120E42C-0C01-4E92-A2D1-8899212F4E56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836613"/>
            <a:ext cx="1584325" cy="1584325"/>
            <a:chOff x="262" y="527"/>
            <a:chExt cx="2178" cy="2223"/>
          </a:xfrm>
        </p:grpSpPr>
        <p:sp>
          <p:nvSpPr>
            <p:cNvPr id="21797" name="AutoShape 293">
              <a:extLst>
                <a:ext uri="{FF2B5EF4-FFF2-40B4-BE49-F238E27FC236}">
                  <a16:creationId xmlns:a16="http://schemas.microsoft.com/office/drawing/2014/main" id="{7D6F6405-B4FD-4B9A-A2B8-286DAF0B4C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2223"/>
            </a:xfrm>
            <a:prstGeom prst="roundRect">
              <a:avLst>
                <a:gd name="adj" fmla="val 963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98" name="AutoShape 294">
              <a:extLst>
                <a:ext uri="{FF2B5EF4-FFF2-40B4-BE49-F238E27FC236}">
                  <a16:creationId xmlns:a16="http://schemas.microsoft.com/office/drawing/2014/main" id="{E5D1244D-19AE-4C51-94D5-9C9757D74C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99" name="Rectangle 295">
              <a:extLst>
                <a:ext uri="{FF2B5EF4-FFF2-40B4-BE49-F238E27FC236}">
                  <a16:creationId xmlns:a16="http://schemas.microsoft.com/office/drawing/2014/main" id="{E3FF69AD-265B-45AD-A789-1E4882894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659"/>
              <a:ext cx="2178" cy="9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00" name="Rectangle 296">
              <a:extLst>
                <a:ext uri="{FF2B5EF4-FFF2-40B4-BE49-F238E27FC236}">
                  <a16:creationId xmlns:a16="http://schemas.microsoft.com/office/drawing/2014/main" id="{437D4383-F0BD-4BEF-B856-CF84514A3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42"/>
              <a:ext cx="2132" cy="20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01" name="Rectangle 297">
              <a:extLst>
                <a:ext uri="{FF2B5EF4-FFF2-40B4-BE49-F238E27FC236}">
                  <a16:creationId xmlns:a16="http://schemas.microsoft.com/office/drawing/2014/main" id="{67475A75-3540-4DF5-82DF-4A067E40D0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659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02" name="Rectangle 298">
              <a:extLst>
                <a:ext uri="{FF2B5EF4-FFF2-40B4-BE49-F238E27FC236}">
                  <a16:creationId xmlns:a16="http://schemas.microsoft.com/office/drawing/2014/main" id="{63FA4F68-7BB8-4A58-8490-CBF9574198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707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03" name="Rectangle 299">
              <a:extLst>
                <a:ext uri="{FF2B5EF4-FFF2-40B4-BE49-F238E27FC236}">
                  <a16:creationId xmlns:a16="http://schemas.microsoft.com/office/drawing/2014/main" id="{89C81ECB-8438-44D0-8619-191B51184A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35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04" name="AutoShape 300">
              <a:extLst>
                <a:ext uri="{FF2B5EF4-FFF2-40B4-BE49-F238E27FC236}">
                  <a16:creationId xmlns:a16="http://schemas.microsoft.com/office/drawing/2014/main" id="{CCB75EC6-7814-4E50-A9C2-77324E5B803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2" y="579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805" name="Group 301">
              <a:extLst>
                <a:ext uri="{FF2B5EF4-FFF2-40B4-BE49-F238E27FC236}">
                  <a16:creationId xmlns:a16="http://schemas.microsoft.com/office/drawing/2014/main" id="{53CC5389-E4FC-4C7C-887E-13AC4EDC60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83" y="545"/>
              <a:ext cx="227" cy="71"/>
              <a:chOff x="1351" y="210"/>
              <a:chExt cx="726" cy="227"/>
            </a:xfrm>
          </p:grpSpPr>
          <p:grpSp>
            <p:nvGrpSpPr>
              <p:cNvPr id="21806" name="Group 302">
                <a:extLst>
                  <a:ext uri="{FF2B5EF4-FFF2-40B4-BE49-F238E27FC236}">
                    <a16:creationId xmlns:a16="http://schemas.microsoft.com/office/drawing/2014/main" id="{C368C995-2CBC-46DB-B27E-A02B137E129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1" y="210"/>
                <a:ext cx="227" cy="227"/>
                <a:chOff x="1351" y="210"/>
                <a:chExt cx="227" cy="227"/>
              </a:xfrm>
            </p:grpSpPr>
            <p:sp>
              <p:nvSpPr>
                <p:cNvPr id="21807" name="AutoShape 303">
                  <a:extLst>
                    <a:ext uri="{FF2B5EF4-FFF2-40B4-BE49-F238E27FC236}">
                      <a16:creationId xmlns:a16="http://schemas.microsoft.com/office/drawing/2014/main" id="{9231CC9C-CB8D-42F3-AB7E-AB2B6E49A0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08" name="Rectangle 304">
                  <a:extLst>
                    <a:ext uri="{FF2B5EF4-FFF2-40B4-BE49-F238E27FC236}">
                      <a16:creationId xmlns:a16="http://schemas.microsoft.com/office/drawing/2014/main" id="{8D457149-CF17-47B5-9F94-E25356CC54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346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809" name="Group 305">
                <a:extLst>
                  <a:ext uri="{FF2B5EF4-FFF2-40B4-BE49-F238E27FC236}">
                    <a16:creationId xmlns:a16="http://schemas.microsoft.com/office/drawing/2014/main" id="{618E668C-0638-447B-A481-DD646934CB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00" y="210"/>
                <a:ext cx="227" cy="227"/>
                <a:chOff x="1578" y="210"/>
                <a:chExt cx="227" cy="227"/>
              </a:xfrm>
            </p:grpSpPr>
            <p:sp>
              <p:nvSpPr>
                <p:cNvPr id="21810" name="AutoShape 306">
                  <a:extLst>
                    <a:ext uri="{FF2B5EF4-FFF2-40B4-BE49-F238E27FC236}">
                      <a16:creationId xmlns:a16="http://schemas.microsoft.com/office/drawing/2014/main" id="{1C9F79A4-C1EC-41E7-9A3F-E89F1C9163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11" name="Rectangle 307">
                  <a:extLst>
                    <a:ext uri="{FF2B5EF4-FFF2-40B4-BE49-F238E27FC236}">
                      <a16:creationId xmlns:a16="http://schemas.microsoft.com/office/drawing/2014/main" id="{FAAF5EA9-2002-4182-8F5A-955C2CFE12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12" name="Rectangle 308">
                  <a:extLst>
                    <a:ext uri="{FF2B5EF4-FFF2-40B4-BE49-F238E27FC236}">
                      <a16:creationId xmlns:a16="http://schemas.microsoft.com/office/drawing/2014/main" id="{CC3F2A8B-C83F-41A6-A0A2-DFAF5F3D84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136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813" name="Group 309">
                <a:extLst>
                  <a:ext uri="{FF2B5EF4-FFF2-40B4-BE49-F238E27FC236}">
                    <a16:creationId xmlns:a16="http://schemas.microsoft.com/office/drawing/2014/main" id="{8BB4702A-44FD-41B3-B0D6-3F572AAE3A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210"/>
                <a:ext cx="227" cy="227"/>
                <a:chOff x="1850" y="210"/>
                <a:chExt cx="227" cy="227"/>
              </a:xfrm>
            </p:grpSpPr>
            <p:sp>
              <p:nvSpPr>
                <p:cNvPr id="21814" name="AutoShape 310">
                  <a:extLst>
                    <a:ext uri="{FF2B5EF4-FFF2-40B4-BE49-F238E27FC236}">
                      <a16:creationId xmlns:a16="http://schemas.microsoft.com/office/drawing/2014/main" id="{1C593417-EE8C-4EA6-853C-7BD742797C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CC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1815" name="Group 311">
                  <a:extLst>
                    <a:ext uri="{FF2B5EF4-FFF2-40B4-BE49-F238E27FC236}">
                      <a16:creationId xmlns:a16="http://schemas.microsoft.com/office/drawing/2014/main" id="{747D2C08-C015-4DCB-97E6-1E41B77CE7F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895" y="255"/>
                  <a:ext cx="136" cy="136"/>
                  <a:chOff x="897" y="436"/>
                  <a:chExt cx="409" cy="409"/>
                </a:xfrm>
              </p:grpSpPr>
              <p:sp>
                <p:nvSpPr>
                  <p:cNvPr id="21816" name="Rectangle 312">
                    <a:extLst>
                      <a:ext uri="{FF2B5EF4-FFF2-40B4-BE49-F238E27FC236}">
                        <a16:creationId xmlns:a16="http://schemas.microsoft.com/office/drawing/2014/main" id="{FD199515-5A61-42D1-9A1E-C95405AF6B3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17" name="Rectangle 313">
                    <a:extLst>
                      <a:ext uri="{FF2B5EF4-FFF2-40B4-BE49-F238E27FC236}">
                        <a16:creationId xmlns:a16="http://schemas.microsoft.com/office/drawing/2014/main" id="{FEFEA6F6-785B-4DCD-A1FD-29232E6887B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sp>
        <p:nvSpPr>
          <p:cNvPr id="21820" name="Line 316">
            <a:extLst>
              <a:ext uri="{FF2B5EF4-FFF2-40B4-BE49-F238E27FC236}">
                <a16:creationId xmlns:a16="http://schemas.microsoft.com/office/drawing/2014/main" id="{B4D02AF4-804C-4CCB-8F5B-B1FCD1ECA93B}"/>
              </a:ext>
            </a:extLst>
          </p:cNvPr>
          <p:cNvSpPr>
            <a:spLocks noChangeShapeType="1"/>
          </p:cNvSpPr>
          <p:nvPr/>
        </p:nvSpPr>
        <p:spPr bwMode="auto">
          <a:xfrm>
            <a:off x="6105525" y="2276475"/>
            <a:ext cx="1439863" cy="0"/>
          </a:xfrm>
          <a:prstGeom prst="line">
            <a:avLst/>
          </a:prstGeom>
          <a:noFill/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821" name="Rectangle 317">
            <a:extLst>
              <a:ext uri="{FF2B5EF4-FFF2-40B4-BE49-F238E27FC236}">
                <a16:creationId xmlns:a16="http://schemas.microsoft.com/office/drawing/2014/main" id="{1616A9CD-6EDC-4DCC-8933-71C74A009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1788" y="2289175"/>
            <a:ext cx="215900" cy="4127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822" name="Rectangle 318">
            <a:extLst>
              <a:ext uri="{FF2B5EF4-FFF2-40B4-BE49-F238E27FC236}">
                <a16:creationId xmlns:a16="http://schemas.microsoft.com/office/drawing/2014/main" id="{2AED6CBE-992D-4039-A379-6A499CE041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4950" y="1844675"/>
            <a:ext cx="142875" cy="144463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823" name="Rectangle 319">
            <a:extLst>
              <a:ext uri="{FF2B5EF4-FFF2-40B4-BE49-F238E27FC236}">
                <a16:creationId xmlns:a16="http://schemas.microsoft.com/office/drawing/2014/main" id="{35B546F4-351C-4B25-A994-F0C998C172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4950" y="2060575"/>
            <a:ext cx="142875" cy="144463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824" name="Rectangle 320">
            <a:extLst>
              <a:ext uri="{FF2B5EF4-FFF2-40B4-BE49-F238E27FC236}">
                <a16:creationId xmlns:a16="http://schemas.microsoft.com/office/drawing/2014/main" id="{1E0BB8CB-E978-4469-8083-8C1BB19AB1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8188" y="1844675"/>
            <a:ext cx="142875" cy="144463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825" name="Rectangle 321">
            <a:extLst>
              <a:ext uri="{FF2B5EF4-FFF2-40B4-BE49-F238E27FC236}">
                <a16:creationId xmlns:a16="http://schemas.microsoft.com/office/drawing/2014/main" id="{D232A1CA-7CAC-4B27-9D58-1BA907ECC4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8188" y="2060575"/>
            <a:ext cx="142875" cy="144463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1826" name="Group 322">
            <a:extLst>
              <a:ext uri="{FF2B5EF4-FFF2-40B4-BE49-F238E27FC236}">
                <a16:creationId xmlns:a16="http://schemas.microsoft.com/office/drawing/2014/main" id="{3CAED43F-5F6B-4E70-9A31-3FC3AD4B732A}"/>
              </a:ext>
            </a:extLst>
          </p:cNvPr>
          <p:cNvGrpSpPr>
            <a:grpSpLocks/>
          </p:cNvGrpSpPr>
          <p:nvPr/>
        </p:nvGrpSpPr>
        <p:grpSpPr bwMode="auto">
          <a:xfrm>
            <a:off x="6753225" y="1844675"/>
            <a:ext cx="287338" cy="144463"/>
            <a:chOff x="716" y="1162"/>
            <a:chExt cx="136" cy="182"/>
          </a:xfrm>
        </p:grpSpPr>
        <p:sp>
          <p:nvSpPr>
            <p:cNvPr id="21827" name="Line 323">
              <a:extLst>
                <a:ext uri="{FF2B5EF4-FFF2-40B4-BE49-F238E27FC236}">
                  <a16:creationId xmlns:a16="http://schemas.microsoft.com/office/drawing/2014/main" id="{C6198E4F-2099-43F1-B954-41B9AA0074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162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28" name="Line 324">
              <a:extLst>
                <a:ext uri="{FF2B5EF4-FFF2-40B4-BE49-F238E27FC236}">
                  <a16:creationId xmlns:a16="http://schemas.microsoft.com/office/drawing/2014/main" id="{323B5427-1037-4042-A2BF-35EAD406BD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07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29" name="Line 325">
              <a:extLst>
                <a:ext uri="{FF2B5EF4-FFF2-40B4-BE49-F238E27FC236}">
                  <a16:creationId xmlns:a16="http://schemas.microsoft.com/office/drawing/2014/main" id="{A2B415BF-0433-4358-9C0B-7354E26DC1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53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30" name="Line 326">
              <a:extLst>
                <a:ext uri="{FF2B5EF4-FFF2-40B4-BE49-F238E27FC236}">
                  <a16:creationId xmlns:a16="http://schemas.microsoft.com/office/drawing/2014/main" id="{F2805559-887A-4190-AFD6-E0B51BC381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98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31" name="Line 327">
              <a:extLst>
                <a:ext uri="{FF2B5EF4-FFF2-40B4-BE49-F238E27FC236}">
                  <a16:creationId xmlns:a16="http://schemas.microsoft.com/office/drawing/2014/main" id="{11E68E58-C60E-40E9-9461-E15A77F4F6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344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832" name="Group 328">
            <a:extLst>
              <a:ext uri="{FF2B5EF4-FFF2-40B4-BE49-F238E27FC236}">
                <a16:creationId xmlns:a16="http://schemas.microsoft.com/office/drawing/2014/main" id="{98374892-8C55-4A59-9463-09D3BBCB39FA}"/>
              </a:ext>
            </a:extLst>
          </p:cNvPr>
          <p:cNvGrpSpPr>
            <a:grpSpLocks/>
          </p:cNvGrpSpPr>
          <p:nvPr/>
        </p:nvGrpSpPr>
        <p:grpSpPr bwMode="auto">
          <a:xfrm>
            <a:off x="6753225" y="2060575"/>
            <a:ext cx="287338" cy="144463"/>
            <a:chOff x="716" y="1162"/>
            <a:chExt cx="136" cy="182"/>
          </a:xfrm>
        </p:grpSpPr>
        <p:sp>
          <p:nvSpPr>
            <p:cNvPr id="21833" name="Line 329">
              <a:extLst>
                <a:ext uri="{FF2B5EF4-FFF2-40B4-BE49-F238E27FC236}">
                  <a16:creationId xmlns:a16="http://schemas.microsoft.com/office/drawing/2014/main" id="{A278D5D9-98B4-4D77-8581-4CFE38C328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162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34" name="Line 330">
              <a:extLst>
                <a:ext uri="{FF2B5EF4-FFF2-40B4-BE49-F238E27FC236}">
                  <a16:creationId xmlns:a16="http://schemas.microsoft.com/office/drawing/2014/main" id="{C908ED4D-A171-4AAF-B2DD-36CCC9AC8C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07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35" name="Line 331">
              <a:extLst>
                <a:ext uri="{FF2B5EF4-FFF2-40B4-BE49-F238E27FC236}">
                  <a16:creationId xmlns:a16="http://schemas.microsoft.com/office/drawing/2014/main" id="{B403DDD2-C2BA-47ED-B0F9-A8194F5BA8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53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36" name="Line 332">
              <a:extLst>
                <a:ext uri="{FF2B5EF4-FFF2-40B4-BE49-F238E27FC236}">
                  <a16:creationId xmlns:a16="http://schemas.microsoft.com/office/drawing/2014/main" id="{E34E0EC7-A12E-41FB-BD5F-8F8384F314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98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37" name="Line 333">
              <a:extLst>
                <a:ext uri="{FF2B5EF4-FFF2-40B4-BE49-F238E27FC236}">
                  <a16:creationId xmlns:a16="http://schemas.microsoft.com/office/drawing/2014/main" id="{BA0092DD-BB4A-49DE-A8EE-214F6E49D4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344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838" name="Group 334">
            <a:extLst>
              <a:ext uri="{FF2B5EF4-FFF2-40B4-BE49-F238E27FC236}">
                <a16:creationId xmlns:a16="http://schemas.microsoft.com/office/drawing/2014/main" id="{2AB1FA25-E747-4710-A5C6-CBEEC80BFA5E}"/>
              </a:ext>
            </a:extLst>
          </p:cNvPr>
          <p:cNvGrpSpPr>
            <a:grpSpLocks/>
          </p:cNvGrpSpPr>
          <p:nvPr/>
        </p:nvGrpSpPr>
        <p:grpSpPr bwMode="auto">
          <a:xfrm>
            <a:off x="7258050" y="2060575"/>
            <a:ext cx="287338" cy="144463"/>
            <a:chOff x="716" y="1162"/>
            <a:chExt cx="136" cy="182"/>
          </a:xfrm>
        </p:grpSpPr>
        <p:sp>
          <p:nvSpPr>
            <p:cNvPr id="21839" name="Line 335">
              <a:extLst>
                <a:ext uri="{FF2B5EF4-FFF2-40B4-BE49-F238E27FC236}">
                  <a16:creationId xmlns:a16="http://schemas.microsoft.com/office/drawing/2014/main" id="{DCBDD3FF-526A-49DC-959E-0E0245CE62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162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40" name="Line 336">
              <a:extLst>
                <a:ext uri="{FF2B5EF4-FFF2-40B4-BE49-F238E27FC236}">
                  <a16:creationId xmlns:a16="http://schemas.microsoft.com/office/drawing/2014/main" id="{62F122CE-52DD-4774-AE5E-EFB689D35D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07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41" name="Line 337">
              <a:extLst>
                <a:ext uri="{FF2B5EF4-FFF2-40B4-BE49-F238E27FC236}">
                  <a16:creationId xmlns:a16="http://schemas.microsoft.com/office/drawing/2014/main" id="{2D5A82CE-3FC4-470C-B803-0A0DEFC2D3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53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42" name="Line 338">
              <a:extLst>
                <a:ext uri="{FF2B5EF4-FFF2-40B4-BE49-F238E27FC236}">
                  <a16:creationId xmlns:a16="http://schemas.microsoft.com/office/drawing/2014/main" id="{7429ECF1-9BF5-4B83-B0BC-86178DAC53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98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43" name="Line 339">
              <a:extLst>
                <a:ext uri="{FF2B5EF4-FFF2-40B4-BE49-F238E27FC236}">
                  <a16:creationId xmlns:a16="http://schemas.microsoft.com/office/drawing/2014/main" id="{913ADE2F-09E7-4092-87DB-099996DF5E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344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844" name="Group 340">
            <a:extLst>
              <a:ext uri="{FF2B5EF4-FFF2-40B4-BE49-F238E27FC236}">
                <a16:creationId xmlns:a16="http://schemas.microsoft.com/office/drawing/2014/main" id="{B545FAFF-68DB-4279-8343-D95DEC60549A}"/>
              </a:ext>
            </a:extLst>
          </p:cNvPr>
          <p:cNvGrpSpPr>
            <a:grpSpLocks/>
          </p:cNvGrpSpPr>
          <p:nvPr/>
        </p:nvGrpSpPr>
        <p:grpSpPr bwMode="auto">
          <a:xfrm>
            <a:off x="7258050" y="1844675"/>
            <a:ext cx="287338" cy="144463"/>
            <a:chOff x="716" y="1162"/>
            <a:chExt cx="136" cy="182"/>
          </a:xfrm>
        </p:grpSpPr>
        <p:sp>
          <p:nvSpPr>
            <p:cNvPr id="21845" name="Line 341">
              <a:extLst>
                <a:ext uri="{FF2B5EF4-FFF2-40B4-BE49-F238E27FC236}">
                  <a16:creationId xmlns:a16="http://schemas.microsoft.com/office/drawing/2014/main" id="{7464B06D-2EAD-4003-B76B-B68826A3CA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162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46" name="Line 342">
              <a:extLst>
                <a:ext uri="{FF2B5EF4-FFF2-40B4-BE49-F238E27FC236}">
                  <a16:creationId xmlns:a16="http://schemas.microsoft.com/office/drawing/2014/main" id="{3AD09E1E-9AAF-435A-BC74-0186E7276A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07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47" name="Line 343">
              <a:extLst>
                <a:ext uri="{FF2B5EF4-FFF2-40B4-BE49-F238E27FC236}">
                  <a16:creationId xmlns:a16="http://schemas.microsoft.com/office/drawing/2014/main" id="{77985072-0E86-4FE4-8D82-2B3B5F648D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53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48" name="Line 344">
              <a:extLst>
                <a:ext uri="{FF2B5EF4-FFF2-40B4-BE49-F238E27FC236}">
                  <a16:creationId xmlns:a16="http://schemas.microsoft.com/office/drawing/2014/main" id="{EA16C0DF-8AEB-425B-8A30-901C5BDF53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98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49" name="Line 345">
              <a:extLst>
                <a:ext uri="{FF2B5EF4-FFF2-40B4-BE49-F238E27FC236}">
                  <a16:creationId xmlns:a16="http://schemas.microsoft.com/office/drawing/2014/main" id="{C774BA70-A30B-4771-93E3-4AD25C0AB0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344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1850" name="AutoShape 346">
            <a:extLst>
              <a:ext uri="{FF2B5EF4-FFF2-40B4-BE49-F238E27FC236}">
                <a16:creationId xmlns:a16="http://schemas.microsoft.com/office/drawing/2014/main" id="{6A7AEF92-8DE9-4FD8-94DC-D0C056EC43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5525" y="1844675"/>
            <a:ext cx="360363" cy="393700"/>
          </a:xfrm>
          <a:prstGeom prst="roundRect">
            <a:avLst>
              <a:gd name="adj" fmla="val 10134"/>
            </a:avLst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tint val="7372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872" name="AutoShape 368">
            <a:extLst>
              <a:ext uri="{FF2B5EF4-FFF2-40B4-BE49-F238E27FC236}">
                <a16:creationId xmlns:a16="http://schemas.microsoft.com/office/drawing/2014/main" id="{15532D20-F4A1-4507-92F0-B3FA92E211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8825" y="2079625"/>
            <a:ext cx="106363" cy="101600"/>
          </a:xfrm>
          <a:prstGeom prst="star5">
            <a:avLst/>
          </a:prstGeom>
          <a:solidFill>
            <a:schemeClr val="bg1"/>
          </a:solidFill>
          <a:ln w="317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873" name="Rectangle 369">
            <a:extLst>
              <a:ext uri="{FF2B5EF4-FFF2-40B4-BE49-F238E27FC236}">
                <a16:creationId xmlns:a16="http://schemas.microsoft.com/office/drawing/2014/main" id="{8B9075DE-74D7-4B3D-89F8-A7D23AF012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1463" y="2079625"/>
            <a:ext cx="69850" cy="107950"/>
          </a:xfrm>
          <a:prstGeom prst="rect">
            <a:avLst/>
          </a:prstGeom>
          <a:solidFill>
            <a:schemeClr val="bg1"/>
          </a:solidFill>
          <a:ln w="317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874" name="AutoShape 370">
            <a:extLst>
              <a:ext uri="{FF2B5EF4-FFF2-40B4-BE49-F238E27FC236}">
                <a16:creationId xmlns:a16="http://schemas.microsoft.com/office/drawing/2014/main" id="{076FE1A3-04C7-4EC5-8B10-F8F2C03286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5588" y="1863725"/>
            <a:ext cx="104775" cy="104775"/>
          </a:xfrm>
          <a:prstGeom prst="smileyFace">
            <a:avLst>
              <a:gd name="adj" fmla="val 4653"/>
            </a:avLst>
          </a:prstGeom>
          <a:solidFill>
            <a:schemeClr val="bg1"/>
          </a:solidFill>
          <a:ln w="3175">
            <a:solidFill>
              <a:srgbClr val="FF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875" name="AutoShape 371">
            <a:extLst>
              <a:ext uri="{FF2B5EF4-FFF2-40B4-BE49-F238E27FC236}">
                <a16:creationId xmlns:a16="http://schemas.microsoft.com/office/drawing/2014/main" id="{F8269DD1-5A3C-4814-A511-A27C25B94C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0413" y="1860550"/>
            <a:ext cx="103187" cy="104775"/>
          </a:xfrm>
          <a:prstGeom prst="can">
            <a:avLst>
              <a:gd name="adj" fmla="val 44616"/>
            </a:avLst>
          </a:prstGeom>
          <a:solidFill>
            <a:srgbClr val="FFFFFF"/>
          </a:solidFill>
          <a:ln w="3175">
            <a:solidFill>
              <a:srgbClr val="FF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1876" name="Group 372">
            <a:extLst>
              <a:ext uri="{FF2B5EF4-FFF2-40B4-BE49-F238E27FC236}">
                <a16:creationId xmlns:a16="http://schemas.microsoft.com/office/drawing/2014/main" id="{EE3EE54C-81CD-48B9-BB0C-350A8003D282}"/>
              </a:ext>
            </a:extLst>
          </p:cNvPr>
          <p:cNvGrpSpPr>
            <a:grpSpLocks/>
          </p:cNvGrpSpPr>
          <p:nvPr/>
        </p:nvGrpSpPr>
        <p:grpSpPr bwMode="auto">
          <a:xfrm>
            <a:off x="7904163" y="836613"/>
            <a:ext cx="1584325" cy="1584325"/>
            <a:chOff x="262" y="527"/>
            <a:chExt cx="2178" cy="2223"/>
          </a:xfrm>
        </p:grpSpPr>
        <p:sp>
          <p:nvSpPr>
            <p:cNvPr id="21877" name="AutoShape 373">
              <a:extLst>
                <a:ext uri="{FF2B5EF4-FFF2-40B4-BE49-F238E27FC236}">
                  <a16:creationId xmlns:a16="http://schemas.microsoft.com/office/drawing/2014/main" id="{D5EE80E9-1004-47FD-9026-77E498EE62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2223"/>
            </a:xfrm>
            <a:prstGeom prst="roundRect">
              <a:avLst>
                <a:gd name="adj" fmla="val 963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78" name="AutoShape 374">
              <a:extLst>
                <a:ext uri="{FF2B5EF4-FFF2-40B4-BE49-F238E27FC236}">
                  <a16:creationId xmlns:a16="http://schemas.microsoft.com/office/drawing/2014/main" id="{38D1E312-5E67-42BD-ABBC-3B42DBE009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79" name="Rectangle 375">
              <a:extLst>
                <a:ext uri="{FF2B5EF4-FFF2-40B4-BE49-F238E27FC236}">
                  <a16:creationId xmlns:a16="http://schemas.microsoft.com/office/drawing/2014/main" id="{51B58643-B95F-4995-B94A-2DB44FE89D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659"/>
              <a:ext cx="2178" cy="9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80" name="Rectangle 376">
              <a:extLst>
                <a:ext uri="{FF2B5EF4-FFF2-40B4-BE49-F238E27FC236}">
                  <a16:creationId xmlns:a16="http://schemas.microsoft.com/office/drawing/2014/main" id="{435B70C2-9831-40F0-80C4-B4F2733883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42"/>
              <a:ext cx="2132" cy="20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81" name="Rectangle 377">
              <a:extLst>
                <a:ext uri="{FF2B5EF4-FFF2-40B4-BE49-F238E27FC236}">
                  <a16:creationId xmlns:a16="http://schemas.microsoft.com/office/drawing/2014/main" id="{AAF8311F-BB85-4762-9002-2B453449F9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659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82" name="Rectangle 378">
              <a:extLst>
                <a:ext uri="{FF2B5EF4-FFF2-40B4-BE49-F238E27FC236}">
                  <a16:creationId xmlns:a16="http://schemas.microsoft.com/office/drawing/2014/main" id="{C90C7DE8-277E-46D8-B9FB-0F0ADF4B74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707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83" name="Rectangle 379">
              <a:extLst>
                <a:ext uri="{FF2B5EF4-FFF2-40B4-BE49-F238E27FC236}">
                  <a16:creationId xmlns:a16="http://schemas.microsoft.com/office/drawing/2014/main" id="{FE4C5824-CCF2-45AA-BE95-A85A943E5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35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84" name="AutoShape 380">
              <a:extLst>
                <a:ext uri="{FF2B5EF4-FFF2-40B4-BE49-F238E27FC236}">
                  <a16:creationId xmlns:a16="http://schemas.microsoft.com/office/drawing/2014/main" id="{9AAFFDE9-D081-414C-819D-E5D3885E77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2" y="579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885" name="Group 381">
              <a:extLst>
                <a:ext uri="{FF2B5EF4-FFF2-40B4-BE49-F238E27FC236}">
                  <a16:creationId xmlns:a16="http://schemas.microsoft.com/office/drawing/2014/main" id="{01000A0C-6F3A-425F-AD23-AD05F3CB2D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83" y="545"/>
              <a:ext cx="227" cy="71"/>
              <a:chOff x="1351" y="210"/>
              <a:chExt cx="726" cy="227"/>
            </a:xfrm>
          </p:grpSpPr>
          <p:grpSp>
            <p:nvGrpSpPr>
              <p:cNvPr id="21886" name="Group 382">
                <a:extLst>
                  <a:ext uri="{FF2B5EF4-FFF2-40B4-BE49-F238E27FC236}">
                    <a16:creationId xmlns:a16="http://schemas.microsoft.com/office/drawing/2014/main" id="{C3546CEB-EBA8-4180-B608-C01BACD134E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1" y="210"/>
                <a:ext cx="227" cy="227"/>
                <a:chOff x="1351" y="210"/>
                <a:chExt cx="227" cy="227"/>
              </a:xfrm>
            </p:grpSpPr>
            <p:sp>
              <p:nvSpPr>
                <p:cNvPr id="21887" name="AutoShape 383">
                  <a:extLst>
                    <a:ext uri="{FF2B5EF4-FFF2-40B4-BE49-F238E27FC236}">
                      <a16:creationId xmlns:a16="http://schemas.microsoft.com/office/drawing/2014/main" id="{FEF82817-313C-4323-B3B0-85CE4D26B1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88" name="Rectangle 384">
                  <a:extLst>
                    <a:ext uri="{FF2B5EF4-FFF2-40B4-BE49-F238E27FC236}">
                      <a16:creationId xmlns:a16="http://schemas.microsoft.com/office/drawing/2014/main" id="{65BD248B-19AA-490B-8718-9B892894AA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346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889" name="Group 385">
                <a:extLst>
                  <a:ext uri="{FF2B5EF4-FFF2-40B4-BE49-F238E27FC236}">
                    <a16:creationId xmlns:a16="http://schemas.microsoft.com/office/drawing/2014/main" id="{3EF6F48D-A779-4939-91A3-9C3808B5692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00" y="210"/>
                <a:ext cx="227" cy="227"/>
                <a:chOff x="1578" y="210"/>
                <a:chExt cx="227" cy="227"/>
              </a:xfrm>
            </p:grpSpPr>
            <p:sp>
              <p:nvSpPr>
                <p:cNvPr id="21890" name="AutoShape 386">
                  <a:extLst>
                    <a:ext uri="{FF2B5EF4-FFF2-40B4-BE49-F238E27FC236}">
                      <a16:creationId xmlns:a16="http://schemas.microsoft.com/office/drawing/2014/main" id="{9FC9C986-7B5E-4A6E-9D0A-3E5EDD3B2D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91" name="Rectangle 387">
                  <a:extLst>
                    <a:ext uri="{FF2B5EF4-FFF2-40B4-BE49-F238E27FC236}">
                      <a16:creationId xmlns:a16="http://schemas.microsoft.com/office/drawing/2014/main" id="{1728A458-15EE-4D99-A8ED-789BBB7594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92" name="Rectangle 388">
                  <a:extLst>
                    <a:ext uri="{FF2B5EF4-FFF2-40B4-BE49-F238E27FC236}">
                      <a16:creationId xmlns:a16="http://schemas.microsoft.com/office/drawing/2014/main" id="{A74F41AC-FDCD-4014-9DEA-705C04BAC6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136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893" name="Group 389">
                <a:extLst>
                  <a:ext uri="{FF2B5EF4-FFF2-40B4-BE49-F238E27FC236}">
                    <a16:creationId xmlns:a16="http://schemas.microsoft.com/office/drawing/2014/main" id="{A7BD56D3-67F3-4E94-A6D2-931734C296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210"/>
                <a:ext cx="227" cy="227"/>
                <a:chOff x="1850" y="210"/>
                <a:chExt cx="227" cy="227"/>
              </a:xfrm>
            </p:grpSpPr>
            <p:sp>
              <p:nvSpPr>
                <p:cNvPr id="21894" name="AutoShape 390">
                  <a:extLst>
                    <a:ext uri="{FF2B5EF4-FFF2-40B4-BE49-F238E27FC236}">
                      <a16:creationId xmlns:a16="http://schemas.microsoft.com/office/drawing/2014/main" id="{4DC8740D-1178-4C78-A4EE-917B047968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CC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1895" name="Group 391">
                  <a:extLst>
                    <a:ext uri="{FF2B5EF4-FFF2-40B4-BE49-F238E27FC236}">
                      <a16:creationId xmlns:a16="http://schemas.microsoft.com/office/drawing/2014/main" id="{A141F41B-8900-40DF-8367-066C6A2DBD5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895" y="255"/>
                  <a:ext cx="136" cy="136"/>
                  <a:chOff x="897" y="436"/>
                  <a:chExt cx="409" cy="409"/>
                </a:xfrm>
              </p:grpSpPr>
              <p:sp>
                <p:nvSpPr>
                  <p:cNvPr id="21896" name="Rectangle 392">
                    <a:extLst>
                      <a:ext uri="{FF2B5EF4-FFF2-40B4-BE49-F238E27FC236}">
                        <a16:creationId xmlns:a16="http://schemas.microsoft.com/office/drawing/2014/main" id="{8EACF5B3-239B-45A7-9D5D-A84D9F0FCAC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97" name="Rectangle 393">
                    <a:extLst>
                      <a:ext uri="{FF2B5EF4-FFF2-40B4-BE49-F238E27FC236}">
                        <a16:creationId xmlns:a16="http://schemas.microsoft.com/office/drawing/2014/main" id="{AB7B5117-721F-4AE9-8FBF-DF3D0588219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sp>
        <p:nvSpPr>
          <p:cNvPr id="21900" name="Line 396">
            <a:extLst>
              <a:ext uri="{FF2B5EF4-FFF2-40B4-BE49-F238E27FC236}">
                <a16:creationId xmlns:a16="http://schemas.microsoft.com/office/drawing/2014/main" id="{2719E4B6-162A-493B-9C98-041255DB4C5F}"/>
              </a:ext>
            </a:extLst>
          </p:cNvPr>
          <p:cNvSpPr>
            <a:spLocks noChangeShapeType="1"/>
          </p:cNvSpPr>
          <p:nvPr/>
        </p:nvSpPr>
        <p:spPr bwMode="auto">
          <a:xfrm>
            <a:off x="7977188" y="2276475"/>
            <a:ext cx="1439862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901" name="Rectangle 397">
            <a:extLst>
              <a:ext uri="{FF2B5EF4-FFF2-40B4-BE49-F238E27FC236}">
                <a16:creationId xmlns:a16="http://schemas.microsoft.com/office/drawing/2014/main" id="{947B2B3F-1A89-459B-AE55-6FE58A0436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3450" y="2289175"/>
            <a:ext cx="215900" cy="4127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902" name="Rectangle 398">
            <a:extLst>
              <a:ext uri="{FF2B5EF4-FFF2-40B4-BE49-F238E27FC236}">
                <a16:creationId xmlns:a16="http://schemas.microsoft.com/office/drawing/2014/main" id="{22D95FF6-9661-4021-B3AE-1732C3857A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6613" y="1844675"/>
            <a:ext cx="142875" cy="144463"/>
          </a:xfrm>
          <a:prstGeom prst="rect">
            <a:avLst/>
          </a:prstGeom>
          <a:solidFill>
            <a:srgbClr val="969696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903" name="Rectangle 399">
            <a:extLst>
              <a:ext uri="{FF2B5EF4-FFF2-40B4-BE49-F238E27FC236}">
                <a16:creationId xmlns:a16="http://schemas.microsoft.com/office/drawing/2014/main" id="{4FC530D0-06BC-49FA-972B-0E4BB1F5FE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6613" y="2060575"/>
            <a:ext cx="142875" cy="144463"/>
          </a:xfrm>
          <a:prstGeom prst="rect">
            <a:avLst/>
          </a:prstGeom>
          <a:solidFill>
            <a:srgbClr val="969696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904" name="Rectangle 400">
            <a:extLst>
              <a:ext uri="{FF2B5EF4-FFF2-40B4-BE49-F238E27FC236}">
                <a16:creationId xmlns:a16="http://schemas.microsoft.com/office/drawing/2014/main" id="{1EDFCD28-CCA5-4B1A-B26B-8E70C41BDD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59850" y="1844675"/>
            <a:ext cx="142875" cy="144463"/>
          </a:xfrm>
          <a:prstGeom prst="rect">
            <a:avLst/>
          </a:prstGeom>
          <a:solidFill>
            <a:srgbClr val="969696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905" name="Rectangle 401">
            <a:extLst>
              <a:ext uri="{FF2B5EF4-FFF2-40B4-BE49-F238E27FC236}">
                <a16:creationId xmlns:a16="http://schemas.microsoft.com/office/drawing/2014/main" id="{A8EB613B-B92B-4B70-82F1-5044157FB9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59850" y="2060575"/>
            <a:ext cx="142875" cy="144463"/>
          </a:xfrm>
          <a:prstGeom prst="rect">
            <a:avLst/>
          </a:prstGeom>
          <a:solidFill>
            <a:srgbClr val="969696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1906" name="Group 402">
            <a:extLst>
              <a:ext uri="{FF2B5EF4-FFF2-40B4-BE49-F238E27FC236}">
                <a16:creationId xmlns:a16="http://schemas.microsoft.com/office/drawing/2014/main" id="{CAD03306-9547-42D1-B7BB-C758DC2CC73A}"/>
              </a:ext>
            </a:extLst>
          </p:cNvPr>
          <p:cNvGrpSpPr>
            <a:grpSpLocks/>
          </p:cNvGrpSpPr>
          <p:nvPr/>
        </p:nvGrpSpPr>
        <p:grpSpPr bwMode="auto">
          <a:xfrm>
            <a:off x="8624888" y="1844675"/>
            <a:ext cx="287337" cy="144463"/>
            <a:chOff x="716" y="1162"/>
            <a:chExt cx="136" cy="182"/>
          </a:xfrm>
        </p:grpSpPr>
        <p:sp>
          <p:nvSpPr>
            <p:cNvPr id="21907" name="Line 403">
              <a:extLst>
                <a:ext uri="{FF2B5EF4-FFF2-40B4-BE49-F238E27FC236}">
                  <a16:creationId xmlns:a16="http://schemas.microsoft.com/office/drawing/2014/main" id="{151C4ADC-4F50-4082-91CB-BCE2B7B79A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162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08" name="Line 404">
              <a:extLst>
                <a:ext uri="{FF2B5EF4-FFF2-40B4-BE49-F238E27FC236}">
                  <a16:creationId xmlns:a16="http://schemas.microsoft.com/office/drawing/2014/main" id="{9E7E4859-2293-435D-8884-83D5CE80B0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07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09" name="Line 405">
              <a:extLst>
                <a:ext uri="{FF2B5EF4-FFF2-40B4-BE49-F238E27FC236}">
                  <a16:creationId xmlns:a16="http://schemas.microsoft.com/office/drawing/2014/main" id="{7EAFF16A-2871-441D-8F76-DBC68EEFF0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53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10" name="Line 406">
              <a:extLst>
                <a:ext uri="{FF2B5EF4-FFF2-40B4-BE49-F238E27FC236}">
                  <a16:creationId xmlns:a16="http://schemas.microsoft.com/office/drawing/2014/main" id="{21622472-3A8B-48FA-9801-BB7840C0B5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98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11" name="Line 407">
              <a:extLst>
                <a:ext uri="{FF2B5EF4-FFF2-40B4-BE49-F238E27FC236}">
                  <a16:creationId xmlns:a16="http://schemas.microsoft.com/office/drawing/2014/main" id="{EECF1B0C-8D77-495B-B058-A0091EE17F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344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912" name="Group 408">
            <a:extLst>
              <a:ext uri="{FF2B5EF4-FFF2-40B4-BE49-F238E27FC236}">
                <a16:creationId xmlns:a16="http://schemas.microsoft.com/office/drawing/2014/main" id="{BEFE618C-6E4C-4258-B54D-419590223810}"/>
              </a:ext>
            </a:extLst>
          </p:cNvPr>
          <p:cNvGrpSpPr>
            <a:grpSpLocks/>
          </p:cNvGrpSpPr>
          <p:nvPr/>
        </p:nvGrpSpPr>
        <p:grpSpPr bwMode="auto">
          <a:xfrm>
            <a:off x="8624888" y="2060575"/>
            <a:ext cx="287337" cy="144463"/>
            <a:chOff x="716" y="1162"/>
            <a:chExt cx="136" cy="182"/>
          </a:xfrm>
        </p:grpSpPr>
        <p:sp>
          <p:nvSpPr>
            <p:cNvPr id="21913" name="Line 409">
              <a:extLst>
                <a:ext uri="{FF2B5EF4-FFF2-40B4-BE49-F238E27FC236}">
                  <a16:creationId xmlns:a16="http://schemas.microsoft.com/office/drawing/2014/main" id="{4EB5B010-D1FD-4BA4-A9EF-A85112F80F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162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14" name="Line 410">
              <a:extLst>
                <a:ext uri="{FF2B5EF4-FFF2-40B4-BE49-F238E27FC236}">
                  <a16:creationId xmlns:a16="http://schemas.microsoft.com/office/drawing/2014/main" id="{67966AFA-D01C-4E5B-BBE8-60B85C6766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07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15" name="Line 411">
              <a:extLst>
                <a:ext uri="{FF2B5EF4-FFF2-40B4-BE49-F238E27FC236}">
                  <a16:creationId xmlns:a16="http://schemas.microsoft.com/office/drawing/2014/main" id="{7442C296-16B7-4ECF-9C53-EFB3F19BC5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53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16" name="Line 412">
              <a:extLst>
                <a:ext uri="{FF2B5EF4-FFF2-40B4-BE49-F238E27FC236}">
                  <a16:creationId xmlns:a16="http://schemas.microsoft.com/office/drawing/2014/main" id="{70063013-4061-46F5-A719-ED60974C7E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98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17" name="Line 413">
              <a:extLst>
                <a:ext uri="{FF2B5EF4-FFF2-40B4-BE49-F238E27FC236}">
                  <a16:creationId xmlns:a16="http://schemas.microsoft.com/office/drawing/2014/main" id="{7DAD1C5F-6179-496B-9476-8B935B454B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344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918" name="Group 414">
            <a:extLst>
              <a:ext uri="{FF2B5EF4-FFF2-40B4-BE49-F238E27FC236}">
                <a16:creationId xmlns:a16="http://schemas.microsoft.com/office/drawing/2014/main" id="{5C71D6A5-68F2-4806-94F0-4F8B54F7FFA1}"/>
              </a:ext>
            </a:extLst>
          </p:cNvPr>
          <p:cNvGrpSpPr>
            <a:grpSpLocks/>
          </p:cNvGrpSpPr>
          <p:nvPr/>
        </p:nvGrpSpPr>
        <p:grpSpPr bwMode="auto">
          <a:xfrm>
            <a:off x="9129713" y="2060575"/>
            <a:ext cx="287337" cy="144463"/>
            <a:chOff x="716" y="1162"/>
            <a:chExt cx="136" cy="182"/>
          </a:xfrm>
        </p:grpSpPr>
        <p:sp>
          <p:nvSpPr>
            <p:cNvPr id="21919" name="Line 415">
              <a:extLst>
                <a:ext uri="{FF2B5EF4-FFF2-40B4-BE49-F238E27FC236}">
                  <a16:creationId xmlns:a16="http://schemas.microsoft.com/office/drawing/2014/main" id="{74ACE914-E65E-4EDB-A035-07AF4F61FE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162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20" name="Line 416">
              <a:extLst>
                <a:ext uri="{FF2B5EF4-FFF2-40B4-BE49-F238E27FC236}">
                  <a16:creationId xmlns:a16="http://schemas.microsoft.com/office/drawing/2014/main" id="{5F1F4AA4-2842-40F5-825D-6E186620E1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07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21" name="Line 417">
              <a:extLst>
                <a:ext uri="{FF2B5EF4-FFF2-40B4-BE49-F238E27FC236}">
                  <a16:creationId xmlns:a16="http://schemas.microsoft.com/office/drawing/2014/main" id="{58918A79-4826-423E-AD86-81A3891CD8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53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22" name="Line 418">
              <a:extLst>
                <a:ext uri="{FF2B5EF4-FFF2-40B4-BE49-F238E27FC236}">
                  <a16:creationId xmlns:a16="http://schemas.microsoft.com/office/drawing/2014/main" id="{ED3A08FC-C963-4266-AF90-C15D0F8402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98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23" name="Line 419">
              <a:extLst>
                <a:ext uri="{FF2B5EF4-FFF2-40B4-BE49-F238E27FC236}">
                  <a16:creationId xmlns:a16="http://schemas.microsoft.com/office/drawing/2014/main" id="{F70A0E32-8492-4F69-9048-644119800C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344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924" name="Group 420">
            <a:extLst>
              <a:ext uri="{FF2B5EF4-FFF2-40B4-BE49-F238E27FC236}">
                <a16:creationId xmlns:a16="http://schemas.microsoft.com/office/drawing/2014/main" id="{3FA08BF7-74BE-48AC-B73D-0FB44D9635F6}"/>
              </a:ext>
            </a:extLst>
          </p:cNvPr>
          <p:cNvGrpSpPr>
            <a:grpSpLocks/>
          </p:cNvGrpSpPr>
          <p:nvPr/>
        </p:nvGrpSpPr>
        <p:grpSpPr bwMode="auto">
          <a:xfrm>
            <a:off x="9129713" y="1844675"/>
            <a:ext cx="287337" cy="144463"/>
            <a:chOff x="716" y="1162"/>
            <a:chExt cx="136" cy="182"/>
          </a:xfrm>
        </p:grpSpPr>
        <p:sp>
          <p:nvSpPr>
            <p:cNvPr id="21925" name="Line 421">
              <a:extLst>
                <a:ext uri="{FF2B5EF4-FFF2-40B4-BE49-F238E27FC236}">
                  <a16:creationId xmlns:a16="http://schemas.microsoft.com/office/drawing/2014/main" id="{032C39B0-ACB6-4F8D-9317-0DF84A6192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162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26" name="Line 422">
              <a:extLst>
                <a:ext uri="{FF2B5EF4-FFF2-40B4-BE49-F238E27FC236}">
                  <a16:creationId xmlns:a16="http://schemas.microsoft.com/office/drawing/2014/main" id="{6287DFAC-0FBA-45C4-87CA-4A5367472E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07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27" name="Line 423">
              <a:extLst>
                <a:ext uri="{FF2B5EF4-FFF2-40B4-BE49-F238E27FC236}">
                  <a16:creationId xmlns:a16="http://schemas.microsoft.com/office/drawing/2014/main" id="{DC00C1BF-5228-43D3-A90C-A6837D8FF0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53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28" name="Line 424">
              <a:extLst>
                <a:ext uri="{FF2B5EF4-FFF2-40B4-BE49-F238E27FC236}">
                  <a16:creationId xmlns:a16="http://schemas.microsoft.com/office/drawing/2014/main" id="{F06CCAE8-8911-45CA-B2D2-A4AA21F591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298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29" name="Line 425">
              <a:extLst>
                <a:ext uri="{FF2B5EF4-FFF2-40B4-BE49-F238E27FC236}">
                  <a16:creationId xmlns:a16="http://schemas.microsoft.com/office/drawing/2014/main" id="{94440E9B-071C-42CA-A8AD-677F4EED06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" y="1344"/>
              <a:ext cx="136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1930" name="AutoShape 426">
            <a:extLst>
              <a:ext uri="{FF2B5EF4-FFF2-40B4-BE49-F238E27FC236}">
                <a16:creationId xmlns:a16="http://schemas.microsoft.com/office/drawing/2014/main" id="{94AC5BC4-34A3-4364-87E8-7003CECDE4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7188" y="1844675"/>
            <a:ext cx="360362" cy="393700"/>
          </a:xfrm>
          <a:prstGeom prst="roundRect">
            <a:avLst>
              <a:gd name="adj" fmla="val 10134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7372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818" name="Rectangle 314">
            <a:extLst>
              <a:ext uri="{FF2B5EF4-FFF2-40B4-BE49-F238E27FC236}">
                <a16:creationId xmlns:a16="http://schemas.microsoft.com/office/drawing/2014/main" id="{A4A7F641-75A4-4BCD-866F-A00AC1F3B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5525" y="1198563"/>
            <a:ext cx="1439863" cy="71437"/>
          </a:xfrm>
          <a:prstGeom prst="rect">
            <a:avLst/>
          </a:prstGeom>
          <a:solidFill>
            <a:srgbClr val="66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/>
            <a:endParaRPr lang="ja-JP" altLang="ja-JP" sz="400" b="1">
              <a:solidFill>
                <a:schemeClr val="bg1"/>
              </a:solidFill>
              <a:ea typeface="メイリオ" panose="020B0604030504040204" pitchFamily="50" charset="-128"/>
            </a:endParaRPr>
          </a:p>
        </p:txBody>
      </p:sp>
      <p:pic>
        <p:nvPicPr>
          <p:cNvPr id="21851" name="Picture 347">
            <a:extLst>
              <a:ext uri="{FF2B5EF4-FFF2-40B4-BE49-F238E27FC236}">
                <a16:creationId xmlns:a16="http://schemas.microsoft.com/office/drawing/2014/main" id="{82D84C27-1B84-4116-896D-6E87A16B1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525" y="1052513"/>
            <a:ext cx="2540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852" name="Group 348">
            <a:extLst>
              <a:ext uri="{FF2B5EF4-FFF2-40B4-BE49-F238E27FC236}">
                <a16:creationId xmlns:a16="http://schemas.microsoft.com/office/drawing/2014/main" id="{6A8BC6B0-6414-4DA6-BE3A-7F279CBB5B39}"/>
              </a:ext>
            </a:extLst>
          </p:cNvPr>
          <p:cNvGrpSpPr>
            <a:grpSpLocks/>
          </p:cNvGrpSpPr>
          <p:nvPr/>
        </p:nvGrpSpPr>
        <p:grpSpPr bwMode="auto">
          <a:xfrm>
            <a:off x="7185025" y="1125538"/>
            <a:ext cx="354013" cy="63500"/>
            <a:chOff x="1669" y="1339"/>
            <a:chExt cx="318" cy="57"/>
          </a:xfrm>
        </p:grpSpPr>
        <p:sp>
          <p:nvSpPr>
            <p:cNvPr id="21853" name="Rectangle 349">
              <a:extLst>
                <a:ext uri="{FF2B5EF4-FFF2-40B4-BE49-F238E27FC236}">
                  <a16:creationId xmlns:a16="http://schemas.microsoft.com/office/drawing/2014/main" id="{0C5A9B33-5EBE-40BC-8F28-AA85BF3F86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345"/>
              <a:ext cx="182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854" name="Group 350">
              <a:extLst>
                <a:ext uri="{FF2B5EF4-FFF2-40B4-BE49-F238E27FC236}">
                  <a16:creationId xmlns:a16="http://schemas.microsoft.com/office/drawing/2014/main" id="{AE9D24E9-AADC-4962-90C4-C7A5ABA427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9" y="1345"/>
              <a:ext cx="58" cy="44"/>
              <a:chOff x="1600" y="686"/>
              <a:chExt cx="771" cy="589"/>
            </a:xfrm>
          </p:grpSpPr>
          <p:sp>
            <p:nvSpPr>
              <p:cNvPr id="21855" name="Rectangle 351">
                <a:extLst>
                  <a:ext uri="{FF2B5EF4-FFF2-40B4-BE49-F238E27FC236}">
                    <a16:creationId xmlns:a16="http://schemas.microsoft.com/office/drawing/2014/main" id="{2F6EDF2A-3C3E-418D-81A1-7677C1A26B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0" y="1048"/>
                <a:ext cx="227" cy="227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56" name="Rectangle 352">
                <a:extLst>
                  <a:ext uri="{FF2B5EF4-FFF2-40B4-BE49-F238E27FC236}">
                    <a16:creationId xmlns:a16="http://schemas.microsoft.com/office/drawing/2014/main" id="{C944BEB5-BAE6-4BBB-872E-048DF58E1A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2" y="1048"/>
                <a:ext cx="227" cy="227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57" name="Rectangle 353">
                <a:extLst>
                  <a:ext uri="{FF2B5EF4-FFF2-40B4-BE49-F238E27FC236}">
                    <a16:creationId xmlns:a16="http://schemas.microsoft.com/office/drawing/2014/main" id="{DF2C57CB-E07F-4348-844B-F4BC92B37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" y="1048"/>
                <a:ext cx="227" cy="227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58" name="Rectangle 354">
                <a:extLst>
                  <a:ext uri="{FF2B5EF4-FFF2-40B4-BE49-F238E27FC236}">
                    <a16:creationId xmlns:a16="http://schemas.microsoft.com/office/drawing/2014/main" id="{887741E9-7BDE-453E-9634-BBB203C4A2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2" y="686"/>
                <a:ext cx="227" cy="227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59" name="Rectangle 355">
                <a:extLst>
                  <a:ext uri="{FF2B5EF4-FFF2-40B4-BE49-F238E27FC236}">
                    <a16:creationId xmlns:a16="http://schemas.microsoft.com/office/drawing/2014/main" id="{5B857FB6-3F21-419D-88BB-49983373EE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890"/>
                <a:ext cx="20" cy="181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60" name="Rectangle 356">
                <a:extLst>
                  <a:ext uri="{FF2B5EF4-FFF2-40B4-BE49-F238E27FC236}">
                    <a16:creationId xmlns:a16="http://schemas.microsoft.com/office/drawing/2014/main" id="{4D3DDC89-CD83-4C76-97AB-C8B88A9BC8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981"/>
                <a:ext cx="21" cy="90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61" name="Rectangle 357">
                <a:extLst>
                  <a:ext uri="{FF2B5EF4-FFF2-40B4-BE49-F238E27FC236}">
                    <a16:creationId xmlns:a16="http://schemas.microsoft.com/office/drawing/2014/main" id="{9A5012A8-856D-46A8-BA45-E0498C2FC0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7" y="981"/>
                <a:ext cx="21" cy="90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62" name="Rectangle 358">
                <a:extLst>
                  <a:ext uri="{FF2B5EF4-FFF2-40B4-BE49-F238E27FC236}">
                    <a16:creationId xmlns:a16="http://schemas.microsoft.com/office/drawing/2014/main" id="{8D46450E-12A3-4F22-BBCE-A217A19F43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976" y="719"/>
                <a:ext cx="20" cy="544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863" name="Group 359">
              <a:extLst>
                <a:ext uri="{FF2B5EF4-FFF2-40B4-BE49-F238E27FC236}">
                  <a16:creationId xmlns:a16="http://schemas.microsoft.com/office/drawing/2014/main" id="{3E849CCA-F35D-48A8-84D1-0B487B86AF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41" y="1339"/>
              <a:ext cx="46" cy="57"/>
              <a:chOff x="2167" y="1253"/>
              <a:chExt cx="706" cy="870"/>
            </a:xfrm>
          </p:grpSpPr>
          <p:sp>
            <p:nvSpPr>
              <p:cNvPr id="21864" name="AutoShape 360">
                <a:extLst>
                  <a:ext uri="{FF2B5EF4-FFF2-40B4-BE49-F238E27FC236}">
                    <a16:creationId xmlns:a16="http://schemas.microsoft.com/office/drawing/2014/main" id="{A5196479-830C-48D2-8DA8-FB846BBFF1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253"/>
                <a:ext cx="680" cy="680"/>
              </a:xfrm>
              <a:custGeom>
                <a:avLst/>
                <a:gdLst>
                  <a:gd name="G0" fmla="+- 1493 0 0"/>
                  <a:gd name="G1" fmla="+- 21600 0 1493"/>
                  <a:gd name="G2" fmla="+- 21600 0 149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493" y="10800"/>
                    </a:moveTo>
                    <a:cubicBezTo>
                      <a:pt x="1493" y="15940"/>
                      <a:pt x="5660" y="20107"/>
                      <a:pt x="10800" y="20107"/>
                    </a:cubicBezTo>
                    <a:cubicBezTo>
                      <a:pt x="15940" y="20107"/>
                      <a:pt x="20107" y="15940"/>
                      <a:pt x="20107" y="10800"/>
                    </a:cubicBezTo>
                    <a:cubicBezTo>
                      <a:pt x="20107" y="5660"/>
                      <a:pt x="15940" y="1493"/>
                      <a:pt x="10800" y="1493"/>
                    </a:cubicBezTo>
                    <a:cubicBezTo>
                      <a:pt x="5660" y="1493"/>
                      <a:pt x="1493" y="5660"/>
                      <a:pt x="1493" y="10800"/>
                    </a:cubicBez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65" name="AutoShape 361">
                <a:extLst>
                  <a:ext uri="{FF2B5EF4-FFF2-40B4-BE49-F238E27FC236}">
                    <a16:creationId xmlns:a16="http://schemas.microsoft.com/office/drawing/2014/main" id="{531E571E-5D14-4BB7-9432-B62A557BCF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666" y="1917"/>
                <a:ext cx="345" cy="68"/>
              </a:xfrm>
              <a:prstGeom prst="roundRect">
                <a:avLst>
                  <a:gd name="adj" fmla="val 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1866" name="Text Box 362">
            <a:extLst>
              <a:ext uri="{FF2B5EF4-FFF2-40B4-BE49-F238E27FC236}">
                <a16:creationId xmlns:a16="http://schemas.microsoft.com/office/drawing/2014/main" id="{957C2CC7-8AB0-4AEC-AA68-9A7A3ABA7A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6038" y="1089025"/>
            <a:ext cx="661987" cy="6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ja-JP" sz="400">
                <a:latin typeface="メイリオ" panose="020B0604030504040204" pitchFamily="50" charset="-128"/>
                <a:ea typeface="メイリオ" panose="020B0604030504040204" pitchFamily="50" charset="-128"/>
              </a:rPr>
              <a:t>IT</a:t>
            </a:r>
            <a:r>
              <a:rPr lang="ja-JP" altLang="en-US" sz="400">
                <a:latin typeface="メイリオ" panose="020B0604030504040204" pitchFamily="50" charset="-128"/>
                <a:ea typeface="メイリオ" panose="020B0604030504040204" pitchFamily="50" charset="-128"/>
              </a:rPr>
              <a:t>サービスのことならお任せ</a:t>
            </a:r>
          </a:p>
        </p:txBody>
      </p:sp>
      <p:sp>
        <p:nvSpPr>
          <p:cNvPr id="21867" name="Rectangle 363">
            <a:extLst>
              <a:ext uri="{FF2B5EF4-FFF2-40B4-BE49-F238E27FC236}">
                <a16:creationId xmlns:a16="http://schemas.microsoft.com/office/drawing/2014/main" id="{205D3951-8858-4E0A-A98F-2E1D713E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5525" y="1196975"/>
            <a:ext cx="287338" cy="71438"/>
          </a:xfrm>
          <a:prstGeom prst="rect">
            <a:avLst/>
          </a:prstGeom>
          <a:solidFill>
            <a:srgbClr val="FFFF00"/>
          </a:solidFill>
          <a:ln w="127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ja-JP" altLang="en-US" sz="400" b="1">
                <a:ea typeface="メイリオ" panose="020B0604030504040204" pitchFamily="50" charset="-128"/>
              </a:rPr>
              <a:t>サービス</a:t>
            </a:r>
          </a:p>
        </p:txBody>
      </p:sp>
      <p:sp>
        <p:nvSpPr>
          <p:cNvPr id="21868" name="Rectangle 364">
            <a:extLst>
              <a:ext uri="{FF2B5EF4-FFF2-40B4-BE49-F238E27FC236}">
                <a16:creationId xmlns:a16="http://schemas.microsoft.com/office/drawing/2014/main" id="{F54C995C-D9BC-4BEA-9D9D-AC152509C0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4450" y="1196975"/>
            <a:ext cx="287338" cy="71438"/>
          </a:xfrm>
          <a:prstGeom prst="rect">
            <a:avLst/>
          </a:prstGeom>
          <a:solidFill>
            <a:srgbClr val="FFFF00"/>
          </a:solidFill>
          <a:ln w="127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ja-JP" altLang="en-US" sz="400" b="1">
                <a:ea typeface="メイリオ" panose="020B0604030504040204" pitchFamily="50" charset="-128"/>
              </a:rPr>
              <a:t>事業案内</a:t>
            </a:r>
          </a:p>
        </p:txBody>
      </p:sp>
      <p:sp>
        <p:nvSpPr>
          <p:cNvPr id="21869" name="Rectangle 365">
            <a:extLst>
              <a:ext uri="{FF2B5EF4-FFF2-40B4-BE49-F238E27FC236}">
                <a16:creationId xmlns:a16="http://schemas.microsoft.com/office/drawing/2014/main" id="{8FB22556-3A74-4C64-9B6D-FB2698DDE8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1788" y="1196975"/>
            <a:ext cx="287337" cy="71438"/>
          </a:xfrm>
          <a:prstGeom prst="rect">
            <a:avLst/>
          </a:prstGeom>
          <a:solidFill>
            <a:srgbClr val="FFFF00"/>
          </a:solidFill>
          <a:ln w="127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ja-JP" altLang="en-US" sz="400" b="1">
                <a:ea typeface="メイリオ" panose="020B0604030504040204" pitchFamily="50" charset="-128"/>
              </a:rPr>
              <a:t>会社案内</a:t>
            </a:r>
          </a:p>
        </p:txBody>
      </p:sp>
      <p:sp>
        <p:nvSpPr>
          <p:cNvPr id="21870" name="Rectangle 366">
            <a:extLst>
              <a:ext uri="{FF2B5EF4-FFF2-40B4-BE49-F238E27FC236}">
                <a16:creationId xmlns:a16="http://schemas.microsoft.com/office/drawing/2014/main" id="{0ACD4855-CDF8-4A51-9906-72F999C832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9125" y="1196975"/>
            <a:ext cx="287338" cy="71438"/>
          </a:xfrm>
          <a:prstGeom prst="rect">
            <a:avLst/>
          </a:prstGeom>
          <a:solidFill>
            <a:srgbClr val="FFFF00"/>
          </a:solidFill>
          <a:ln w="127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ja-JP" altLang="en-US" sz="400" b="1">
                <a:ea typeface="メイリオ" panose="020B0604030504040204" pitchFamily="50" charset="-128"/>
              </a:rPr>
              <a:t>求人情報</a:t>
            </a:r>
          </a:p>
        </p:txBody>
      </p:sp>
      <p:sp>
        <p:nvSpPr>
          <p:cNvPr id="21871" name="Rectangle 367">
            <a:extLst>
              <a:ext uri="{FF2B5EF4-FFF2-40B4-BE49-F238E27FC236}">
                <a16:creationId xmlns:a16="http://schemas.microsoft.com/office/drawing/2014/main" id="{1D8164D7-5709-4F89-9784-DAA10F6FE1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8050" y="1196975"/>
            <a:ext cx="287338" cy="71438"/>
          </a:xfrm>
          <a:prstGeom prst="rect">
            <a:avLst/>
          </a:prstGeom>
          <a:solidFill>
            <a:srgbClr val="FFFF00"/>
          </a:solidFill>
          <a:ln w="127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ja-JP" altLang="en-US" sz="400" b="1">
                <a:ea typeface="メイリオ" panose="020B0604030504040204" pitchFamily="50" charset="-128"/>
              </a:rPr>
              <a:t>お問合せ</a:t>
            </a:r>
          </a:p>
        </p:txBody>
      </p:sp>
      <p:sp>
        <p:nvSpPr>
          <p:cNvPr id="21898" name="Rectangle 394">
            <a:extLst>
              <a:ext uri="{FF2B5EF4-FFF2-40B4-BE49-F238E27FC236}">
                <a16:creationId xmlns:a16="http://schemas.microsoft.com/office/drawing/2014/main" id="{89CE1235-20CA-45FF-8CAB-FEF0E87D3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7188" y="1198563"/>
            <a:ext cx="1439862" cy="71437"/>
          </a:xfrm>
          <a:prstGeom prst="rect">
            <a:avLst/>
          </a:prstGeom>
          <a:solidFill>
            <a:srgbClr val="808080"/>
          </a:solidFill>
          <a:ln w="952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/>
            <a:endParaRPr lang="ja-JP" altLang="ja-JP" sz="400" b="1">
              <a:solidFill>
                <a:schemeClr val="bg1"/>
              </a:solidFill>
              <a:ea typeface="メイリオ" panose="020B0604030504040204" pitchFamily="50" charset="-128"/>
            </a:endParaRPr>
          </a:p>
        </p:txBody>
      </p:sp>
      <p:pic>
        <p:nvPicPr>
          <p:cNvPr id="21931" name="Picture 427">
            <a:extLst>
              <a:ext uri="{FF2B5EF4-FFF2-40B4-BE49-F238E27FC236}">
                <a16:creationId xmlns:a16="http://schemas.microsoft.com/office/drawing/2014/main" id="{C0C2F2EB-51DD-49F2-9F48-5D6A257C9C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188" y="1052513"/>
            <a:ext cx="2540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932" name="Group 428">
            <a:extLst>
              <a:ext uri="{FF2B5EF4-FFF2-40B4-BE49-F238E27FC236}">
                <a16:creationId xmlns:a16="http://schemas.microsoft.com/office/drawing/2014/main" id="{E0AA1A9F-8818-4744-8725-CE01BA10552D}"/>
              </a:ext>
            </a:extLst>
          </p:cNvPr>
          <p:cNvGrpSpPr>
            <a:grpSpLocks/>
          </p:cNvGrpSpPr>
          <p:nvPr/>
        </p:nvGrpSpPr>
        <p:grpSpPr bwMode="auto">
          <a:xfrm>
            <a:off x="9056688" y="1125538"/>
            <a:ext cx="354012" cy="63500"/>
            <a:chOff x="1669" y="1339"/>
            <a:chExt cx="318" cy="57"/>
          </a:xfrm>
        </p:grpSpPr>
        <p:sp>
          <p:nvSpPr>
            <p:cNvPr id="21933" name="Rectangle 429">
              <a:extLst>
                <a:ext uri="{FF2B5EF4-FFF2-40B4-BE49-F238E27FC236}">
                  <a16:creationId xmlns:a16="http://schemas.microsoft.com/office/drawing/2014/main" id="{518C57A8-DAA0-4D1C-AA65-1E78C3E134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345"/>
              <a:ext cx="182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934" name="Group 430">
              <a:extLst>
                <a:ext uri="{FF2B5EF4-FFF2-40B4-BE49-F238E27FC236}">
                  <a16:creationId xmlns:a16="http://schemas.microsoft.com/office/drawing/2014/main" id="{0C2E4098-746F-4635-8C44-1E099B21C0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9" y="1345"/>
              <a:ext cx="58" cy="44"/>
              <a:chOff x="1600" y="686"/>
              <a:chExt cx="771" cy="589"/>
            </a:xfrm>
          </p:grpSpPr>
          <p:sp>
            <p:nvSpPr>
              <p:cNvPr id="21935" name="Rectangle 431">
                <a:extLst>
                  <a:ext uri="{FF2B5EF4-FFF2-40B4-BE49-F238E27FC236}">
                    <a16:creationId xmlns:a16="http://schemas.microsoft.com/office/drawing/2014/main" id="{66DAEFED-0BB4-474F-8170-FDC59D5A89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0" y="1048"/>
                <a:ext cx="227" cy="227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36" name="Rectangle 432">
                <a:extLst>
                  <a:ext uri="{FF2B5EF4-FFF2-40B4-BE49-F238E27FC236}">
                    <a16:creationId xmlns:a16="http://schemas.microsoft.com/office/drawing/2014/main" id="{088EA0D5-4D67-423F-8E45-FE4BB2649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2" y="1048"/>
                <a:ext cx="227" cy="227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37" name="Rectangle 433">
                <a:extLst>
                  <a:ext uri="{FF2B5EF4-FFF2-40B4-BE49-F238E27FC236}">
                    <a16:creationId xmlns:a16="http://schemas.microsoft.com/office/drawing/2014/main" id="{83DB5367-E418-4CF6-B0B4-52B629C33D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" y="1048"/>
                <a:ext cx="227" cy="227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38" name="Rectangle 434">
                <a:extLst>
                  <a:ext uri="{FF2B5EF4-FFF2-40B4-BE49-F238E27FC236}">
                    <a16:creationId xmlns:a16="http://schemas.microsoft.com/office/drawing/2014/main" id="{D4061691-8E92-45D7-89D1-5DDF5729B0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2" y="686"/>
                <a:ext cx="227" cy="227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39" name="Rectangle 435">
                <a:extLst>
                  <a:ext uri="{FF2B5EF4-FFF2-40B4-BE49-F238E27FC236}">
                    <a16:creationId xmlns:a16="http://schemas.microsoft.com/office/drawing/2014/main" id="{ACC6F7D7-D798-4C11-BFF9-0358C16A26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890"/>
                <a:ext cx="20" cy="181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40" name="Rectangle 436">
                <a:extLst>
                  <a:ext uri="{FF2B5EF4-FFF2-40B4-BE49-F238E27FC236}">
                    <a16:creationId xmlns:a16="http://schemas.microsoft.com/office/drawing/2014/main" id="{F68AF43D-65D5-4D5D-89C8-CE91088ECA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981"/>
                <a:ext cx="21" cy="90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41" name="Rectangle 437">
                <a:extLst>
                  <a:ext uri="{FF2B5EF4-FFF2-40B4-BE49-F238E27FC236}">
                    <a16:creationId xmlns:a16="http://schemas.microsoft.com/office/drawing/2014/main" id="{C689D67E-1D31-48A8-A08A-F10CD273E0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7" y="981"/>
                <a:ext cx="21" cy="90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42" name="Rectangle 438">
                <a:extLst>
                  <a:ext uri="{FF2B5EF4-FFF2-40B4-BE49-F238E27FC236}">
                    <a16:creationId xmlns:a16="http://schemas.microsoft.com/office/drawing/2014/main" id="{D5C92BC6-9286-4770-971B-55127E4735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976" y="719"/>
                <a:ext cx="20" cy="544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943" name="Group 439">
              <a:extLst>
                <a:ext uri="{FF2B5EF4-FFF2-40B4-BE49-F238E27FC236}">
                  <a16:creationId xmlns:a16="http://schemas.microsoft.com/office/drawing/2014/main" id="{D674F50C-1A70-4C20-BA77-DB07265FDC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41" y="1339"/>
              <a:ext cx="46" cy="57"/>
              <a:chOff x="2167" y="1253"/>
              <a:chExt cx="706" cy="870"/>
            </a:xfrm>
          </p:grpSpPr>
          <p:sp>
            <p:nvSpPr>
              <p:cNvPr id="21944" name="AutoShape 440">
                <a:extLst>
                  <a:ext uri="{FF2B5EF4-FFF2-40B4-BE49-F238E27FC236}">
                    <a16:creationId xmlns:a16="http://schemas.microsoft.com/office/drawing/2014/main" id="{A2139FB5-64EE-4948-B860-6A7C472E54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253"/>
                <a:ext cx="680" cy="680"/>
              </a:xfrm>
              <a:custGeom>
                <a:avLst/>
                <a:gdLst>
                  <a:gd name="G0" fmla="+- 1493 0 0"/>
                  <a:gd name="G1" fmla="+- 21600 0 1493"/>
                  <a:gd name="G2" fmla="+- 21600 0 149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493" y="10800"/>
                    </a:moveTo>
                    <a:cubicBezTo>
                      <a:pt x="1493" y="15940"/>
                      <a:pt x="5660" y="20107"/>
                      <a:pt x="10800" y="20107"/>
                    </a:cubicBezTo>
                    <a:cubicBezTo>
                      <a:pt x="15940" y="20107"/>
                      <a:pt x="20107" y="15940"/>
                      <a:pt x="20107" y="10800"/>
                    </a:cubicBezTo>
                    <a:cubicBezTo>
                      <a:pt x="20107" y="5660"/>
                      <a:pt x="15940" y="1493"/>
                      <a:pt x="10800" y="1493"/>
                    </a:cubicBezTo>
                    <a:cubicBezTo>
                      <a:pt x="5660" y="1493"/>
                      <a:pt x="1493" y="5660"/>
                      <a:pt x="1493" y="10800"/>
                    </a:cubicBez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45" name="AutoShape 441">
                <a:extLst>
                  <a:ext uri="{FF2B5EF4-FFF2-40B4-BE49-F238E27FC236}">
                    <a16:creationId xmlns:a16="http://schemas.microsoft.com/office/drawing/2014/main" id="{241F4876-4593-43D0-9DAA-59A0E440D2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666" y="1917"/>
                <a:ext cx="345" cy="68"/>
              </a:xfrm>
              <a:prstGeom prst="roundRect">
                <a:avLst>
                  <a:gd name="adj" fmla="val 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1946" name="Text Box 442">
            <a:extLst>
              <a:ext uri="{FF2B5EF4-FFF2-40B4-BE49-F238E27FC236}">
                <a16:creationId xmlns:a16="http://schemas.microsoft.com/office/drawing/2014/main" id="{34BED03C-8EF4-4FD6-A849-284A55748A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7700" y="1089025"/>
            <a:ext cx="661988" cy="6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ja-JP" sz="400">
                <a:latin typeface="メイリオ" panose="020B0604030504040204" pitchFamily="50" charset="-128"/>
                <a:ea typeface="メイリオ" panose="020B0604030504040204" pitchFamily="50" charset="-128"/>
              </a:rPr>
              <a:t>IT</a:t>
            </a:r>
            <a:r>
              <a:rPr lang="ja-JP" altLang="en-US" sz="400">
                <a:latin typeface="メイリオ" panose="020B0604030504040204" pitchFamily="50" charset="-128"/>
                <a:ea typeface="メイリオ" panose="020B0604030504040204" pitchFamily="50" charset="-128"/>
              </a:rPr>
              <a:t>サービスのことならお任せ</a:t>
            </a:r>
          </a:p>
        </p:txBody>
      </p:sp>
      <p:sp>
        <p:nvSpPr>
          <p:cNvPr id="21947" name="Rectangle 443">
            <a:extLst>
              <a:ext uri="{FF2B5EF4-FFF2-40B4-BE49-F238E27FC236}">
                <a16:creationId xmlns:a16="http://schemas.microsoft.com/office/drawing/2014/main" id="{357F5D90-A53A-47DB-8DEE-5D0FF08C73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7188" y="1196975"/>
            <a:ext cx="287337" cy="71438"/>
          </a:xfrm>
          <a:prstGeom prst="rect">
            <a:avLst/>
          </a:prstGeom>
          <a:solidFill>
            <a:srgbClr val="808080"/>
          </a:solidFill>
          <a:ln w="127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ja-JP" altLang="en-US" sz="400" b="1">
                <a:solidFill>
                  <a:schemeClr val="bg1"/>
                </a:solidFill>
                <a:ea typeface="メイリオ" panose="020B0604030504040204" pitchFamily="50" charset="-128"/>
              </a:rPr>
              <a:t>サービス</a:t>
            </a:r>
          </a:p>
        </p:txBody>
      </p:sp>
      <p:sp>
        <p:nvSpPr>
          <p:cNvPr id="21948" name="Rectangle 444">
            <a:extLst>
              <a:ext uri="{FF2B5EF4-FFF2-40B4-BE49-F238E27FC236}">
                <a16:creationId xmlns:a16="http://schemas.microsoft.com/office/drawing/2014/main" id="{B36F55B7-93FF-4163-BBA9-A373F8177F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6113" y="1196975"/>
            <a:ext cx="287337" cy="71438"/>
          </a:xfrm>
          <a:prstGeom prst="rect">
            <a:avLst/>
          </a:prstGeom>
          <a:solidFill>
            <a:srgbClr val="808080"/>
          </a:solidFill>
          <a:ln w="127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ja-JP" altLang="en-US" sz="400" b="1">
                <a:solidFill>
                  <a:schemeClr val="bg1"/>
                </a:solidFill>
                <a:ea typeface="メイリオ" panose="020B0604030504040204" pitchFamily="50" charset="-128"/>
              </a:rPr>
              <a:t>事業案内</a:t>
            </a:r>
          </a:p>
        </p:txBody>
      </p:sp>
      <p:sp>
        <p:nvSpPr>
          <p:cNvPr id="21949" name="Rectangle 445">
            <a:extLst>
              <a:ext uri="{FF2B5EF4-FFF2-40B4-BE49-F238E27FC236}">
                <a16:creationId xmlns:a16="http://schemas.microsoft.com/office/drawing/2014/main" id="{D665A515-E13D-49A5-B2FB-53E7088B19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3450" y="1196975"/>
            <a:ext cx="287338" cy="71438"/>
          </a:xfrm>
          <a:prstGeom prst="rect">
            <a:avLst/>
          </a:prstGeom>
          <a:solidFill>
            <a:srgbClr val="808080"/>
          </a:solidFill>
          <a:ln w="127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ja-JP" altLang="en-US" sz="400" b="1">
                <a:solidFill>
                  <a:schemeClr val="bg1"/>
                </a:solidFill>
                <a:ea typeface="メイリオ" panose="020B0604030504040204" pitchFamily="50" charset="-128"/>
              </a:rPr>
              <a:t>会社案内</a:t>
            </a:r>
          </a:p>
        </p:txBody>
      </p:sp>
      <p:sp>
        <p:nvSpPr>
          <p:cNvPr id="21950" name="Rectangle 446">
            <a:extLst>
              <a:ext uri="{FF2B5EF4-FFF2-40B4-BE49-F238E27FC236}">
                <a16:creationId xmlns:a16="http://schemas.microsoft.com/office/drawing/2014/main" id="{4263C2A5-1A75-43CD-9EB2-CB9148A9D3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0788" y="1196975"/>
            <a:ext cx="287337" cy="71438"/>
          </a:xfrm>
          <a:prstGeom prst="rect">
            <a:avLst/>
          </a:prstGeom>
          <a:solidFill>
            <a:srgbClr val="808080"/>
          </a:solidFill>
          <a:ln w="127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ja-JP" altLang="en-US" sz="400" b="1">
                <a:solidFill>
                  <a:schemeClr val="bg1"/>
                </a:solidFill>
                <a:ea typeface="メイリオ" panose="020B0604030504040204" pitchFamily="50" charset="-128"/>
              </a:rPr>
              <a:t>求人情報</a:t>
            </a:r>
          </a:p>
        </p:txBody>
      </p:sp>
      <p:sp>
        <p:nvSpPr>
          <p:cNvPr id="21951" name="Rectangle 447">
            <a:extLst>
              <a:ext uri="{FF2B5EF4-FFF2-40B4-BE49-F238E27FC236}">
                <a16:creationId xmlns:a16="http://schemas.microsoft.com/office/drawing/2014/main" id="{E1AFFF0E-4D38-4340-AF75-358D6A276E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9713" y="1196975"/>
            <a:ext cx="287337" cy="71438"/>
          </a:xfrm>
          <a:prstGeom prst="rect">
            <a:avLst/>
          </a:prstGeom>
          <a:solidFill>
            <a:srgbClr val="808080"/>
          </a:solidFill>
          <a:ln w="127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ja-JP" altLang="en-US" sz="400" b="1">
                <a:solidFill>
                  <a:schemeClr val="bg1"/>
                </a:solidFill>
                <a:ea typeface="メイリオ" panose="020B0604030504040204" pitchFamily="50" charset="-128"/>
              </a:rPr>
              <a:t>お問合せ</a:t>
            </a:r>
          </a:p>
        </p:txBody>
      </p:sp>
      <p:grpSp>
        <p:nvGrpSpPr>
          <p:cNvPr id="22191" name="Group 687">
            <a:extLst>
              <a:ext uri="{FF2B5EF4-FFF2-40B4-BE49-F238E27FC236}">
                <a16:creationId xmlns:a16="http://schemas.microsoft.com/office/drawing/2014/main" id="{FB503451-2EFB-481D-AE56-514F1CB2A1E3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836613"/>
            <a:ext cx="1584325" cy="1584325"/>
            <a:chOff x="262" y="527"/>
            <a:chExt cx="998" cy="998"/>
          </a:xfrm>
        </p:grpSpPr>
        <p:grpSp>
          <p:nvGrpSpPr>
            <p:cNvPr id="21507" name="Group 3">
              <a:extLst>
                <a:ext uri="{FF2B5EF4-FFF2-40B4-BE49-F238E27FC236}">
                  <a16:creationId xmlns:a16="http://schemas.microsoft.com/office/drawing/2014/main" id="{7D91B718-3185-4C32-86FD-CBA6131CD5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527"/>
              <a:ext cx="998" cy="998"/>
              <a:chOff x="262" y="527"/>
              <a:chExt cx="2178" cy="2223"/>
            </a:xfrm>
          </p:grpSpPr>
          <p:sp>
            <p:nvSpPr>
              <p:cNvPr id="21508" name="AutoShape 4">
                <a:extLst>
                  <a:ext uri="{FF2B5EF4-FFF2-40B4-BE49-F238E27FC236}">
                    <a16:creationId xmlns:a16="http://schemas.microsoft.com/office/drawing/2014/main" id="{AB55BAD9-653B-4339-A5F3-12236A7D25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09" name="AutoShape 5">
                <a:extLst>
                  <a:ext uri="{FF2B5EF4-FFF2-40B4-BE49-F238E27FC236}">
                    <a16:creationId xmlns:a16="http://schemas.microsoft.com/office/drawing/2014/main" id="{EF5A0386-BED4-4A3F-A928-062980B2F9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10" name="Rectangle 6">
                <a:extLst>
                  <a:ext uri="{FF2B5EF4-FFF2-40B4-BE49-F238E27FC236}">
                    <a16:creationId xmlns:a16="http://schemas.microsoft.com/office/drawing/2014/main" id="{1C0C2668-651C-431B-B51B-4FB8BE403A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11" name="Rectangle 7">
                <a:extLst>
                  <a:ext uri="{FF2B5EF4-FFF2-40B4-BE49-F238E27FC236}">
                    <a16:creationId xmlns:a16="http://schemas.microsoft.com/office/drawing/2014/main" id="{232368A1-E2B4-4699-BBE4-15D52D07AE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12" name="Rectangle 8">
                <a:extLst>
                  <a:ext uri="{FF2B5EF4-FFF2-40B4-BE49-F238E27FC236}">
                    <a16:creationId xmlns:a16="http://schemas.microsoft.com/office/drawing/2014/main" id="{8FCB2178-8F60-439E-B262-7E87A9F3B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13" name="Rectangle 9">
                <a:extLst>
                  <a:ext uri="{FF2B5EF4-FFF2-40B4-BE49-F238E27FC236}">
                    <a16:creationId xmlns:a16="http://schemas.microsoft.com/office/drawing/2014/main" id="{0922705E-640F-4755-A47B-B7B7625C03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14" name="Rectangle 10">
                <a:extLst>
                  <a:ext uri="{FF2B5EF4-FFF2-40B4-BE49-F238E27FC236}">
                    <a16:creationId xmlns:a16="http://schemas.microsoft.com/office/drawing/2014/main" id="{31C8BCAE-C191-4362-99AD-D9F73FF90D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15" name="AutoShape 11">
                <a:extLst>
                  <a:ext uri="{FF2B5EF4-FFF2-40B4-BE49-F238E27FC236}">
                    <a16:creationId xmlns:a16="http://schemas.microsoft.com/office/drawing/2014/main" id="{9DC7E90D-72CF-4859-B971-B18CD30B08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516" name="Group 12">
                <a:extLst>
                  <a:ext uri="{FF2B5EF4-FFF2-40B4-BE49-F238E27FC236}">
                    <a16:creationId xmlns:a16="http://schemas.microsoft.com/office/drawing/2014/main" id="{8EAA4E0E-4C57-43CF-8B66-1391B75120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21517" name="Group 13">
                  <a:extLst>
                    <a:ext uri="{FF2B5EF4-FFF2-40B4-BE49-F238E27FC236}">
                      <a16:creationId xmlns:a16="http://schemas.microsoft.com/office/drawing/2014/main" id="{8025BE93-B156-4862-B133-DD8A558C215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21518" name="AutoShape 14">
                    <a:extLst>
                      <a:ext uri="{FF2B5EF4-FFF2-40B4-BE49-F238E27FC236}">
                        <a16:creationId xmlns:a16="http://schemas.microsoft.com/office/drawing/2014/main" id="{381AC660-0971-49EB-A173-618A801DE75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19" name="Rectangle 15">
                    <a:extLst>
                      <a:ext uri="{FF2B5EF4-FFF2-40B4-BE49-F238E27FC236}">
                        <a16:creationId xmlns:a16="http://schemas.microsoft.com/office/drawing/2014/main" id="{8BD4313A-ECB0-4A9A-B1AE-C41594C434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520" name="Group 16">
                  <a:extLst>
                    <a:ext uri="{FF2B5EF4-FFF2-40B4-BE49-F238E27FC236}">
                      <a16:creationId xmlns:a16="http://schemas.microsoft.com/office/drawing/2014/main" id="{48250748-28EB-4B36-85B5-4AFB168EC2D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21521" name="AutoShape 17">
                    <a:extLst>
                      <a:ext uri="{FF2B5EF4-FFF2-40B4-BE49-F238E27FC236}">
                        <a16:creationId xmlns:a16="http://schemas.microsoft.com/office/drawing/2014/main" id="{2FF056BE-4235-4C20-983E-BDE1C501F36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22" name="Rectangle 18">
                    <a:extLst>
                      <a:ext uri="{FF2B5EF4-FFF2-40B4-BE49-F238E27FC236}">
                        <a16:creationId xmlns:a16="http://schemas.microsoft.com/office/drawing/2014/main" id="{20B1C9E3-83E4-4BF2-A73A-90EAC9BCC0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23" name="Rectangle 19">
                    <a:extLst>
                      <a:ext uri="{FF2B5EF4-FFF2-40B4-BE49-F238E27FC236}">
                        <a16:creationId xmlns:a16="http://schemas.microsoft.com/office/drawing/2014/main" id="{B9E8C72E-77EA-41F8-8ECE-5B55D61B99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524" name="Group 20">
                  <a:extLst>
                    <a:ext uri="{FF2B5EF4-FFF2-40B4-BE49-F238E27FC236}">
                      <a16:creationId xmlns:a16="http://schemas.microsoft.com/office/drawing/2014/main" id="{4661D7BF-629B-492C-86AC-8324F2D0973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21525" name="AutoShape 21">
                    <a:extLst>
                      <a:ext uri="{FF2B5EF4-FFF2-40B4-BE49-F238E27FC236}">
                        <a16:creationId xmlns:a16="http://schemas.microsoft.com/office/drawing/2014/main" id="{64A86677-F026-46E8-8372-46887472E15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1526" name="Group 22">
                    <a:extLst>
                      <a:ext uri="{FF2B5EF4-FFF2-40B4-BE49-F238E27FC236}">
                        <a16:creationId xmlns:a16="http://schemas.microsoft.com/office/drawing/2014/main" id="{43D11A37-B103-4963-AB52-6B082CEAE81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21527" name="Rectangle 23">
                      <a:extLst>
                        <a:ext uri="{FF2B5EF4-FFF2-40B4-BE49-F238E27FC236}">
                          <a16:creationId xmlns:a16="http://schemas.microsoft.com/office/drawing/2014/main" id="{8BB5C3EC-0669-4DE1-8509-56BD655EB77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528" name="Rectangle 24">
                      <a:extLst>
                        <a:ext uri="{FF2B5EF4-FFF2-40B4-BE49-F238E27FC236}">
                          <a16:creationId xmlns:a16="http://schemas.microsoft.com/office/drawing/2014/main" id="{82D62C2E-C635-474A-A729-CB9344E5BAC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21531" name="Line 27">
              <a:extLst>
                <a:ext uri="{FF2B5EF4-FFF2-40B4-BE49-F238E27FC236}">
                  <a16:creationId xmlns:a16="http://schemas.microsoft.com/office/drawing/2014/main" id="{0E4D3864-6CE8-48DD-A046-8B3B8535B2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434"/>
              <a:ext cx="907" cy="0"/>
            </a:xfrm>
            <a:prstGeom prst="line">
              <a:avLst/>
            </a:prstGeom>
            <a:noFill/>
            <a:ln w="12700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Rectangle 28">
              <a:extLst>
                <a:ext uri="{FF2B5EF4-FFF2-40B4-BE49-F238E27FC236}">
                  <a16:creationId xmlns:a16="http://schemas.microsoft.com/office/drawing/2014/main" id="{480591EC-F7E6-4615-BEFD-56CC75EBCF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442"/>
              <a:ext cx="136" cy="26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33" name="Rectangle 29">
              <a:extLst>
                <a:ext uri="{FF2B5EF4-FFF2-40B4-BE49-F238E27FC236}">
                  <a16:creationId xmlns:a16="http://schemas.microsoft.com/office/drawing/2014/main" id="{01FCAA45-CD8C-4C98-9D01-64AAE8FB7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" y="1162"/>
              <a:ext cx="90" cy="91"/>
            </a:xfrm>
            <a:prstGeom prst="rect">
              <a:avLst/>
            </a:prstGeom>
            <a:solidFill>
              <a:srgbClr val="6699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34" name="Rectangle 30">
              <a:extLst>
                <a:ext uri="{FF2B5EF4-FFF2-40B4-BE49-F238E27FC236}">
                  <a16:creationId xmlns:a16="http://schemas.microsoft.com/office/drawing/2014/main" id="{1FACEA2B-217E-408F-89DC-F44B3A9621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" y="1298"/>
              <a:ext cx="90" cy="91"/>
            </a:xfrm>
            <a:prstGeom prst="rect">
              <a:avLst/>
            </a:prstGeom>
            <a:solidFill>
              <a:srgbClr val="6699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35" name="Rectangle 31">
              <a:extLst>
                <a:ext uri="{FF2B5EF4-FFF2-40B4-BE49-F238E27FC236}">
                  <a16:creationId xmlns:a16="http://schemas.microsoft.com/office/drawing/2014/main" id="{D5227852-1F4F-4AC7-AB66-AC7B2F3D5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7" y="1162"/>
              <a:ext cx="90" cy="91"/>
            </a:xfrm>
            <a:prstGeom prst="rect">
              <a:avLst/>
            </a:prstGeom>
            <a:solidFill>
              <a:srgbClr val="6699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36" name="Rectangle 32">
              <a:extLst>
                <a:ext uri="{FF2B5EF4-FFF2-40B4-BE49-F238E27FC236}">
                  <a16:creationId xmlns:a16="http://schemas.microsoft.com/office/drawing/2014/main" id="{0B361BDB-8F26-4087-8070-C3DAA8715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7" y="1298"/>
              <a:ext cx="90" cy="91"/>
            </a:xfrm>
            <a:prstGeom prst="rect">
              <a:avLst/>
            </a:prstGeom>
            <a:solidFill>
              <a:srgbClr val="6699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537" name="Group 33">
              <a:extLst>
                <a:ext uri="{FF2B5EF4-FFF2-40B4-BE49-F238E27FC236}">
                  <a16:creationId xmlns:a16="http://schemas.microsoft.com/office/drawing/2014/main" id="{ACE90565-217A-41F6-89C8-3278387E49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" y="1162"/>
              <a:ext cx="181" cy="91"/>
              <a:chOff x="716" y="1162"/>
              <a:chExt cx="136" cy="182"/>
            </a:xfrm>
          </p:grpSpPr>
          <p:sp>
            <p:nvSpPr>
              <p:cNvPr id="21538" name="Line 34">
                <a:extLst>
                  <a:ext uri="{FF2B5EF4-FFF2-40B4-BE49-F238E27FC236}">
                    <a16:creationId xmlns:a16="http://schemas.microsoft.com/office/drawing/2014/main" id="{EFAF4E00-2D2A-4845-83C5-2C3A419C39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162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39" name="Line 35">
                <a:extLst>
                  <a:ext uri="{FF2B5EF4-FFF2-40B4-BE49-F238E27FC236}">
                    <a16:creationId xmlns:a16="http://schemas.microsoft.com/office/drawing/2014/main" id="{4591CCE0-AE2F-4E27-9337-A584C1873C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07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40" name="Line 36">
                <a:extLst>
                  <a:ext uri="{FF2B5EF4-FFF2-40B4-BE49-F238E27FC236}">
                    <a16:creationId xmlns:a16="http://schemas.microsoft.com/office/drawing/2014/main" id="{2686E112-ED7B-4AA3-BF7B-73946F9D84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53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41" name="Line 37">
                <a:extLst>
                  <a:ext uri="{FF2B5EF4-FFF2-40B4-BE49-F238E27FC236}">
                    <a16:creationId xmlns:a16="http://schemas.microsoft.com/office/drawing/2014/main" id="{F90BBC2F-A95C-4918-8435-F4FB7D06FA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98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42" name="Line 38">
                <a:extLst>
                  <a:ext uri="{FF2B5EF4-FFF2-40B4-BE49-F238E27FC236}">
                    <a16:creationId xmlns:a16="http://schemas.microsoft.com/office/drawing/2014/main" id="{705D07FE-82DB-4494-9791-BC2DA138DE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344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543" name="Group 39">
              <a:extLst>
                <a:ext uri="{FF2B5EF4-FFF2-40B4-BE49-F238E27FC236}">
                  <a16:creationId xmlns:a16="http://schemas.microsoft.com/office/drawing/2014/main" id="{E744D9C6-296F-43C4-A782-6ED0D4FDE7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" y="1298"/>
              <a:ext cx="181" cy="91"/>
              <a:chOff x="716" y="1162"/>
              <a:chExt cx="136" cy="182"/>
            </a:xfrm>
          </p:grpSpPr>
          <p:sp>
            <p:nvSpPr>
              <p:cNvPr id="21544" name="Line 40">
                <a:extLst>
                  <a:ext uri="{FF2B5EF4-FFF2-40B4-BE49-F238E27FC236}">
                    <a16:creationId xmlns:a16="http://schemas.microsoft.com/office/drawing/2014/main" id="{90F84933-6ECF-4D15-B975-A499897CCA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162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45" name="Line 41">
                <a:extLst>
                  <a:ext uri="{FF2B5EF4-FFF2-40B4-BE49-F238E27FC236}">
                    <a16:creationId xmlns:a16="http://schemas.microsoft.com/office/drawing/2014/main" id="{7E37A1EA-2339-4C3C-AF38-AFB02469C0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07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46" name="Line 42">
                <a:extLst>
                  <a:ext uri="{FF2B5EF4-FFF2-40B4-BE49-F238E27FC236}">
                    <a16:creationId xmlns:a16="http://schemas.microsoft.com/office/drawing/2014/main" id="{837EB186-8026-4FCD-9C75-4BE0AB594C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53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47" name="Line 43">
                <a:extLst>
                  <a:ext uri="{FF2B5EF4-FFF2-40B4-BE49-F238E27FC236}">
                    <a16:creationId xmlns:a16="http://schemas.microsoft.com/office/drawing/2014/main" id="{6ABFE22E-5E6C-41D5-B4A2-8DAC141999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98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48" name="Line 44">
                <a:extLst>
                  <a:ext uri="{FF2B5EF4-FFF2-40B4-BE49-F238E27FC236}">
                    <a16:creationId xmlns:a16="http://schemas.microsoft.com/office/drawing/2014/main" id="{CD987D2D-90FE-4A08-8F51-A9E3A7A4A7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344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549" name="Group 45">
              <a:extLst>
                <a:ext uri="{FF2B5EF4-FFF2-40B4-BE49-F238E27FC236}">
                  <a16:creationId xmlns:a16="http://schemas.microsoft.com/office/drawing/2014/main" id="{0745CF0C-07ED-468F-9258-71073DEB02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4" y="1298"/>
              <a:ext cx="181" cy="91"/>
              <a:chOff x="716" y="1162"/>
              <a:chExt cx="136" cy="182"/>
            </a:xfrm>
          </p:grpSpPr>
          <p:sp>
            <p:nvSpPr>
              <p:cNvPr id="21550" name="Line 46">
                <a:extLst>
                  <a:ext uri="{FF2B5EF4-FFF2-40B4-BE49-F238E27FC236}">
                    <a16:creationId xmlns:a16="http://schemas.microsoft.com/office/drawing/2014/main" id="{E8D16A58-9226-43D6-A6A3-061AB24DF8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162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51" name="Line 47">
                <a:extLst>
                  <a:ext uri="{FF2B5EF4-FFF2-40B4-BE49-F238E27FC236}">
                    <a16:creationId xmlns:a16="http://schemas.microsoft.com/office/drawing/2014/main" id="{1B6E5AF3-D0E7-44F5-A7B4-8D8F2B1540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07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52" name="Line 48">
                <a:extLst>
                  <a:ext uri="{FF2B5EF4-FFF2-40B4-BE49-F238E27FC236}">
                    <a16:creationId xmlns:a16="http://schemas.microsoft.com/office/drawing/2014/main" id="{4EABD0F5-60E0-478D-BD25-766B44CB00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53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53" name="Line 49">
                <a:extLst>
                  <a:ext uri="{FF2B5EF4-FFF2-40B4-BE49-F238E27FC236}">
                    <a16:creationId xmlns:a16="http://schemas.microsoft.com/office/drawing/2014/main" id="{6006E1A5-8FC1-4BBE-B3A3-80866FE609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98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54" name="Line 50">
                <a:extLst>
                  <a:ext uri="{FF2B5EF4-FFF2-40B4-BE49-F238E27FC236}">
                    <a16:creationId xmlns:a16="http://schemas.microsoft.com/office/drawing/2014/main" id="{D6554822-D7C6-4641-970C-E39D20C74F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344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555" name="Group 51">
              <a:extLst>
                <a:ext uri="{FF2B5EF4-FFF2-40B4-BE49-F238E27FC236}">
                  <a16:creationId xmlns:a16="http://schemas.microsoft.com/office/drawing/2014/main" id="{6642DDE0-61C9-40A0-A36E-A5372E96DB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4" y="1162"/>
              <a:ext cx="181" cy="91"/>
              <a:chOff x="716" y="1162"/>
              <a:chExt cx="136" cy="182"/>
            </a:xfrm>
          </p:grpSpPr>
          <p:sp>
            <p:nvSpPr>
              <p:cNvPr id="21556" name="Line 52">
                <a:extLst>
                  <a:ext uri="{FF2B5EF4-FFF2-40B4-BE49-F238E27FC236}">
                    <a16:creationId xmlns:a16="http://schemas.microsoft.com/office/drawing/2014/main" id="{208BA128-3045-411D-9D73-A4C36408D6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162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57" name="Line 53">
                <a:extLst>
                  <a:ext uri="{FF2B5EF4-FFF2-40B4-BE49-F238E27FC236}">
                    <a16:creationId xmlns:a16="http://schemas.microsoft.com/office/drawing/2014/main" id="{C787082B-84E6-49F0-B75B-8C0F2CF837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07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58" name="Line 54">
                <a:extLst>
                  <a:ext uri="{FF2B5EF4-FFF2-40B4-BE49-F238E27FC236}">
                    <a16:creationId xmlns:a16="http://schemas.microsoft.com/office/drawing/2014/main" id="{1E1853EA-84DF-45B0-9961-E9449E3E73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53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59" name="Line 55">
                <a:extLst>
                  <a:ext uri="{FF2B5EF4-FFF2-40B4-BE49-F238E27FC236}">
                    <a16:creationId xmlns:a16="http://schemas.microsoft.com/office/drawing/2014/main" id="{BE3B1E26-3F61-4646-8BB5-4AAF3CC6EB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98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60" name="Line 56">
                <a:extLst>
                  <a:ext uri="{FF2B5EF4-FFF2-40B4-BE49-F238E27FC236}">
                    <a16:creationId xmlns:a16="http://schemas.microsoft.com/office/drawing/2014/main" id="{B6B27831-7B12-4EED-9329-A58B42AD92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344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1561" name="AutoShape 57">
              <a:extLst>
                <a:ext uri="{FF2B5EF4-FFF2-40B4-BE49-F238E27FC236}">
                  <a16:creationId xmlns:a16="http://schemas.microsoft.com/office/drawing/2014/main" id="{57CCDDE5-9EBF-433F-9EB2-A2405737E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1162"/>
              <a:ext cx="227" cy="248"/>
            </a:xfrm>
            <a:prstGeom prst="roundRect">
              <a:avLst>
                <a:gd name="adj" fmla="val 10134"/>
              </a:avLst>
            </a:pr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27" name="AutoShape 123">
              <a:extLst>
                <a:ext uri="{FF2B5EF4-FFF2-40B4-BE49-F238E27FC236}">
                  <a16:creationId xmlns:a16="http://schemas.microsoft.com/office/drawing/2014/main" id="{848B6E4A-9E0D-4671-B075-387746868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" y="1310"/>
              <a:ext cx="67" cy="64"/>
            </a:xfrm>
            <a:prstGeom prst="star5">
              <a:avLst/>
            </a:prstGeom>
            <a:solidFill>
              <a:schemeClr val="bg1"/>
            </a:solidFill>
            <a:ln w="3175">
              <a:solidFill>
                <a:srgbClr val="66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28" name="Rectangle 124">
              <a:extLst>
                <a:ext uri="{FF2B5EF4-FFF2-40B4-BE49-F238E27FC236}">
                  <a16:creationId xmlns:a16="http://schemas.microsoft.com/office/drawing/2014/main" id="{D7D7357B-0AAB-451F-811E-03151B5F3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" y="1310"/>
              <a:ext cx="44" cy="6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66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29" name="AutoShape 125">
              <a:extLst>
                <a:ext uri="{FF2B5EF4-FFF2-40B4-BE49-F238E27FC236}">
                  <a16:creationId xmlns:a16="http://schemas.microsoft.com/office/drawing/2014/main" id="{EB645E17-2B34-4C5F-8EAB-77ABCA681E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" y="1174"/>
              <a:ext cx="66" cy="66"/>
            </a:xfrm>
            <a:prstGeom prst="smileyFace">
              <a:avLst>
                <a:gd name="adj" fmla="val 4653"/>
              </a:avLst>
            </a:prstGeom>
            <a:solidFill>
              <a:schemeClr val="bg1"/>
            </a:solidFill>
            <a:ln w="3175">
              <a:solidFill>
                <a:srgbClr val="6699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30" name="AutoShape 126">
              <a:extLst>
                <a:ext uri="{FF2B5EF4-FFF2-40B4-BE49-F238E27FC236}">
                  <a16:creationId xmlns:a16="http://schemas.microsoft.com/office/drawing/2014/main" id="{E5AA3DB3-FFDB-4AD1-AC41-1CDB37298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" y="1172"/>
              <a:ext cx="65" cy="66"/>
            </a:xfrm>
            <a:prstGeom prst="can">
              <a:avLst>
                <a:gd name="adj" fmla="val 44616"/>
              </a:avLst>
            </a:prstGeom>
            <a:solidFill>
              <a:srgbClr val="FFFFFF"/>
            </a:solidFill>
            <a:ln w="3175">
              <a:solidFill>
                <a:srgbClr val="6699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29" name="Rectangle 25">
              <a:extLst>
                <a:ext uri="{FF2B5EF4-FFF2-40B4-BE49-F238E27FC236}">
                  <a16:creationId xmlns:a16="http://schemas.microsoft.com/office/drawing/2014/main" id="{0B28560C-20D8-432D-9355-83AF4C998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755"/>
              <a:ext cx="907" cy="45"/>
            </a:xfrm>
            <a:prstGeom prst="rect">
              <a:avLst/>
            </a:prstGeom>
            <a:solidFill>
              <a:srgbClr val="66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endParaRPr lang="ja-JP" altLang="ja-JP" sz="400" b="1">
                <a:solidFill>
                  <a:schemeClr val="bg1"/>
                </a:solidFill>
                <a:ea typeface="メイリオ" panose="020B0604030504040204" pitchFamily="50" charset="-128"/>
              </a:endParaRPr>
            </a:p>
          </p:txBody>
        </p:sp>
        <p:pic>
          <p:nvPicPr>
            <p:cNvPr id="21606" name="Picture 102">
              <a:extLst>
                <a:ext uri="{FF2B5EF4-FFF2-40B4-BE49-F238E27FC236}">
                  <a16:creationId xmlns:a16="http://schemas.microsoft.com/office/drawing/2014/main" id="{04CB9403-D234-4A94-AC36-91AFB00F3D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" y="663"/>
              <a:ext cx="160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1607" name="Group 103">
              <a:extLst>
                <a:ext uri="{FF2B5EF4-FFF2-40B4-BE49-F238E27FC236}">
                  <a16:creationId xmlns:a16="http://schemas.microsoft.com/office/drawing/2014/main" id="{26B9F3BF-6DCE-490D-844E-098E3AE6A7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8" y="709"/>
              <a:ext cx="223" cy="40"/>
              <a:chOff x="1669" y="1339"/>
              <a:chExt cx="318" cy="57"/>
            </a:xfrm>
          </p:grpSpPr>
          <p:sp>
            <p:nvSpPr>
              <p:cNvPr id="21608" name="Rectangle 104">
                <a:extLst>
                  <a:ext uri="{FF2B5EF4-FFF2-40B4-BE49-F238E27FC236}">
                    <a16:creationId xmlns:a16="http://schemas.microsoft.com/office/drawing/2014/main" id="{032096DE-A859-4086-BF6C-2598A62BAA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345"/>
                <a:ext cx="182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609" name="Group 105">
                <a:extLst>
                  <a:ext uri="{FF2B5EF4-FFF2-40B4-BE49-F238E27FC236}">
                    <a16:creationId xmlns:a16="http://schemas.microsoft.com/office/drawing/2014/main" id="{9C375179-B5D2-40AB-A9E2-A1E5A5707E9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69" y="1345"/>
                <a:ext cx="58" cy="44"/>
                <a:chOff x="1600" y="686"/>
                <a:chExt cx="771" cy="589"/>
              </a:xfrm>
            </p:grpSpPr>
            <p:sp>
              <p:nvSpPr>
                <p:cNvPr id="21610" name="Rectangle 106">
                  <a:extLst>
                    <a:ext uri="{FF2B5EF4-FFF2-40B4-BE49-F238E27FC236}">
                      <a16:creationId xmlns:a16="http://schemas.microsoft.com/office/drawing/2014/main" id="{34E4DFF6-B7CF-4DEF-8EEA-C28D656F5A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0" y="1048"/>
                  <a:ext cx="227" cy="227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11" name="Rectangle 107">
                  <a:extLst>
                    <a:ext uri="{FF2B5EF4-FFF2-40B4-BE49-F238E27FC236}">
                      <a16:creationId xmlns:a16="http://schemas.microsoft.com/office/drawing/2014/main" id="{41230852-97D4-41FD-908D-4E33E9EC79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1048"/>
                  <a:ext cx="227" cy="227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12" name="Rectangle 108">
                  <a:extLst>
                    <a:ext uri="{FF2B5EF4-FFF2-40B4-BE49-F238E27FC236}">
                      <a16:creationId xmlns:a16="http://schemas.microsoft.com/office/drawing/2014/main" id="{07D9EC89-4B89-4FD8-A63E-ADC9E41668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44" y="1048"/>
                  <a:ext cx="227" cy="227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13" name="Rectangle 109">
                  <a:extLst>
                    <a:ext uri="{FF2B5EF4-FFF2-40B4-BE49-F238E27FC236}">
                      <a16:creationId xmlns:a16="http://schemas.microsoft.com/office/drawing/2014/main" id="{5A34E2B6-8BE1-4AE3-A1B2-27421251C9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686"/>
                  <a:ext cx="227" cy="227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14" name="Rectangle 110">
                  <a:extLst>
                    <a:ext uri="{FF2B5EF4-FFF2-40B4-BE49-F238E27FC236}">
                      <a16:creationId xmlns:a16="http://schemas.microsoft.com/office/drawing/2014/main" id="{8EC54B92-0CA9-488A-BF3C-32F4972DBE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6" y="890"/>
                  <a:ext cx="20" cy="181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15" name="Rectangle 111">
                  <a:extLst>
                    <a:ext uri="{FF2B5EF4-FFF2-40B4-BE49-F238E27FC236}">
                      <a16:creationId xmlns:a16="http://schemas.microsoft.com/office/drawing/2014/main" id="{9350F573-11A0-4218-ACA9-9CBB8C7B7B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981"/>
                  <a:ext cx="21" cy="90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16" name="Rectangle 112">
                  <a:extLst>
                    <a:ext uri="{FF2B5EF4-FFF2-40B4-BE49-F238E27FC236}">
                      <a16:creationId xmlns:a16="http://schemas.microsoft.com/office/drawing/2014/main" id="{78FE049F-8D08-4B32-81E8-20D093609E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47" y="981"/>
                  <a:ext cx="21" cy="90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17" name="Rectangle 113">
                  <a:extLst>
                    <a:ext uri="{FF2B5EF4-FFF2-40B4-BE49-F238E27FC236}">
                      <a16:creationId xmlns:a16="http://schemas.microsoft.com/office/drawing/2014/main" id="{D1C4F7E0-F86F-41A1-B402-8F696A6DB9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976" y="719"/>
                  <a:ext cx="20" cy="544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618" name="Group 114">
                <a:extLst>
                  <a:ext uri="{FF2B5EF4-FFF2-40B4-BE49-F238E27FC236}">
                    <a16:creationId xmlns:a16="http://schemas.microsoft.com/office/drawing/2014/main" id="{32B9B7AD-DC5C-401D-A3F3-733941C934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41" y="1339"/>
                <a:ext cx="46" cy="57"/>
                <a:chOff x="2167" y="1253"/>
                <a:chExt cx="706" cy="870"/>
              </a:xfrm>
            </p:grpSpPr>
            <p:sp>
              <p:nvSpPr>
                <p:cNvPr id="21619" name="AutoShape 115">
                  <a:extLst>
                    <a:ext uri="{FF2B5EF4-FFF2-40B4-BE49-F238E27FC236}">
                      <a16:creationId xmlns:a16="http://schemas.microsoft.com/office/drawing/2014/main" id="{C016F9E8-D361-4D2D-8EA3-B8849EDB2A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7" y="1253"/>
                  <a:ext cx="680" cy="680"/>
                </a:xfrm>
                <a:custGeom>
                  <a:avLst/>
                  <a:gdLst>
                    <a:gd name="G0" fmla="+- 1493 0 0"/>
                    <a:gd name="G1" fmla="+- 21600 0 1493"/>
                    <a:gd name="G2" fmla="+- 21600 0 1493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493" y="10800"/>
                      </a:moveTo>
                      <a:cubicBezTo>
                        <a:pt x="1493" y="15940"/>
                        <a:pt x="5660" y="20107"/>
                        <a:pt x="10800" y="20107"/>
                      </a:cubicBezTo>
                      <a:cubicBezTo>
                        <a:pt x="15940" y="20107"/>
                        <a:pt x="20107" y="15940"/>
                        <a:pt x="20107" y="10800"/>
                      </a:cubicBezTo>
                      <a:cubicBezTo>
                        <a:pt x="20107" y="5660"/>
                        <a:pt x="15940" y="1493"/>
                        <a:pt x="10800" y="1493"/>
                      </a:cubicBezTo>
                      <a:cubicBezTo>
                        <a:pt x="5660" y="1493"/>
                        <a:pt x="1493" y="5660"/>
                        <a:pt x="1493" y="10800"/>
                      </a:cubicBezTo>
                      <a:close/>
                    </a:path>
                  </a:pathLst>
                </a:cu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20" name="AutoShape 116">
                  <a:extLst>
                    <a:ext uri="{FF2B5EF4-FFF2-40B4-BE49-F238E27FC236}">
                      <a16:creationId xmlns:a16="http://schemas.microsoft.com/office/drawing/2014/main" id="{8138B3AE-5E7C-474C-8101-5758B9F4D0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2666" y="1917"/>
                  <a:ext cx="345" cy="6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1621" name="Text Box 117">
              <a:extLst>
                <a:ext uri="{FF2B5EF4-FFF2-40B4-BE49-F238E27FC236}">
                  <a16:creationId xmlns:a16="http://schemas.microsoft.com/office/drawing/2014/main" id="{108429F3-D89C-4D3A-A3F0-B33E79FEE0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" y="686"/>
              <a:ext cx="417" cy="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400">
                  <a:latin typeface="メイリオ" panose="020B0604030504040204" pitchFamily="50" charset="-128"/>
                  <a:ea typeface="メイリオ" panose="020B0604030504040204" pitchFamily="50" charset="-128"/>
                </a:rPr>
                <a:t>IT</a:t>
              </a:r>
              <a:r>
                <a:rPr lang="ja-JP" altLang="en-US" sz="400">
                  <a:latin typeface="メイリオ" panose="020B0604030504040204" pitchFamily="50" charset="-128"/>
                  <a:ea typeface="メイリオ" panose="020B0604030504040204" pitchFamily="50" charset="-128"/>
                </a:rPr>
                <a:t>サービスのことならお任せ</a:t>
              </a:r>
            </a:p>
          </p:txBody>
        </p:sp>
        <p:sp>
          <p:nvSpPr>
            <p:cNvPr id="21622" name="Rectangle 118">
              <a:extLst>
                <a:ext uri="{FF2B5EF4-FFF2-40B4-BE49-F238E27FC236}">
                  <a16:creationId xmlns:a16="http://schemas.microsoft.com/office/drawing/2014/main" id="{BF527078-3ED6-4F1F-8458-64D200D2F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754"/>
              <a:ext cx="181" cy="45"/>
            </a:xfrm>
            <a:prstGeom prst="rect">
              <a:avLst/>
            </a:prstGeom>
            <a:solidFill>
              <a:srgbClr val="6699FF"/>
            </a:solidFill>
            <a:ln w="127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ja-JP" altLang="en-US" sz="400" b="1">
                  <a:solidFill>
                    <a:schemeClr val="bg1"/>
                  </a:solidFill>
                  <a:ea typeface="メイリオ" panose="020B0604030504040204" pitchFamily="50" charset="-128"/>
                </a:rPr>
                <a:t>サービス</a:t>
              </a:r>
            </a:p>
          </p:txBody>
        </p:sp>
        <p:sp>
          <p:nvSpPr>
            <p:cNvPr id="21623" name="Rectangle 119">
              <a:extLst>
                <a:ext uri="{FF2B5EF4-FFF2-40B4-BE49-F238E27FC236}">
                  <a16:creationId xmlns:a16="http://schemas.microsoft.com/office/drawing/2014/main" id="{CBCA252E-CE77-458E-AFD9-2368B3CA7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" y="754"/>
              <a:ext cx="181" cy="45"/>
            </a:xfrm>
            <a:prstGeom prst="rect">
              <a:avLst/>
            </a:prstGeom>
            <a:solidFill>
              <a:srgbClr val="6699FF"/>
            </a:solidFill>
            <a:ln w="127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ja-JP" altLang="en-US" sz="400" b="1">
                  <a:solidFill>
                    <a:schemeClr val="bg1"/>
                  </a:solidFill>
                  <a:ea typeface="メイリオ" panose="020B0604030504040204" pitchFamily="50" charset="-128"/>
                </a:rPr>
                <a:t>事業案内</a:t>
              </a:r>
            </a:p>
          </p:txBody>
        </p:sp>
        <p:sp>
          <p:nvSpPr>
            <p:cNvPr id="21624" name="Rectangle 120">
              <a:extLst>
                <a:ext uri="{FF2B5EF4-FFF2-40B4-BE49-F238E27FC236}">
                  <a16:creationId xmlns:a16="http://schemas.microsoft.com/office/drawing/2014/main" id="{FFF0E845-FE51-4351-8739-169B6E5A8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754"/>
              <a:ext cx="181" cy="45"/>
            </a:xfrm>
            <a:prstGeom prst="rect">
              <a:avLst/>
            </a:prstGeom>
            <a:solidFill>
              <a:srgbClr val="6699FF"/>
            </a:solidFill>
            <a:ln w="127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ja-JP" altLang="en-US" sz="400" b="1">
                  <a:solidFill>
                    <a:schemeClr val="bg1"/>
                  </a:solidFill>
                  <a:ea typeface="メイリオ" panose="020B0604030504040204" pitchFamily="50" charset="-128"/>
                </a:rPr>
                <a:t>会社案内</a:t>
              </a:r>
            </a:p>
          </p:txBody>
        </p:sp>
        <p:sp>
          <p:nvSpPr>
            <p:cNvPr id="21625" name="Rectangle 121">
              <a:extLst>
                <a:ext uri="{FF2B5EF4-FFF2-40B4-BE49-F238E27FC236}">
                  <a16:creationId xmlns:a16="http://schemas.microsoft.com/office/drawing/2014/main" id="{9E362F85-F6A7-46D8-B6FB-F76FF8975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754"/>
              <a:ext cx="181" cy="45"/>
            </a:xfrm>
            <a:prstGeom prst="rect">
              <a:avLst/>
            </a:prstGeom>
            <a:solidFill>
              <a:srgbClr val="6699FF"/>
            </a:solidFill>
            <a:ln w="127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ja-JP" altLang="en-US" sz="400" b="1">
                  <a:solidFill>
                    <a:schemeClr val="bg1"/>
                  </a:solidFill>
                  <a:ea typeface="メイリオ" panose="020B0604030504040204" pitchFamily="50" charset="-128"/>
                </a:rPr>
                <a:t>求人情報</a:t>
              </a:r>
            </a:p>
          </p:txBody>
        </p:sp>
        <p:sp>
          <p:nvSpPr>
            <p:cNvPr id="21626" name="Rectangle 122">
              <a:extLst>
                <a:ext uri="{FF2B5EF4-FFF2-40B4-BE49-F238E27FC236}">
                  <a16:creationId xmlns:a16="http://schemas.microsoft.com/office/drawing/2014/main" id="{A831F0C9-908B-4391-9990-A6C1CE04FB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" y="754"/>
              <a:ext cx="181" cy="45"/>
            </a:xfrm>
            <a:prstGeom prst="rect">
              <a:avLst/>
            </a:prstGeom>
            <a:solidFill>
              <a:srgbClr val="6699FF"/>
            </a:solidFill>
            <a:ln w="127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ja-JP" altLang="en-US" sz="400" b="1">
                  <a:solidFill>
                    <a:schemeClr val="bg1"/>
                  </a:solidFill>
                  <a:ea typeface="メイリオ" panose="020B0604030504040204" pitchFamily="50" charset="-128"/>
                </a:rPr>
                <a:t>お問合せ</a:t>
              </a:r>
            </a:p>
          </p:txBody>
        </p:sp>
        <p:sp>
          <p:nvSpPr>
            <p:cNvPr id="21967" name="Rectangle 463">
              <a:extLst>
                <a:ext uri="{FF2B5EF4-FFF2-40B4-BE49-F238E27FC236}">
                  <a16:creationId xmlns:a16="http://schemas.microsoft.com/office/drawing/2014/main" id="{3EF71E95-4716-418D-BF00-1DE38952E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799"/>
              <a:ext cx="907" cy="318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969" name="Text Box 465">
              <a:extLst>
                <a:ext uri="{FF2B5EF4-FFF2-40B4-BE49-F238E27FC236}">
                  <a16:creationId xmlns:a16="http://schemas.microsoft.com/office/drawing/2014/main" id="{6E1C4653-4F10-44A8-A1AA-BC43CF61EE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" y="890"/>
              <a:ext cx="449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6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輝く未来へ</a:t>
              </a:r>
              <a:r>
                <a:rPr lang="en-US" altLang="ja-JP" sz="6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GO!</a:t>
              </a:r>
            </a:p>
          </p:txBody>
        </p:sp>
        <p:sp>
          <p:nvSpPr>
            <p:cNvPr id="21970" name="Oval 466">
              <a:extLst>
                <a:ext uri="{FF2B5EF4-FFF2-40B4-BE49-F238E27FC236}">
                  <a16:creationId xmlns:a16="http://schemas.microsoft.com/office/drawing/2014/main" id="{F3E4682D-84F9-4324-AAC4-2707848F7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935"/>
              <a:ext cx="136" cy="13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971" name="Oval 467">
              <a:extLst>
                <a:ext uri="{FF2B5EF4-FFF2-40B4-BE49-F238E27FC236}">
                  <a16:creationId xmlns:a16="http://schemas.microsoft.com/office/drawing/2014/main" id="{C8A49416-8C56-4294-8881-1B18AC524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845"/>
              <a:ext cx="227" cy="227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972" name="Oval 468">
              <a:extLst>
                <a:ext uri="{FF2B5EF4-FFF2-40B4-BE49-F238E27FC236}">
                  <a16:creationId xmlns:a16="http://schemas.microsoft.com/office/drawing/2014/main" id="{F4C7C49F-45A6-4089-B3F5-F2852B84F7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1026"/>
              <a:ext cx="45" cy="45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192" name="Group 688">
            <a:extLst>
              <a:ext uri="{FF2B5EF4-FFF2-40B4-BE49-F238E27FC236}">
                <a16:creationId xmlns:a16="http://schemas.microsoft.com/office/drawing/2014/main" id="{28899C36-697A-4B83-A2D3-8171768D6EA0}"/>
              </a:ext>
            </a:extLst>
          </p:cNvPr>
          <p:cNvGrpSpPr>
            <a:grpSpLocks/>
          </p:cNvGrpSpPr>
          <p:nvPr/>
        </p:nvGrpSpPr>
        <p:grpSpPr bwMode="auto">
          <a:xfrm>
            <a:off x="2287588" y="836613"/>
            <a:ext cx="1584325" cy="1584325"/>
            <a:chOff x="1441" y="527"/>
            <a:chExt cx="998" cy="998"/>
          </a:xfrm>
        </p:grpSpPr>
        <p:grpSp>
          <p:nvGrpSpPr>
            <p:cNvPr id="21636" name="Group 132">
              <a:extLst>
                <a:ext uri="{FF2B5EF4-FFF2-40B4-BE49-F238E27FC236}">
                  <a16:creationId xmlns:a16="http://schemas.microsoft.com/office/drawing/2014/main" id="{E8286B64-6559-497E-986A-C5AB9AA00B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1" y="527"/>
              <a:ext cx="998" cy="998"/>
              <a:chOff x="262" y="527"/>
              <a:chExt cx="2178" cy="2223"/>
            </a:xfrm>
          </p:grpSpPr>
          <p:sp>
            <p:nvSpPr>
              <p:cNvPr id="21637" name="AutoShape 133">
                <a:extLst>
                  <a:ext uri="{FF2B5EF4-FFF2-40B4-BE49-F238E27FC236}">
                    <a16:creationId xmlns:a16="http://schemas.microsoft.com/office/drawing/2014/main" id="{BE942B16-CD9D-466C-AB3E-13D893975A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38" name="AutoShape 134">
                <a:extLst>
                  <a:ext uri="{FF2B5EF4-FFF2-40B4-BE49-F238E27FC236}">
                    <a16:creationId xmlns:a16="http://schemas.microsoft.com/office/drawing/2014/main" id="{62D0428C-9557-4DBB-8EF6-0CB30957DD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39" name="Rectangle 135">
                <a:extLst>
                  <a:ext uri="{FF2B5EF4-FFF2-40B4-BE49-F238E27FC236}">
                    <a16:creationId xmlns:a16="http://schemas.microsoft.com/office/drawing/2014/main" id="{95EE69ED-0E7F-48F7-8E8B-F682791492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40" name="Rectangle 136">
                <a:extLst>
                  <a:ext uri="{FF2B5EF4-FFF2-40B4-BE49-F238E27FC236}">
                    <a16:creationId xmlns:a16="http://schemas.microsoft.com/office/drawing/2014/main" id="{B8849423-8042-482B-A2E8-558D151FD1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41" name="Rectangle 137">
                <a:extLst>
                  <a:ext uri="{FF2B5EF4-FFF2-40B4-BE49-F238E27FC236}">
                    <a16:creationId xmlns:a16="http://schemas.microsoft.com/office/drawing/2014/main" id="{B10A7A6F-2813-4A38-9420-59684698EC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42" name="Rectangle 138">
                <a:extLst>
                  <a:ext uri="{FF2B5EF4-FFF2-40B4-BE49-F238E27FC236}">
                    <a16:creationId xmlns:a16="http://schemas.microsoft.com/office/drawing/2014/main" id="{AA7AF90B-0731-4F0D-B067-4BAF3E5FCA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43" name="Rectangle 139">
                <a:extLst>
                  <a:ext uri="{FF2B5EF4-FFF2-40B4-BE49-F238E27FC236}">
                    <a16:creationId xmlns:a16="http://schemas.microsoft.com/office/drawing/2014/main" id="{64198769-98BC-4690-919E-CA6F4B7B35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44" name="AutoShape 140">
                <a:extLst>
                  <a:ext uri="{FF2B5EF4-FFF2-40B4-BE49-F238E27FC236}">
                    <a16:creationId xmlns:a16="http://schemas.microsoft.com/office/drawing/2014/main" id="{9FA19841-880D-40E9-960B-F649EBB29E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645" name="Group 141">
                <a:extLst>
                  <a:ext uri="{FF2B5EF4-FFF2-40B4-BE49-F238E27FC236}">
                    <a16:creationId xmlns:a16="http://schemas.microsoft.com/office/drawing/2014/main" id="{05705587-53D2-40A8-B5BF-3E1A83FE05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21646" name="Group 142">
                  <a:extLst>
                    <a:ext uri="{FF2B5EF4-FFF2-40B4-BE49-F238E27FC236}">
                      <a16:creationId xmlns:a16="http://schemas.microsoft.com/office/drawing/2014/main" id="{7244FB8D-7BF5-429F-91F0-B953A332C79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21647" name="AutoShape 143">
                    <a:extLst>
                      <a:ext uri="{FF2B5EF4-FFF2-40B4-BE49-F238E27FC236}">
                        <a16:creationId xmlns:a16="http://schemas.microsoft.com/office/drawing/2014/main" id="{51713D48-2641-4A8B-8F32-41480E481D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48" name="Rectangle 144">
                    <a:extLst>
                      <a:ext uri="{FF2B5EF4-FFF2-40B4-BE49-F238E27FC236}">
                        <a16:creationId xmlns:a16="http://schemas.microsoft.com/office/drawing/2014/main" id="{553C46DF-9246-4D57-A1E2-72AF66652B6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649" name="Group 145">
                  <a:extLst>
                    <a:ext uri="{FF2B5EF4-FFF2-40B4-BE49-F238E27FC236}">
                      <a16:creationId xmlns:a16="http://schemas.microsoft.com/office/drawing/2014/main" id="{264B44CB-FE13-4332-9EFF-7684F5A9517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21650" name="AutoShape 146">
                    <a:extLst>
                      <a:ext uri="{FF2B5EF4-FFF2-40B4-BE49-F238E27FC236}">
                        <a16:creationId xmlns:a16="http://schemas.microsoft.com/office/drawing/2014/main" id="{119EFF55-AF4A-4EBC-81EB-E66D40EFDED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51" name="Rectangle 147">
                    <a:extLst>
                      <a:ext uri="{FF2B5EF4-FFF2-40B4-BE49-F238E27FC236}">
                        <a16:creationId xmlns:a16="http://schemas.microsoft.com/office/drawing/2014/main" id="{DD295449-B4A0-4106-9043-C9771DE371B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52" name="Rectangle 148">
                    <a:extLst>
                      <a:ext uri="{FF2B5EF4-FFF2-40B4-BE49-F238E27FC236}">
                        <a16:creationId xmlns:a16="http://schemas.microsoft.com/office/drawing/2014/main" id="{BB7FC769-B236-44B8-A91F-0BEFBBC78D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653" name="Group 149">
                  <a:extLst>
                    <a:ext uri="{FF2B5EF4-FFF2-40B4-BE49-F238E27FC236}">
                      <a16:creationId xmlns:a16="http://schemas.microsoft.com/office/drawing/2014/main" id="{B9A8B97A-DB89-4647-9F55-EED91A09619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21654" name="AutoShape 150">
                    <a:extLst>
                      <a:ext uri="{FF2B5EF4-FFF2-40B4-BE49-F238E27FC236}">
                        <a16:creationId xmlns:a16="http://schemas.microsoft.com/office/drawing/2014/main" id="{CB2FC01E-4C6E-4BED-AAC5-BD799179DC2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1655" name="Group 151">
                    <a:extLst>
                      <a:ext uri="{FF2B5EF4-FFF2-40B4-BE49-F238E27FC236}">
                        <a16:creationId xmlns:a16="http://schemas.microsoft.com/office/drawing/2014/main" id="{8FFA2657-9DD3-42B2-A6CE-014729127BF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21656" name="Rectangle 152">
                      <a:extLst>
                        <a:ext uri="{FF2B5EF4-FFF2-40B4-BE49-F238E27FC236}">
                          <a16:creationId xmlns:a16="http://schemas.microsoft.com/office/drawing/2014/main" id="{6F5088A6-52A2-46EB-A51E-E22E183D8CD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657" name="Rectangle 153">
                      <a:extLst>
                        <a:ext uri="{FF2B5EF4-FFF2-40B4-BE49-F238E27FC236}">
                          <a16:creationId xmlns:a16="http://schemas.microsoft.com/office/drawing/2014/main" id="{A5D86967-4746-4BC8-96A3-CFBACBA9413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21660" name="Line 156">
              <a:extLst>
                <a:ext uri="{FF2B5EF4-FFF2-40B4-BE49-F238E27FC236}">
                  <a16:creationId xmlns:a16="http://schemas.microsoft.com/office/drawing/2014/main" id="{1C1F245E-C6CE-4B9F-A578-36DA0DE59B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87" y="1434"/>
              <a:ext cx="907" cy="0"/>
            </a:xfrm>
            <a:prstGeom prst="line">
              <a:avLst/>
            </a:prstGeom>
            <a:noFill/>
            <a:ln w="1270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61" name="Rectangle 157">
              <a:extLst>
                <a:ext uri="{FF2B5EF4-FFF2-40B4-BE49-F238E27FC236}">
                  <a16:creationId xmlns:a16="http://schemas.microsoft.com/office/drawing/2014/main" id="{23312B10-447A-4801-926A-601AAF3F38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442"/>
              <a:ext cx="136" cy="26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62" name="Rectangle 158">
              <a:extLst>
                <a:ext uri="{FF2B5EF4-FFF2-40B4-BE49-F238E27FC236}">
                  <a16:creationId xmlns:a16="http://schemas.microsoft.com/office/drawing/2014/main" id="{8E374712-DA00-43E4-BCDA-D021CB879F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9" y="1162"/>
              <a:ext cx="90" cy="91"/>
            </a:xfrm>
            <a:prstGeom prst="rect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63" name="Rectangle 159">
              <a:extLst>
                <a:ext uri="{FF2B5EF4-FFF2-40B4-BE49-F238E27FC236}">
                  <a16:creationId xmlns:a16="http://schemas.microsoft.com/office/drawing/2014/main" id="{A1229679-E2FE-4FCC-84B2-2AC6C669D5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9" y="1298"/>
              <a:ext cx="90" cy="91"/>
            </a:xfrm>
            <a:prstGeom prst="rect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64" name="Rectangle 160">
              <a:extLst>
                <a:ext uri="{FF2B5EF4-FFF2-40B4-BE49-F238E27FC236}">
                  <a16:creationId xmlns:a16="http://schemas.microsoft.com/office/drawing/2014/main" id="{B598938F-55D6-4EE9-92AC-68302CB30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6" y="1162"/>
              <a:ext cx="90" cy="91"/>
            </a:xfrm>
            <a:prstGeom prst="rect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65" name="Rectangle 161">
              <a:extLst>
                <a:ext uri="{FF2B5EF4-FFF2-40B4-BE49-F238E27FC236}">
                  <a16:creationId xmlns:a16="http://schemas.microsoft.com/office/drawing/2014/main" id="{6A6F25A8-6394-489C-81F9-1D96CF40A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6" y="1298"/>
              <a:ext cx="90" cy="91"/>
            </a:xfrm>
            <a:prstGeom prst="rect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666" name="Group 162">
              <a:extLst>
                <a:ext uri="{FF2B5EF4-FFF2-40B4-BE49-F238E27FC236}">
                  <a16:creationId xmlns:a16="http://schemas.microsoft.com/office/drawing/2014/main" id="{76B64AD9-F514-45EA-A691-EF10032528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162"/>
              <a:ext cx="181" cy="91"/>
              <a:chOff x="716" y="1162"/>
              <a:chExt cx="136" cy="182"/>
            </a:xfrm>
          </p:grpSpPr>
          <p:sp>
            <p:nvSpPr>
              <p:cNvPr id="21667" name="Line 163">
                <a:extLst>
                  <a:ext uri="{FF2B5EF4-FFF2-40B4-BE49-F238E27FC236}">
                    <a16:creationId xmlns:a16="http://schemas.microsoft.com/office/drawing/2014/main" id="{C28FFA28-7004-4051-964A-859715BB78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162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68" name="Line 164">
                <a:extLst>
                  <a:ext uri="{FF2B5EF4-FFF2-40B4-BE49-F238E27FC236}">
                    <a16:creationId xmlns:a16="http://schemas.microsoft.com/office/drawing/2014/main" id="{0BC0BDE5-8479-4F20-AD21-C4509FEBDB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07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69" name="Line 165">
                <a:extLst>
                  <a:ext uri="{FF2B5EF4-FFF2-40B4-BE49-F238E27FC236}">
                    <a16:creationId xmlns:a16="http://schemas.microsoft.com/office/drawing/2014/main" id="{405ABCCC-C478-49F0-961E-ABD9F5EC3F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53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70" name="Line 166">
                <a:extLst>
                  <a:ext uri="{FF2B5EF4-FFF2-40B4-BE49-F238E27FC236}">
                    <a16:creationId xmlns:a16="http://schemas.microsoft.com/office/drawing/2014/main" id="{14FEBC89-DB22-4499-B496-F5E10CCD98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98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71" name="Line 167">
                <a:extLst>
                  <a:ext uri="{FF2B5EF4-FFF2-40B4-BE49-F238E27FC236}">
                    <a16:creationId xmlns:a16="http://schemas.microsoft.com/office/drawing/2014/main" id="{8156E92A-5063-4938-8496-A268BB5B2B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344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672" name="Group 168">
              <a:extLst>
                <a:ext uri="{FF2B5EF4-FFF2-40B4-BE49-F238E27FC236}">
                  <a16:creationId xmlns:a16="http://schemas.microsoft.com/office/drawing/2014/main" id="{CB51719A-8EE0-4CF4-8FA4-B97E49B378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298"/>
              <a:ext cx="181" cy="91"/>
              <a:chOff x="716" y="1162"/>
              <a:chExt cx="136" cy="182"/>
            </a:xfrm>
          </p:grpSpPr>
          <p:sp>
            <p:nvSpPr>
              <p:cNvPr id="21673" name="Line 169">
                <a:extLst>
                  <a:ext uri="{FF2B5EF4-FFF2-40B4-BE49-F238E27FC236}">
                    <a16:creationId xmlns:a16="http://schemas.microsoft.com/office/drawing/2014/main" id="{D5ED56B7-909F-4A2A-B098-7794B5D922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162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74" name="Line 170">
                <a:extLst>
                  <a:ext uri="{FF2B5EF4-FFF2-40B4-BE49-F238E27FC236}">
                    <a16:creationId xmlns:a16="http://schemas.microsoft.com/office/drawing/2014/main" id="{355CA1AD-8026-439F-B133-8DCBACB2D4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07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75" name="Line 171">
                <a:extLst>
                  <a:ext uri="{FF2B5EF4-FFF2-40B4-BE49-F238E27FC236}">
                    <a16:creationId xmlns:a16="http://schemas.microsoft.com/office/drawing/2014/main" id="{ADBCABA1-14FB-4CB6-A677-38CBA38B28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53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76" name="Line 172">
                <a:extLst>
                  <a:ext uri="{FF2B5EF4-FFF2-40B4-BE49-F238E27FC236}">
                    <a16:creationId xmlns:a16="http://schemas.microsoft.com/office/drawing/2014/main" id="{830DAE1F-7BED-49E8-9E8F-D2E33B512B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98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77" name="Line 173">
                <a:extLst>
                  <a:ext uri="{FF2B5EF4-FFF2-40B4-BE49-F238E27FC236}">
                    <a16:creationId xmlns:a16="http://schemas.microsoft.com/office/drawing/2014/main" id="{280765A8-7514-4C63-A392-CA2D86D4E4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344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678" name="Group 174">
              <a:extLst>
                <a:ext uri="{FF2B5EF4-FFF2-40B4-BE49-F238E27FC236}">
                  <a16:creationId xmlns:a16="http://schemas.microsoft.com/office/drawing/2014/main" id="{2EB4B5DB-BF1F-49D3-9099-CA11024728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1298"/>
              <a:ext cx="181" cy="91"/>
              <a:chOff x="716" y="1162"/>
              <a:chExt cx="136" cy="182"/>
            </a:xfrm>
          </p:grpSpPr>
          <p:sp>
            <p:nvSpPr>
              <p:cNvPr id="21679" name="Line 175">
                <a:extLst>
                  <a:ext uri="{FF2B5EF4-FFF2-40B4-BE49-F238E27FC236}">
                    <a16:creationId xmlns:a16="http://schemas.microsoft.com/office/drawing/2014/main" id="{11FA7305-5AA4-4960-8A51-D1625DFDA6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162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80" name="Line 176">
                <a:extLst>
                  <a:ext uri="{FF2B5EF4-FFF2-40B4-BE49-F238E27FC236}">
                    <a16:creationId xmlns:a16="http://schemas.microsoft.com/office/drawing/2014/main" id="{67A1B6F7-B557-4138-9F23-C8E57E09DC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07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81" name="Line 177">
                <a:extLst>
                  <a:ext uri="{FF2B5EF4-FFF2-40B4-BE49-F238E27FC236}">
                    <a16:creationId xmlns:a16="http://schemas.microsoft.com/office/drawing/2014/main" id="{8E825D59-45F2-4401-B1E6-802AEFAC3F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53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82" name="Line 178">
                <a:extLst>
                  <a:ext uri="{FF2B5EF4-FFF2-40B4-BE49-F238E27FC236}">
                    <a16:creationId xmlns:a16="http://schemas.microsoft.com/office/drawing/2014/main" id="{7065241A-B83A-487B-AB6E-FB77F1006A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98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83" name="Line 179">
                <a:extLst>
                  <a:ext uri="{FF2B5EF4-FFF2-40B4-BE49-F238E27FC236}">
                    <a16:creationId xmlns:a16="http://schemas.microsoft.com/office/drawing/2014/main" id="{9DD4E58C-1622-43DE-9705-E2E7936D64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344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684" name="Group 180">
              <a:extLst>
                <a:ext uri="{FF2B5EF4-FFF2-40B4-BE49-F238E27FC236}">
                  <a16:creationId xmlns:a16="http://schemas.microsoft.com/office/drawing/2014/main" id="{26C47EF3-5A5C-4DF0-87DE-D43387EF3B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1162"/>
              <a:ext cx="181" cy="91"/>
              <a:chOff x="716" y="1162"/>
              <a:chExt cx="136" cy="182"/>
            </a:xfrm>
          </p:grpSpPr>
          <p:sp>
            <p:nvSpPr>
              <p:cNvPr id="21685" name="Line 181">
                <a:extLst>
                  <a:ext uri="{FF2B5EF4-FFF2-40B4-BE49-F238E27FC236}">
                    <a16:creationId xmlns:a16="http://schemas.microsoft.com/office/drawing/2014/main" id="{F3BC4BFC-81DF-4D5B-8162-E466BDB3DA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162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86" name="Line 182">
                <a:extLst>
                  <a:ext uri="{FF2B5EF4-FFF2-40B4-BE49-F238E27FC236}">
                    <a16:creationId xmlns:a16="http://schemas.microsoft.com/office/drawing/2014/main" id="{29E6ADAD-CF5A-40B9-8289-A189C8D72B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07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87" name="Line 183">
                <a:extLst>
                  <a:ext uri="{FF2B5EF4-FFF2-40B4-BE49-F238E27FC236}">
                    <a16:creationId xmlns:a16="http://schemas.microsoft.com/office/drawing/2014/main" id="{367DAAD2-76DC-4575-9630-42663FA21D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53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88" name="Line 184">
                <a:extLst>
                  <a:ext uri="{FF2B5EF4-FFF2-40B4-BE49-F238E27FC236}">
                    <a16:creationId xmlns:a16="http://schemas.microsoft.com/office/drawing/2014/main" id="{C903CB1D-F27D-4AA0-A2EC-98E98B0FB6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98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89" name="Line 185">
                <a:extLst>
                  <a:ext uri="{FF2B5EF4-FFF2-40B4-BE49-F238E27FC236}">
                    <a16:creationId xmlns:a16="http://schemas.microsoft.com/office/drawing/2014/main" id="{9403A775-6BE5-4D77-B28E-B09073B57C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344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1690" name="AutoShape 186">
              <a:extLst>
                <a:ext uri="{FF2B5EF4-FFF2-40B4-BE49-F238E27FC236}">
                  <a16:creationId xmlns:a16="http://schemas.microsoft.com/office/drawing/2014/main" id="{637DEB15-5C59-4A1C-993F-FA3260B22F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162"/>
              <a:ext cx="227" cy="248"/>
            </a:xfrm>
            <a:prstGeom prst="roundRect">
              <a:avLst>
                <a:gd name="adj" fmla="val 10134"/>
              </a:avLst>
            </a:pr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12" name="AutoShape 208">
              <a:extLst>
                <a:ext uri="{FF2B5EF4-FFF2-40B4-BE49-F238E27FC236}">
                  <a16:creationId xmlns:a16="http://schemas.microsoft.com/office/drawing/2014/main" id="{5A6C7FFD-861A-4463-BCD3-DEC3EDB6FD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9" y="1310"/>
              <a:ext cx="67" cy="64"/>
            </a:xfrm>
            <a:prstGeom prst="star5">
              <a:avLst/>
            </a:prstGeom>
            <a:solidFill>
              <a:schemeClr val="bg1"/>
            </a:solidFill>
            <a:ln w="317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13" name="Rectangle 209">
              <a:extLst>
                <a:ext uri="{FF2B5EF4-FFF2-40B4-BE49-F238E27FC236}">
                  <a16:creationId xmlns:a16="http://schemas.microsoft.com/office/drawing/2014/main" id="{9D0BB495-4EDA-43E5-9F05-DFFEEAE00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2" y="1310"/>
              <a:ext cx="44" cy="6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14" name="AutoShape 210">
              <a:extLst>
                <a:ext uri="{FF2B5EF4-FFF2-40B4-BE49-F238E27FC236}">
                  <a16:creationId xmlns:a16="http://schemas.microsoft.com/office/drawing/2014/main" id="{32EC68AB-8FF4-472A-97E9-6C33CE6E2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2" y="1174"/>
              <a:ext cx="66" cy="66"/>
            </a:xfrm>
            <a:prstGeom prst="smileyFace">
              <a:avLst>
                <a:gd name="adj" fmla="val 4653"/>
              </a:avLst>
            </a:prstGeom>
            <a:solidFill>
              <a:schemeClr val="bg1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15" name="AutoShape 211">
              <a:extLst>
                <a:ext uri="{FF2B5EF4-FFF2-40B4-BE49-F238E27FC236}">
                  <a16:creationId xmlns:a16="http://schemas.microsoft.com/office/drawing/2014/main" id="{8978D230-812C-4CEC-A12A-2421EDF532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0" y="1172"/>
              <a:ext cx="65" cy="66"/>
            </a:xfrm>
            <a:prstGeom prst="can">
              <a:avLst>
                <a:gd name="adj" fmla="val 44616"/>
              </a:avLst>
            </a:prstGeom>
            <a:solidFill>
              <a:srgbClr val="FFFFFF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58" name="Rectangle 154">
              <a:extLst>
                <a:ext uri="{FF2B5EF4-FFF2-40B4-BE49-F238E27FC236}">
                  <a16:creationId xmlns:a16="http://schemas.microsoft.com/office/drawing/2014/main" id="{F1D7ACAF-44B3-4C2A-8E23-B2DC1E9495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755"/>
              <a:ext cx="907" cy="45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endParaRPr lang="ja-JP" altLang="ja-JP" sz="400" b="1">
                <a:solidFill>
                  <a:schemeClr val="bg1"/>
                </a:solidFill>
                <a:ea typeface="メイリオ" panose="020B0604030504040204" pitchFamily="50" charset="-128"/>
              </a:endParaRPr>
            </a:p>
          </p:txBody>
        </p:sp>
        <p:pic>
          <p:nvPicPr>
            <p:cNvPr id="21691" name="Picture 187">
              <a:extLst>
                <a:ext uri="{FF2B5EF4-FFF2-40B4-BE49-F238E27FC236}">
                  <a16:creationId xmlns:a16="http://schemas.microsoft.com/office/drawing/2014/main" id="{6EBA243F-9DBB-40D6-8928-B70364BF62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" y="663"/>
              <a:ext cx="160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1692" name="Group 188">
              <a:extLst>
                <a:ext uri="{FF2B5EF4-FFF2-40B4-BE49-F238E27FC236}">
                  <a16:creationId xmlns:a16="http://schemas.microsoft.com/office/drawing/2014/main" id="{181A573B-771E-4FE7-9397-69199BA980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7" y="709"/>
              <a:ext cx="223" cy="40"/>
              <a:chOff x="1669" y="1339"/>
              <a:chExt cx="318" cy="57"/>
            </a:xfrm>
          </p:grpSpPr>
          <p:sp>
            <p:nvSpPr>
              <p:cNvPr id="21693" name="Rectangle 189">
                <a:extLst>
                  <a:ext uri="{FF2B5EF4-FFF2-40B4-BE49-F238E27FC236}">
                    <a16:creationId xmlns:a16="http://schemas.microsoft.com/office/drawing/2014/main" id="{6352C32A-6B71-4D1E-AC92-30934D68EC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345"/>
                <a:ext cx="182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694" name="Group 190">
                <a:extLst>
                  <a:ext uri="{FF2B5EF4-FFF2-40B4-BE49-F238E27FC236}">
                    <a16:creationId xmlns:a16="http://schemas.microsoft.com/office/drawing/2014/main" id="{E243034C-F1BA-442C-A994-ABBCC31FFE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69" y="1345"/>
                <a:ext cx="58" cy="44"/>
                <a:chOff x="1600" y="686"/>
                <a:chExt cx="771" cy="589"/>
              </a:xfrm>
            </p:grpSpPr>
            <p:sp>
              <p:nvSpPr>
                <p:cNvPr id="21695" name="Rectangle 191">
                  <a:extLst>
                    <a:ext uri="{FF2B5EF4-FFF2-40B4-BE49-F238E27FC236}">
                      <a16:creationId xmlns:a16="http://schemas.microsoft.com/office/drawing/2014/main" id="{E64C6B45-332A-471E-902F-71D1DD68A1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0" y="1048"/>
                  <a:ext cx="227" cy="227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96" name="Rectangle 192">
                  <a:extLst>
                    <a:ext uri="{FF2B5EF4-FFF2-40B4-BE49-F238E27FC236}">
                      <a16:creationId xmlns:a16="http://schemas.microsoft.com/office/drawing/2014/main" id="{8DA52E46-6277-492E-9419-E0EB69B63D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1048"/>
                  <a:ext cx="227" cy="227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97" name="Rectangle 193">
                  <a:extLst>
                    <a:ext uri="{FF2B5EF4-FFF2-40B4-BE49-F238E27FC236}">
                      <a16:creationId xmlns:a16="http://schemas.microsoft.com/office/drawing/2014/main" id="{230F6BC1-3E16-460E-8188-694E922C8A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44" y="1048"/>
                  <a:ext cx="227" cy="227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98" name="Rectangle 194">
                  <a:extLst>
                    <a:ext uri="{FF2B5EF4-FFF2-40B4-BE49-F238E27FC236}">
                      <a16:creationId xmlns:a16="http://schemas.microsoft.com/office/drawing/2014/main" id="{8A286F6E-7D4D-497F-B17B-DA49E5CC18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686"/>
                  <a:ext cx="227" cy="227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99" name="Rectangle 195">
                  <a:extLst>
                    <a:ext uri="{FF2B5EF4-FFF2-40B4-BE49-F238E27FC236}">
                      <a16:creationId xmlns:a16="http://schemas.microsoft.com/office/drawing/2014/main" id="{0B5CA103-3674-4065-9F6F-D997FD28CA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6" y="890"/>
                  <a:ext cx="20" cy="181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00" name="Rectangle 196">
                  <a:extLst>
                    <a:ext uri="{FF2B5EF4-FFF2-40B4-BE49-F238E27FC236}">
                      <a16:creationId xmlns:a16="http://schemas.microsoft.com/office/drawing/2014/main" id="{7C1AF8EC-66A9-4E98-A3DC-4599D5A585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981"/>
                  <a:ext cx="21" cy="90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01" name="Rectangle 197">
                  <a:extLst>
                    <a:ext uri="{FF2B5EF4-FFF2-40B4-BE49-F238E27FC236}">
                      <a16:creationId xmlns:a16="http://schemas.microsoft.com/office/drawing/2014/main" id="{8DBBBB12-D010-4660-AA46-526C92279A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47" y="981"/>
                  <a:ext cx="21" cy="90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02" name="Rectangle 198">
                  <a:extLst>
                    <a:ext uri="{FF2B5EF4-FFF2-40B4-BE49-F238E27FC236}">
                      <a16:creationId xmlns:a16="http://schemas.microsoft.com/office/drawing/2014/main" id="{D3E1952A-7372-48A8-9954-17921DD006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976" y="719"/>
                  <a:ext cx="20" cy="544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703" name="Group 199">
                <a:extLst>
                  <a:ext uri="{FF2B5EF4-FFF2-40B4-BE49-F238E27FC236}">
                    <a16:creationId xmlns:a16="http://schemas.microsoft.com/office/drawing/2014/main" id="{5705AB15-3FD2-46C7-8361-847776A914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41" y="1339"/>
                <a:ext cx="46" cy="57"/>
                <a:chOff x="2167" y="1253"/>
                <a:chExt cx="706" cy="870"/>
              </a:xfrm>
            </p:grpSpPr>
            <p:sp>
              <p:nvSpPr>
                <p:cNvPr id="21704" name="AutoShape 200">
                  <a:extLst>
                    <a:ext uri="{FF2B5EF4-FFF2-40B4-BE49-F238E27FC236}">
                      <a16:creationId xmlns:a16="http://schemas.microsoft.com/office/drawing/2014/main" id="{CFDF1191-A34D-45CE-BE01-97FE7067AD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7" y="1253"/>
                  <a:ext cx="680" cy="680"/>
                </a:xfrm>
                <a:custGeom>
                  <a:avLst/>
                  <a:gdLst>
                    <a:gd name="G0" fmla="+- 1493 0 0"/>
                    <a:gd name="G1" fmla="+- 21600 0 1493"/>
                    <a:gd name="G2" fmla="+- 21600 0 1493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493" y="10800"/>
                      </a:moveTo>
                      <a:cubicBezTo>
                        <a:pt x="1493" y="15940"/>
                        <a:pt x="5660" y="20107"/>
                        <a:pt x="10800" y="20107"/>
                      </a:cubicBezTo>
                      <a:cubicBezTo>
                        <a:pt x="15940" y="20107"/>
                        <a:pt x="20107" y="15940"/>
                        <a:pt x="20107" y="10800"/>
                      </a:cubicBezTo>
                      <a:cubicBezTo>
                        <a:pt x="20107" y="5660"/>
                        <a:pt x="15940" y="1493"/>
                        <a:pt x="10800" y="1493"/>
                      </a:cubicBezTo>
                      <a:cubicBezTo>
                        <a:pt x="5660" y="1493"/>
                        <a:pt x="1493" y="5660"/>
                        <a:pt x="1493" y="10800"/>
                      </a:cubicBezTo>
                      <a:close/>
                    </a:path>
                  </a:pathLst>
                </a:cu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05" name="AutoShape 201">
                  <a:extLst>
                    <a:ext uri="{FF2B5EF4-FFF2-40B4-BE49-F238E27FC236}">
                      <a16:creationId xmlns:a16="http://schemas.microsoft.com/office/drawing/2014/main" id="{917EAC65-921E-4EAE-B954-6184EA035D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2666" y="1917"/>
                  <a:ext cx="345" cy="6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1706" name="Text Box 202">
              <a:extLst>
                <a:ext uri="{FF2B5EF4-FFF2-40B4-BE49-F238E27FC236}">
                  <a16:creationId xmlns:a16="http://schemas.microsoft.com/office/drawing/2014/main" id="{36C3E2FB-144B-48BF-B1AB-375928630F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0" y="686"/>
              <a:ext cx="417" cy="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400">
                  <a:latin typeface="メイリオ" panose="020B0604030504040204" pitchFamily="50" charset="-128"/>
                  <a:ea typeface="メイリオ" panose="020B0604030504040204" pitchFamily="50" charset="-128"/>
                </a:rPr>
                <a:t>IT</a:t>
              </a:r>
              <a:r>
                <a:rPr lang="ja-JP" altLang="en-US" sz="400">
                  <a:latin typeface="メイリオ" panose="020B0604030504040204" pitchFamily="50" charset="-128"/>
                  <a:ea typeface="メイリオ" panose="020B0604030504040204" pitchFamily="50" charset="-128"/>
                </a:rPr>
                <a:t>サービスのことならお任せ</a:t>
              </a:r>
            </a:p>
          </p:txBody>
        </p:sp>
        <p:sp>
          <p:nvSpPr>
            <p:cNvPr id="21707" name="Rectangle 203">
              <a:extLst>
                <a:ext uri="{FF2B5EF4-FFF2-40B4-BE49-F238E27FC236}">
                  <a16:creationId xmlns:a16="http://schemas.microsoft.com/office/drawing/2014/main" id="{E2B225C7-8A66-44CD-A42A-D17E8BDE08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754"/>
              <a:ext cx="181" cy="45"/>
            </a:xfrm>
            <a:prstGeom prst="rect">
              <a:avLst/>
            </a:prstGeom>
            <a:solidFill>
              <a:srgbClr val="FF9900"/>
            </a:solidFill>
            <a:ln w="127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ja-JP" altLang="en-US" sz="400" b="1">
                  <a:solidFill>
                    <a:schemeClr val="bg1"/>
                  </a:solidFill>
                  <a:ea typeface="メイリオ" panose="020B0604030504040204" pitchFamily="50" charset="-128"/>
                </a:rPr>
                <a:t>サービス</a:t>
              </a:r>
            </a:p>
          </p:txBody>
        </p:sp>
        <p:sp>
          <p:nvSpPr>
            <p:cNvPr id="21708" name="Rectangle 204">
              <a:extLst>
                <a:ext uri="{FF2B5EF4-FFF2-40B4-BE49-F238E27FC236}">
                  <a16:creationId xmlns:a16="http://schemas.microsoft.com/office/drawing/2014/main" id="{46FD326A-A24E-4DA9-A7A6-0F064EAD6B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754"/>
              <a:ext cx="181" cy="45"/>
            </a:xfrm>
            <a:prstGeom prst="rect">
              <a:avLst/>
            </a:prstGeom>
            <a:solidFill>
              <a:srgbClr val="FF9900"/>
            </a:solidFill>
            <a:ln w="127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ja-JP" altLang="en-US" sz="400" b="1">
                  <a:solidFill>
                    <a:schemeClr val="bg1"/>
                  </a:solidFill>
                  <a:ea typeface="メイリオ" panose="020B0604030504040204" pitchFamily="50" charset="-128"/>
                </a:rPr>
                <a:t>事業案内</a:t>
              </a:r>
            </a:p>
          </p:txBody>
        </p:sp>
        <p:sp>
          <p:nvSpPr>
            <p:cNvPr id="21709" name="Rectangle 205">
              <a:extLst>
                <a:ext uri="{FF2B5EF4-FFF2-40B4-BE49-F238E27FC236}">
                  <a16:creationId xmlns:a16="http://schemas.microsoft.com/office/drawing/2014/main" id="{C9D262FC-BB5F-415D-B65A-F454EC60E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754"/>
              <a:ext cx="181" cy="45"/>
            </a:xfrm>
            <a:prstGeom prst="rect">
              <a:avLst/>
            </a:prstGeom>
            <a:solidFill>
              <a:srgbClr val="FF9900"/>
            </a:solidFill>
            <a:ln w="127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ja-JP" altLang="en-US" sz="400" b="1">
                  <a:solidFill>
                    <a:schemeClr val="bg1"/>
                  </a:solidFill>
                  <a:ea typeface="メイリオ" panose="020B0604030504040204" pitchFamily="50" charset="-128"/>
                </a:rPr>
                <a:t>会社案内</a:t>
              </a:r>
            </a:p>
          </p:txBody>
        </p:sp>
        <p:sp>
          <p:nvSpPr>
            <p:cNvPr id="21710" name="Rectangle 206">
              <a:extLst>
                <a:ext uri="{FF2B5EF4-FFF2-40B4-BE49-F238E27FC236}">
                  <a16:creationId xmlns:a16="http://schemas.microsoft.com/office/drawing/2014/main" id="{EC136C37-B628-48FD-94F5-4F0E60371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754"/>
              <a:ext cx="181" cy="45"/>
            </a:xfrm>
            <a:prstGeom prst="rect">
              <a:avLst/>
            </a:prstGeom>
            <a:solidFill>
              <a:srgbClr val="FF9900"/>
            </a:solidFill>
            <a:ln w="127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ja-JP" altLang="en-US" sz="400" b="1">
                  <a:solidFill>
                    <a:schemeClr val="bg1"/>
                  </a:solidFill>
                  <a:ea typeface="メイリオ" panose="020B0604030504040204" pitchFamily="50" charset="-128"/>
                </a:rPr>
                <a:t>求人情報</a:t>
              </a:r>
            </a:p>
          </p:txBody>
        </p:sp>
        <p:sp>
          <p:nvSpPr>
            <p:cNvPr id="21711" name="Rectangle 207">
              <a:extLst>
                <a:ext uri="{FF2B5EF4-FFF2-40B4-BE49-F238E27FC236}">
                  <a16:creationId xmlns:a16="http://schemas.microsoft.com/office/drawing/2014/main" id="{F30F0EDF-80A5-4B20-B54D-B1E24A5B45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754"/>
              <a:ext cx="181" cy="45"/>
            </a:xfrm>
            <a:prstGeom prst="rect">
              <a:avLst/>
            </a:prstGeom>
            <a:solidFill>
              <a:srgbClr val="FF9900"/>
            </a:solidFill>
            <a:ln w="127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ja-JP" altLang="en-US" sz="400" b="1">
                  <a:solidFill>
                    <a:schemeClr val="bg1"/>
                  </a:solidFill>
                  <a:ea typeface="メイリオ" panose="020B0604030504040204" pitchFamily="50" charset="-128"/>
                </a:rPr>
                <a:t>お問合せ</a:t>
              </a:r>
            </a:p>
          </p:txBody>
        </p:sp>
        <p:sp>
          <p:nvSpPr>
            <p:cNvPr id="21973" name="Rectangle 469">
              <a:extLst>
                <a:ext uri="{FF2B5EF4-FFF2-40B4-BE49-F238E27FC236}">
                  <a16:creationId xmlns:a16="http://schemas.microsoft.com/office/drawing/2014/main" id="{D1316A09-681F-4286-AC5D-A841243FB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799"/>
              <a:ext cx="907" cy="318"/>
            </a:xfrm>
            <a:prstGeom prst="rect">
              <a:avLst/>
            </a:prstGeom>
            <a:gradFill rotWithShape="1">
              <a:gsLst>
                <a:gs pos="0">
                  <a:srgbClr val="FFCC66"/>
                </a:gs>
                <a:gs pos="100000">
                  <a:srgbClr val="FFCC6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974" name="Text Box 470">
              <a:extLst>
                <a:ext uri="{FF2B5EF4-FFF2-40B4-BE49-F238E27FC236}">
                  <a16:creationId xmlns:a16="http://schemas.microsoft.com/office/drawing/2014/main" id="{BCEF9988-0C0E-4748-A160-6C94DDB903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1" y="890"/>
              <a:ext cx="449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6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輝く未来へ</a:t>
              </a:r>
              <a:r>
                <a:rPr lang="en-US" altLang="ja-JP" sz="6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GO!</a:t>
              </a:r>
            </a:p>
          </p:txBody>
        </p:sp>
        <p:sp>
          <p:nvSpPr>
            <p:cNvPr id="21975" name="Oval 471">
              <a:extLst>
                <a:ext uri="{FF2B5EF4-FFF2-40B4-BE49-F238E27FC236}">
                  <a16:creationId xmlns:a16="http://schemas.microsoft.com/office/drawing/2014/main" id="{29E60C4C-7B35-4B1A-91B6-F8725DD96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935"/>
              <a:ext cx="136" cy="13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976" name="Oval 472">
              <a:extLst>
                <a:ext uri="{FF2B5EF4-FFF2-40B4-BE49-F238E27FC236}">
                  <a16:creationId xmlns:a16="http://schemas.microsoft.com/office/drawing/2014/main" id="{A1D63AB2-5A88-4C40-8758-D2792F8FD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845"/>
              <a:ext cx="227" cy="227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977" name="Oval 473">
              <a:extLst>
                <a:ext uri="{FF2B5EF4-FFF2-40B4-BE49-F238E27FC236}">
                  <a16:creationId xmlns:a16="http://schemas.microsoft.com/office/drawing/2014/main" id="{041B5F4D-0566-4964-8C6E-D7817B2F83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26"/>
              <a:ext cx="45" cy="45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193" name="Group 689">
            <a:extLst>
              <a:ext uri="{FF2B5EF4-FFF2-40B4-BE49-F238E27FC236}">
                <a16:creationId xmlns:a16="http://schemas.microsoft.com/office/drawing/2014/main" id="{7FF7EF6C-1A6C-41DC-9224-BE630A1D45B7}"/>
              </a:ext>
            </a:extLst>
          </p:cNvPr>
          <p:cNvGrpSpPr>
            <a:grpSpLocks/>
          </p:cNvGrpSpPr>
          <p:nvPr/>
        </p:nvGrpSpPr>
        <p:grpSpPr bwMode="auto">
          <a:xfrm>
            <a:off x="4159250" y="836613"/>
            <a:ext cx="1584325" cy="1584325"/>
            <a:chOff x="2620" y="527"/>
            <a:chExt cx="998" cy="998"/>
          </a:xfrm>
        </p:grpSpPr>
        <p:grpSp>
          <p:nvGrpSpPr>
            <p:cNvPr id="21716" name="Group 212">
              <a:extLst>
                <a:ext uri="{FF2B5EF4-FFF2-40B4-BE49-F238E27FC236}">
                  <a16:creationId xmlns:a16="http://schemas.microsoft.com/office/drawing/2014/main" id="{5D4789F6-5ABB-4B6E-8A67-3F4D2ED7FD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0" y="527"/>
              <a:ext cx="998" cy="998"/>
              <a:chOff x="262" y="527"/>
              <a:chExt cx="2178" cy="2223"/>
            </a:xfrm>
          </p:grpSpPr>
          <p:sp>
            <p:nvSpPr>
              <p:cNvPr id="21717" name="AutoShape 213">
                <a:extLst>
                  <a:ext uri="{FF2B5EF4-FFF2-40B4-BE49-F238E27FC236}">
                    <a16:creationId xmlns:a16="http://schemas.microsoft.com/office/drawing/2014/main" id="{8A309FC5-5A9B-4F57-81D9-F7600871B4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18" name="AutoShape 214">
                <a:extLst>
                  <a:ext uri="{FF2B5EF4-FFF2-40B4-BE49-F238E27FC236}">
                    <a16:creationId xmlns:a16="http://schemas.microsoft.com/office/drawing/2014/main" id="{A7FCCB27-26DD-4914-8E01-4168F937B9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19" name="Rectangle 215">
                <a:extLst>
                  <a:ext uri="{FF2B5EF4-FFF2-40B4-BE49-F238E27FC236}">
                    <a16:creationId xmlns:a16="http://schemas.microsoft.com/office/drawing/2014/main" id="{B81EA2FC-8E74-4D7F-9825-401CDE06C3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20" name="Rectangle 216">
                <a:extLst>
                  <a:ext uri="{FF2B5EF4-FFF2-40B4-BE49-F238E27FC236}">
                    <a16:creationId xmlns:a16="http://schemas.microsoft.com/office/drawing/2014/main" id="{61511139-2532-47B1-AE0C-B8583FA4C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21" name="Rectangle 217">
                <a:extLst>
                  <a:ext uri="{FF2B5EF4-FFF2-40B4-BE49-F238E27FC236}">
                    <a16:creationId xmlns:a16="http://schemas.microsoft.com/office/drawing/2014/main" id="{DE90D4A2-CDC3-4718-8EAB-8EF2F94151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22" name="Rectangle 218">
                <a:extLst>
                  <a:ext uri="{FF2B5EF4-FFF2-40B4-BE49-F238E27FC236}">
                    <a16:creationId xmlns:a16="http://schemas.microsoft.com/office/drawing/2014/main" id="{BB4EEB39-F65F-4A17-965E-DB1096147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23" name="Rectangle 219">
                <a:extLst>
                  <a:ext uri="{FF2B5EF4-FFF2-40B4-BE49-F238E27FC236}">
                    <a16:creationId xmlns:a16="http://schemas.microsoft.com/office/drawing/2014/main" id="{B5948D49-B592-459E-8DBD-26C93A4E1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24" name="AutoShape 220">
                <a:extLst>
                  <a:ext uri="{FF2B5EF4-FFF2-40B4-BE49-F238E27FC236}">
                    <a16:creationId xmlns:a16="http://schemas.microsoft.com/office/drawing/2014/main" id="{3EEA6F9A-9564-4886-9C99-880EAB40E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725" name="Group 221">
                <a:extLst>
                  <a:ext uri="{FF2B5EF4-FFF2-40B4-BE49-F238E27FC236}">
                    <a16:creationId xmlns:a16="http://schemas.microsoft.com/office/drawing/2014/main" id="{2F128C6F-9324-4A00-AE1B-5A98B9BEFB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21726" name="Group 222">
                  <a:extLst>
                    <a:ext uri="{FF2B5EF4-FFF2-40B4-BE49-F238E27FC236}">
                      <a16:creationId xmlns:a16="http://schemas.microsoft.com/office/drawing/2014/main" id="{5024B242-0ADD-4157-B570-5DBC21F4DFF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21727" name="AutoShape 223">
                    <a:extLst>
                      <a:ext uri="{FF2B5EF4-FFF2-40B4-BE49-F238E27FC236}">
                        <a16:creationId xmlns:a16="http://schemas.microsoft.com/office/drawing/2014/main" id="{B284A53A-47DC-4769-8F8C-FEA1625F1B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28" name="Rectangle 224">
                    <a:extLst>
                      <a:ext uri="{FF2B5EF4-FFF2-40B4-BE49-F238E27FC236}">
                        <a16:creationId xmlns:a16="http://schemas.microsoft.com/office/drawing/2014/main" id="{142D2253-17D1-4EB0-971C-4C345E07AE3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729" name="Group 225">
                  <a:extLst>
                    <a:ext uri="{FF2B5EF4-FFF2-40B4-BE49-F238E27FC236}">
                      <a16:creationId xmlns:a16="http://schemas.microsoft.com/office/drawing/2014/main" id="{D7B36F56-5BD2-461E-8B8A-63C2B6D63E5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21730" name="AutoShape 226">
                    <a:extLst>
                      <a:ext uri="{FF2B5EF4-FFF2-40B4-BE49-F238E27FC236}">
                        <a16:creationId xmlns:a16="http://schemas.microsoft.com/office/drawing/2014/main" id="{EEC6C8CA-B1A9-421B-922E-0CBA89BA77D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31" name="Rectangle 227">
                    <a:extLst>
                      <a:ext uri="{FF2B5EF4-FFF2-40B4-BE49-F238E27FC236}">
                        <a16:creationId xmlns:a16="http://schemas.microsoft.com/office/drawing/2014/main" id="{D570D85B-B36C-477E-B43B-DF3D7706AFE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32" name="Rectangle 228">
                    <a:extLst>
                      <a:ext uri="{FF2B5EF4-FFF2-40B4-BE49-F238E27FC236}">
                        <a16:creationId xmlns:a16="http://schemas.microsoft.com/office/drawing/2014/main" id="{DD05AB05-3163-4581-A19C-6C1644C1D4F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733" name="Group 229">
                  <a:extLst>
                    <a:ext uri="{FF2B5EF4-FFF2-40B4-BE49-F238E27FC236}">
                      <a16:creationId xmlns:a16="http://schemas.microsoft.com/office/drawing/2014/main" id="{5F29040F-AD96-4AA3-83ED-B3D6DDA20F0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21734" name="AutoShape 230">
                    <a:extLst>
                      <a:ext uri="{FF2B5EF4-FFF2-40B4-BE49-F238E27FC236}">
                        <a16:creationId xmlns:a16="http://schemas.microsoft.com/office/drawing/2014/main" id="{087BBD03-D769-4D53-B637-7B171A9F3DF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1735" name="Group 231">
                    <a:extLst>
                      <a:ext uri="{FF2B5EF4-FFF2-40B4-BE49-F238E27FC236}">
                        <a16:creationId xmlns:a16="http://schemas.microsoft.com/office/drawing/2014/main" id="{B4A073C9-25A4-4837-88F3-DA039F6DD23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21736" name="Rectangle 232">
                      <a:extLst>
                        <a:ext uri="{FF2B5EF4-FFF2-40B4-BE49-F238E27FC236}">
                          <a16:creationId xmlns:a16="http://schemas.microsoft.com/office/drawing/2014/main" id="{B72BA266-7E25-41C4-B9E6-2E209E80822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737" name="Rectangle 233">
                      <a:extLst>
                        <a:ext uri="{FF2B5EF4-FFF2-40B4-BE49-F238E27FC236}">
                          <a16:creationId xmlns:a16="http://schemas.microsoft.com/office/drawing/2014/main" id="{9FBC8538-6772-4499-A86A-C63AD0925D9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21740" name="Line 236">
              <a:extLst>
                <a:ext uri="{FF2B5EF4-FFF2-40B4-BE49-F238E27FC236}">
                  <a16:creationId xmlns:a16="http://schemas.microsoft.com/office/drawing/2014/main" id="{CFC71903-497C-48C1-AF09-9EDF49B897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66" y="1434"/>
              <a:ext cx="907" cy="0"/>
            </a:xfrm>
            <a:prstGeom prst="line">
              <a:avLst/>
            </a:prstGeom>
            <a:noFill/>
            <a:ln w="12700">
              <a:solidFill>
                <a:srgbClr val="99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41" name="Rectangle 237">
              <a:extLst>
                <a:ext uri="{FF2B5EF4-FFF2-40B4-BE49-F238E27FC236}">
                  <a16:creationId xmlns:a16="http://schemas.microsoft.com/office/drawing/2014/main" id="{0BB04EF1-D622-44D7-A9A1-D2F36C77F4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1442"/>
              <a:ext cx="136" cy="26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42" name="Rectangle 238">
              <a:extLst>
                <a:ext uri="{FF2B5EF4-FFF2-40B4-BE49-F238E27FC236}">
                  <a16:creationId xmlns:a16="http://schemas.microsoft.com/office/drawing/2014/main" id="{93070384-E896-4BEE-8619-35C1077BBD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8" y="1162"/>
              <a:ext cx="90" cy="91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43" name="Rectangle 239">
              <a:extLst>
                <a:ext uri="{FF2B5EF4-FFF2-40B4-BE49-F238E27FC236}">
                  <a16:creationId xmlns:a16="http://schemas.microsoft.com/office/drawing/2014/main" id="{BF2808D0-7966-44C4-B733-25D3D6C905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8" y="1298"/>
              <a:ext cx="90" cy="91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44" name="Rectangle 240">
              <a:extLst>
                <a:ext uri="{FF2B5EF4-FFF2-40B4-BE49-F238E27FC236}">
                  <a16:creationId xmlns:a16="http://schemas.microsoft.com/office/drawing/2014/main" id="{3A40D41A-ECBA-4B77-9530-695EDA0CB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5" y="1162"/>
              <a:ext cx="90" cy="91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45" name="Rectangle 241">
              <a:extLst>
                <a:ext uri="{FF2B5EF4-FFF2-40B4-BE49-F238E27FC236}">
                  <a16:creationId xmlns:a16="http://schemas.microsoft.com/office/drawing/2014/main" id="{46D6BEF0-5AC3-42BB-8319-75CE2376C2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5" y="1298"/>
              <a:ext cx="90" cy="91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746" name="Group 242">
              <a:extLst>
                <a:ext uri="{FF2B5EF4-FFF2-40B4-BE49-F238E27FC236}">
                  <a16:creationId xmlns:a16="http://schemas.microsoft.com/office/drawing/2014/main" id="{4A94203D-3828-49F6-9EC5-70918E0B9F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4" y="1162"/>
              <a:ext cx="181" cy="91"/>
              <a:chOff x="716" y="1162"/>
              <a:chExt cx="136" cy="182"/>
            </a:xfrm>
          </p:grpSpPr>
          <p:sp>
            <p:nvSpPr>
              <p:cNvPr id="21747" name="Line 243">
                <a:extLst>
                  <a:ext uri="{FF2B5EF4-FFF2-40B4-BE49-F238E27FC236}">
                    <a16:creationId xmlns:a16="http://schemas.microsoft.com/office/drawing/2014/main" id="{71E37679-A333-46B2-91CC-8DC2402D18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162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48" name="Line 244">
                <a:extLst>
                  <a:ext uri="{FF2B5EF4-FFF2-40B4-BE49-F238E27FC236}">
                    <a16:creationId xmlns:a16="http://schemas.microsoft.com/office/drawing/2014/main" id="{F0AE1561-8DA5-4F49-8F1A-58D0BECDAE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07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49" name="Line 245">
                <a:extLst>
                  <a:ext uri="{FF2B5EF4-FFF2-40B4-BE49-F238E27FC236}">
                    <a16:creationId xmlns:a16="http://schemas.microsoft.com/office/drawing/2014/main" id="{F8513E6C-21C8-4AB6-A998-4698B626DE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53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50" name="Line 246">
                <a:extLst>
                  <a:ext uri="{FF2B5EF4-FFF2-40B4-BE49-F238E27FC236}">
                    <a16:creationId xmlns:a16="http://schemas.microsoft.com/office/drawing/2014/main" id="{B3A23FD2-147C-4400-8C8C-544A19E70A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98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51" name="Line 247">
                <a:extLst>
                  <a:ext uri="{FF2B5EF4-FFF2-40B4-BE49-F238E27FC236}">
                    <a16:creationId xmlns:a16="http://schemas.microsoft.com/office/drawing/2014/main" id="{81BABF04-8B5E-4DED-B8E7-B69D3656CF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344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752" name="Group 248">
              <a:extLst>
                <a:ext uri="{FF2B5EF4-FFF2-40B4-BE49-F238E27FC236}">
                  <a16:creationId xmlns:a16="http://schemas.microsoft.com/office/drawing/2014/main" id="{49A9E398-27EB-4C41-AAC0-0CA51063DB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4" y="1298"/>
              <a:ext cx="181" cy="91"/>
              <a:chOff x="716" y="1162"/>
              <a:chExt cx="136" cy="182"/>
            </a:xfrm>
          </p:grpSpPr>
          <p:sp>
            <p:nvSpPr>
              <p:cNvPr id="21753" name="Line 249">
                <a:extLst>
                  <a:ext uri="{FF2B5EF4-FFF2-40B4-BE49-F238E27FC236}">
                    <a16:creationId xmlns:a16="http://schemas.microsoft.com/office/drawing/2014/main" id="{59270B91-6B6A-4CA9-B432-074D610DF2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162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54" name="Line 250">
                <a:extLst>
                  <a:ext uri="{FF2B5EF4-FFF2-40B4-BE49-F238E27FC236}">
                    <a16:creationId xmlns:a16="http://schemas.microsoft.com/office/drawing/2014/main" id="{2CEAF76C-75C5-4224-81C3-1E1C0D2C06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07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55" name="Line 251">
                <a:extLst>
                  <a:ext uri="{FF2B5EF4-FFF2-40B4-BE49-F238E27FC236}">
                    <a16:creationId xmlns:a16="http://schemas.microsoft.com/office/drawing/2014/main" id="{62A42698-A0FA-4405-BFB9-62F7F2BA7C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53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56" name="Line 252">
                <a:extLst>
                  <a:ext uri="{FF2B5EF4-FFF2-40B4-BE49-F238E27FC236}">
                    <a16:creationId xmlns:a16="http://schemas.microsoft.com/office/drawing/2014/main" id="{88765058-2AFB-4347-9F09-C579C49889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98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57" name="Line 253">
                <a:extLst>
                  <a:ext uri="{FF2B5EF4-FFF2-40B4-BE49-F238E27FC236}">
                    <a16:creationId xmlns:a16="http://schemas.microsoft.com/office/drawing/2014/main" id="{88B4D3C4-D6DA-4F18-B7B5-41F69406E2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344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758" name="Group 254">
              <a:extLst>
                <a:ext uri="{FF2B5EF4-FFF2-40B4-BE49-F238E27FC236}">
                  <a16:creationId xmlns:a16="http://schemas.microsoft.com/office/drawing/2014/main" id="{99C77346-1369-4442-96EF-ED67EB0B96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2" y="1298"/>
              <a:ext cx="181" cy="91"/>
              <a:chOff x="716" y="1162"/>
              <a:chExt cx="136" cy="182"/>
            </a:xfrm>
          </p:grpSpPr>
          <p:sp>
            <p:nvSpPr>
              <p:cNvPr id="21759" name="Line 255">
                <a:extLst>
                  <a:ext uri="{FF2B5EF4-FFF2-40B4-BE49-F238E27FC236}">
                    <a16:creationId xmlns:a16="http://schemas.microsoft.com/office/drawing/2014/main" id="{9AC2252C-A5F8-40DF-BD91-7DC43700B6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162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60" name="Line 256">
                <a:extLst>
                  <a:ext uri="{FF2B5EF4-FFF2-40B4-BE49-F238E27FC236}">
                    <a16:creationId xmlns:a16="http://schemas.microsoft.com/office/drawing/2014/main" id="{6E52CD56-D06B-4DB6-B265-1D663D91C7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07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61" name="Line 257">
                <a:extLst>
                  <a:ext uri="{FF2B5EF4-FFF2-40B4-BE49-F238E27FC236}">
                    <a16:creationId xmlns:a16="http://schemas.microsoft.com/office/drawing/2014/main" id="{46E36C42-238A-43C4-92D4-4198A44C8B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53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62" name="Line 258">
                <a:extLst>
                  <a:ext uri="{FF2B5EF4-FFF2-40B4-BE49-F238E27FC236}">
                    <a16:creationId xmlns:a16="http://schemas.microsoft.com/office/drawing/2014/main" id="{AE0B4A34-D3A4-4614-AE93-A6B96F083F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98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63" name="Line 259">
                <a:extLst>
                  <a:ext uri="{FF2B5EF4-FFF2-40B4-BE49-F238E27FC236}">
                    <a16:creationId xmlns:a16="http://schemas.microsoft.com/office/drawing/2014/main" id="{9AF0A3BA-F1C9-492F-AC7F-0C2C2B180A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344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764" name="Group 260">
              <a:extLst>
                <a:ext uri="{FF2B5EF4-FFF2-40B4-BE49-F238E27FC236}">
                  <a16:creationId xmlns:a16="http://schemas.microsoft.com/office/drawing/2014/main" id="{0CA00E2D-AD82-41F1-9FE7-49202C15D0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2" y="1162"/>
              <a:ext cx="181" cy="91"/>
              <a:chOff x="716" y="1162"/>
              <a:chExt cx="136" cy="182"/>
            </a:xfrm>
          </p:grpSpPr>
          <p:sp>
            <p:nvSpPr>
              <p:cNvPr id="21765" name="Line 261">
                <a:extLst>
                  <a:ext uri="{FF2B5EF4-FFF2-40B4-BE49-F238E27FC236}">
                    <a16:creationId xmlns:a16="http://schemas.microsoft.com/office/drawing/2014/main" id="{BF400ED3-AB63-49A9-AD9A-97EE629FD8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162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66" name="Line 262">
                <a:extLst>
                  <a:ext uri="{FF2B5EF4-FFF2-40B4-BE49-F238E27FC236}">
                    <a16:creationId xmlns:a16="http://schemas.microsoft.com/office/drawing/2014/main" id="{BFA7C9BA-78CC-448A-B7E9-2806DDD195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07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67" name="Line 263">
                <a:extLst>
                  <a:ext uri="{FF2B5EF4-FFF2-40B4-BE49-F238E27FC236}">
                    <a16:creationId xmlns:a16="http://schemas.microsoft.com/office/drawing/2014/main" id="{50F5A50B-17FB-4DFA-ABEA-BB380CFC56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53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68" name="Line 264">
                <a:extLst>
                  <a:ext uri="{FF2B5EF4-FFF2-40B4-BE49-F238E27FC236}">
                    <a16:creationId xmlns:a16="http://schemas.microsoft.com/office/drawing/2014/main" id="{EB03FE1D-926D-4359-B99A-DAB3A24D34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298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69" name="Line 265">
                <a:extLst>
                  <a:ext uri="{FF2B5EF4-FFF2-40B4-BE49-F238E27FC236}">
                    <a16:creationId xmlns:a16="http://schemas.microsoft.com/office/drawing/2014/main" id="{2186C887-22FB-435E-BE54-09603F44BB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" y="1344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1770" name="AutoShape 266">
              <a:extLst>
                <a:ext uri="{FF2B5EF4-FFF2-40B4-BE49-F238E27FC236}">
                  <a16:creationId xmlns:a16="http://schemas.microsoft.com/office/drawing/2014/main" id="{854D382D-9A91-43AA-B495-E1CB9B67E5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162"/>
              <a:ext cx="227" cy="248"/>
            </a:xfrm>
            <a:prstGeom prst="roundRect">
              <a:avLst>
                <a:gd name="adj" fmla="val 10134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92" name="AutoShape 288">
              <a:extLst>
                <a:ext uri="{FF2B5EF4-FFF2-40B4-BE49-F238E27FC236}">
                  <a16:creationId xmlns:a16="http://schemas.microsoft.com/office/drawing/2014/main" id="{7D78F3AA-9101-4D37-B750-296E3ED98E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8" y="1310"/>
              <a:ext cx="67" cy="64"/>
            </a:xfrm>
            <a:prstGeom prst="star5">
              <a:avLst/>
            </a:prstGeom>
            <a:solidFill>
              <a:schemeClr val="bg1"/>
            </a:solidFill>
            <a:ln w="3175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93" name="Rectangle 289">
              <a:extLst>
                <a:ext uri="{FF2B5EF4-FFF2-40B4-BE49-F238E27FC236}">
                  <a16:creationId xmlns:a16="http://schemas.microsoft.com/office/drawing/2014/main" id="{F83EE772-0873-4C5A-A6E7-66DA2CFA4C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1" y="1310"/>
              <a:ext cx="44" cy="6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94" name="AutoShape 290">
              <a:extLst>
                <a:ext uri="{FF2B5EF4-FFF2-40B4-BE49-F238E27FC236}">
                  <a16:creationId xmlns:a16="http://schemas.microsoft.com/office/drawing/2014/main" id="{787BC802-1B78-460B-AE68-BA0EED436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1" y="1174"/>
              <a:ext cx="66" cy="66"/>
            </a:xfrm>
            <a:prstGeom prst="smileyFace">
              <a:avLst>
                <a:gd name="adj" fmla="val 4653"/>
              </a:avLst>
            </a:prstGeom>
            <a:solidFill>
              <a:schemeClr val="bg1"/>
            </a:solidFill>
            <a:ln w="3175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95" name="AutoShape 291">
              <a:extLst>
                <a:ext uri="{FF2B5EF4-FFF2-40B4-BE49-F238E27FC236}">
                  <a16:creationId xmlns:a16="http://schemas.microsoft.com/office/drawing/2014/main" id="{F7D2ED2C-E1A8-4ED3-9D00-05D3AC490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9" y="1172"/>
              <a:ext cx="65" cy="66"/>
            </a:xfrm>
            <a:prstGeom prst="can">
              <a:avLst>
                <a:gd name="adj" fmla="val 44616"/>
              </a:avLst>
            </a:prstGeom>
            <a:solidFill>
              <a:srgbClr val="FFFFFF"/>
            </a:solidFill>
            <a:ln w="3175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38" name="Rectangle 234">
              <a:extLst>
                <a:ext uri="{FF2B5EF4-FFF2-40B4-BE49-F238E27FC236}">
                  <a16:creationId xmlns:a16="http://schemas.microsoft.com/office/drawing/2014/main" id="{7DAF4976-48E9-4D8B-A982-67A18835A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755"/>
              <a:ext cx="907" cy="45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endParaRPr lang="ja-JP" altLang="ja-JP" sz="400" b="1">
                <a:solidFill>
                  <a:schemeClr val="bg1"/>
                </a:solidFill>
                <a:ea typeface="メイリオ" panose="020B0604030504040204" pitchFamily="50" charset="-128"/>
              </a:endParaRPr>
            </a:p>
          </p:txBody>
        </p:sp>
        <p:pic>
          <p:nvPicPr>
            <p:cNvPr id="21771" name="Picture 267">
              <a:extLst>
                <a:ext uri="{FF2B5EF4-FFF2-40B4-BE49-F238E27FC236}">
                  <a16:creationId xmlns:a16="http://schemas.microsoft.com/office/drawing/2014/main" id="{9CD5EDA8-EE13-4D08-B474-08D66058A4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6" y="663"/>
              <a:ext cx="160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1772" name="Group 268">
              <a:extLst>
                <a:ext uri="{FF2B5EF4-FFF2-40B4-BE49-F238E27FC236}">
                  <a16:creationId xmlns:a16="http://schemas.microsoft.com/office/drawing/2014/main" id="{7113E2F8-E40A-4485-9AD4-4BFA5524B7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6" y="709"/>
              <a:ext cx="223" cy="40"/>
              <a:chOff x="1669" y="1339"/>
              <a:chExt cx="318" cy="57"/>
            </a:xfrm>
          </p:grpSpPr>
          <p:sp>
            <p:nvSpPr>
              <p:cNvPr id="21773" name="Rectangle 269">
                <a:extLst>
                  <a:ext uri="{FF2B5EF4-FFF2-40B4-BE49-F238E27FC236}">
                    <a16:creationId xmlns:a16="http://schemas.microsoft.com/office/drawing/2014/main" id="{24FDD1A2-C00E-4002-92F8-725363494F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345"/>
                <a:ext cx="182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774" name="Group 270">
                <a:extLst>
                  <a:ext uri="{FF2B5EF4-FFF2-40B4-BE49-F238E27FC236}">
                    <a16:creationId xmlns:a16="http://schemas.microsoft.com/office/drawing/2014/main" id="{A37E7204-474C-4BF9-817F-6EFA995F15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69" y="1345"/>
                <a:ext cx="58" cy="44"/>
                <a:chOff x="1600" y="686"/>
                <a:chExt cx="771" cy="589"/>
              </a:xfrm>
            </p:grpSpPr>
            <p:sp>
              <p:nvSpPr>
                <p:cNvPr id="21775" name="Rectangle 271">
                  <a:extLst>
                    <a:ext uri="{FF2B5EF4-FFF2-40B4-BE49-F238E27FC236}">
                      <a16:creationId xmlns:a16="http://schemas.microsoft.com/office/drawing/2014/main" id="{AE8A6C01-C433-49A5-986A-E9C98A674C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0" y="1048"/>
                  <a:ext cx="227" cy="227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76" name="Rectangle 272">
                  <a:extLst>
                    <a:ext uri="{FF2B5EF4-FFF2-40B4-BE49-F238E27FC236}">
                      <a16:creationId xmlns:a16="http://schemas.microsoft.com/office/drawing/2014/main" id="{9BC212FE-17D9-4034-9260-FA64B2FCEC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1048"/>
                  <a:ext cx="227" cy="227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77" name="Rectangle 273">
                  <a:extLst>
                    <a:ext uri="{FF2B5EF4-FFF2-40B4-BE49-F238E27FC236}">
                      <a16:creationId xmlns:a16="http://schemas.microsoft.com/office/drawing/2014/main" id="{5D81240A-11BD-42D9-9C51-E8DEACECBD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44" y="1048"/>
                  <a:ext cx="227" cy="227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78" name="Rectangle 274">
                  <a:extLst>
                    <a:ext uri="{FF2B5EF4-FFF2-40B4-BE49-F238E27FC236}">
                      <a16:creationId xmlns:a16="http://schemas.microsoft.com/office/drawing/2014/main" id="{5791389A-3C39-4142-BFAD-59D2DBABA0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686"/>
                  <a:ext cx="227" cy="227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79" name="Rectangle 275">
                  <a:extLst>
                    <a:ext uri="{FF2B5EF4-FFF2-40B4-BE49-F238E27FC236}">
                      <a16:creationId xmlns:a16="http://schemas.microsoft.com/office/drawing/2014/main" id="{5402674B-5EAD-4F38-8BD5-67588ED2D2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6" y="890"/>
                  <a:ext cx="20" cy="181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80" name="Rectangle 276">
                  <a:extLst>
                    <a:ext uri="{FF2B5EF4-FFF2-40B4-BE49-F238E27FC236}">
                      <a16:creationId xmlns:a16="http://schemas.microsoft.com/office/drawing/2014/main" id="{95CCEF8C-6544-4E47-8A35-E2E6D8123E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981"/>
                  <a:ext cx="21" cy="90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81" name="Rectangle 277">
                  <a:extLst>
                    <a:ext uri="{FF2B5EF4-FFF2-40B4-BE49-F238E27FC236}">
                      <a16:creationId xmlns:a16="http://schemas.microsoft.com/office/drawing/2014/main" id="{E5502B53-94F4-4FAF-A564-77BCDC9189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47" y="981"/>
                  <a:ext cx="21" cy="90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82" name="Rectangle 278">
                  <a:extLst>
                    <a:ext uri="{FF2B5EF4-FFF2-40B4-BE49-F238E27FC236}">
                      <a16:creationId xmlns:a16="http://schemas.microsoft.com/office/drawing/2014/main" id="{03637422-2B5E-45E1-AA32-81315D8FFB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976" y="719"/>
                  <a:ext cx="20" cy="544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783" name="Group 279">
                <a:extLst>
                  <a:ext uri="{FF2B5EF4-FFF2-40B4-BE49-F238E27FC236}">
                    <a16:creationId xmlns:a16="http://schemas.microsoft.com/office/drawing/2014/main" id="{660CA0FD-242E-4CFE-94A7-89AC3B80F8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41" y="1339"/>
                <a:ext cx="46" cy="57"/>
                <a:chOff x="2167" y="1253"/>
                <a:chExt cx="706" cy="870"/>
              </a:xfrm>
            </p:grpSpPr>
            <p:sp>
              <p:nvSpPr>
                <p:cNvPr id="21784" name="AutoShape 280">
                  <a:extLst>
                    <a:ext uri="{FF2B5EF4-FFF2-40B4-BE49-F238E27FC236}">
                      <a16:creationId xmlns:a16="http://schemas.microsoft.com/office/drawing/2014/main" id="{06C93164-BAD2-4BA3-BFF3-A97A026710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7" y="1253"/>
                  <a:ext cx="680" cy="680"/>
                </a:xfrm>
                <a:custGeom>
                  <a:avLst/>
                  <a:gdLst>
                    <a:gd name="G0" fmla="+- 1493 0 0"/>
                    <a:gd name="G1" fmla="+- 21600 0 1493"/>
                    <a:gd name="G2" fmla="+- 21600 0 1493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493" y="10800"/>
                      </a:moveTo>
                      <a:cubicBezTo>
                        <a:pt x="1493" y="15940"/>
                        <a:pt x="5660" y="20107"/>
                        <a:pt x="10800" y="20107"/>
                      </a:cubicBezTo>
                      <a:cubicBezTo>
                        <a:pt x="15940" y="20107"/>
                        <a:pt x="20107" y="15940"/>
                        <a:pt x="20107" y="10800"/>
                      </a:cubicBezTo>
                      <a:cubicBezTo>
                        <a:pt x="20107" y="5660"/>
                        <a:pt x="15940" y="1493"/>
                        <a:pt x="10800" y="1493"/>
                      </a:cubicBezTo>
                      <a:cubicBezTo>
                        <a:pt x="5660" y="1493"/>
                        <a:pt x="1493" y="5660"/>
                        <a:pt x="1493" y="10800"/>
                      </a:cubicBezTo>
                      <a:close/>
                    </a:path>
                  </a:pathLst>
                </a:cu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85" name="AutoShape 281">
                  <a:extLst>
                    <a:ext uri="{FF2B5EF4-FFF2-40B4-BE49-F238E27FC236}">
                      <a16:creationId xmlns:a16="http://schemas.microsoft.com/office/drawing/2014/main" id="{D6406E42-F487-40C0-B197-D52E27E1CD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2666" y="1917"/>
                  <a:ext cx="345" cy="6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1786" name="Text Box 282">
              <a:extLst>
                <a:ext uri="{FF2B5EF4-FFF2-40B4-BE49-F238E27FC236}">
                  <a16:creationId xmlns:a16="http://schemas.microsoft.com/office/drawing/2014/main" id="{FC4D25F7-53D5-44C2-8EB2-18D749A700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9" y="686"/>
              <a:ext cx="417" cy="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400">
                  <a:latin typeface="メイリオ" panose="020B0604030504040204" pitchFamily="50" charset="-128"/>
                  <a:ea typeface="メイリオ" panose="020B0604030504040204" pitchFamily="50" charset="-128"/>
                </a:rPr>
                <a:t>IT</a:t>
              </a:r>
              <a:r>
                <a:rPr lang="ja-JP" altLang="en-US" sz="400">
                  <a:latin typeface="メイリオ" panose="020B0604030504040204" pitchFamily="50" charset="-128"/>
                  <a:ea typeface="メイリオ" panose="020B0604030504040204" pitchFamily="50" charset="-128"/>
                </a:rPr>
                <a:t>サービスのことならお任せ</a:t>
              </a:r>
            </a:p>
          </p:txBody>
        </p:sp>
        <p:sp>
          <p:nvSpPr>
            <p:cNvPr id="21787" name="Rectangle 283">
              <a:extLst>
                <a:ext uri="{FF2B5EF4-FFF2-40B4-BE49-F238E27FC236}">
                  <a16:creationId xmlns:a16="http://schemas.microsoft.com/office/drawing/2014/main" id="{98638B1A-273F-42C4-9529-F8F861CB88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754"/>
              <a:ext cx="181" cy="45"/>
            </a:xfrm>
            <a:prstGeom prst="rect">
              <a:avLst/>
            </a:prstGeom>
            <a:solidFill>
              <a:srgbClr val="339966"/>
            </a:solidFill>
            <a:ln w="127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ja-JP" altLang="en-US" sz="400" b="1">
                  <a:solidFill>
                    <a:schemeClr val="bg1"/>
                  </a:solidFill>
                  <a:ea typeface="メイリオ" panose="020B0604030504040204" pitchFamily="50" charset="-128"/>
                </a:rPr>
                <a:t>サービス</a:t>
              </a:r>
            </a:p>
          </p:txBody>
        </p:sp>
        <p:sp>
          <p:nvSpPr>
            <p:cNvPr id="21788" name="Rectangle 284">
              <a:extLst>
                <a:ext uri="{FF2B5EF4-FFF2-40B4-BE49-F238E27FC236}">
                  <a16:creationId xmlns:a16="http://schemas.microsoft.com/office/drawing/2014/main" id="{B8FCEFA5-E2A1-4481-A087-F344147D3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754"/>
              <a:ext cx="181" cy="45"/>
            </a:xfrm>
            <a:prstGeom prst="rect">
              <a:avLst/>
            </a:prstGeom>
            <a:solidFill>
              <a:srgbClr val="339966"/>
            </a:solidFill>
            <a:ln w="127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ja-JP" altLang="en-US" sz="400" b="1">
                  <a:solidFill>
                    <a:schemeClr val="bg1"/>
                  </a:solidFill>
                  <a:ea typeface="メイリオ" panose="020B0604030504040204" pitchFamily="50" charset="-128"/>
                </a:rPr>
                <a:t>事業案内</a:t>
              </a:r>
            </a:p>
          </p:txBody>
        </p:sp>
        <p:sp>
          <p:nvSpPr>
            <p:cNvPr id="21789" name="Rectangle 285">
              <a:extLst>
                <a:ext uri="{FF2B5EF4-FFF2-40B4-BE49-F238E27FC236}">
                  <a16:creationId xmlns:a16="http://schemas.microsoft.com/office/drawing/2014/main" id="{8E3FADEA-AA37-4FC9-9FD5-F8145B777C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754"/>
              <a:ext cx="181" cy="45"/>
            </a:xfrm>
            <a:prstGeom prst="rect">
              <a:avLst/>
            </a:prstGeom>
            <a:solidFill>
              <a:srgbClr val="339966"/>
            </a:solidFill>
            <a:ln w="127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ja-JP" altLang="en-US" sz="400" b="1">
                  <a:solidFill>
                    <a:schemeClr val="bg1"/>
                  </a:solidFill>
                  <a:ea typeface="メイリオ" panose="020B0604030504040204" pitchFamily="50" charset="-128"/>
                </a:rPr>
                <a:t>会社案内</a:t>
              </a:r>
            </a:p>
          </p:txBody>
        </p:sp>
        <p:sp>
          <p:nvSpPr>
            <p:cNvPr id="21790" name="Rectangle 286">
              <a:extLst>
                <a:ext uri="{FF2B5EF4-FFF2-40B4-BE49-F238E27FC236}">
                  <a16:creationId xmlns:a16="http://schemas.microsoft.com/office/drawing/2014/main" id="{3FF17D37-10FB-4099-A597-E3DD514A4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" y="754"/>
              <a:ext cx="181" cy="45"/>
            </a:xfrm>
            <a:prstGeom prst="rect">
              <a:avLst/>
            </a:prstGeom>
            <a:solidFill>
              <a:srgbClr val="339966"/>
            </a:solidFill>
            <a:ln w="127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ja-JP" altLang="en-US" sz="400" b="1">
                  <a:solidFill>
                    <a:schemeClr val="bg1"/>
                  </a:solidFill>
                  <a:ea typeface="メイリオ" panose="020B0604030504040204" pitchFamily="50" charset="-128"/>
                </a:rPr>
                <a:t>求人情報</a:t>
              </a:r>
            </a:p>
          </p:txBody>
        </p:sp>
        <p:sp>
          <p:nvSpPr>
            <p:cNvPr id="21791" name="Rectangle 287">
              <a:extLst>
                <a:ext uri="{FF2B5EF4-FFF2-40B4-BE49-F238E27FC236}">
                  <a16:creationId xmlns:a16="http://schemas.microsoft.com/office/drawing/2014/main" id="{E6C40EC4-E725-4D98-B32C-457462DAEC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754"/>
              <a:ext cx="181" cy="45"/>
            </a:xfrm>
            <a:prstGeom prst="rect">
              <a:avLst/>
            </a:prstGeom>
            <a:solidFill>
              <a:srgbClr val="339966"/>
            </a:solidFill>
            <a:ln w="127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ja-JP" altLang="en-US" sz="400" b="1">
                  <a:solidFill>
                    <a:schemeClr val="bg1"/>
                  </a:solidFill>
                  <a:ea typeface="メイリオ" panose="020B0604030504040204" pitchFamily="50" charset="-128"/>
                </a:rPr>
                <a:t>お問合せ</a:t>
              </a:r>
            </a:p>
          </p:txBody>
        </p:sp>
        <p:sp>
          <p:nvSpPr>
            <p:cNvPr id="21978" name="Rectangle 474">
              <a:extLst>
                <a:ext uri="{FF2B5EF4-FFF2-40B4-BE49-F238E27FC236}">
                  <a16:creationId xmlns:a16="http://schemas.microsoft.com/office/drawing/2014/main" id="{C4DAE96F-8DE4-4DAE-BB80-6C48CEAEED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799"/>
              <a:ext cx="907" cy="318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979" name="Text Box 475">
              <a:extLst>
                <a:ext uri="{FF2B5EF4-FFF2-40B4-BE49-F238E27FC236}">
                  <a16:creationId xmlns:a16="http://schemas.microsoft.com/office/drawing/2014/main" id="{B32ED6D0-DEAF-4338-A584-E493F225AD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70" y="890"/>
              <a:ext cx="449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6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輝く未来へ</a:t>
              </a:r>
              <a:r>
                <a:rPr lang="en-US" altLang="ja-JP" sz="6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GO!</a:t>
              </a:r>
            </a:p>
          </p:txBody>
        </p:sp>
        <p:sp>
          <p:nvSpPr>
            <p:cNvPr id="21980" name="Oval 476">
              <a:extLst>
                <a:ext uri="{FF2B5EF4-FFF2-40B4-BE49-F238E27FC236}">
                  <a16:creationId xmlns:a16="http://schemas.microsoft.com/office/drawing/2014/main" id="{49D0A2B1-F2D1-41B8-B7BB-83950C55EE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" y="935"/>
              <a:ext cx="136" cy="13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981" name="Oval 477">
              <a:extLst>
                <a:ext uri="{FF2B5EF4-FFF2-40B4-BE49-F238E27FC236}">
                  <a16:creationId xmlns:a16="http://schemas.microsoft.com/office/drawing/2014/main" id="{8F104160-75BF-489A-A23B-585477357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845"/>
              <a:ext cx="227" cy="227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982" name="Oval 478">
              <a:extLst>
                <a:ext uri="{FF2B5EF4-FFF2-40B4-BE49-F238E27FC236}">
                  <a16:creationId xmlns:a16="http://schemas.microsoft.com/office/drawing/2014/main" id="{AF0E488C-7BB1-466E-A2D3-148AEEEA7C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4" y="1026"/>
              <a:ext cx="45" cy="45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1983" name="Rectangle 479">
            <a:extLst>
              <a:ext uri="{FF2B5EF4-FFF2-40B4-BE49-F238E27FC236}">
                <a16:creationId xmlns:a16="http://schemas.microsoft.com/office/drawing/2014/main" id="{5054CD4C-622A-4DE2-976C-3DAD0C849E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5525" y="1268413"/>
            <a:ext cx="1439863" cy="504825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984" name="Text Box 480">
            <a:extLst>
              <a:ext uri="{FF2B5EF4-FFF2-40B4-BE49-F238E27FC236}">
                <a16:creationId xmlns:a16="http://schemas.microsoft.com/office/drawing/2014/main" id="{643EB6A1-06F5-404B-867B-E04DB61FD8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75" y="1412875"/>
            <a:ext cx="71278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6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輝く未来へ</a:t>
            </a:r>
            <a:r>
              <a:rPr lang="en-US" altLang="ja-JP" sz="6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GO!</a:t>
            </a:r>
          </a:p>
        </p:txBody>
      </p:sp>
      <p:sp>
        <p:nvSpPr>
          <p:cNvPr id="21985" name="Oval 481">
            <a:extLst>
              <a:ext uri="{FF2B5EF4-FFF2-40B4-BE49-F238E27FC236}">
                <a16:creationId xmlns:a16="http://schemas.microsoft.com/office/drawing/2014/main" id="{591D9E8B-5866-4323-8AFC-E5A275A6AE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9125" y="1484313"/>
            <a:ext cx="215900" cy="215900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986" name="Oval 482">
            <a:extLst>
              <a:ext uri="{FF2B5EF4-FFF2-40B4-BE49-F238E27FC236}">
                <a16:creationId xmlns:a16="http://schemas.microsoft.com/office/drawing/2014/main" id="{0113F819-17FE-4489-9F43-7E3D2D64BA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3588" y="1341438"/>
            <a:ext cx="360362" cy="360362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987" name="Oval 483">
            <a:extLst>
              <a:ext uri="{FF2B5EF4-FFF2-40B4-BE49-F238E27FC236}">
                <a16:creationId xmlns:a16="http://schemas.microsoft.com/office/drawing/2014/main" id="{DC02ADAE-3ADF-4528-BB6D-191B26564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3225" y="1628775"/>
            <a:ext cx="71438" cy="7143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988" name="Rectangle 484">
            <a:extLst>
              <a:ext uri="{FF2B5EF4-FFF2-40B4-BE49-F238E27FC236}">
                <a16:creationId xmlns:a16="http://schemas.microsoft.com/office/drawing/2014/main" id="{4415D0DF-7495-46B1-BBF9-97ACFAEBD7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7188" y="1268413"/>
            <a:ext cx="1439862" cy="50482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989" name="Text Box 485">
            <a:extLst>
              <a:ext uri="{FF2B5EF4-FFF2-40B4-BE49-F238E27FC236}">
                <a16:creationId xmlns:a16="http://schemas.microsoft.com/office/drawing/2014/main" id="{671C7DD2-C79F-46AA-9526-8FCAC5A767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3538" y="1412875"/>
            <a:ext cx="712787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6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輝く未来へ</a:t>
            </a:r>
            <a:r>
              <a:rPr lang="en-US" altLang="ja-JP" sz="6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GO!</a:t>
            </a:r>
          </a:p>
        </p:txBody>
      </p:sp>
      <p:sp>
        <p:nvSpPr>
          <p:cNvPr id="21990" name="Oval 486">
            <a:extLst>
              <a:ext uri="{FF2B5EF4-FFF2-40B4-BE49-F238E27FC236}">
                <a16:creationId xmlns:a16="http://schemas.microsoft.com/office/drawing/2014/main" id="{0C478AD3-2CDF-48BF-91B0-35E7C344B3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0788" y="1484313"/>
            <a:ext cx="215900" cy="215900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991" name="Oval 487">
            <a:extLst>
              <a:ext uri="{FF2B5EF4-FFF2-40B4-BE49-F238E27FC236}">
                <a16:creationId xmlns:a16="http://schemas.microsoft.com/office/drawing/2014/main" id="{DD60911A-AA8B-4D51-BC54-D56CA9D74D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5250" y="1341438"/>
            <a:ext cx="360363" cy="360362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992" name="Oval 488">
            <a:extLst>
              <a:ext uri="{FF2B5EF4-FFF2-40B4-BE49-F238E27FC236}">
                <a16:creationId xmlns:a16="http://schemas.microsoft.com/office/drawing/2014/main" id="{39842CB9-4AFB-4208-BB88-11121D8B1E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4888" y="1628775"/>
            <a:ext cx="71437" cy="7143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199" name="AutoShape 695">
            <a:extLst>
              <a:ext uri="{FF2B5EF4-FFF2-40B4-BE49-F238E27FC236}">
                <a16:creationId xmlns:a16="http://schemas.microsoft.com/office/drawing/2014/main" id="{383DA10B-8717-4D44-B625-BFE2735B70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0488" y="2079625"/>
            <a:ext cx="106362" cy="101600"/>
          </a:xfrm>
          <a:prstGeom prst="star5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200" name="Rectangle 696">
            <a:extLst>
              <a:ext uri="{FF2B5EF4-FFF2-40B4-BE49-F238E27FC236}">
                <a16:creationId xmlns:a16="http://schemas.microsoft.com/office/drawing/2014/main" id="{34273300-376D-403F-949A-9553F6A7A9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3125" y="2079625"/>
            <a:ext cx="69850" cy="107950"/>
          </a:xfrm>
          <a:prstGeom prst="rect">
            <a:avLst/>
          </a:prstGeom>
          <a:solidFill>
            <a:schemeClr val="bg1"/>
          </a:solidFill>
          <a:ln w="31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201" name="AutoShape 697">
            <a:extLst>
              <a:ext uri="{FF2B5EF4-FFF2-40B4-BE49-F238E27FC236}">
                <a16:creationId xmlns:a16="http://schemas.microsoft.com/office/drawing/2014/main" id="{DD75B7F4-1B9E-4B66-926C-D1CE6967A4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7250" y="1863725"/>
            <a:ext cx="104775" cy="104775"/>
          </a:xfrm>
          <a:prstGeom prst="smileyFace">
            <a:avLst>
              <a:gd name="adj" fmla="val 4653"/>
            </a:avLst>
          </a:prstGeom>
          <a:solidFill>
            <a:schemeClr val="bg1"/>
          </a:solidFill>
          <a:ln w="317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202" name="AutoShape 698">
            <a:extLst>
              <a:ext uri="{FF2B5EF4-FFF2-40B4-BE49-F238E27FC236}">
                <a16:creationId xmlns:a16="http://schemas.microsoft.com/office/drawing/2014/main" id="{59FF3DDF-5BC4-4404-AED1-D406C95AC7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2075" y="1860550"/>
            <a:ext cx="103188" cy="104775"/>
          </a:xfrm>
          <a:prstGeom prst="can">
            <a:avLst>
              <a:gd name="adj" fmla="val 44616"/>
            </a:avLst>
          </a:prstGeom>
          <a:solidFill>
            <a:srgbClr val="FFFFFF"/>
          </a:solidFill>
          <a:ln w="317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291" name="Text Box 2643">
            <a:extLst>
              <a:ext uri="{FF2B5EF4-FFF2-40B4-BE49-F238E27FC236}">
                <a16:creationId xmlns:a16="http://schemas.microsoft.com/office/drawing/2014/main" id="{06FDF94A-0183-45CA-B00C-C4F46AD74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ショッピングサイト（</a:t>
            </a:r>
            <a:r>
              <a:rPr lang="en-US" altLang="ja-JP" sz="800">
                <a:ea typeface="メイリオ" panose="020B0604030504040204" pitchFamily="50" charset="-128"/>
              </a:rPr>
              <a:t>PC</a:t>
            </a:r>
            <a:r>
              <a:rPr lang="ja-JP" altLang="en-US" sz="800">
                <a:ea typeface="メイリオ" panose="020B0604030504040204" pitchFamily="50" charset="-128"/>
              </a:rPr>
              <a:t>系）</a:t>
            </a:r>
          </a:p>
        </p:txBody>
      </p:sp>
      <p:sp>
        <p:nvSpPr>
          <p:cNvPr id="30292" name="Text Box 2644">
            <a:extLst>
              <a:ext uri="{FF2B5EF4-FFF2-40B4-BE49-F238E27FC236}">
                <a16:creationId xmlns:a16="http://schemas.microsoft.com/office/drawing/2014/main" id="{05FF4C84-4B05-40FD-B78E-B795481F4A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10313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ショッピングサイト（服飾）</a:t>
            </a:r>
          </a:p>
        </p:txBody>
      </p:sp>
      <p:grpSp>
        <p:nvGrpSpPr>
          <p:cNvPr id="30293" name="Group 2645">
            <a:extLst>
              <a:ext uri="{FF2B5EF4-FFF2-40B4-BE49-F238E27FC236}">
                <a16:creationId xmlns:a16="http://schemas.microsoft.com/office/drawing/2014/main" id="{03040D17-F084-4F9A-B2A6-4DDFF0D71239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81300"/>
            <a:ext cx="1584325" cy="1584325"/>
            <a:chOff x="262" y="527"/>
            <a:chExt cx="2178" cy="2223"/>
          </a:xfrm>
        </p:grpSpPr>
        <p:sp>
          <p:nvSpPr>
            <p:cNvPr id="30294" name="AutoShape 2646">
              <a:extLst>
                <a:ext uri="{FF2B5EF4-FFF2-40B4-BE49-F238E27FC236}">
                  <a16:creationId xmlns:a16="http://schemas.microsoft.com/office/drawing/2014/main" id="{E83173D0-893F-4909-B97E-8FB5088CB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2223"/>
            </a:xfrm>
            <a:prstGeom prst="roundRect">
              <a:avLst>
                <a:gd name="adj" fmla="val 963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295" name="AutoShape 2647">
              <a:extLst>
                <a:ext uri="{FF2B5EF4-FFF2-40B4-BE49-F238E27FC236}">
                  <a16:creationId xmlns:a16="http://schemas.microsoft.com/office/drawing/2014/main" id="{827CE1F1-7B74-484C-A337-CAB362F558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296" name="Rectangle 2648">
              <a:extLst>
                <a:ext uri="{FF2B5EF4-FFF2-40B4-BE49-F238E27FC236}">
                  <a16:creationId xmlns:a16="http://schemas.microsoft.com/office/drawing/2014/main" id="{478EF7FC-BE76-45A4-B814-B3B1234FBC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659"/>
              <a:ext cx="2178" cy="9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297" name="Rectangle 2649">
              <a:extLst>
                <a:ext uri="{FF2B5EF4-FFF2-40B4-BE49-F238E27FC236}">
                  <a16:creationId xmlns:a16="http://schemas.microsoft.com/office/drawing/2014/main" id="{CAAA6111-42E8-4977-B323-F762029BB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42"/>
              <a:ext cx="2132" cy="20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298" name="Rectangle 2650">
              <a:extLst>
                <a:ext uri="{FF2B5EF4-FFF2-40B4-BE49-F238E27FC236}">
                  <a16:creationId xmlns:a16="http://schemas.microsoft.com/office/drawing/2014/main" id="{3C088504-82DB-470F-B591-B59176191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659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299" name="Rectangle 2651">
              <a:extLst>
                <a:ext uri="{FF2B5EF4-FFF2-40B4-BE49-F238E27FC236}">
                  <a16:creationId xmlns:a16="http://schemas.microsoft.com/office/drawing/2014/main" id="{BA9D14EE-DC39-490B-86CA-E3B322AFF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707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00" name="Rectangle 2652">
              <a:extLst>
                <a:ext uri="{FF2B5EF4-FFF2-40B4-BE49-F238E27FC236}">
                  <a16:creationId xmlns:a16="http://schemas.microsoft.com/office/drawing/2014/main" id="{78F1EAFB-3B95-4C36-B0EA-1FC25587C5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35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01" name="AutoShape 2653">
              <a:extLst>
                <a:ext uri="{FF2B5EF4-FFF2-40B4-BE49-F238E27FC236}">
                  <a16:creationId xmlns:a16="http://schemas.microsoft.com/office/drawing/2014/main" id="{EBE1374D-249C-49F1-A504-7DB771B800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2" y="579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302" name="Group 2654">
              <a:extLst>
                <a:ext uri="{FF2B5EF4-FFF2-40B4-BE49-F238E27FC236}">
                  <a16:creationId xmlns:a16="http://schemas.microsoft.com/office/drawing/2014/main" id="{25AE2AF8-961C-4349-B784-C4DE19EE58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83" y="545"/>
              <a:ext cx="227" cy="71"/>
              <a:chOff x="1351" y="210"/>
              <a:chExt cx="726" cy="227"/>
            </a:xfrm>
          </p:grpSpPr>
          <p:grpSp>
            <p:nvGrpSpPr>
              <p:cNvPr id="30303" name="Group 2655">
                <a:extLst>
                  <a:ext uri="{FF2B5EF4-FFF2-40B4-BE49-F238E27FC236}">
                    <a16:creationId xmlns:a16="http://schemas.microsoft.com/office/drawing/2014/main" id="{2465E4A1-7263-4787-A546-13369128FD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1" y="210"/>
                <a:ext cx="227" cy="227"/>
                <a:chOff x="1351" y="210"/>
                <a:chExt cx="227" cy="227"/>
              </a:xfrm>
            </p:grpSpPr>
            <p:sp>
              <p:nvSpPr>
                <p:cNvPr id="30304" name="AutoShape 2656">
                  <a:extLst>
                    <a:ext uri="{FF2B5EF4-FFF2-40B4-BE49-F238E27FC236}">
                      <a16:creationId xmlns:a16="http://schemas.microsoft.com/office/drawing/2014/main" id="{A9F503E7-CC11-4B32-A2E6-B80025AF43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05" name="Rectangle 2657">
                  <a:extLst>
                    <a:ext uri="{FF2B5EF4-FFF2-40B4-BE49-F238E27FC236}">
                      <a16:creationId xmlns:a16="http://schemas.microsoft.com/office/drawing/2014/main" id="{25F1C4A3-16D4-4E3D-98B0-ADA874CB2C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346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306" name="Group 2658">
                <a:extLst>
                  <a:ext uri="{FF2B5EF4-FFF2-40B4-BE49-F238E27FC236}">
                    <a16:creationId xmlns:a16="http://schemas.microsoft.com/office/drawing/2014/main" id="{11318877-CCB3-4ABC-90F2-2FC884327A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00" y="210"/>
                <a:ext cx="227" cy="227"/>
                <a:chOff x="1578" y="210"/>
                <a:chExt cx="227" cy="227"/>
              </a:xfrm>
            </p:grpSpPr>
            <p:sp>
              <p:nvSpPr>
                <p:cNvPr id="30307" name="AutoShape 2659">
                  <a:extLst>
                    <a:ext uri="{FF2B5EF4-FFF2-40B4-BE49-F238E27FC236}">
                      <a16:creationId xmlns:a16="http://schemas.microsoft.com/office/drawing/2014/main" id="{734F88ED-AC0C-4B81-8EDE-D894B70A87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08" name="Rectangle 2660">
                  <a:extLst>
                    <a:ext uri="{FF2B5EF4-FFF2-40B4-BE49-F238E27FC236}">
                      <a16:creationId xmlns:a16="http://schemas.microsoft.com/office/drawing/2014/main" id="{C29E492C-1099-4AB6-AFFA-2BDB600010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09" name="Rectangle 2661">
                  <a:extLst>
                    <a:ext uri="{FF2B5EF4-FFF2-40B4-BE49-F238E27FC236}">
                      <a16:creationId xmlns:a16="http://schemas.microsoft.com/office/drawing/2014/main" id="{B8A8E2B9-22CA-4FF4-91F4-7BC63177DF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136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310" name="Group 2662">
                <a:extLst>
                  <a:ext uri="{FF2B5EF4-FFF2-40B4-BE49-F238E27FC236}">
                    <a16:creationId xmlns:a16="http://schemas.microsoft.com/office/drawing/2014/main" id="{BFA414EE-6B03-4B27-B389-72FC6879C2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210"/>
                <a:ext cx="227" cy="227"/>
                <a:chOff x="1850" y="210"/>
                <a:chExt cx="227" cy="227"/>
              </a:xfrm>
            </p:grpSpPr>
            <p:sp>
              <p:nvSpPr>
                <p:cNvPr id="30311" name="AutoShape 2663">
                  <a:extLst>
                    <a:ext uri="{FF2B5EF4-FFF2-40B4-BE49-F238E27FC236}">
                      <a16:creationId xmlns:a16="http://schemas.microsoft.com/office/drawing/2014/main" id="{0D66FBC9-0504-47AE-90BF-C4ACB9BC11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CC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0312" name="Group 2664">
                  <a:extLst>
                    <a:ext uri="{FF2B5EF4-FFF2-40B4-BE49-F238E27FC236}">
                      <a16:creationId xmlns:a16="http://schemas.microsoft.com/office/drawing/2014/main" id="{0FE0ECA6-BCCA-4F80-BACE-3269209C38C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895" y="255"/>
                  <a:ext cx="136" cy="136"/>
                  <a:chOff x="897" y="436"/>
                  <a:chExt cx="409" cy="409"/>
                </a:xfrm>
              </p:grpSpPr>
              <p:sp>
                <p:nvSpPr>
                  <p:cNvPr id="30313" name="Rectangle 2665">
                    <a:extLst>
                      <a:ext uri="{FF2B5EF4-FFF2-40B4-BE49-F238E27FC236}">
                        <a16:creationId xmlns:a16="http://schemas.microsoft.com/office/drawing/2014/main" id="{D3E33A5F-8DB2-4769-B20E-CC8B4B19BF7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314" name="Rectangle 2666">
                    <a:extLst>
                      <a:ext uri="{FF2B5EF4-FFF2-40B4-BE49-F238E27FC236}">
                        <a16:creationId xmlns:a16="http://schemas.microsoft.com/office/drawing/2014/main" id="{6D6B86C7-844B-4EAC-9686-403D43BA64C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0315" name="Group 2667">
            <a:extLst>
              <a:ext uri="{FF2B5EF4-FFF2-40B4-BE49-F238E27FC236}">
                <a16:creationId xmlns:a16="http://schemas.microsoft.com/office/drawing/2014/main" id="{64AA1FC8-1E98-4B8F-9F75-2546E89CDD0A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781300"/>
            <a:ext cx="1584325" cy="1584325"/>
            <a:chOff x="262" y="527"/>
            <a:chExt cx="2178" cy="2223"/>
          </a:xfrm>
        </p:grpSpPr>
        <p:sp>
          <p:nvSpPr>
            <p:cNvPr id="30316" name="AutoShape 2668">
              <a:extLst>
                <a:ext uri="{FF2B5EF4-FFF2-40B4-BE49-F238E27FC236}">
                  <a16:creationId xmlns:a16="http://schemas.microsoft.com/office/drawing/2014/main" id="{1B9BFFF5-2672-48AA-A5B7-03879BADFA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2223"/>
            </a:xfrm>
            <a:prstGeom prst="roundRect">
              <a:avLst>
                <a:gd name="adj" fmla="val 963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17" name="AutoShape 2669">
              <a:extLst>
                <a:ext uri="{FF2B5EF4-FFF2-40B4-BE49-F238E27FC236}">
                  <a16:creationId xmlns:a16="http://schemas.microsoft.com/office/drawing/2014/main" id="{9393EAC6-6661-4A94-A6C4-36470DE421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18" name="Rectangle 2670">
              <a:extLst>
                <a:ext uri="{FF2B5EF4-FFF2-40B4-BE49-F238E27FC236}">
                  <a16:creationId xmlns:a16="http://schemas.microsoft.com/office/drawing/2014/main" id="{ECED3642-E42A-4EFE-9FC3-86ABF5C466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659"/>
              <a:ext cx="2178" cy="9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19" name="Rectangle 2671">
              <a:extLst>
                <a:ext uri="{FF2B5EF4-FFF2-40B4-BE49-F238E27FC236}">
                  <a16:creationId xmlns:a16="http://schemas.microsoft.com/office/drawing/2014/main" id="{803EA87C-4E7E-4C59-8FBC-1AE93405E9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42"/>
              <a:ext cx="2132" cy="20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20" name="Rectangle 2672">
              <a:extLst>
                <a:ext uri="{FF2B5EF4-FFF2-40B4-BE49-F238E27FC236}">
                  <a16:creationId xmlns:a16="http://schemas.microsoft.com/office/drawing/2014/main" id="{D5218E97-B567-4E67-8AB6-BBCB8DD27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659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21" name="Rectangle 2673">
              <a:extLst>
                <a:ext uri="{FF2B5EF4-FFF2-40B4-BE49-F238E27FC236}">
                  <a16:creationId xmlns:a16="http://schemas.microsoft.com/office/drawing/2014/main" id="{A009E84A-3F89-4F61-84BD-47F6C99DE8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707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22" name="Rectangle 2674">
              <a:extLst>
                <a:ext uri="{FF2B5EF4-FFF2-40B4-BE49-F238E27FC236}">
                  <a16:creationId xmlns:a16="http://schemas.microsoft.com/office/drawing/2014/main" id="{0E1DC73E-9C87-4DC1-BE8C-0C48BB74F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35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23" name="AutoShape 2675">
              <a:extLst>
                <a:ext uri="{FF2B5EF4-FFF2-40B4-BE49-F238E27FC236}">
                  <a16:creationId xmlns:a16="http://schemas.microsoft.com/office/drawing/2014/main" id="{83167134-7F45-4101-83C8-131F29CB30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2" y="579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324" name="Group 2676">
              <a:extLst>
                <a:ext uri="{FF2B5EF4-FFF2-40B4-BE49-F238E27FC236}">
                  <a16:creationId xmlns:a16="http://schemas.microsoft.com/office/drawing/2014/main" id="{81920EB2-0C6B-4916-B3CE-6049A0208C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83" y="545"/>
              <a:ext cx="227" cy="71"/>
              <a:chOff x="1351" y="210"/>
              <a:chExt cx="726" cy="227"/>
            </a:xfrm>
          </p:grpSpPr>
          <p:grpSp>
            <p:nvGrpSpPr>
              <p:cNvPr id="30325" name="Group 2677">
                <a:extLst>
                  <a:ext uri="{FF2B5EF4-FFF2-40B4-BE49-F238E27FC236}">
                    <a16:creationId xmlns:a16="http://schemas.microsoft.com/office/drawing/2014/main" id="{9DA2FACF-2CCD-4A3E-9711-A72640B65D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1" y="210"/>
                <a:ext cx="227" cy="227"/>
                <a:chOff x="1351" y="210"/>
                <a:chExt cx="227" cy="227"/>
              </a:xfrm>
            </p:grpSpPr>
            <p:sp>
              <p:nvSpPr>
                <p:cNvPr id="30326" name="AutoShape 2678">
                  <a:extLst>
                    <a:ext uri="{FF2B5EF4-FFF2-40B4-BE49-F238E27FC236}">
                      <a16:creationId xmlns:a16="http://schemas.microsoft.com/office/drawing/2014/main" id="{876CB6C9-9835-4F02-B2B6-93CE38C830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27" name="Rectangle 2679">
                  <a:extLst>
                    <a:ext uri="{FF2B5EF4-FFF2-40B4-BE49-F238E27FC236}">
                      <a16:creationId xmlns:a16="http://schemas.microsoft.com/office/drawing/2014/main" id="{516CF805-2121-4CFE-8C8B-8D0F950241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346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328" name="Group 2680">
                <a:extLst>
                  <a:ext uri="{FF2B5EF4-FFF2-40B4-BE49-F238E27FC236}">
                    <a16:creationId xmlns:a16="http://schemas.microsoft.com/office/drawing/2014/main" id="{FDBB6A3F-A903-43B3-AA92-5FA94841F9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00" y="210"/>
                <a:ext cx="227" cy="227"/>
                <a:chOff x="1578" y="210"/>
                <a:chExt cx="227" cy="227"/>
              </a:xfrm>
            </p:grpSpPr>
            <p:sp>
              <p:nvSpPr>
                <p:cNvPr id="30329" name="AutoShape 2681">
                  <a:extLst>
                    <a:ext uri="{FF2B5EF4-FFF2-40B4-BE49-F238E27FC236}">
                      <a16:creationId xmlns:a16="http://schemas.microsoft.com/office/drawing/2014/main" id="{C781E920-C174-456F-B683-A319A31C7B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30" name="Rectangle 2682">
                  <a:extLst>
                    <a:ext uri="{FF2B5EF4-FFF2-40B4-BE49-F238E27FC236}">
                      <a16:creationId xmlns:a16="http://schemas.microsoft.com/office/drawing/2014/main" id="{814EE567-3759-4706-99AD-8A93BF4415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31" name="Rectangle 2683">
                  <a:extLst>
                    <a:ext uri="{FF2B5EF4-FFF2-40B4-BE49-F238E27FC236}">
                      <a16:creationId xmlns:a16="http://schemas.microsoft.com/office/drawing/2014/main" id="{CA15263C-4FE0-466D-B031-A9E20195A0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136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332" name="Group 2684">
                <a:extLst>
                  <a:ext uri="{FF2B5EF4-FFF2-40B4-BE49-F238E27FC236}">
                    <a16:creationId xmlns:a16="http://schemas.microsoft.com/office/drawing/2014/main" id="{486FAB8F-5489-4AB7-93E2-5037D642819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210"/>
                <a:ext cx="227" cy="227"/>
                <a:chOff x="1850" y="210"/>
                <a:chExt cx="227" cy="227"/>
              </a:xfrm>
            </p:grpSpPr>
            <p:sp>
              <p:nvSpPr>
                <p:cNvPr id="30333" name="AutoShape 2685">
                  <a:extLst>
                    <a:ext uri="{FF2B5EF4-FFF2-40B4-BE49-F238E27FC236}">
                      <a16:creationId xmlns:a16="http://schemas.microsoft.com/office/drawing/2014/main" id="{D48161AF-F12C-47AA-BA10-BF43E52465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CC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0334" name="Group 2686">
                  <a:extLst>
                    <a:ext uri="{FF2B5EF4-FFF2-40B4-BE49-F238E27FC236}">
                      <a16:creationId xmlns:a16="http://schemas.microsoft.com/office/drawing/2014/main" id="{2BE607DC-716A-4FFB-8939-711E12C21CC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895" y="255"/>
                  <a:ext cx="136" cy="136"/>
                  <a:chOff x="897" y="436"/>
                  <a:chExt cx="409" cy="409"/>
                </a:xfrm>
              </p:grpSpPr>
              <p:sp>
                <p:nvSpPr>
                  <p:cNvPr id="30335" name="Rectangle 2687">
                    <a:extLst>
                      <a:ext uri="{FF2B5EF4-FFF2-40B4-BE49-F238E27FC236}">
                        <a16:creationId xmlns:a16="http://schemas.microsoft.com/office/drawing/2014/main" id="{3D2BE588-24D6-4FE2-96CB-9D49E7228BF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336" name="Rectangle 2688">
                    <a:extLst>
                      <a:ext uri="{FF2B5EF4-FFF2-40B4-BE49-F238E27FC236}">
                        <a16:creationId xmlns:a16="http://schemas.microsoft.com/office/drawing/2014/main" id="{E8E9C529-4E1A-4738-9174-D4DED96ACC3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0337" name="Group 2689">
            <a:extLst>
              <a:ext uri="{FF2B5EF4-FFF2-40B4-BE49-F238E27FC236}">
                <a16:creationId xmlns:a16="http://schemas.microsoft.com/office/drawing/2014/main" id="{EFFD9AD7-7FD4-410F-BF32-B6070C18C118}"/>
              </a:ext>
            </a:extLst>
          </p:cNvPr>
          <p:cNvGrpSpPr>
            <a:grpSpLocks/>
          </p:cNvGrpSpPr>
          <p:nvPr/>
        </p:nvGrpSpPr>
        <p:grpSpPr bwMode="auto">
          <a:xfrm>
            <a:off x="4159250" y="2781300"/>
            <a:ext cx="1584325" cy="1584325"/>
            <a:chOff x="262" y="527"/>
            <a:chExt cx="2178" cy="2223"/>
          </a:xfrm>
        </p:grpSpPr>
        <p:sp>
          <p:nvSpPr>
            <p:cNvPr id="30338" name="AutoShape 2690">
              <a:extLst>
                <a:ext uri="{FF2B5EF4-FFF2-40B4-BE49-F238E27FC236}">
                  <a16:creationId xmlns:a16="http://schemas.microsoft.com/office/drawing/2014/main" id="{7BF1A700-6BA6-4FE3-9137-64E7C813D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2223"/>
            </a:xfrm>
            <a:prstGeom prst="roundRect">
              <a:avLst>
                <a:gd name="adj" fmla="val 963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39" name="AutoShape 2691">
              <a:extLst>
                <a:ext uri="{FF2B5EF4-FFF2-40B4-BE49-F238E27FC236}">
                  <a16:creationId xmlns:a16="http://schemas.microsoft.com/office/drawing/2014/main" id="{6753BEBA-8611-4664-87F2-AB7379C13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40" name="Rectangle 2692">
              <a:extLst>
                <a:ext uri="{FF2B5EF4-FFF2-40B4-BE49-F238E27FC236}">
                  <a16:creationId xmlns:a16="http://schemas.microsoft.com/office/drawing/2014/main" id="{255457E8-B62B-4954-B50B-D4F1AAB7EA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659"/>
              <a:ext cx="2178" cy="9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41" name="Rectangle 2693">
              <a:extLst>
                <a:ext uri="{FF2B5EF4-FFF2-40B4-BE49-F238E27FC236}">
                  <a16:creationId xmlns:a16="http://schemas.microsoft.com/office/drawing/2014/main" id="{F185FBA6-A336-4099-9FAB-11C8326C1A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42"/>
              <a:ext cx="2132" cy="20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42" name="Rectangle 2694">
              <a:extLst>
                <a:ext uri="{FF2B5EF4-FFF2-40B4-BE49-F238E27FC236}">
                  <a16:creationId xmlns:a16="http://schemas.microsoft.com/office/drawing/2014/main" id="{0D4C06B3-4075-41CD-B992-5BDF574F2B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659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43" name="Rectangle 2695">
              <a:extLst>
                <a:ext uri="{FF2B5EF4-FFF2-40B4-BE49-F238E27FC236}">
                  <a16:creationId xmlns:a16="http://schemas.microsoft.com/office/drawing/2014/main" id="{79EFE764-1715-4968-AA44-165ADFAFAE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707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44" name="Rectangle 2696">
              <a:extLst>
                <a:ext uri="{FF2B5EF4-FFF2-40B4-BE49-F238E27FC236}">
                  <a16:creationId xmlns:a16="http://schemas.microsoft.com/office/drawing/2014/main" id="{94EBBCFC-0EEF-4A34-B0AA-E3C80FC4E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35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45" name="AutoShape 2697">
              <a:extLst>
                <a:ext uri="{FF2B5EF4-FFF2-40B4-BE49-F238E27FC236}">
                  <a16:creationId xmlns:a16="http://schemas.microsoft.com/office/drawing/2014/main" id="{CAA16D9E-6DF2-467B-A52E-BFF79A7E92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2" y="579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346" name="Group 2698">
              <a:extLst>
                <a:ext uri="{FF2B5EF4-FFF2-40B4-BE49-F238E27FC236}">
                  <a16:creationId xmlns:a16="http://schemas.microsoft.com/office/drawing/2014/main" id="{5CBC9AB7-1E0A-458E-A1EE-037660361C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83" y="545"/>
              <a:ext cx="227" cy="71"/>
              <a:chOff x="1351" y="210"/>
              <a:chExt cx="726" cy="227"/>
            </a:xfrm>
          </p:grpSpPr>
          <p:grpSp>
            <p:nvGrpSpPr>
              <p:cNvPr id="30347" name="Group 2699">
                <a:extLst>
                  <a:ext uri="{FF2B5EF4-FFF2-40B4-BE49-F238E27FC236}">
                    <a16:creationId xmlns:a16="http://schemas.microsoft.com/office/drawing/2014/main" id="{A8815B9A-4DD2-443E-B618-AD2A6A3843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1" y="210"/>
                <a:ext cx="227" cy="227"/>
                <a:chOff x="1351" y="210"/>
                <a:chExt cx="227" cy="227"/>
              </a:xfrm>
            </p:grpSpPr>
            <p:sp>
              <p:nvSpPr>
                <p:cNvPr id="30348" name="AutoShape 2700">
                  <a:extLst>
                    <a:ext uri="{FF2B5EF4-FFF2-40B4-BE49-F238E27FC236}">
                      <a16:creationId xmlns:a16="http://schemas.microsoft.com/office/drawing/2014/main" id="{F54D1004-AD04-4AD1-98DE-74E32FC88E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49" name="Rectangle 2701">
                  <a:extLst>
                    <a:ext uri="{FF2B5EF4-FFF2-40B4-BE49-F238E27FC236}">
                      <a16:creationId xmlns:a16="http://schemas.microsoft.com/office/drawing/2014/main" id="{6753CA0E-9F3F-49C5-9B3E-AE8CF75972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346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350" name="Group 2702">
                <a:extLst>
                  <a:ext uri="{FF2B5EF4-FFF2-40B4-BE49-F238E27FC236}">
                    <a16:creationId xmlns:a16="http://schemas.microsoft.com/office/drawing/2014/main" id="{DF9C72AB-3DD2-4FD0-8ABF-5EE31E6E6A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00" y="210"/>
                <a:ext cx="227" cy="227"/>
                <a:chOff x="1578" y="210"/>
                <a:chExt cx="227" cy="227"/>
              </a:xfrm>
            </p:grpSpPr>
            <p:sp>
              <p:nvSpPr>
                <p:cNvPr id="30351" name="AutoShape 2703">
                  <a:extLst>
                    <a:ext uri="{FF2B5EF4-FFF2-40B4-BE49-F238E27FC236}">
                      <a16:creationId xmlns:a16="http://schemas.microsoft.com/office/drawing/2014/main" id="{375263A5-F775-40AF-89BE-626B91F6C0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52" name="Rectangle 2704">
                  <a:extLst>
                    <a:ext uri="{FF2B5EF4-FFF2-40B4-BE49-F238E27FC236}">
                      <a16:creationId xmlns:a16="http://schemas.microsoft.com/office/drawing/2014/main" id="{36E62931-5D38-404B-9C95-DBF6F83E36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53" name="Rectangle 2705">
                  <a:extLst>
                    <a:ext uri="{FF2B5EF4-FFF2-40B4-BE49-F238E27FC236}">
                      <a16:creationId xmlns:a16="http://schemas.microsoft.com/office/drawing/2014/main" id="{71E47CF5-B852-4608-8F73-896FD4C183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136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354" name="Group 2706">
                <a:extLst>
                  <a:ext uri="{FF2B5EF4-FFF2-40B4-BE49-F238E27FC236}">
                    <a16:creationId xmlns:a16="http://schemas.microsoft.com/office/drawing/2014/main" id="{2DFC3EE4-A681-47E0-ACB0-72B06AFCF0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210"/>
                <a:ext cx="227" cy="227"/>
                <a:chOff x="1850" y="210"/>
                <a:chExt cx="227" cy="227"/>
              </a:xfrm>
            </p:grpSpPr>
            <p:sp>
              <p:nvSpPr>
                <p:cNvPr id="30355" name="AutoShape 2707">
                  <a:extLst>
                    <a:ext uri="{FF2B5EF4-FFF2-40B4-BE49-F238E27FC236}">
                      <a16:creationId xmlns:a16="http://schemas.microsoft.com/office/drawing/2014/main" id="{3EDA78A2-724F-48EC-8935-839B55C4B5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CC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0356" name="Group 2708">
                  <a:extLst>
                    <a:ext uri="{FF2B5EF4-FFF2-40B4-BE49-F238E27FC236}">
                      <a16:creationId xmlns:a16="http://schemas.microsoft.com/office/drawing/2014/main" id="{D242B98D-C93D-4C6D-86BB-34F94533BB4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895" y="255"/>
                  <a:ext cx="136" cy="136"/>
                  <a:chOff x="897" y="436"/>
                  <a:chExt cx="409" cy="409"/>
                </a:xfrm>
              </p:grpSpPr>
              <p:sp>
                <p:nvSpPr>
                  <p:cNvPr id="30357" name="Rectangle 2709">
                    <a:extLst>
                      <a:ext uri="{FF2B5EF4-FFF2-40B4-BE49-F238E27FC236}">
                        <a16:creationId xmlns:a16="http://schemas.microsoft.com/office/drawing/2014/main" id="{5C118F5F-9727-47A5-B2A2-2B4CC09C7AA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358" name="Rectangle 2710">
                    <a:extLst>
                      <a:ext uri="{FF2B5EF4-FFF2-40B4-BE49-F238E27FC236}">
                        <a16:creationId xmlns:a16="http://schemas.microsoft.com/office/drawing/2014/main" id="{EBEA96D9-6A7E-41F6-A515-57E4168A0AB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0359" name="Group 2711">
            <a:extLst>
              <a:ext uri="{FF2B5EF4-FFF2-40B4-BE49-F238E27FC236}">
                <a16:creationId xmlns:a16="http://schemas.microsoft.com/office/drawing/2014/main" id="{FDD67B16-B257-42D7-87D3-B7F41471F8AA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781300"/>
            <a:ext cx="1584325" cy="1584325"/>
            <a:chOff x="262" y="527"/>
            <a:chExt cx="2178" cy="2223"/>
          </a:xfrm>
        </p:grpSpPr>
        <p:sp>
          <p:nvSpPr>
            <p:cNvPr id="30360" name="AutoShape 2712">
              <a:extLst>
                <a:ext uri="{FF2B5EF4-FFF2-40B4-BE49-F238E27FC236}">
                  <a16:creationId xmlns:a16="http://schemas.microsoft.com/office/drawing/2014/main" id="{1EC9E1D5-F13C-4721-825D-7D75BBDC1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2223"/>
            </a:xfrm>
            <a:prstGeom prst="roundRect">
              <a:avLst>
                <a:gd name="adj" fmla="val 963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61" name="AutoShape 2713">
              <a:extLst>
                <a:ext uri="{FF2B5EF4-FFF2-40B4-BE49-F238E27FC236}">
                  <a16:creationId xmlns:a16="http://schemas.microsoft.com/office/drawing/2014/main" id="{9327A7AD-1BB8-4A85-81BA-CF9AD65239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62" name="Rectangle 2714">
              <a:extLst>
                <a:ext uri="{FF2B5EF4-FFF2-40B4-BE49-F238E27FC236}">
                  <a16:creationId xmlns:a16="http://schemas.microsoft.com/office/drawing/2014/main" id="{1FAB5C90-8D8D-4BA6-B8C4-0652D5A794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659"/>
              <a:ext cx="2178" cy="9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63" name="Rectangle 2715">
              <a:extLst>
                <a:ext uri="{FF2B5EF4-FFF2-40B4-BE49-F238E27FC236}">
                  <a16:creationId xmlns:a16="http://schemas.microsoft.com/office/drawing/2014/main" id="{815A6B7E-5A7B-4C42-84EF-3F21FD5F9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42"/>
              <a:ext cx="2132" cy="20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64" name="Rectangle 2716">
              <a:extLst>
                <a:ext uri="{FF2B5EF4-FFF2-40B4-BE49-F238E27FC236}">
                  <a16:creationId xmlns:a16="http://schemas.microsoft.com/office/drawing/2014/main" id="{4A5FCD46-EBA8-441A-BBB5-7CEE24841E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659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65" name="Rectangle 2717">
              <a:extLst>
                <a:ext uri="{FF2B5EF4-FFF2-40B4-BE49-F238E27FC236}">
                  <a16:creationId xmlns:a16="http://schemas.microsoft.com/office/drawing/2014/main" id="{14EEB8CC-C53D-4640-88A9-6A1590FBA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707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66" name="Rectangle 2718">
              <a:extLst>
                <a:ext uri="{FF2B5EF4-FFF2-40B4-BE49-F238E27FC236}">
                  <a16:creationId xmlns:a16="http://schemas.microsoft.com/office/drawing/2014/main" id="{0DAAE596-9788-4C06-AD61-A95036FABA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35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67" name="AutoShape 2719">
              <a:extLst>
                <a:ext uri="{FF2B5EF4-FFF2-40B4-BE49-F238E27FC236}">
                  <a16:creationId xmlns:a16="http://schemas.microsoft.com/office/drawing/2014/main" id="{EAAE72B9-1CAD-4D52-A060-DAFDDBB65F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2" y="579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368" name="Group 2720">
              <a:extLst>
                <a:ext uri="{FF2B5EF4-FFF2-40B4-BE49-F238E27FC236}">
                  <a16:creationId xmlns:a16="http://schemas.microsoft.com/office/drawing/2014/main" id="{2A7DF09B-649F-42CB-BE66-80DCC6A393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83" y="545"/>
              <a:ext cx="227" cy="71"/>
              <a:chOff x="1351" y="210"/>
              <a:chExt cx="726" cy="227"/>
            </a:xfrm>
          </p:grpSpPr>
          <p:grpSp>
            <p:nvGrpSpPr>
              <p:cNvPr id="30369" name="Group 2721">
                <a:extLst>
                  <a:ext uri="{FF2B5EF4-FFF2-40B4-BE49-F238E27FC236}">
                    <a16:creationId xmlns:a16="http://schemas.microsoft.com/office/drawing/2014/main" id="{8BE289F4-A5B5-4FC4-BC75-9C10B95789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1" y="210"/>
                <a:ext cx="227" cy="227"/>
                <a:chOff x="1351" y="210"/>
                <a:chExt cx="227" cy="227"/>
              </a:xfrm>
            </p:grpSpPr>
            <p:sp>
              <p:nvSpPr>
                <p:cNvPr id="30370" name="AutoShape 2722">
                  <a:extLst>
                    <a:ext uri="{FF2B5EF4-FFF2-40B4-BE49-F238E27FC236}">
                      <a16:creationId xmlns:a16="http://schemas.microsoft.com/office/drawing/2014/main" id="{FE97A5B2-0B5B-45E3-A2F7-0ECA2DCF90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71" name="Rectangle 2723">
                  <a:extLst>
                    <a:ext uri="{FF2B5EF4-FFF2-40B4-BE49-F238E27FC236}">
                      <a16:creationId xmlns:a16="http://schemas.microsoft.com/office/drawing/2014/main" id="{E508AA28-9AB1-44FB-BD99-E53AEF5DB3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346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372" name="Group 2724">
                <a:extLst>
                  <a:ext uri="{FF2B5EF4-FFF2-40B4-BE49-F238E27FC236}">
                    <a16:creationId xmlns:a16="http://schemas.microsoft.com/office/drawing/2014/main" id="{6FA70215-584F-410C-90A3-9C0B752E68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00" y="210"/>
                <a:ext cx="227" cy="227"/>
                <a:chOff x="1578" y="210"/>
                <a:chExt cx="227" cy="227"/>
              </a:xfrm>
            </p:grpSpPr>
            <p:sp>
              <p:nvSpPr>
                <p:cNvPr id="30373" name="AutoShape 2725">
                  <a:extLst>
                    <a:ext uri="{FF2B5EF4-FFF2-40B4-BE49-F238E27FC236}">
                      <a16:creationId xmlns:a16="http://schemas.microsoft.com/office/drawing/2014/main" id="{0EFF0C37-1913-4F9C-BE34-476449340C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74" name="Rectangle 2726">
                  <a:extLst>
                    <a:ext uri="{FF2B5EF4-FFF2-40B4-BE49-F238E27FC236}">
                      <a16:creationId xmlns:a16="http://schemas.microsoft.com/office/drawing/2014/main" id="{99DA0703-8150-4F24-97DE-9A82A1E5E3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75" name="Rectangle 2727">
                  <a:extLst>
                    <a:ext uri="{FF2B5EF4-FFF2-40B4-BE49-F238E27FC236}">
                      <a16:creationId xmlns:a16="http://schemas.microsoft.com/office/drawing/2014/main" id="{52509094-B0E4-4302-ADAE-46842AF717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136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376" name="Group 2728">
                <a:extLst>
                  <a:ext uri="{FF2B5EF4-FFF2-40B4-BE49-F238E27FC236}">
                    <a16:creationId xmlns:a16="http://schemas.microsoft.com/office/drawing/2014/main" id="{3BD267A8-F326-4344-8353-7C795E5736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210"/>
                <a:ext cx="227" cy="227"/>
                <a:chOff x="1850" y="210"/>
                <a:chExt cx="227" cy="227"/>
              </a:xfrm>
            </p:grpSpPr>
            <p:sp>
              <p:nvSpPr>
                <p:cNvPr id="30377" name="AutoShape 2729">
                  <a:extLst>
                    <a:ext uri="{FF2B5EF4-FFF2-40B4-BE49-F238E27FC236}">
                      <a16:creationId xmlns:a16="http://schemas.microsoft.com/office/drawing/2014/main" id="{7321FF5F-16E3-43E6-AA8D-A868C34D2C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CC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0378" name="Group 2730">
                  <a:extLst>
                    <a:ext uri="{FF2B5EF4-FFF2-40B4-BE49-F238E27FC236}">
                      <a16:creationId xmlns:a16="http://schemas.microsoft.com/office/drawing/2014/main" id="{CBE802FB-8F6F-453B-92B3-1DA2435FEF7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895" y="255"/>
                  <a:ext cx="136" cy="136"/>
                  <a:chOff x="897" y="436"/>
                  <a:chExt cx="409" cy="409"/>
                </a:xfrm>
              </p:grpSpPr>
              <p:sp>
                <p:nvSpPr>
                  <p:cNvPr id="30379" name="Rectangle 2731">
                    <a:extLst>
                      <a:ext uri="{FF2B5EF4-FFF2-40B4-BE49-F238E27FC236}">
                        <a16:creationId xmlns:a16="http://schemas.microsoft.com/office/drawing/2014/main" id="{8640E5DB-721D-4A11-A02A-BF89C4E6A32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380" name="Rectangle 2732">
                    <a:extLst>
                      <a:ext uri="{FF2B5EF4-FFF2-40B4-BE49-F238E27FC236}">
                        <a16:creationId xmlns:a16="http://schemas.microsoft.com/office/drawing/2014/main" id="{494AED1E-6EB9-49C1-BB21-F3D932BE2D2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0381" name="Group 2733">
            <a:extLst>
              <a:ext uri="{FF2B5EF4-FFF2-40B4-BE49-F238E27FC236}">
                <a16:creationId xmlns:a16="http://schemas.microsoft.com/office/drawing/2014/main" id="{B33EDFF8-9AFE-42B4-BC81-F90DA01AE1D2}"/>
              </a:ext>
            </a:extLst>
          </p:cNvPr>
          <p:cNvGrpSpPr>
            <a:grpSpLocks/>
          </p:cNvGrpSpPr>
          <p:nvPr/>
        </p:nvGrpSpPr>
        <p:grpSpPr bwMode="auto">
          <a:xfrm>
            <a:off x="7904163" y="2781300"/>
            <a:ext cx="1584325" cy="1584325"/>
            <a:chOff x="262" y="527"/>
            <a:chExt cx="2178" cy="2223"/>
          </a:xfrm>
        </p:grpSpPr>
        <p:sp>
          <p:nvSpPr>
            <p:cNvPr id="30382" name="AutoShape 2734">
              <a:extLst>
                <a:ext uri="{FF2B5EF4-FFF2-40B4-BE49-F238E27FC236}">
                  <a16:creationId xmlns:a16="http://schemas.microsoft.com/office/drawing/2014/main" id="{C75C9EAF-3C4F-47E1-8C8C-674C0BF742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2223"/>
            </a:xfrm>
            <a:prstGeom prst="roundRect">
              <a:avLst>
                <a:gd name="adj" fmla="val 963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83" name="AutoShape 2735">
              <a:extLst>
                <a:ext uri="{FF2B5EF4-FFF2-40B4-BE49-F238E27FC236}">
                  <a16:creationId xmlns:a16="http://schemas.microsoft.com/office/drawing/2014/main" id="{62D00A8A-597D-45A7-95C8-71D4DFE498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84" name="Rectangle 2736">
              <a:extLst>
                <a:ext uri="{FF2B5EF4-FFF2-40B4-BE49-F238E27FC236}">
                  <a16:creationId xmlns:a16="http://schemas.microsoft.com/office/drawing/2014/main" id="{C9D0A952-09C9-4C7B-8857-9568DD0DC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659"/>
              <a:ext cx="2178" cy="9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85" name="Rectangle 2737">
              <a:extLst>
                <a:ext uri="{FF2B5EF4-FFF2-40B4-BE49-F238E27FC236}">
                  <a16:creationId xmlns:a16="http://schemas.microsoft.com/office/drawing/2014/main" id="{C8342D1F-6235-4213-9495-5410BC23C6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42"/>
              <a:ext cx="2132" cy="20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86" name="Rectangle 2738">
              <a:extLst>
                <a:ext uri="{FF2B5EF4-FFF2-40B4-BE49-F238E27FC236}">
                  <a16:creationId xmlns:a16="http://schemas.microsoft.com/office/drawing/2014/main" id="{5DC10A8B-5620-442B-ADB9-46C5154E8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659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87" name="Rectangle 2739">
              <a:extLst>
                <a:ext uri="{FF2B5EF4-FFF2-40B4-BE49-F238E27FC236}">
                  <a16:creationId xmlns:a16="http://schemas.microsoft.com/office/drawing/2014/main" id="{D6D51307-8BC9-4758-847A-6747945E1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707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88" name="Rectangle 2740">
              <a:extLst>
                <a:ext uri="{FF2B5EF4-FFF2-40B4-BE49-F238E27FC236}">
                  <a16:creationId xmlns:a16="http://schemas.microsoft.com/office/drawing/2014/main" id="{03C32B13-E473-4042-869B-E6611B617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35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89" name="AutoShape 2741">
              <a:extLst>
                <a:ext uri="{FF2B5EF4-FFF2-40B4-BE49-F238E27FC236}">
                  <a16:creationId xmlns:a16="http://schemas.microsoft.com/office/drawing/2014/main" id="{68CE6351-6126-4F57-935A-C8C7D49681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2" y="579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390" name="Group 2742">
              <a:extLst>
                <a:ext uri="{FF2B5EF4-FFF2-40B4-BE49-F238E27FC236}">
                  <a16:creationId xmlns:a16="http://schemas.microsoft.com/office/drawing/2014/main" id="{F641EA32-E1E4-48D3-AA3A-69E70CE557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83" y="545"/>
              <a:ext cx="227" cy="71"/>
              <a:chOff x="1351" y="210"/>
              <a:chExt cx="726" cy="227"/>
            </a:xfrm>
          </p:grpSpPr>
          <p:grpSp>
            <p:nvGrpSpPr>
              <p:cNvPr id="30391" name="Group 2743">
                <a:extLst>
                  <a:ext uri="{FF2B5EF4-FFF2-40B4-BE49-F238E27FC236}">
                    <a16:creationId xmlns:a16="http://schemas.microsoft.com/office/drawing/2014/main" id="{621952B6-D143-4028-A628-069FA591D2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1" y="210"/>
                <a:ext cx="227" cy="227"/>
                <a:chOff x="1351" y="210"/>
                <a:chExt cx="227" cy="227"/>
              </a:xfrm>
            </p:grpSpPr>
            <p:sp>
              <p:nvSpPr>
                <p:cNvPr id="30392" name="AutoShape 2744">
                  <a:extLst>
                    <a:ext uri="{FF2B5EF4-FFF2-40B4-BE49-F238E27FC236}">
                      <a16:creationId xmlns:a16="http://schemas.microsoft.com/office/drawing/2014/main" id="{3EABB0BB-1374-4C69-9430-B4762E3275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93" name="Rectangle 2745">
                  <a:extLst>
                    <a:ext uri="{FF2B5EF4-FFF2-40B4-BE49-F238E27FC236}">
                      <a16:creationId xmlns:a16="http://schemas.microsoft.com/office/drawing/2014/main" id="{B67AF7CE-B1C5-4BDE-ABCF-9A13FC8095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346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394" name="Group 2746">
                <a:extLst>
                  <a:ext uri="{FF2B5EF4-FFF2-40B4-BE49-F238E27FC236}">
                    <a16:creationId xmlns:a16="http://schemas.microsoft.com/office/drawing/2014/main" id="{51418B18-7FEA-4D7B-BCFB-A73448B11F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00" y="210"/>
                <a:ext cx="227" cy="227"/>
                <a:chOff x="1578" y="210"/>
                <a:chExt cx="227" cy="227"/>
              </a:xfrm>
            </p:grpSpPr>
            <p:sp>
              <p:nvSpPr>
                <p:cNvPr id="30395" name="AutoShape 2747">
                  <a:extLst>
                    <a:ext uri="{FF2B5EF4-FFF2-40B4-BE49-F238E27FC236}">
                      <a16:creationId xmlns:a16="http://schemas.microsoft.com/office/drawing/2014/main" id="{2A30C4DF-6845-4665-BBD5-B47E3A7E2F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96" name="Rectangle 2748">
                  <a:extLst>
                    <a:ext uri="{FF2B5EF4-FFF2-40B4-BE49-F238E27FC236}">
                      <a16:creationId xmlns:a16="http://schemas.microsoft.com/office/drawing/2014/main" id="{7B875ACC-3701-49E0-A8C9-C8B7790736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97" name="Rectangle 2749">
                  <a:extLst>
                    <a:ext uri="{FF2B5EF4-FFF2-40B4-BE49-F238E27FC236}">
                      <a16:creationId xmlns:a16="http://schemas.microsoft.com/office/drawing/2014/main" id="{DCD8C9DA-A8B7-4C45-BB55-1C81F6D299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136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398" name="Group 2750">
                <a:extLst>
                  <a:ext uri="{FF2B5EF4-FFF2-40B4-BE49-F238E27FC236}">
                    <a16:creationId xmlns:a16="http://schemas.microsoft.com/office/drawing/2014/main" id="{9925372F-4248-4E6C-BB66-DA1B92C5A5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210"/>
                <a:ext cx="227" cy="227"/>
                <a:chOff x="1850" y="210"/>
                <a:chExt cx="227" cy="227"/>
              </a:xfrm>
            </p:grpSpPr>
            <p:sp>
              <p:nvSpPr>
                <p:cNvPr id="30399" name="AutoShape 2751">
                  <a:extLst>
                    <a:ext uri="{FF2B5EF4-FFF2-40B4-BE49-F238E27FC236}">
                      <a16:creationId xmlns:a16="http://schemas.microsoft.com/office/drawing/2014/main" id="{5F3145ED-59A1-48BF-AD18-D24FE90337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CC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0400" name="Group 2752">
                  <a:extLst>
                    <a:ext uri="{FF2B5EF4-FFF2-40B4-BE49-F238E27FC236}">
                      <a16:creationId xmlns:a16="http://schemas.microsoft.com/office/drawing/2014/main" id="{883945A4-3C74-4C20-ACFA-BD30C3A4310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895" y="255"/>
                  <a:ext cx="136" cy="136"/>
                  <a:chOff x="897" y="436"/>
                  <a:chExt cx="409" cy="409"/>
                </a:xfrm>
              </p:grpSpPr>
              <p:sp>
                <p:nvSpPr>
                  <p:cNvPr id="30401" name="Rectangle 2753">
                    <a:extLst>
                      <a:ext uri="{FF2B5EF4-FFF2-40B4-BE49-F238E27FC236}">
                        <a16:creationId xmlns:a16="http://schemas.microsoft.com/office/drawing/2014/main" id="{1D1EA7F7-840D-4824-A22F-80EBFA30346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402" name="Rectangle 2754">
                    <a:extLst>
                      <a:ext uri="{FF2B5EF4-FFF2-40B4-BE49-F238E27FC236}">
                        <a16:creationId xmlns:a16="http://schemas.microsoft.com/office/drawing/2014/main" id="{7FA49573-2653-4986-8445-6C1120D24DD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0403" name="Group 2755">
            <a:extLst>
              <a:ext uri="{FF2B5EF4-FFF2-40B4-BE49-F238E27FC236}">
                <a16:creationId xmlns:a16="http://schemas.microsoft.com/office/drawing/2014/main" id="{6D8ADE47-F3FE-4AFA-97D7-040CFCFC1BFF}"/>
              </a:ext>
            </a:extLst>
          </p:cNvPr>
          <p:cNvGrpSpPr>
            <a:grpSpLocks/>
          </p:cNvGrpSpPr>
          <p:nvPr/>
        </p:nvGrpSpPr>
        <p:grpSpPr bwMode="auto">
          <a:xfrm>
            <a:off x="438150" y="2962275"/>
            <a:ext cx="1539875" cy="1335088"/>
            <a:chOff x="200" y="204"/>
            <a:chExt cx="1088" cy="1043"/>
          </a:xfrm>
        </p:grpSpPr>
        <p:sp>
          <p:nvSpPr>
            <p:cNvPr id="30404" name="Rectangle 2756">
              <a:extLst>
                <a:ext uri="{FF2B5EF4-FFF2-40B4-BE49-F238E27FC236}">
                  <a16:creationId xmlns:a16="http://schemas.microsoft.com/office/drawing/2014/main" id="{6F2CF915-DC64-445E-A784-8CBFB5E7CA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1" y="476"/>
              <a:ext cx="182" cy="13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05" name="Rectangle 2757">
              <a:extLst>
                <a:ext uri="{FF2B5EF4-FFF2-40B4-BE49-F238E27FC236}">
                  <a16:creationId xmlns:a16="http://schemas.microsoft.com/office/drawing/2014/main" id="{1EF45F48-467D-4593-919A-CC24CB4824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" y="1156"/>
              <a:ext cx="1088" cy="91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30406" name="Rectangle 2758" descr="横線 (反転)">
              <a:extLst>
                <a:ext uri="{FF2B5EF4-FFF2-40B4-BE49-F238E27FC236}">
                  <a16:creationId xmlns:a16="http://schemas.microsoft.com/office/drawing/2014/main" id="{33A04446-63AA-4F2D-9977-F02E3420CD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" y="204"/>
              <a:ext cx="1088" cy="181"/>
            </a:xfrm>
            <a:prstGeom prst="rect">
              <a:avLst/>
            </a:prstGeom>
            <a:pattFill prst="narHorz">
              <a:fgClr>
                <a:srgbClr val="FF6600"/>
              </a:fgClr>
              <a:bgClr>
                <a:srgbClr val="FF33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07" name="Rectangle 2759">
              <a:extLst>
                <a:ext uri="{FF2B5EF4-FFF2-40B4-BE49-F238E27FC236}">
                  <a16:creationId xmlns:a16="http://schemas.microsoft.com/office/drawing/2014/main" id="{C54D1DA7-2C6C-4CF1-B493-64377A84E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" y="385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FF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408" name="Rectangle 2760">
              <a:extLst>
                <a:ext uri="{FF2B5EF4-FFF2-40B4-BE49-F238E27FC236}">
                  <a16:creationId xmlns:a16="http://schemas.microsoft.com/office/drawing/2014/main" id="{7111160A-764C-4E48-8093-459B52985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" y="385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FF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409" name="Rectangle 2761">
              <a:extLst>
                <a:ext uri="{FF2B5EF4-FFF2-40B4-BE49-F238E27FC236}">
                  <a16:creationId xmlns:a16="http://schemas.microsoft.com/office/drawing/2014/main" id="{FE31DF93-792C-4076-AD16-687E816CC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" y="385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FF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410" name="Rectangle 2762">
              <a:extLst>
                <a:ext uri="{FF2B5EF4-FFF2-40B4-BE49-F238E27FC236}">
                  <a16:creationId xmlns:a16="http://schemas.microsoft.com/office/drawing/2014/main" id="{0F098952-F743-46F8-BC1B-DD17DC955D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" y="385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FF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411" name="Rectangle 2763">
              <a:extLst>
                <a:ext uri="{FF2B5EF4-FFF2-40B4-BE49-F238E27FC236}">
                  <a16:creationId xmlns:a16="http://schemas.microsoft.com/office/drawing/2014/main" id="{ACC0FB65-F707-412D-9E0B-60B39016FC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6" y="385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FF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412" name="Rectangle 2764">
              <a:extLst>
                <a:ext uri="{FF2B5EF4-FFF2-40B4-BE49-F238E27FC236}">
                  <a16:creationId xmlns:a16="http://schemas.microsoft.com/office/drawing/2014/main" id="{75B84D83-4E04-4BEF-9BA5-8DE5BC83E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" y="385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FF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413" name="Rectangle 2765">
              <a:extLst>
                <a:ext uri="{FF2B5EF4-FFF2-40B4-BE49-F238E27FC236}">
                  <a16:creationId xmlns:a16="http://schemas.microsoft.com/office/drawing/2014/main" id="{EC2211F3-5942-4808-9C58-A0F164A8F9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1" y="657"/>
              <a:ext cx="182" cy="136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14" name="Rectangle 2766">
              <a:extLst>
                <a:ext uri="{FF2B5EF4-FFF2-40B4-BE49-F238E27FC236}">
                  <a16:creationId xmlns:a16="http://schemas.microsoft.com/office/drawing/2014/main" id="{A2392413-267F-49EE-B0CB-4FA1A1FFD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1" y="799"/>
              <a:ext cx="182" cy="136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15" name="Rectangle 2767">
              <a:extLst>
                <a:ext uri="{FF2B5EF4-FFF2-40B4-BE49-F238E27FC236}">
                  <a16:creationId xmlns:a16="http://schemas.microsoft.com/office/drawing/2014/main" id="{832BA2D2-05A6-469C-AB02-AABA00F35D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" y="476"/>
              <a:ext cx="317" cy="272"/>
            </a:xfrm>
            <a:prstGeom prst="rect">
              <a:avLst/>
            </a:prstGeom>
            <a:gradFill rotWithShape="1">
              <a:gsLst>
                <a:gs pos="0">
                  <a:srgbClr val="00CCFF"/>
                </a:gs>
                <a:gs pos="100000">
                  <a:srgbClr val="00CCFF">
                    <a:gamma/>
                    <a:tint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16" name="Rectangle 2768" descr="横線">
              <a:extLst>
                <a:ext uri="{FF2B5EF4-FFF2-40B4-BE49-F238E27FC236}">
                  <a16:creationId xmlns:a16="http://schemas.microsoft.com/office/drawing/2014/main" id="{E945EC92-215F-4558-93CF-FE542C854B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5" y="476"/>
              <a:ext cx="181" cy="272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17" name="Rectangle 2769" descr="横線">
              <a:extLst>
                <a:ext uri="{FF2B5EF4-FFF2-40B4-BE49-F238E27FC236}">
                  <a16:creationId xmlns:a16="http://schemas.microsoft.com/office/drawing/2014/main" id="{7D76C01D-2364-46FA-8C48-FE2DBF43C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" y="793"/>
              <a:ext cx="544" cy="91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18" name="Rectangle 2770">
              <a:extLst>
                <a:ext uri="{FF2B5EF4-FFF2-40B4-BE49-F238E27FC236}">
                  <a16:creationId xmlns:a16="http://schemas.microsoft.com/office/drawing/2014/main" id="{64BDD1A7-0CD6-4E75-932C-80C5AB8379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" y="929"/>
              <a:ext cx="544" cy="18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19" name="Rectangle 2771">
              <a:extLst>
                <a:ext uri="{FF2B5EF4-FFF2-40B4-BE49-F238E27FC236}">
                  <a16:creationId xmlns:a16="http://schemas.microsoft.com/office/drawing/2014/main" id="{70FFCE9C-1FF6-4F08-BE2B-565C529910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" y="929"/>
              <a:ext cx="544" cy="46"/>
            </a:xfrm>
            <a:prstGeom prst="rect">
              <a:avLst/>
            </a:prstGeom>
            <a:solidFill>
              <a:srgbClr val="C0C0C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20" name="Rectangle 2772">
              <a:extLst>
                <a:ext uri="{FF2B5EF4-FFF2-40B4-BE49-F238E27FC236}">
                  <a16:creationId xmlns:a16="http://schemas.microsoft.com/office/drawing/2014/main" id="{A7F9E9D4-D930-44B1-92DE-335022FECB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" y="975"/>
              <a:ext cx="544" cy="4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21" name="Rectangle 2773">
              <a:extLst>
                <a:ext uri="{FF2B5EF4-FFF2-40B4-BE49-F238E27FC236}">
                  <a16:creationId xmlns:a16="http://schemas.microsoft.com/office/drawing/2014/main" id="{97765ADF-2794-4843-82D0-9287CB6BD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" y="1020"/>
              <a:ext cx="544" cy="4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22" name="Rectangle 2774">
              <a:extLst>
                <a:ext uri="{FF2B5EF4-FFF2-40B4-BE49-F238E27FC236}">
                  <a16:creationId xmlns:a16="http://schemas.microsoft.com/office/drawing/2014/main" id="{2E73F9D0-F6D1-4A79-9A68-89D2C6FAA7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" y="929"/>
              <a:ext cx="181" cy="182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423" name="Group 2775">
              <a:extLst>
                <a:ext uri="{FF2B5EF4-FFF2-40B4-BE49-F238E27FC236}">
                  <a16:creationId xmlns:a16="http://schemas.microsoft.com/office/drawing/2014/main" id="{ED3B042C-5283-4C30-9EC7-7964F8D90E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" y="476"/>
              <a:ext cx="181" cy="39"/>
              <a:chOff x="1215" y="1752"/>
              <a:chExt cx="181" cy="68"/>
            </a:xfrm>
          </p:grpSpPr>
          <p:sp>
            <p:nvSpPr>
              <p:cNvPr id="30424" name="Rectangle 2776">
                <a:extLst>
                  <a:ext uri="{FF2B5EF4-FFF2-40B4-BE49-F238E27FC236}">
                    <a16:creationId xmlns:a16="http://schemas.microsoft.com/office/drawing/2014/main" id="{19DA6754-C0D9-453E-A846-5FD0630D96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1752"/>
                <a:ext cx="181" cy="68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25" name="WordArt 2777">
                <a:extLst>
                  <a:ext uri="{FF2B5EF4-FFF2-40B4-BE49-F238E27FC236}">
                    <a16:creationId xmlns:a16="http://schemas.microsoft.com/office/drawing/2014/main" id="{5DDBCCE5-AC0A-450F-8DBD-E30959B6FB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42" y="1758"/>
                <a:ext cx="127" cy="57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ＭＳ Ｐゴシック" panose="020B0600070205080204" pitchFamily="50" charset="-128"/>
                  </a:rPr>
                  <a:t>Menu</a:t>
                </a:r>
                <a:endParaRPr lang="ja-JP" altLang="en-US" sz="3600" b="1" kern="1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ＭＳ Ｐゴシック" panose="020B0600070205080204" pitchFamily="50" charset="-128"/>
                </a:endParaRPr>
              </a:p>
            </p:txBody>
          </p:sp>
        </p:grpSp>
        <p:sp>
          <p:nvSpPr>
            <p:cNvPr id="30426" name="Rectangle 2778">
              <a:extLst>
                <a:ext uri="{FF2B5EF4-FFF2-40B4-BE49-F238E27FC236}">
                  <a16:creationId xmlns:a16="http://schemas.microsoft.com/office/drawing/2014/main" id="{F5D26BD9-283D-47AE-B2DD-970944C06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515"/>
              <a:ext cx="181" cy="596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27" name="WordArt 2779">
              <a:extLst>
                <a:ext uri="{FF2B5EF4-FFF2-40B4-BE49-F238E27FC236}">
                  <a16:creationId xmlns:a16="http://schemas.microsoft.com/office/drawing/2014/main" id="{BD48D12D-403B-4C54-94BB-194FB86BD1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2" y="232"/>
              <a:ext cx="596" cy="11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CascadeUp">
                <a:avLst>
                  <a:gd name="adj" fmla="val 100000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36500" prstMaterial="legacyMatte">
                <a:extrusionClr>
                  <a:srgbClr val="FF6600"/>
                </a:extrusionClr>
                <a:contourClr>
                  <a:srgbClr val="FFE701"/>
                </a:contourClr>
              </a:sp3d>
            </a:bodyPr>
            <a:lstStyle/>
            <a:p>
              <a:pPr algn="ctr"/>
              <a:r>
                <a:rPr lang="en-US" altLang="ja-JP" sz="3600" b="1" kern="1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E701"/>
                      </a:gs>
                      <a:gs pos="100000">
                        <a:srgbClr val="FE3E02"/>
                      </a:gs>
                    </a:gsLst>
                    <a:lin ang="5400000" scaled="1"/>
                  </a:gradFill>
                  <a:latin typeface="Impact" panose="020B0806030902050204" pitchFamily="34" charset="0"/>
                </a:rPr>
                <a:t>HAPPY Shopping</a:t>
              </a:r>
              <a:endParaRPr lang="ja-JP" altLang="en-US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 panose="020B0806030902050204" pitchFamily="34" charset="0"/>
              </a:endParaRPr>
            </a:p>
          </p:txBody>
        </p:sp>
        <p:sp>
          <p:nvSpPr>
            <p:cNvPr id="30428" name="Rectangle 2780" descr="横線">
              <a:extLst>
                <a:ext uri="{FF2B5EF4-FFF2-40B4-BE49-F238E27FC236}">
                  <a16:creationId xmlns:a16="http://schemas.microsoft.com/office/drawing/2014/main" id="{53FD571D-210F-406B-B757-678BEBBE5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" y="544"/>
              <a:ext cx="142" cy="170"/>
            </a:xfrm>
            <a:prstGeom prst="rect">
              <a:avLst/>
            </a:prstGeom>
            <a:pattFill prst="lt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29" name="Rectangle 2781" descr="横線">
              <a:extLst>
                <a:ext uri="{FF2B5EF4-FFF2-40B4-BE49-F238E27FC236}">
                  <a16:creationId xmlns:a16="http://schemas.microsoft.com/office/drawing/2014/main" id="{1949CF93-204B-4DFA-B314-C9D5E122B2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" y="742"/>
              <a:ext cx="142" cy="170"/>
            </a:xfrm>
            <a:prstGeom prst="rect">
              <a:avLst/>
            </a:prstGeom>
            <a:pattFill prst="lt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30" name="Rectangle 2782" descr="横線">
              <a:extLst>
                <a:ext uri="{FF2B5EF4-FFF2-40B4-BE49-F238E27FC236}">
                  <a16:creationId xmlns:a16="http://schemas.microsoft.com/office/drawing/2014/main" id="{CB7DDCD2-B554-4463-9E8B-C30296DDD8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" y="941"/>
              <a:ext cx="142" cy="141"/>
            </a:xfrm>
            <a:prstGeom prst="rect">
              <a:avLst/>
            </a:prstGeom>
            <a:pattFill prst="lt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31" name="WordArt 2783">
              <a:extLst>
                <a:ext uri="{FF2B5EF4-FFF2-40B4-BE49-F238E27FC236}">
                  <a16:creationId xmlns:a16="http://schemas.microsoft.com/office/drawing/2014/main" id="{B057A21D-7EAF-4C80-8457-A32DECBF08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1" y="1188"/>
              <a:ext cx="127" cy="2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Copyrights</a:t>
              </a:r>
              <a:endParaRPr lang="ja-JP" altLang="en-US" sz="3600" b="1" kern="10">
                <a:solidFill>
                  <a:srgbClr val="FFFFFF"/>
                </a:solidFill>
                <a:latin typeface="ＭＳ Ｐゴシック" panose="020B0600070205080204" pitchFamily="50" charset="-128"/>
              </a:endParaRPr>
            </a:p>
          </p:txBody>
        </p:sp>
        <p:grpSp>
          <p:nvGrpSpPr>
            <p:cNvPr id="30432" name="Group 2784">
              <a:extLst>
                <a:ext uri="{FF2B5EF4-FFF2-40B4-BE49-F238E27FC236}">
                  <a16:creationId xmlns:a16="http://schemas.microsoft.com/office/drawing/2014/main" id="{761918EC-291D-4B4C-90BD-8EF0DF0A65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" y="515"/>
              <a:ext cx="190" cy="199"/>
              <a:chOff x="1476" y="2557"/>
              <a:chExt cx="368" cy="385"/>
            </a:xfrm>
          </p:grpSpPr>
          <p:sp>
            <p:nvSpPr>
              <p:cNvPr id="30433" name="Rectangle 2785">
                <a:extLst>
                  <a:ext uri="{FF2B5EF4-FFF2-40B4-BE49-F238E27FC236}">
                    <a16:creationId xmlns:a16="http://schemas.microsoft.com/office/drawing/2014/main" id="{448D5A05-8637-4678-8BF1-6EBDCBD63C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557"/>
                <a:ext cx="312" cy="255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34" name="Rectangle 2786">
                <a:extLst>
                  <a:ext uri="{FF2B5EF4-FFF2-40B4-BE49-F238E27FC236}">
                    <a16:creationId xmlns:a16="http://schemas.microsoft.com/office/drawing/2014/main" id="{32C7C981-6CFC-46DD-9B76-2EC1AFC084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564"/>
                <a:ext cx="298" cy="241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35" name="AutoShape 2787">
                <a:extLst>
                  <a:ext uri="{FF2B5EF4-FFF2-40B4-BE49-F238E27FC236}">
                    <a16:creationId xmlns:a16="http://schemas.microsoft.com/office/drawing/2014/main" id="{56E39090-DAA2-499A-836B-79DDF80D3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76" y="2812"/>
                <a:ext cx="368" cy="113"/>
              </a:xfrm>
              <a:custGeom>
                <a:avLst/>
                <a:gdLst>
                  <a:gd name="G0" fmla="+- 1760 0 0"/>
                  <a:gd name="G1" fmla="+- 21600 0 1760"/>
                  <a:gd name="G2" fmla="*/ 1760 1 2"/>
                  <a:gd name="G3" fmla="+- 21600 0 G2"/>
                  <a:gd name="G4" fmla="+/ 1760 21600 2"/>
                  <a:gd name="G5" fmla="+/ G1 0 2"/>
                  <a:gd name="G6" fmla="*/ 21600 21600 1760"/>
                  <a:gd name="G7" fmla="*/ G6 1 2"/>
                  <a:gd name="G8" fmla="+- 21600 0 G7"/>
                  <a:gd name="G9" fmla="*/ 21600 1 2"/>
                  <a:gd name="G10" fmla="+- 1760 0 G9"/>
                  <a:gd name="G11" fmla="?: G10 G8 0"/>
                  <a:gd name="G12" fmla="?: G10 G7 21600"/>
                  <a:gd name="T0" fmla="*/ 20720 w 21600"/>
                  <a:gd name="T1" fmla="*/ 10800 h 21600"/>
                  <a:gd name="T2" fmla="*/ 10800 w 21600"/>
                  <a:gd name="T3" fmla="*/ 21600 h 21600"/>
                  <a:gd name="T4" fmla="*/ 880 w 21600"/>
                  <a:gd name="T5" fmla="*/ 10800 h 21600"/>
                  <a:gd name="T6" fmla="*/ 10800 w 21600"/>
                  <a:gd name="T7" fmla="*/ 0 h 21600"/>
                  <a:gd name="T8" fmla="*/ 2680 w 21600"/>
                  <a:gd name="T9" fmla="*/ 2680 h 21600"/>
                  <a:gd name="T10" fmla="*/ 18920 w 21600"/>
                  <a:gd name="T11" fmla="*/ 189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60" y="21600"/>
                    </a:lnTo>
                    <a:lnTo>
                      <a:pt x="1984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36" name="AutoShape 2788">
                <a:extLst>
                  <a:ext uri="{FF2B5EF4-FFF2-40B4-BE49-F238E27FC236}">
                    <a16:creationId xmlns:a16="http://schemas.microsoft.com/office/drawing/2014/main" id="{E49E5E8F-4A50-4EDF-8B68-4584678F8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99" y="2820"/>
                <a:ext cx="321" cy="41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37" name="AutoShape 2789">
                <a:extLst>
                  <a:ext uri="{FF2B5EF4-FFF2-40B4-BE49-F238E27FC236}">
                    <a16:creationId xmlns:a16="http://schemas.microsoft.com/office/drawing/2014/main" id="{0281C27A-57F4-4947-941B-2DF848C392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30" y="2868"/>
                <a:ext cx="69" cy="27"/>
              </a:xfrm>
              <a:custGeom>
                <a:avLst/>
                <a:gdLst>
                  <a:gd name="G0" fmla="+- 1878 0 0"/>
                  <a:gd name="G1" fmla="+- 21600 0 1878"/>
                  <a:gd name="G2" fmla="*/ 1878 1 2"/>
                  <a:gd name="G3" fmla="+- 21600 0 G2"/>
                  <a:gd name="G4" fmla="+/ 1878 21600 2"/>
                  <a:gd name="G5" fmla="+/ G1 0 2"/>
                  <a:gd name="G6" fmla="*/ 21600 21600 1878"/>
                  <a:gd name="G7" fmla="*/ G6 1 2"/>
                  <a:gd name="G8" fmla="+- 21600 0 G7"/>
                  <a:gd name="G9" fmla="*/ 21600 1 2"/>
                  <a:gd name="G10" fmla="+- 1878 0 G9"/>
                  <a:gd name="G11" fmla="?: G10 G8 0"/>
                  <a:gd name="G12" fmla="?: G10 G7 21600"/>
                  <a:gd name="T0" fmla="*/ 20661 w 21600"/>
                  <a:gd name="T1" fmla="*/ 10800 h 21600"/>
                  <a:gd name="T2" fmla="*/ 10800 w 21600"/>
                  <a:gd name="T3" fmla="*/ 21600 h 21600"/>
                  <a:gd name="T4" fmla="*/ 939 w 21600"/>
                  <a:gd name="T5" fmla="*/ 10800 h 21600"/>
                  <a:gd name="T6" fmla="*/ 10800 w 21600"/>
                  <a:gd name="T7" fmla="*/ 0 h 21600"/>
                  <a:gd name="T8" fmla="*/ 2739 w 21600"/>
                  <a:gd name="T9" fmla="*/ 2739 h 21600"/>
                  <a:gd name="T10" fmla="*/ 18861 w 21600"/>
                  <a:gd name="T11" fmla="*/ 1886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78" y="21600"/>
                    </a:lnTo>
                    <a:lnTo>
                      <a:pt x="197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38" name="Rectangle 2790">
                <a:extLst>
                  <a:ext uri="{FF2B5EF4-FFF2-40B4-BE49-F238E27FC236}">
                    <a16:creationId xmlns:a16="http://schemas.microsoft.com/office/drawing/2014/main" id="{CEE0788F-0039-4F06-9C2C-AE517382A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925"/>
                <a:ext cx="368" cy="17"/>
              </a:xfrm>
              <a:prstGeom prst="rect">
                <a:avLst/>
              </a:pr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439" name="Group 2791">
              <a:extLst>
                <a:ext uri="{FF2B5EF4-FFF2-40B4-BE49-F238E27FC236}">
                  <a16:creationId xmlns:a16="http://schemas.microsoft.com/office/drawing/2014/main" id="{E3184FA1-901B-4FC6-A1C6-81F0D1072B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3" y="682"/>
              <a:ext cx="82" cy="86"/>
              <a:chOff x="1476" y="2557"/>
              <a:chExt cx="368" cy="385"/>
            </a:xfrm>
          </p:grpSpPr>
          <p:sp>
            <p:nvSpPr>
              <p:cNvPr id="30440" name="Rectangle 2792">
                <a:extLst>
                  <a:ext uri="{FF2B5EF4-FFF2-40B4-BE49-F238E27FC236}">
                    <a16:creationId xmlns:a16="http://schemas.microsoft.com/office/drawing/2014/main" id="{22E0D07A-CF07-461D-8484-0ACF487C0D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557"/>
                <a:ext cx="312" cy="255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41" name="Rectangle 2793">
                <a:extLst>
                  <a:ext uri="{FF2B5EF4-FFF2-40B4-BE49-F238E27FC236}">
                    <a16:creationId xmlns:a16="http://schemas.microsoft.com/office/drawing/2014/main" id="{E5CC752B-8E31-4CFD-B895-1C6C06DD9F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564"/>
                <a:ext cx="298" cy="241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42" name="AutoShape 2794">
                <a:extLst>
                  <a:ext uri="{FF2B5EF4-FFF2-40B4-BE49-F238E27FC236}">
                    <a16:creationId xmlns:a16="http://schemas.microsoft.com/office/drawing/2014/main" id="{CC72883A-A06F-43DC-8CF8-250AEF8E2C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76" y="2812"/>
                <a:ext cx="368" cy="113"/>
              </a:xfrm>
              <a:custGeom>
                <a:avLst/>
                <a:gdLst>
                  <a:gd name="G0" fmla="+- 1760 0 0"/>
                  <a:gd name="G1" fmla="+- 21600 0 1760"/>
                  <a:gd name="G2" fmla="*/ 1760 1 2"/>
                  <a:gd name="G3" fmla="+- 21600 0 G2"/>
                  <a:gd name="G4" fmla="+/ 1760 21600 2"/>
                  <a:gd name="G5" fmla="+/ G1 0 2"/>
                  <a:gd name="G6" fmla="*/ 21600 21600 1760"/>
                  <a:gd name="G7" fmla="*/ G6 1 2"/>
                  <a:gd name="G8" fmla="+- 21600 0 G7"/>
                  <a:gd name="G9" fmla="*/ 21600 1 2"/>
                  <a:gd name="G10" fmla="+- 1760 0 G9"/>
                  <a:gd name="G11" fmla="?: G10 G8 0"/>
                  <a:gd name="G12" fmla="?: G10 G7 21600"/>
                  <a:gd name="T0" fmla="*/ 20720 w 21600"/>
                  <a:gd name="T1" fmla="*/ 10800 h 21600"/>
                  <a:gd name="T2" fmla="*/ 10800 w 21600"/>
                  <a:gd name="T3" fmla="*/ 21600 h 21600"/>
                  <a:gd name="T4" fmla="*/ 880 w 21600"/>
                  <a:gd name="T5" fmla="*/ 10800 h 21600"/>
                  <a:gd name="T6" fmla="*/ 10800 w 21600"/>
                  <a:gd name="T7" fmla="*/ 0 h 21600"/>
                  <a:gd name="T8" fmla="*/ 2680 w 21600"/>
                  <a:gd name="T9" fmla="*/ 2680 h 21600"/>
                  <a:gd name="T10" fmla="*/ 18920 w 21600"/>
                  <a:gd name="T11" fmla="*/ 189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60" y="21600"/>
                    </a:lnTo>
                    <a:lnTo>
                      <a:pt x="1984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43" name="AutoShape 2795">
                <a:extLst>
                  <a:ext uri="{FF2B5EF4-FFF2-40B4-BE49-F238E27FC236}">
                    <a16:creationId xmlns:a16="http://schemas.microsoft.com/office/drawing/2014/main" id="{84546B97-B139-4E57-91F3-61B5CC848B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99" y="2820"/>
                <a:ext cx="321" cy="41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44" name="AutoShape 2796">
                <a:extLst>
                  <a:ext uri="{FF2B5EF4-FFF2-40B4-BE49-F238E27FC236}">
                    <a16:creationId xmlns:a16="http://schemas.microsoft.com/office/drawing/2014/main" id="{FC56B14A-7A19-40A0-B5C4-121B5AB30A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30" y="2868"/>
                <a:ext cx="69" cy="27"/>
              </a:xfrm>
              <a:custGeom>
                <a:avLst/>
                <a:gdLst>
                  <a:gd name="G0" fmla="+- 1878 0 0"/>
                  <a:gd name="G1" fmla="+- 21600 0 1878"/>
                  <a:gd name="G2" fmla="*/ 1878 1 2"/>
                  <a:gd name="G3" fmla="+- 21600 0 G2"/>
                  <a:gd name="G4" fmla="+/ 1878 21600 2"/>
                  <a:gd name="G5" fmla="+/ G1 0 2"/>
                  <a:gd name="G6" fmla="*/ 21600 21600 1878"/>
                  <a:gd name="G7" fmla="*/ G6 1 2"/>
                  <a:gd name="G8" fmla="+- 21600 0 G7"/>
                  <a:gd name="G9" fmla="*/ 21600 1 2"/>
                  <a:gd name="G10" fmla="+- 1878 0 G9"/>
                  <a:gd name="G11" fmla="?: G10 G8 0"/>
                  <a:gd name="G12" fmla="?: G10 G7 21600"/>
                  <a:gd name="T0" fmla="*/ 20661 w 21600"/>
                  <a:gd name="T1" fmla="*/ 10800 h 21600"/>
                  <a:gd name="T2" fmla="*/ 10800 w 21600"/>
                  <a:gd name="T3" fmla="*/ 21600 h 21600"/>
                  <a:gd name="T4" fmla="*/ 939 w 21600"/>
                  <a:gd name="T5" fmla="*/ 10800 h 21600"/>
                  <a:gd name="T6" fmla="*/ 10800 w 21600"/>
                  <a:gd name="T7" fmla="*/ 0 h 21600"/>
                  <a:gd name="T8" fmla="*/ 2739 w 21600"/>
                  <a:gd name="T9" fmla="*/ 2739 h 21600"/>
                  <a:gd name="T10" fmla="*/ 18861 w 21600"/>
                  <a:gd name="T11" fmla="*/ 1886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78" y="21600"/>
                    </a:lnTo>
                    <a:lnTo>
                      <a:pt x="197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45" name="Rectangle 2797">
                <a:extLst>
                  <a:ext uri="{FF2B5EF4-FFF2-40B4-BE49-F238E27FC236}">
                    <a16:creationId xmlns:a16="http://schemas.microsoft.com/office/drawing/2014/main" id="{06391344-CD5A-43F1-B68B-B484D40AFD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925"/>
                <a:ext cx="368" cy="17"/>
              </a:xfrm>
              <a:prstGeom prst="rect">
                <a:avLst/>
              </a:pr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446" name="Group 2798">
              <a:extLst>
                <a:ext uri="{FF2B5EF4-FFF2-40B4-BE49-F238E27FC236}">
                  <a16:creationId xmlns:a16="http://schemas.microsoft.com/office/drawing/2014/main" id="{14006B75-E2A0-4E91-B9ED-D371A090F2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3" y="827"/>
              <a:ext cx="82" cy="86"/>
              <a:chOff x="1476" y="2557"/>
              <a:chExt cx="368" cy="385"/>
            </a:xfrm>
          </p:grpSpPr>
          <p:sp>
            <p:nvSpPr>
              <p:cNvPr id="30447" name="Rectangle 2799">
                <a:extLst>
                  <a:ext uri="{FF2B5EF4-FFF2-40B4-BE49-F238E27FC236}">
                    <a16:creationId xmlns:a16="http://schemas.microsoft.com/office/drawing/2014/main" id="{00B0AD60-4BA9-45FE-A456-1C833A42CB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557"/>
                <a:ext cx="312" cy="255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48" name="Rectangle 2800">
                <a:extLst>
                  <a:ext uri="{FF2B5EF4-FFF2-40B4-BE49-F238E27FC236}">
                    <a16:creationId xmlns:a16="http://schemas.microsoft.com/office/drawing/2014/main" id="{C2AD0721-8102-4BFD-A0A1-DE07703CD9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564"/>
                <a:ext cx="298" cy="241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49" name="AutoShape 2801">
                <a:extLst>
                  <a:ext uri="{FF2B5EF4-FFF2-40B4-BE49-F238E27FC236}">
                    <a16:creationId xmlns:a16="http://schemas.microsoft.com/office/drawing/2014/main" id="{C1EF974B-A2AD-47F6-9A65-5D6761CC32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76" y="2812"/>
                <a:ext cx="368" cy="113"/>
              </a:xfrm>
              <a:custGeom>
                <a:avLst/>
                <a:gdLst>
                  <a:gd name="G0" fmla="+- 1760 0 0"/>
                  <a:gd name="G1" fmla="+- 21600 0 1760"/>
                  <a:gd name="G2" fmla="*/ 1760 1 2"/>
                  <a:gd name="G3" fmla="+- 21600 0 G2"/>
                  <a:gd name="G4" fmla="+/ 1760 21600 2"/>
                  <a:gd name="G5" fmla="+/ G1 0 2"/>
                  <a:gd name="G6" fmla="*/ 21600 21600 1760"/>
                  <a:gd name="G7" fmla="*/ G6 1 2"/>
                  <a:gd name="G8" fmla="+- 21600 0 G7"/>
                  <a:gd name="G9" fmla="*/ 21600 1 2"/>
                  <a:gd name="G10" fmla="+- 1760 0 G9"/>
                  <a:gd name="G11" fmla="?: G10 G8 0"/>
                  <a:gd name="G12" fmla="?: G10 G7 21600"/>
                  <a:gd name="T0" fmla="*/ 20720 w 21600"/>
                  <a:gd name="T1" fmla="*/ 10800 h 21600"/>
                  <a:gd name="T2" fmla="*/ 10800 w 21600"/>
                  <a:gd name="T3" fmla="*/ 21600 h 21600"/>
                  <a:gd name="T4" fmla="*/ 880 w 21600"/>
                  <a:gd name="T5" fmla="*/ 10800 h 21600"/>
                  <a:gd name="T6" fmla="*/ 10800 w 21600"/>
                  <a:gd name="T7" fmla="*/ 0 h 21600"/>
                  <a:gd name="T8" fmla="*/ 2680 w 21600"/>
                  <a:gd name="T9" fmla="*/ 2680 h 21600"/>
                  <a:gd name="T10" fmla="*/ 18920 w 21600"/>
                  <a:gd name="T11" fmla="*/ 189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60" y="21600"/>
                    </a:lnTo>
                    <a:lnTo>
                      <a:pt x="1984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50" name="AutoShape 2802">
                <a:extLst>
                  <a:ext uri="{FF2B5EF4-FFF2-40B4-BE49-F238E27FC236}">
                    <a16:creationId xmlns:a16="http://schemas.microsoft.com/office/drawing/2014/main" id="{3481C7F3-3B36-45F8-A0CA-EFF465FA19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99" y="2820"/>
                <a:ext cx="321" cy="41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51" name="AutoShape 2803">
                <a:extLst>
                  <a:ext uri="{FF2B5EF4-FFF2-40B4-BE49-F238E27FC236}">
                    <a16:creationId xmlns:a16="http://schemas.microsoft.com/office/drawing/2014/main" id="{9659B687-25B3-4C17-9B33-B21231C46C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30" y="2868"/>
                <a:ext cx="69" cy="27"/>
              </a:xfrm>
              <a:custGeom>
                <a:avLst/>
                <a:gdLst>
                  <a:gd name="G0" fmla="+- 1878 0 0"/>
                  <a:gd name="G1" fmla="+- 21600 0 1878"/>
                  <a:gd name="G2" fmla="*/ 1878 1 2"/>
                  <a:gd name="G3" fmla="+- 21600 0 G2"/>
                  <a:gd name="G4" fmla="+/ 1878 21600 2"/>
                  <a:gd name="G5" fmla="+/ G1 0 2"/>
                  <a:gd name="G6" fmla="*/ 21600 21600 1878"/>
                  <a:gd name="G7" fmla="*/ G6 1 2"/>
                  <a:gd name="G8" fmla="+- 21600 0 G7"/>
                  <a:gd name="G9" fmla="*/ 21600 1 2"/>
                  <a:gd name="G10" fmla="+- 1878 0 G9"/>
                  <a:gd name="G11" fmla="?: G10 G8 0"/>
                  <a:gd name="G12" fmla="?: G10 G7 21600"/>
                  <a:gd name="T0" fmla="*/ 20661 w 21600"/>
                  <a:gd name="T1" fmla="*/ 10800 h 21600"/>
                  <a:gd name="T2" fmla="*/ 10800 w 21600"/>
                  <a:gd name="T3" fmla="*/ 21600 h 21600"/>
                  <a:gd name="T4" fmla="*/ 939 w 21600"/>
                  <a:gd name="T5" fmla="*/ 10800 h 21600"/>
                  <a:gd name="T6" fmla="*/ 10800 w 21600"/>
                  <a:gd name="T7" fmla="*/ 0 h 21600"/>
                  <a:gd name="T8" fmla="*/ 2739 w 21600"/>
                  <a:gd name="T9" fmla="*/ 2739 h 21600"/>
                  <a:gd name="T10" fmla="*/ 18861 w 21600"/>
                  <a:gd name="T11" fmla="*/ 1886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78" y="21600"/>
                    </a:lnTo>
                    <a:lnTo>
                      <a:pt x="197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52" name="Rectangle 2804">
                <a:extLst>
                  <a:ext uri="{FF2B5EF4-FFF2-40B4-BE49-F238E27FC236}">
                    <a16:creationId xmlns:a16="http://schemas.microsoft.com/office/drawing/2014/main" id="{22FF6BFD-E3EE-4514-859B-F3C507FB89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925"/>
                <a:ext cx="368" cy="17"/>
              </a:xfrm>
              <a:prstGeom prst="rect">
                <a:avLst/>
              </a:pr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453" name="Rectangle 2805">
              <a:extLst>
                <a:ext uri="{FF2B5EF4-FFF2-40B4-BE49-F238E27FC236}">
                  <a16:creationId xmlns:a16="http://schemas.microsoft.com/office/drawing/2014/main" id="{2F63FEFA-9F64-4EE8-87D5-8F800DC407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1" y="941"/>
              <a:ext cx="182" cy="136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454" name="Group 2806">
              <a:extLst>
                <a:ext uri="{FF2B5EF4-FFF2-40B4-BE49-F238E27FC236}">
                  <a16:creationId xmlns:a16="http://schemas.microsoft.com/office/drawing/2014/main" id="{A7A08EA0-8C03-4CD7-9D25-B21DCCE539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3" y="966"/>
              <a:ext cx="82" cy="86"/>
              <a:chOff x="1476" y="2557"/>
              <a:chExt cx="368" cy="385"/>
            </a:xfrm>
          </p:grpSpPr>
          <p:sp>
            <p:nvSpPr>
              <p:cNvPr id="30455" name="Rectangle 2807">
                <a:extLst>
                  <a:ext uri="{FF2B5EF4-FFF2-40B4-BE49-F238E27FC236}">
                    <a16:creationId xmlns:a16="http://schemas.microsoft.com/office/drawing/2014/main" id="{2520A313-F200-4280-AE13-A2B128B08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557"/>
                <a:ext cx="312" cy="255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56" name="Rectangle 2808">
                <a:extLst>
                  <a:ext uri="{FF2B5EF4-FFF2-40B4-BE49-F238E27FC236}">
                    <a16:creationId xmlns:a16="http://schemas.microsoft.com/office/drawing/2014/main" id="{AC0DD519-CE4F-4393-B9B3-F6528E3C8C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564"/>
                <a:ext cx="298" cy="241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57" name="AutoShape 2809">
                <a:extLst>
                  <a:ext uri="{FF2B5EF4-FFF2-40B4-BE49-F238E27FC236}">
                    <a16:creationId xmlns:a16="http://schemas.microsoft.com/office/drawing/2014/main" id="{C077C2FF-3B61-4A63-B297-E3A850A878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76" y="2812"/>
                <a:ext cx="368" cy="113"/>
              </a:xfrm>
              <a:custGeom>
                <a:avLst/>
                <a:gdLst>
                  <a:gd name="G0" fmla="+- 1760 0 0"/>
                  <a:gd name="G1" fmla="+- 21600 0 1760"/>
                  <a:gd name="G2" fmla="*/ 1760 1 2"/>
                  <a:gd name="G3" fmla="+- 21600 0 G2"/>
                  <a:gd name="G4" fmla="+/ 1760 21600 2"/>
                  <a:gd name="G5" fmla="+/ G1 0 2"/>
                  <a:gd name="G6" fmla="*/ 21600 21600 1760"/>
                  <a:gd name="G7" fmla="*/ G6 1 2"/>
                  <a:gd name="G8" fmla="+- 21600 0 G7"/>
                  <a:gd name="G9" fmla="*/ 21600 1 2"/>
                  <a:gd name="G10" fmla="+- 1760 0 G9"/>
                  <a:gd name="G11" fmla="?: G10 G8 0"/>
                  <a:gd name="G12" fmla="?: G10 G7 21600"/>
                  <a:gd name="T0" fmla="*/ 20720 w 21600"/>
                  <a:gd name="T1" fmla="*/ 10800 h 21600"/>
                  <a:gd name="T2" fmla="*/ 10800 w 21600"/>
                  <a:gd name="T3" fmla="*/ 21600 h 21600"/>
                  <a:gd name="T4" fmla="*/ 880 w 21600"/>
                  <a:gd name="T5" fmla="*/ 10800 h 21600"/>
                  <a:gd name="T6" fmla="*/ 10800 w 21600"/>
                  <a:gd name="T7" fmla="*/ 0 h 21600"/>
                  <a:gd name="T8" fmla="*/ 2680 w 21600"/>
                  <a:gd name="T9" fmla="*/ 2680 h 21600"/>
                  <a:gd name="T10" fmla="*/ 18920 w 21600"/>
                  <a:gd name="T11" fmla="*/ 189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60" y="21600"/>
                    </a:lnTo>
                    <a:lnTo>
                      <a:pt x="1984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58" name="AutoShape 2810">
                <a:extLst>
                  <a:ext uri="{FF2B5EF4-FFF2-40B4-BE49-F238E27FC236}">
                    <a16:creationId xmlns:a16="http://schemas.microsoft.com/office/drawing/2014/main" id="{8DEA420F-4333-40C6-8149-F845AA7CCD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99" y="2820"/>
                <a:ext cx="321" cy="41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59" name="AutoShape 2811">
                <a:extLst>
                  <a:ext uri="{FF2B5EF4-FFF2-40B4-BE49-F238E27FC236}">
                    <a16:creationId xmlns:a16="http://schemas.microsoft.com/office/drawing/2014/main" id="{153CDDA9-6D79-4373-BA7B-5ACC625C19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30" y="2868"/>
                <a:ext cx="69" cy="27"/>
              </a:xfrm>
              <a:custGeom>
                <a:avLst/>
                <a:gdLst>
                  <a:gd name="G0" fmla="+- 1878 0 0"/>
                  <a:gd name="G1" fmla="+- 21600 0 1878"/>
                  <a:gd name="G2" fmla="*/ 1878 1 2"/>
                  <a:gd name="G3" fmla="+- 21600 0 G2"/>
                  <a:gd name="G4" fmla="+/ 1878 21600 2"/>
                  <a:gd name="G5" fmla="+/ G1 0 2"/>
                  <a:gd name="G6" fmla="*/ 21600 21600 1878"/>
                  <a:gd name="G7" fmla="*/ G6 1 2"/>
                  <a:gd name="G8" fmla="+- 21600 0 G7"/>
                  <a:gd name="G9" fmla="*/ 21600 1 2"/>
                  <a:gd name="G10" fmla="+- 1878 0 G9"/>
                  <a:gd name="G11" fmla="?: G10 G8 0"/>
                  <a:gd name="G12" fmla="?: G10 G7 21600"/>
                  <a:gd name="T0" fmla="*/ 20661 w 21600"/>
                  <a:gd name="T1" fmla="*/ 10800 h 21600"/>
                  <a:gd name="T2" fmla="*/ 10800 w 21600"/>
                  <a:gd name="T3" fmla="*/ 21600 h 21600"/>
                  <a:gd name="T4" fmla="*/ 939 w 21600"/>
                  <a:gd name="T5" fmla="*/ 10800 h 21600"/>
                  <a:gd name="T6" fmla="*/ 10800 w 21600"/>
                  <a:gd name="T7" fmla="*/ 0 h 21600"/>
                  <a:gd name="T8" fmla="*/ 2739 w 21600"/>
                  <a:gd name="T9" fmla="*/ 2739 h 21600"/>
                  <a:gd name="T10" fmla="*/ 18861 w 21600"/>
                  <a:gd name="T11" fmla="*/ 1886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78" y="21600"/>
                    </a:lnTo>
                    <a:lnTo>
                      <a:pt x="197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60" name="Rectangle 2812">
                <a:extLst>
                  <a:ext uri="{FF2B5EF4-FFF2-40B4-BE49-F238E27FC236}">
                    <a16:creationId xmlns:a16="http://schemas.microsoft.com/office/drawing/2014/main" id="{B5916878-35D9-442D-A0A2-6AF5AB18FE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925"/>
                <a:ext cx="368" cy="17"/>
              </a:xfrm>
              <a:prstGeom prst="rect">
                <a:avLst/>
              </a:pr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461" name="Group 2813">
            <a:extLst>
              <a:ext uri="{FF2B5EF4-FFF2-40B4-BE49-F238E27FC236}">
                <a16:creationId xmlns:a16="http://schemas.microsoft.com/office/drawing/2014/main" id="{85591803-C625-4A75-A036-8454B64CB560}"/>
              </a:ext>
            </a:extLst>
          </p:cNvPr>
          <p:cNvGrpSpPr>
            <a:grpSpLocks/>
          </p:cNvGrpSpPr>
          <p:nvPr/>
        </p:nvGrpSpPr>
        <p:grpSpPr bwMode="auto">
          <a:xfrm>
            <a:off x="2311400" y="2962275"/>
            <a:ext cx="1539875" cy="1335088"/>
            <a:chOff x="1334" y="204"/>
            <a:chExt cx="1088" cy="1043"/>
          </a:xfrm>
        </p:grpSpPr>
        <p:sp>
          <p:nvSpPr>
            <p:cNvPr id="30462" name="Rectangle 2814">
              <a:extLst>
                <a:ext uri="{FF2B5EF4-FFF2-40B4-BE49-F238E27FC236}">
                  <a16:creationId xmlns:a16="http://schemas.microsoft.com/office/drawing/2014/main" id="{6FE9055E-C797-420E-8748-E645A322B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5" y="476"/>
              <a:ext cx="182" cy="13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63" name="Rectangle 2815">
              <a:extLst>
                <a:ext uri="{FF2B5EF4-FFF2-40B4-BE49-F238E27FC236}">
                  <a16:creationId xmlns:a16="http://schemas.microsoft.com/office/drawing/2014/main" id="{7DEA757C-1192-401D-96D0-86915FE21C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" y="1156"/>
              <a:ext cx="1088" cy="9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30464" name="Rectangle 2816" descr="横線 (反転)">
              <a:extLst>
                <a:ext uri="{FF2B5EF4-FFF2-40B4-BE49-F238E27FC236}">
                  <a16:creationId xmlns:a16="http://schemas.microsoft.com/office/drawing/2014/main" id="{EEBD9CEA-9261-4380-B4F2-2E9B9DF585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" y="204"/>
              <a:ext cx="1088" cy="181"/>
            </a:xfrm>
            <a:prstGeom prst="rect">
              <a:avLst/>
            </a:prstGeom>
            <a:pattFill prst="narHorz">
              <a:fgClr>
                <a:srgbClr val="6699FF"/>
              </a:fgClr>
              <a:bgClr>
                <a:srgbClr val="0066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65" name="Rectangle 2817">
              <a:extLst>
                <a:ext uri="{FF2B5EF4-FFF2-40B4-BE49-F238E27FC236}">
                  <a16:creationId xmlns:a16="http://schemas.microsoft.com/office/drawing/2014/main" id="{1AE8EA31-B3CD-4E3C-A08F-AD0428E9B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" y="385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466" name="Rectangle 2818">
              <a:extLst>
                <a:ext uri="{FF2B5EF4-FFF2-40B4-BE49-F238E27FC236}">
                  <a16:creationId xmlns:a16="http://schemas.microsoft.com/office/drawing/2014/main" id="{A758B133-4337-428B-9B09-6CB45BB81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5" y="385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467" name="Rectangle 2819">
              <a:extLst>
                <a:ext uri="{FF2B5EF4-FFF2-40B4-BE49-F238E27FC236}">
                  <a16:creationId xmlns:a16="http://schemas.microsoft.com/office/drawing/2014/main" id="{D92A4FF2-7272-47E2-9D98-05FA1B11E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7" y="385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468" name="Rectangle 2820">
              <a:extLst>
                <a:ext uri="{FF2B5EF4-FFF2-40B4-BE49-F238E27FC236}">
                  <a16:creationId xmlns:a16="http://schemas.microsoft.com/office/drawing/2014/main" id="{BE8BD989-F9A1-4FB2-8708-8E5F10A5A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8" y="385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469" name="Rectangle 2821">
              <a:extLst>
                <a:ext uri="{FF2B5EF4-FFF2-40B4-BE49-F238E27FC236}">
                  <a16:creationId xmlns:a16="http://schemas.microsoft.com/office/drawing/2014/main" id="{FEB6A37E-5E86-459A-AFB1-8CADF9F999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0" y="385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470" name="Rectangle 2822">
              <a:extLst>
                <a:ext uri="{FF2B5EF4-FFF2-40B4-BE49-F238E27FC236}">
                  <a16:creationId xmlns:a16="http://schemas.microsoft.com/office/drawing/2014/main" id="{2203EBD5-8742-4362-8C20-532E2B7C3C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1" y="385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471" name="Rectangle 2823">
              <a:extLst>
                <a:ext uri="{FF2B5EF4-FFF2-40B4-BE49-F238E27FC236}">
                  <a16:creationId xmlns:a16="http://schemas.microsoft.com/office/drawing/2014/main" id="{A423AC1F-8162-4A5C-9AA1-D88D01622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5" y="657"/>
              <a:ext cx="182" cy="136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72" name="Rectangle 2824">
              <a:extLst>
                <a:ext uri="{FF2B5EF4-FFF2-40B4-BE49-F238E27FC236}">
                  <a16:creationId xmlns:a16="http://schemas.microsoft.com/office/drawing/2014/main" id="{DE6E98B6-F0FD-4BAF-80F3-DB66C32AEF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5" y="799"/>
              <a:ext cx="182" cy="136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73" name="Rectangle 2825">
              <a:extLst>
                <a:ext uri="{FF2B5EF4-FFF2-40B4-BE49-F238E27FC236}">
                  <a16:creationId xmlns:a16="http://schemas.microsoft.com/office/drawing/2014/main" id="{C8AEACF7-96A1-46C9-8F27-16564F05BB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6" y="476"/>
              <a:ext cx="317" cy="272"/>
            </a:xfrm>
            <a:prstGeom prst="rect">
              <a:avLst/>
            </a:prstGeom>
            <a:gradFill rotWithShape="1">
              <a:gsLst>
                <a:gs pos="0">
                  <a:srgbClr val="00CCFF"/>
                </a:gs>
                <a:gs pos="100000">
                  <a:srgbClr val="00CCFF">
                    <a:gamma/>
                    <a:tint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74" name="Rectangle 2826" descr="横線">
              <a:extLst>
                <a:ext uri="{FF2B5EF4-FFF2-40B4-BE49-F238E27FC236}">
                  <a16:creationId xmlns:a16="http://schemas.microsoft.com/office/drawing/2014/main" id="{B734F22D-8318-4266-AE27-D30E0B205C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9" y="476"/>
              <a:ext cx="181" cy="272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75" name="Rectangle 2827" descr="横線">
              <a:extLst>
                <a:ext uri="{FF2B5EF4-FFF2-40B4-BE49-F238E27FC236}">
                  <a16:creationId xmlns:a16="http://schemas.microsoft.com/office/drawing/2014/main" id="{266B0FBF-C053-4BE4-800D-87238A2DC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6" y="793"/>
              <a:ext cx="544" cy="91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76" name="Rectangle 2828">
              <a:extLst>
                <a:ext uri="{FF2B5EF4-FFF2-40B4-BE49-F238E27FC236}">
                  <a16:creationId xmlns:a16="http://schemas.microsoft.com/office/drawing/2014/main" id="{60DD9CE5-7B55-4DDC-A6BD-541A3F1D3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6" y="929"/>
              <a:ext cx="544" cy="18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77" name="Rectangle 2829">
              <a:extLst>
                <a:ext uri="{FF2B5EF4-FFF2-40B4-BE49-F238E27FC236}">
                  <a16:creationId xmlns:a16="http://schemas.microsoft.com/office/drawing/2014/main" id="{C2436211-3D49-42D4-868C-5196F3BEE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6" y="929"/>
              <a:ext cx="544" cy="46"/>
            </a:xfrm>
            <a:prstGeom prst="rect">
              <a:avLst/>
            </a:prstGeom>
            <a:solidFill>
              <a:srgbClr val="C0C0C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78" name="Rectangle 2830">
              <a:extLst>
                <a:ext uri="{FF2B5EF4-FFF2-40B4-BE49-F238E27FC236}">
                  <a16:creationId xmlns:a16="http://schemas.microsoft.com/office/drawing/2014/main" id="{83675C94-4706-4E12-9F8F-DBC99E552E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6" y="975"/>
              <a:ext cx="544" cy="4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79" name="Rectangle 2831">
              <a:extLst>
                <a:ext uri="{FF2B5EF4-FFF2-40B4-BE49-F238E27FC236}">
                  <a16:creationId xmlns:a16="http://schemas.microsoft.com/office/drawing/2014/main" id="{975B6C0A-D3B3-4FF9-AA13-FB7A0EC6C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6" y="1020"/>
              <a:ext cx="544" cy="4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80" name="Rectangle 2832">
              <a:extLst>
                <a:ext uri="{FF2B5EF4-FFF2-40B4-BE49-F238E27FC236}">
                  <a16:creationId xmlns:a16="http://schemas.microsoft.com/office/drawing/2014/main" id="{230F8185-30F5-48C4-8900-CC4E48A45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6" y="929"/>
              <a:ext cx="181" cy="182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481" name="Group 2833">
              <a:extLst>
                <a:ext uri="{FF2B5EF4-FFF2-40B4-BE49-F238E27FC236}">
                  <a16:creationId xmlns:a16="http://schemas.microsoft.com/office/drawing/2014/main" id="{6603DCA1-AAF7-419E-9A44-3A49FEB5E0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74" y="476"/>
              <a:ext cx="181" cy="39"/>
              <a:chOff x="1215" y="1752"/>
              <a:chExt cx="181" cy="68"/>
            </a:xfrm>
          </p:grpSpPr>
          <p:sp>
            <p:nvSpPr>
              <p:cNvPr id="30482" name="Rectangle 2834">
                <a:extLst>
                  <a:ext uri="{FF2B5EF4-FFF2-40B4-BE49-F238E27FC236}">
                    <a16:creationId xmlns:a16="http://schemas.microsoft.com/office/drawing/2014/main" id="{DA19BEC6-6511-4487-A129-BF4418D90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1752"/>
                <a:ext cx="181" cy="6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83" name="WordArt 2835">
                <a:extLst>
                  <a:ext uri="{FF2B5EF4-FFF2-40B4-BE49-F238E27FC236}">
                    <a16:creationId xmlns:a16="http://schemas.microsoft.com/office/drawing/2014/main" id="{CECCD1FC-EE85-4258-B601-02475A6943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42" y="1758"/>
                <a:ext cx="127" cy="57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ＭＳ Ｐゴシック" panose="020B0600070205080204" pitchFamily="50" charset="-128"/>
                  </a:rPr>
                  <a:t>Menu</a:t>
                </a:r>
                <a:endParaRPr lang="ja-JP" altLang="en-US" sz="3600" b="1" kern="1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ＭＳ Ｐゴシック" panose="020B0600070205080204" pitchFamily="50" charset="-128"/>
                </a:endParaRPr>
              </a:p>
            </p:txBody>
          </p:sp>
        </p:grpSp>
        <p:sp>
          <p:nvSpPr>
            <p:cNvPr id="30484" name="Rectangle 2836">
              <a:extLst>
                <a:ext uri="{FF2B5EF4-FFF2-40B4-BE49-F238E27FC236}">
                  <a16:creationId xmlns:a16="http://schemas.microsoft.com/office/drawing/2014/main" id="{C790B059-DE1A-4C58-9844-795D67AE55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4" y="515"/>
              <a:ext cx="181" cy="596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85" name="WordArt 2837">
              <a:extLst>
                <a:ext uri="{FF2B5EF4-FFF2-40B4-BE49-F238E27FC236}">
                  <a16:creationId xmlns:a16="http://schemas.microsoft.com/office/drawing/2014/main" id="{A68B370C-6685-49C0-83BC-9CF6C79B52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6" y="232"/>
              <a:ext cx="596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Right">
                <a:avLst>
                  <a:gd name="adj" fmla="val 12389"/>
                </a:avLst>
              </a:prstTxWarp>
              <a:scene3d>
                <a:camera prst="legacyPerspectiveFront">
                  <a:rot lat="20519999" lon="1080000" rev="0"/>
                </a:camera>
                <a:lightRig rig="legacyFlat4" dir="t"/>
              </a:scene3d>
              <a:sp3d extrusionH="36500" prstMaterial="legacyMetal">
                <a:extrusionClr>
                  <a:srgbClr val="6699FF"/>
                </a:extrusionClr>
                <a:contourClr>
                  <a:srgbClr val="6699FF"/>
                </a:contourClr>
              </a:sp3d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6699FF"/>
                      </a:gs>
                      <a:gs pos="100000">
                        <a:srgbClr val="6699FF">
                          <a:gamma/>
                          <a:tint val="19216"/>
                          <a:invGamma/>
                        </a:srgbClr>
                      </a:gs>
                    </a:gsLst>
                    <a:lin ang="5400000" scaled="1"/>
                  </a:gradFill>
                  <a:latin typeface="Impact" panose="020B0806030902050204" pitchFamily="34" charset="0"/>
                </a:rPr>
                <a:t>HAPPY Shopping</a:t>
              </a:r>
              <a:endParaRPr lang="ja-JP" altLang="en-US" sz="3600" b="1" kern="10">
                <a:gradFill rotWithShape="1">
                  <a:gsLst>
                    <a:gs pos="0">
                      <a:srgbClr val="6699FF"/>
                    </a:gs>
                    <a:gs pos="100000">
                      <a:srgbClr val="6699FF">
                        <a:gamma/>
                        <a:tint val="19216"/>
                        <a:invGamma/>
                      </a:srgbClr>
                    </a:gs>
                  </a:gsLst>
                  <a:lin ang="5400000" scaled="1"/>
                </a:gradFill>
                <a:latin typeface="Impact" panose="020B0806030902050204" pitchFamily="34" charset="0"/>
              </a:endParaRPr>
            </a:p>
          </p:txBody>
        </p:sp>
        <p:sp>
          <p:nvSpPr>
            <p:cNvPr id="30486" name="Rectangle 2838" descr="横線">
              <a:extLst>
                <a:ext uri="{FF2B5EF4-FFF2-40B4-BE49-F238E27FC236}">
                  <a16:creationId xmlns:a16="http://schemas.microsoft.com/office/drawing/2014/main" id="{34A6E0CD-FC6C-4158-85E2-E9BC9F8BE1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4" y="544"/>
              <a:ext cx="142" cy="170"/>
            </a:xfrm>
            <a:prstGeom prst="rect">
              <a:avLst/>
            </a:prstGeom>
            <a:pattFill prst="lt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87" name="Rectangle 2839" descr="横線">
              <a:extLst>
                <a:ext uri="{FF2B5EF4-FFF2-40B4-BE49-F238E27FC236}">
                  <a16:creationId xmlns:a16="http://schemas.microsoft.com/office/drawing/2014/main" id="{50DE057C-1820-4754-B85A-1FA0280C9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4" y="742"/>
              <a:ext cx="142" cy="170"/>
            </a:xfrm>
            <a:prstGeom prst="rect">
              <a:avLst/>
            </a:prstGeom>
            <a:pattFill prst="lt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88" name="Rectangle 2840" descr="横線">
              <a:extLst>
                <a:ext uri="{FF2B5EF4-FFF2-40B4-BE49-F238E27FC236}">
                  <a16:creationId xmlns:a16="http://schemas.microsoft.com/office/drawing/2014/main" id="{CF44B54C-2DA8-403E-B0C5-3D07D4E7C0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4" y="941"/>
              <a:ext cx="142" cy="141"/>
            </a:xfrm>
            <a:prstGeom prst="rect">
              <a:avLst/>
            </a:prstGeom>
            <a:pattFill prst="lt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89" name="WordArt 2841">
              <a:extLst>
                <a:ext uri="{FF2B5EF4-FFF2-40B4-BE49-F238E27FC236}">
                  <a16:creationId xmlns:a16="http://schemas.microsoft.com/office/drawing/2014/main" id="{30703F5F-E726-4BE6-A144-D2FA8DBAA2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15" y="1188"/>
              <a:ext cx="127" cy="2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Copyrights</a:t>
              </a:r>
              <a:endParaRPr lang="ja-JP" altLang="en-US" sz="3600" b="1" kern="10">
                <a:solidFill>
                  <a:srgbClr val="FFFFFF"/>
                </a:solidFill>
                <a:latin typeface="ＭＳ Ｐゴシック" panose="020B0600070205080204" pitchFamily="50" charset="-128"/>
              </a:endParaRPr>
            </a:p>
          </p:txBody>
        </p:sp>
        <p:grpSp>
          <p:nvGrpSpPr>
            <p:cNvPr id="30490" name="Group 2842">
              <a:extLst>
                <a:ext uri="{FF2B5EF4-FFF2-40B4-BE49-F238E27FC236}">
                  <a16:creationId xmlns:a16="http://schemas.microsoft.com/office/drawing/2014/main" id="{8C0F0F70-F2FB-42CB-9972-0FED3365F9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1" y="515"/>
              <a:ext cx="190" cy="199"/>
              <a:chOff x="1476" y="2557"/>
              <a:chExt cx="368" cy="385"/>
            </a:xfrm>
          </p:grpSpPr>
          <p:sp>
            <p:nvSpPr>
              <p:cNvPr id="30491" name="Rectangle 2843">
                <a:extLst>
                  <a:ext uri="{FF2B5EF4-FFF2-40B4-BE49-F238E27FC236}">
                    <a16:creationId xmlns:a16="http://schemas.microsoft.com/office/drawing/2014/main" id="{4B4192AE-B114-4D17-9DC6-CDADCA997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557"/>
                <a:ext cx="312" cy="255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92" name="Rectangle 2844">
                <a:extLst>
                  <a:ext uri="{FF2B5EF4-FFF2-40B4-BE49-F238E27FC236}">
                    <a16:creationId xmlns:a16="http://schemas.microsoft.com/office/drawing/2014/main" id="{12D71EAF-274E-4D23-BDBC-120957B42E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564"/>
                <a:ext cx="298" cy="241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93" name="AutoShape 2845">
                <a:extLst>
                  <a:ext uri="{FF2B5EF4-FFF2-40B4-BE49-F238E27FC236}">
                    <a16:creationId xmlns:a16="http://schemas.microsoft.com/office/drawing/2014/main" id="{1CFE9047-B488-4842-856B-83B8D54EB5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76" y="2812"/>
                <a:ext cx="368" cy="113"/>
              </a:xfrm>
              <a:custGeom>
                <a:avLst/>
                <a:gdLst>
                  <a:gd name="G0" fmla="+- 1760 0 0"/>
                  <a:gd name="G1" fmla="+- 21600 0 1760"/>
                  <a:gd name="G2" fmla="*/ 1760 1 2"/>
                  <a:gd name="G3" fmla="+- 21600 0 G2"/>
                  <a:gd name="G4" fmla="+/ 1760 21600 2"/>
                  <a:gd name="G5" fmla="+/ G1 0 2"/>
                  <a:gd name="G6" fmla="*/ 21600 21600 1760"/>
                  <a:gd name="G7" fmla="*/ G6 1 2"/>
                  <a:gd name="G8" fmla="+- 21600 0 G7"/>
                  <a:gd name="G9" fmla="*/ 21600 1 2"/>
                  <a:gd name="G10" fmla="+- 1760 0 G9"/>
                  <a:gd name="G11" fmla="?: G10 G8 0"/>
                  <a:gd name="G12" fmla="?: G10 G7 21600"/>
                  <a:gd name="T0" fmla="*/ 20720 w 21600"/>
                  <a:gd name="T1" fmla="*/ 10800 h 21600"/>
                  <a:gd name="T2" fmla="*/ 10800 w 21600"/>
                  <a:gd name="T3" fmla="*/ 21600 h 21600"/>
                  <a:gd name="T4" fmla="*/ 880 w 21600"/>
                  <a:gd name="T5" fmla="*/ 10800 h 21600"/>
                  <a:gd name="T6" fmla="*/ 10800 w 21600"/>
                  <a:gd name="T7" fmla="*/ 0 h 21600"/>
                  <a:gd name="T8" fmla="*/ 2680 w 21600"/>
                  <a:gd name="T9" fmla="*/ 2680 h 21600"/>
                  <a:gd name="T10" fmla="*/ 18920 w 21600"/>
                  <a:gd name="T11" fmla="*/ 189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60" y="21600"/>
                    </a:lnTo>
                    <a:lnTo>
                      <a:pt x="1984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94" name="AutoShape 2846">
                <a:extLst>
                  <a:ext uri="{FF2B5EF4-FFF2-40B4-BE49-F238E27FC236}">
                    <a16:creationId xmlns:a16="http://schemas.microsoft.com/office/drawing/2014/main" id="{99A34968-12E2-4C5B-9702-AE45AF660D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99" y="2820"/>
                <a:ext cx="321" cy="41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95" name="AutoShape 2847">
                <a:extLst>
                  <a:ext uri="{FF2B5EF4-FFF2-40B4-BE49-F238E27FC236}">
                    <a16:creationId xmlns:a16="http://schemas.microsoft.com/office/drawing/2014/main" id="{D1A6C147-7BCB-4A3E-B221-D967260B3B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30" y="2868"/>
                <a:ext cx="69" cy="27"/>
              </a:xfrm>
              <a:custGeom>
                <a:avLst/>
                <a:gdLst>
                  <a:gd name="G0" fmla="+- 1878 0 0"/>
                  <a:gd name="G1" fmla="+- 21600 0 1878"/>
                  <a:gd name="G2" fmla="*/ 1878 1 2"/>
                  <a:gd name="G3" fmla="+- 21600 0 G2"/>
                  <a:gd name="G4" fmla="+/ 1878 21600 2"/>
                  <a:gd name="G5" fmla="+/ G1 0 2"/>
                  <a:gd name="G6" fmla="*/ 21600 21600 1878"/>
                  <a:gd name="G7" fmla="*/ G6 1 2"/>
                  <a:gd name="G8" fmla="+- 21600 0 G7"/>
                  <a:gd name="G9" fmla="*/ 21600 1 2"/>
                  <a:gd name="G10" fmla="+- 1878 0 G9"/>
                  <a:gd name="G11" fmla="?: G10 G8 0"/>
                  <a:gd name="G12" fmla="?: G10 G7 21600"/>
                  <a:gd name="T0" fmla="*/ 20661 w 21600"/>
                  <a:gd name="T1" fmla="*/ 10800 h 21600"/>
                  <a:gd name="T2" fmla="*/ 10800 w 21600"/>
                  <a:gd name="T3" fmla="*/ 21600 h 21600"/>
                  <a:gd name="T4" fmla="*/ 939 w 21600"/>
                  <a:gd name="T5" fmla="*/ 10800 h 21600"/>
                  <a:gd name="T6" fmla="*/ 10800 w 21600"/>
                  <a:gd name="T7" fmla="*/ 0 h 21600"/>
                  <a:gd name="T8" fmla="*/ 2739 w 21600"/>
                  <a:gd name="T9" fmla="*/ 2739 h 21600"/>
                  <a:gd name="T10" fmla="*/ 18861 w 21600"/>
                  <a:gd name="T11" fmla="*/ 1886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78" y="21600"/>
                    </a:lnTo>
                    <a:lnTo>
                      <a:pt x="197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96" name="Rectangle 2848">
                <a:extLst>
                  <a:ext uri="{FF2B5EF4-FFF2-40B4-BE49-F238E27FC236}">
                    <a16:creationId xmlns:a16="http://schemas.microsoft.com/office/drawing/2014/main" id="{C2E8EF9E-5B80-4848-A8A0-502559AAEE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925"/>
                <a:ext cx="368" cy="17"/>
              </a:xfrm>
              <a:prstGeom prst="rect">
                <a:avLst/>
              </a:pr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497" name="Group 2849">
              <a:extLst>
                <a:ext uri="{FF2B5EF4-FFF2-40B4-BE49-F238E27FC236}">
                  <a16:creationId xmlns:a16="http://schemas.microsoft.com/office/drawing/2014/main" id="{0C4BCCE7-4608-42A4-9817-A7620572AC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07" y="682"/>
              <a:ext cx="82" cy="86"/>
              <a:chOff x="1476" y="2557"/>
              <a:chExt cx="368" cy="385"/>
            </a:xfrm>
          </p:grpSpPr>
          <p:sp>
            <p:nvSpPr>
              <p:cNvPr id="30498" name="Rectangle 2850">
                <a:extLst>
                  <a:ext uri="{FF2B5EF4-FFF2-40B4-BE49-F238E27FC236}">
                    <a16:creationId xmlns:a16="http://schemas.microsoft.com/office/drawing/2014/main" id="{57AF0F49-5A14-4C1E-8B2D-B41CBA2D9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557"/>
                <a:ext cx="312" cy="255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99" name="Rectangle 2851">
                <a:extLst>
                  <a:ext uri="{FF2B5EF4-FFF2-40B4-BE49-F238E27FC236}">
                    <a16:creationId xmlns:a16="http://schemas.microsoft.com/office/drawing/2014/main" id="{F45D185E-7089-4695-B541-DA38A15E92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564"/>
                <a:ext cx="298" cy="241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00" name="AutoShape 2852">
                <a:extLst>
                  <a:ext uri="{FF2B5EF4-FFF2-40B4-BE49-F238E27FC236}">
                    <a16:creationId xmlns:a16="http://schemas.microsoft.com/office/drawing/2014/main" id="{3EA6736B-D285-4782-ACC7-34F07850A9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76" y="2812"/>
                <a:ext cx="368" cy="113"/>
              </a:xfrm>
              <a:custGeom>
                <a:avLst/>
                <a:gdLst>
                  <a:gd name="G0" fmla="+- 1760 0 0"/>
                  <a:gd name="G1" fmla="+- 21600 0 1760"/>
                  <a:gd name="G2" fmla="*/ 1760 1 2"/>
                  <a:gd name="G3" fmla="+- 21600 0 G2"/>
                  <a:gd name="G4" fmla="+/ 1760 21600 2"/>
                  <a:gd name="G5" fmla="+/ G1 0 2"/>
                  <a:gd name="G6" fmla="*/ 21600 21600 1760"/>
                  <a:gd name="G7" fmla="*/ G6 1 2"/>
                  <a:gd name="G8" fmla="+- 21600 0 G7"/>
                  <a:gd name="G9" fmla="*/ 21600 1 2"/>
                  <a:gd name="G10" fmla="+- 1760 0 G9"/>
                  <a:gd name="G11" fmla="?: G10 G8 0"/>
                  <a:gd name="G12" fmla="?: G10 G7 21600"/>
                  <a:gd name="T0" fmla="*/ 20720 w 21600"/>
                  <a:gd name="T1" fmla="*/ 10800 h 21600"/>
                  <a:gd name="T2" fmla="*/ 10800 w 21600"/>
                  <a:gd name="T3" fmla="*/ 21600 h 21600"/>
                  <a:gd name="T4" fmla="*/ 880 w 21600"/>
                  <a:gd name="T5" fmla="*/ 10800 h 21600"/>
                  <a:gd name="T6" fmla="*/ 10800 w 21600"/>
                  <a:gd name="T7" fmla="*/ 0 h 21600"/>
                  <a:gd name="T8" fmla="*/ 2680 w 21600"/>
                  <a:gd name="T9" fmla="*/ 2680 h 21600"/>
                  <a:gd name="T10" fmla="*/ 18920 w 21600"/>
                  <a:gd name="T11" fmla="*/ 189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60" y="21600"/>
                    </a:lnTo>
                    <a:lnTo>
                      <a:pt x="1984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01" name="AutoShape 2853">
                <a:extLst>
                  <a:ext uri="{FF2B5EF4-FFF2-40B4-BE49-F238E27FC236}">
                    <a16:creationId xmlns:a16="http://schemas.microsoft.com/office/drawing/2014/main" id="{810E083A-A8A9-4FBF-A6F4-0BAC86B004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99" y="2820"/>
                <a:ext cx="321" cy="41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02" name="AutoShape 2854">
                <a:extLst>
                  <a:ext uri="{FF2B5EF4-FFF2-40B4-BE49-F238E27FC236}">
                    <a16:creationId xmlns:a16="http://schemas.microsoft.com/office/drawing/2014/main" id="{1A9F86BC-1C3F-4B62-B74A-69404BDC72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30" y="2868"/>
                <a:ext cx="69" cy="27"/>
              </a:xfrm>
              <a:custGeom>
                <a:avLst/>
                <a:gdLst>
                  <a:gd name="G0" fmla="+- 1878 0 0"/>
                  <a:gd name="G1" fmla="+- 21600 0 1878"/>
                  <a:gd name="G2" fmla="*/ 1878 1 2"/>
                  <a:gd name="G3" fmla="+- 21600 0 G2"/>
                  <a:gd name="G4" fmla="+/ 1878 21600 2"/>
                  <a:gd name="G5" fmla="+/ G1 0 2"/>
                  <a:gd name="G6" fmla="*/ 21600 21600 1878"/>
                  <a:gd name="G7" fmla="*/ G6 1 2"/>
                  <a:gd name="G8" fmla="+- 21600 0 G7"/>
                  <a:gd name="G9" fmla="*/ 21600 1 2"/>
                  <a:gd name="G10" fmla="+- 1878 0 G9"/>
                  <a:gd name="G11" fmla="?: G10 G8 0"/>
                  <a:gd name="G12" fmla="?: G10 G7 21600"/>
                  <a:gd name="T0" fmla="*/ 20661 w 21600"/>
                  <a:gd name="T1" fmla="*/ 10800 h 21600"/>
                  <a:gd name="T2" fmla="*/ 10800 w 21600"/>
                  <a:gd name="T3" fmla="*/ 21600 h 21600"/>
                  <a:gd name="T4" fmla="*/ 939 w 21600"/>
                  <a:gd name="T5" fmla="*/ 10800 h 21600"/>
                  <a:gd name="T6" fmla="*/ 10800 w 21600"/>
                  <a:gd name="T7" fmla="*/ 0 h 21600"/>
                  <a:gd name="T8" fmla="*/ 2739 w 21600"/>
                  <a:gd name="T9" fmla="*/ 2739 h 21600"/>
                  <a:gd name="T10" fmla="*/ 18861 w 21600"/>
                  <a:gd name="T11" fmla="*/ 1886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78" y="21600"/>
                    </a:lnTo>
                    <a:lnTo>
                      <a:pt x="197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03" name="Rectangle 2855">
                <a:extLst>
                  <a:ext uri="{FF2B5EF4-FFF2-40B4-BE49-F238E27FC236}">
                    <a16:creationId xmlns:a16="http://schemas.microsoft.com/office/drawing/2014/main" id="{C83427B1-FB63-4344-AC97-FC1D31F896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925"/>
                <a:ext cx="368" cy="17"/>
              </a:xfrm>
              <a:prstGeom prst="rect">
                <a:avLst/>
              </a:pr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504" name="Group 2856">
              <a:extLst>
                <a:ext uri="{FF2B5EF4-FFF2-40B4-BE49-F238E27FC236}">
                  <a16:creationId xmlns:a16="http://schemas.microsoft.com/office/drawing/2014/main" id="{BE86A12A-6AA8-41BB-B4B0-20E2C2C193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07" y="827"/>
              <a:ext cx="82" cy="86"/>
              <a:chOff x="1476" y="2557"/>
              <a:chExt cx="368" cy="385"/>
            </a:xfrm>
          </p:grpSpPr>
          <p:sp>
            <p:nvSpPr>
              <p:cNvPr id="30505" name="Rectangle 2857">
                <a:extLst>
                  <a:ext uri="{FF2B5EF4-FFF2-40B4-BE49-F238E27FC236}">
                    <a16:creationId xmlns:a16="http://schemas.microsoft.com/office/drawing/2014/main" id="{3BFE5C80-B2E8-4E1F-B095-308B97322C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557"/>
                <a:ext cx="312" cy="255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06" name="Rectangle 2858">
                <a:extLst>
                  <a:ext uri="{FF2B5EF4-FFF2-40B4-BE49-F238E27FC236}">
                    <a16:creationId xmlns:a16="http://schemas.microsoft.com/office/drawing/2014/main" id="{57346398-5B5B-4BE7-BABA-0D9DD3FFE1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564"/>
                <a:ext cx="298" cy="241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07" name="AutoShape 2859">
                <a:extLst>
                  <a:ext uri="{FF2B5EF4-FFF2-40B4-BE49-F238E27FC236}">
                    <a16:creationId xmlns:a16="http://schemas.microsoft.com/office/drawing/2014/main" id="{B5026D92-A85D-4B94-9A77-597A55A29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76" y="2812"/>
                <a:ext cx="368" cy="113"/>
              </a:xfrm>
              <a:custGeom>
                <a:avLst/>
                <a:gdLst>
                  <a:gd name="G0" fmla="+- 1760 0 0"/>
                  <a:gd name="G1" fmla="+- 21600 0 1760"/>
                  <a:gd name="G2" fmla="*/ 1760 1 2"/>
                  <a:gd name="G3" fmla="+- 21600 0 G2"/>
                  <a:gd name="G4" fmla="+/ 1760 21600 2"/>
                  <a:gd name="G5" fmla="+/ G1 0 2"/>
                  <a:gd name="G6" fmla="*/ 21600 21600 1760"/>
                  <a:gd name="G7" fmla="*/ G6 1 2"/>
                  <a:gd name="G8" fmla="+- 21600 0 G7"/>
                  <a:gd name="G9" fmla="*/ 21600 1 2"/>
                  <a:gd name="G10" fmla="+- 1760 0 G9"/>
                  <a:gd name="G11" fmla="?: G10 G8 0"/>
                  <a:gd name="G12" fmla="?: G10 G7 21600"/>
                  <a:gd name="T0" fmla="*/ 20720 w 21600"/>
                  <a:gd name="T1" fmla="*/ 10800 h 21600"/>
                  <a:gd name="T2" fmla="*/ 10800 w 21600"/>
                  <a:gd name="T3" fmla="*/ 21600 h 21600"/>
                  <a:gd name="T4" fmla="*/ 880 w 21600"/>
                  <a:gd name="T5" fmla="*/ 10800 h 21600"/>
                  <a:gd name="T6" fmla="*/ 10800 w 21600"/>
                  <a:gd name="T7" fmla="*/ 0 h 21600"/>
                  <a:gd name="T8" fmla="*/ 2680 w 21600"/>
                  <a:gd name="T9" fmla="*/ 2680 h 21600"/>
                  <a:gd name="T10" fmla="*/ 18920 w 21600"/>
                  <a:gd name="T11" fmla="*/ 189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60" y="21600"/>
                    </a:lnTo>
                    <a:lnTo>
                      <a:pt x="1984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08" name="AutoShape 2860">
                <a:extLst>
                  <a:ext uri="{FF2B5EF4-FFF2-40B4-BE49-F238E27FC236}">
                    <a16:creationId xmlns:a16="http://schemas.microsoft.com/office/drawing/2014/main" id="{F55FD8FF-8932-4239-84A7-03E7878C66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99" y="2820"/>
                <a:ext cx="321" cy="41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09" name="AutoShape 2861">
                <a:extLst>
                  <a:ext uri="{FF2B5EF4-FFF2-40B4-BE49-F238E27FC236}">
                    <a16:creationId xmlns:a16="http://schemas.microsoft.com/office/drawing/2014/main" id="{FBFF6B58-BAEC-4A4A-9878-7AD6480028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30" y="2868"/>
                <a:ext cx="69" cy="27"/>
              </a:xfrm>
              <a:custGeom>
                <a:avLst/>
                <a:gdLst>
                  <a:gd name="G0" fmla="+- 1878 0 0"/>
                  <a:gd name="G1" fmla="+- 21600 0 1878"/>
                  <a:gd name="G2" fmla="*/ 1878 1 2"/>
                  <a:gd name="G3" fmla="+- 21600 0 G2"/>
                  <a:gd name="G4" fmla="+/ 1878 21600 2"/>
                  <a:gd name="G5" fmla="+/ G1 0 2"/>
                  <a:gd name="G6" fmla="*/ 21600 21600 1878"/>
                  <a:gd name="G7" fmla="*/ G6 1 2"/>
                  <a:gd name="G8" fmla="+- 21600 0 G7"/>
                  <a:gd name="G9" fmla="*/ 21600 1 2"/>
                  <a:gd name="G10" fmla="+- 1878 0 G9"/>
                  <a:gd name="G11" fmla="?: G10 G8 0"/>
                  <a:gd name="G12" fmla="?: G10 G7 21600"/>
                  <a:gd name="T0" fmla="*/ 20661 w 21600"/>
                  <a:gd name="T1" fmla="*/ 10800 h 21600"/>
                  <a:gd name="T2" fmla="*/ 10800 w 21600"/>
                  <a:gd name="T3" fmla="*/ 21600 h 21600"/>
                  <a:gd name="T4" fmla="*/ 939 w 21600"/>
                  <a:gd name="T5" fmla="*/ 10800 h 21600"/>
                  <a:gd name="T6" fmla="*/ 10800 w 21600"/>
                  <a:gd name="T7" fmla="*/ 0 h 21600"/>
                  <a:gd name="T8" fmla="*/ 2739 w 21600"/>
                  <a:gd name="T9" fmla="*/ 2739 h 21600"/>
                  <a:gd name="T10" fmla="*/ 18861 w 21600"/>
                  <a:gd name="T11" fmla="*/ 1886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78" y="21600"/>
                    </a:lnTo>
                    <a:lnTo>
                      <a:pt x="197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10" name="Rectangle 2862">
                <a:extLst>
                  <a:ext uri="{FF2B5EF4-FFF2-40B4-BE49-F238E27FC236}">
                    <a16:creationId xmlns:a16="http://schemas.microsoft.com/office/drawing/2014/main" id="{9F90C4D3-0247-4807-9CF7-A02BD795C0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925"/>
                <a:ext cx="368" cy="17"/>
              </a:xfrm>
              <a:prstGeom prst="rect">
                <a:avLst/>
              </a:pr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511" name="Rectangle 2863">
              <a:extLst>
                <a:ext uri="{FF2B5EF4-FFF2-40B4-BE49-F238E27FC236}">
                  <a16:creationId xmlns:a16="http://schemas.microsoft.com/office/drawing/2014/main" id="{D0509AAD-C409-4D05-8D13-79371B0E54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5" y="941"/>
              <a:ext cx="182" cy="136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512" name="Group 2864">
              <a:extLst>
                <a:ext uri="{FF2B5EF4-FFF2-40B4-BE49-F238E27FC236}">
                  <a16:creationId xmlns:a16="http://schemas.microsoft.com/office/drawing/2014/main" id="{F299E121-FF90-4762-A182-4C61860A75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07" y="966"/>
              <a:ext cx="82" cy="86"/>
              <a:chOff x="1476" y="2557"/>
              <a:chExt cx="368" cy="385"/>
            </a:xfrm>
          </p:grpSpPr>
          <p:sp>
            <p:nvSpPr>
              <p:cNvPr id="30513" name="Rectangle 2865">
                <a:extLst>
                  <a:ext uri="{FF2B5EF4-FFF2-40B4-BE49-F238E27FC236}">
                    <a16:creationId xmlns:a16="http://schemas.microsoft.com/office/drawing/2014/main" id="{87D9BE43-BADD-427C-B303-B8DB24D1CD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557"/>
                <a:ext cx="312" cy="255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14" name="Rectangle 2866">
                <a:extLst>
                  <a:ext uri="{FF2B5EF4-FFF2-40B4-BE49-F238E27FC236}">
                    <a16:creationId xmlns:a16="http://schemas.microsoft.com/office/drawing/2014/main" id="{DE2CC6E6-8E63-4854-A4B7-1527489474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564"/>
                <a:ext cx="298" cy="241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15" name="AutoShape 2867">
                <a:extLst>
                  <a:ext uri="{FF2B5EF4-FFF2-40B4-BE49-F238E27FC236}">
                    <a16:creationId xmlns:a16="http://schemas.microsoft.com/office/drawing/2014/main" id="{49D1DA64-1870-4B08-B6B7-5C7A674632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76" y="2812"/>
                <a:ext cx="368" cy="113"/>
              </a:xfrm>
              <a:custGeom>
                <a:avLst/>
                <a:gdLst>
                  <a:gd name="G0" fmla="+- 1760 0 0"/>
                  <a:gd name="G1" fmla="+- 21600 0 1760"/>
                  <a:gd name="G2" fmla="*/ 1760 1 2"/>
                  <a:gd name="G3" fmla="+- 21600 0 G2"/>
                  <a:gd name="G4" fmla="+/ 1760 21600 2"/>
                  <a:gd name="G5" fmla="+/ G1 0 2"/>
                  <a:gd name="G6" fmla="*/ 21600 21600 1760"/>
                  <a:gd name="G7" fmla="*/ G6 1 2"/>
                  <a:gd name="G8" fmla="+- 21600 0 G7"/>
                  <a:gd name="G9" fmla="*/ 21600 1 2"/>
                  <a:gd name="G10" fmla="+- 1760 0 G9"/>
                  <a:gd name="G11" fmla="?: G10 G8 0"/>
                  <a:gd name="G12" fmla="?: G10 G7 21600"/>
                  <a:gd name="T0" fmla="*/ 20720 w 21600"/>
                  <a:gd name="T1" fmla="*/ 10800 h 21600"/>
                  <a:gd name="T2" fmla="*/ 10800 w 21600"/>
                  <a:gd name="T3" fmla="*/ 21600 h 21600"/>
                  <a:gd name="T4" fmla="*/ 880 w 21600"/>
                  <a:gd name="T5" fmla="*/ 10800 h 21600"/>
                  <a:gd name="T6" fmla="*/ 10800 w 21600"/>
                  <a:gd name="T7" fmla="*/ 0 h 21600"/>
                  <a:gd name="T8" fmla="*/ 2680 w 21600"/>
                  <a:gd name="T9" fmla="*/ 2680 h 21600"/>
                  <a:gd name="T10" fmla="*/ 18920 w 21600"/>
                  <a:gd name="T11" fmla="*/ 189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60" y="21600"/>
                    </a:lnTo>
                    <a:lnTo>
                      <a:pt x="1984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16" name="AutoShape 2868">
                <a:extLst>
                  <a:ext uri="{FF2B5EF4-FFF2-40B4-BE49-F238E27FC236}">
                    <a16:creationId xmlns:a16="http://schemas.microsoft.com/office/drawing/2014/main" id="{D7D776B0-4925-40F7-BC99-780408CD5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99" y="2820"/>
                <a:ext cx="321" cy="41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17" name="AutoShape 2869">
                <a:extLst>
                  <a:ext uri="{FF2B5EF4-FFF2-40B4-BE49-F238E27FC236}">
                    <a16:creationId xmlns:a16="http://schemas.microsoft.com/office/drawing/2014/main" id="{96292BC6-33C1-4C92-A020-D17828723C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30" y="2868"/>
                <a:ext cx="69" cy="27"/>
              </a:xfrm>
              <a:custGeom>
                <a:avLst/>
                <a:gdLst>
                  <a:gd name="G0" fmla="+- 1878 0 0"/>
                  <a:gd name="G1" fmla="+- 21600 0 1878"/>
                  <a:gd name="G2" fmla="*/ 1878 1 2"/>
                  <a:gd name="G3" fmla="+- 21600 0 G2"/>
                  <a:gd name="G4" fmla="+/ 1878 21600 2"/>
                  <a:gd name="G5" fmla="+/ G1 0 2"/>
                  <a:gd name="G6" fmla="*/ 21600 21600 1878"/>
                  <a:gd name="G7" fmla="*/ G6 1 2"/>
                  <a:gd name="G8" fmla="+- 21600 0 G7"/>
                  <a:gd name="G9" fmla="*/ 21600 1 2"/>
                  <a:gd name="G10" fmla="+- 1878 0 G9"/>
                  <a:gd name="G11" fmla="?: G10 G8 0"/>
                  <a:gd name="G12" fmla="?: G10 G7 21600"/>
                  <a:gd name="T0" fmla="*/ 20661 w 21600"/>
                  <a:gd name="T1" fmla="*/ 10800 h 21600"/>
                  <a:gd name="T2" fmla="*/ 10800 w 21600"/>
                  <a:gd name="T3" fmla="*/ 21600 h 21600"/>
                  <a:gd name="T4" fmla="*/ 939 w 21600"/>
                  <a:gd name="T5" fmla="*/ 10800 h 21600"/>
                  <a:gd name="T6" fmla="*/ 10800 w 21600"/>
                  <a:gd name="T7" fmla="*/ 0 h 21600"/>
                  <a:gd name="T8" fmla="*/ 2739 w 21600"/>
                  <a:gd name="T9" fmla="*/ 2739 h 21600"/>
                  <a:gd name="T10" fmla="*/ 18861 w 21600"/>
                  <a:gd name="T11" fmla="*/ 1886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78" y="21600"/>
                    </a:lnTo>
                    <a:lnTo>
                      <a:pt x="197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18" name="Rectangle 2870">
                <a:extLst>
                  <a:ext uri="{FF2B5EF4-FFF2-40B4-BE49-F238E27FC236}">
                    <a16:creationId xmlns:a16="http://schemas.microsoft.com/office/drawing/2014/main" id="{B9CC5CBB-23CD-4B22-9AC5-94D4727173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925"/>
                <a:ext cx="368" cy="17"/>
              </a:xfrm>
              <a:prstGeom prst="rect">
                <a:avLst/>
              </a:pr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519" name="Group 2871">
            <a:extLst>
              <a:ext uri="{FF2B5EF4-FFF2-40B4-BE49-F238E27FC236}">
                <a16:creationId xmlns:a16="http://schemas.microsoft.com/office/drawing/2014/main" id="{0533EBAC-F10E-4DC5-909C-C811F1416E98}"/>
              </a:ext>
            </a:extLst>
          </p:cNvPr>
          <p:cNvGrpSpPr>
            <a:grpSpLocks/>
          </p:cNvGrpSpPr>
          <p:nvPr/>
        </p:nvGrpSpPr>
        <p:grpSpPr bwMode="auto">
          <a:xfrm>
            <a:off x="6054725" y="2957513"/>
            <a:ext cx="1539875" cy="1335087"/>
            <a:chOff x="3602" y="210"/>
            <a:chExt cx="1088" cy="1043"/>
          </a:xfrm>
        </p:grpSpPr>
        <p:sp>
          <p:nvSpPr>
            <p:cNvPr id="30520" name="Rectangle 2872">
              <a:extLst>
                <a:ext uri="{FF2B5EF4-FFF2-40B4-BE49-F238E27FC236}">
                  <a16:creationId xmlns:a16="http://schemas.microsoft.com/office/drawing/2014/main" id="{792F4F04-E64E-423B-BEDD-7072C0FF6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3" y="482"/>
              <a:ext cx="182" cy="13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21" name="Rectangle 2873">
              <a:extLst>
                <a:ext uri="{FF2B5EF4-FFF2-40B4-BE49-F238E27FC236}">
                  <a16:creationId xmlns:a16="http://schemas.microsoft.com/office/drawing/2014/main" id="{2E860BAD-9C3C-4D36-9E0D-9DEE14367D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2" y="1162"/>
              <a:ext cx="1088" cy="91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30522" name="Rectangle 2874" descr="横線 (反転)">
              <a:extLst>
                <a:ext uri="{FF2B5EF4-FFF2-40B4-BE49-F238E27FC236}">
                  <a16:creationId xmlns:a16="http://schemas.microsoft.com/office/drawing/2014/main" id="{B82B25A2-586E-4EC8-B7D3-912E5E9B43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2" y="210"/>
              <a:ext cx="1088" cy="181"/>
            </a:xfrm>
            <a:prstGeom prst="rect">
              <a:avLst/>
            </a:prstGeom>
            <a:pattFill prst="narHorz">
              <a:fgClr>
                <a:schemeClr val="folHlink"/>
              </a:fgClr>
              <a:bgClr>
                <a:srgbClr val="0066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23" name="Rectangle 2875">
              <a:extLst>
                <a:ext uri="{FF2B5EF4-FFF2-40B4-BE49-F238E27FC236}">
                  <a16:creationId xmlns:a16="http://schemas.microsoft.com/office/drawing/2014/main" id="{EFFD4FB8-B40A-407C-A4B1-1B311C6F2F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2" y="391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00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524" name="Rectangle 2876">
              <a:extLst>
                <a:ext uri="{FF2B5EF4-FFF2-40B4-BE49-F238E27FC236}">
                  <a16:creationId xmlns:a16="http://schemas.microsoft.com/office/drawing/2014/main" id="{9554E82C-4947-42EA-9549-136CB0CDC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3" y="391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00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525" name="Rectangle 2877">
              <a:extLst>
                <a:ext uri="{FF2B5EF4-FFF2-40B4-BE49-F238E27FC236}">
                  <a16:creationId xmlns:a16="http://schemas.microsoft.com/office/drawing/2014/main" id="{5B68E7D5-BC5A-4369-82BD-E14C149AB9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391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00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526" name="Rectangle 2878">
              <a:extLst>
                <a:ext uri="{FF2B5EF4-FFF2-40B4-BE49-F238E27FC236}">
                  <a16:creationId xmlns:a16="http://schemas.microsoft.com/office/drawing/2014/main" id="{7EED2CD6-B61D-4E0A-BB32-3501B7FF9D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6" y="391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00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527" name="Rectangle 2879">
              <a:extLst>
                <a:ext uri="{FF2B5EF4-FFF2-40B4-BE49-F238E27FC236}">
                  <a16:creationId xmlns:a16="http://schemas.microsoft.com/office/drawing/2014/main" id="{2054B9EA-ED8E-41E6-98A2-44DE871B73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8" y="391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00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528" name="Rectangle 2880">
              <a:extLst>
                <a:ext uri="{FF2B5EF4-FFF2-40B4-BE49-F238E27FC236}">
                  <a16:creationId xmlns:a16="http://schemas.microsoft.com/office/drawing/2014/main" id="{830E379C-F688-4DC9-86DA-ECEC94CCA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9" y="391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00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529" name="Rectangle 2881">
              <a:extLst>
                <a:ext uri="{FF2B5EF4-FFF2-40B4-BE49-F238E27FC236}">
                  <a16:creationId xmlns:a16="http://schemas.microsoft.com/office/drawing/2014/main" id="{C0F96CE2-6DA1-4A90-8209-68789CC86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3" y="663"/>
              <a:ext cx="182" cy="136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30" name="Rectangle 2882">
              <a:extLst>
                <a:ext uri="{FF2B5EF4-FFF2-40B4-BE49-F238E27FC236}">
                  <a16:creationId xmlns:a16="http://schemas.microsoft.com/office/drawing/2014/main" id="{5AE6A49E-4D9D-4A69-9DD6-FB81593DF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3" y="805"/>
              <a:ext cx="182" cy="136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31" name="Rectangle 2883">
              <a:extLst>
                <a:ext uri="{FF2B5EF4-FFF2-40B4-BE49-F238E27FC236}">
                  <a16:creationId xmlns:a16="http://schemas.microsoft.com/office/drawing/2014/main" id="{31D0F183-5FFD-4C1A-8AA0-34A384FB64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4" y="482"/>
              <a:ext cx="317" cy="272"/>
            </a:xfrm>
            <a:prstGeom prst="rect">
              <a:avLst/>
            </a:prstGeom>
            <a:gradFill rotWithShape="1">
              <a:gsLst>
                <a:gs pos="0">
                  <a:srgbClr val="00CCFF"/>
                </a:gs>
                <a:gs pos="100000">
                  <a:srgbClr val="00CCFF">
                    <a:gamma/>
                    <a:tint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32" name="Rectangle 2884" descr="横線">
              <a:extLst>
                <a:ext uri="{FF2B5EF4-FFF2-40B4-BE49-F238E27FC236}">
                  <a16:creationId xmlns:a16="http://schemas.microsoft.com/office/drawing/2014/main" id="{B09714A9-69B7-4FEA-8758-CBD97E70EE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7" y="482"/>
              <a:ext cx="181" cy="272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33" name="Rectangle 2885" descr="横線">
              <a:extLst>
                <a:ext uri="{FF2B5EF4-FFF2-40B4-BE49-F238E27FC236}">
                  <a16:creationId xmlns:a16="http://schemas.microsoft.com/office/drawing/2014/main" id="{3498D0AA-16C9-4601-87E7-369040D6DA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4" y="799"/>
              <a:ext cx="544" cy="91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34" name="Rectangle 2886">
              <a:extLst>
                <a:ext uri="{FF2B5EF4-FFF2-40B4-BE49-F238E27FC236}">
                  <a16:creationId xmlns:a16="http://schemas.microsoft.com/office/drawing/2014/main" id="{168B728E-1B8B-45D6-8476-E171D18D74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4" y="935"/>
              <a:ext cx="544" cy="18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35" name="Rectangle 2887">
              <a:extLst>
                <a:ext uri="{FF2B5EF4-FFF2-40B4-BE49-F238E27FC236}">
                  <a16:creationId xmlns:a16="http://schemas.microsoft.com/office/drawing/2014/main" id="{8643773E-CECB-4C04-9972-402C031DE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4" y="935"/>
              <a:ext cx="544" cy="46"/>
            </a:xfrm>
            <a:prstGeom prst="rect">
              <a:avLst/>
            </a:prstGeom>
            <a:solidFill>
              <a:srgbClr val="C0C0C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36" name="Rectangle 2888">
              <a:extLst>
                <a:ext uri="{FF2B5EF4-FFF2-40B4-BE49-F238E27FC236}">
                  <a16:creationId xmlns:a16="http://schemas.microsoft.com/office/drawing/2014/main" id="{8694B712-51A6-42F0-B8E4-6CB8DBD3F4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4" y="981"/>
              <a:ext cx="544" cy="4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37" name="Rectangle 2889">
              <a:extLst>
                <a:ext uri="{FF2B5EF4-FFF2-40B4-BE49-F238E27FC236}">
                  <a16:creationId xmlns:a16="http://schemas.microsoft.com/office/drawing/2014/main" id="{8184FE40-9DF5-4D2F-889C-F7813FDCF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4" y="1026"/>
              <a:ext cx="544" cy="4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38" name="Rectangle 2890">
              <a:extLst>
                <a:ext uri="{FF2B5EF4-FFF2-40B4-BE49-F238E27FC236}">
                  <a16:creationId xmlns:a16="http://schemas.microsoft.com/office/drawing/2014/main" id="{9E5542AE-EB9A-43E7-BDFD-E6DF22F275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4" y="935"/>
              <a:ext cx="181" cy="182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539" name="Group 2891">
              <a:extLst>
                <a:ext uri="{FF2B5EF4-FFF2-40B4-BE49-F238E27FC236}">
                  <a16:creationId xmlns:a16="http://schemas.microsoft.com/office/drawing/2014/main" id="{807713B0-2C85-4E4B-B829-E10BDDCE1A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42" y="482"/>
              <a:ext cx="181" cy="39"/>
              <a:chOff x="1215" y="1752"/>
              <a:chExt cx="181" cy="68"/>
            </a:xfrm>
          </p:grpSpPr>
          <p:sp>
            <p:nvSpPr>
              <p:cNvPr id="30540" name="Rectangle 2892">
                <a:extLst>
                  <a:ext uri="{FF2B5EF4-FFF2-40B4-BE49-F238E27FC236}">
                    <a16:creationId xmlns:a16="http://schemas.microsoft.com/office/drawing/2014/main" id="{DE9936E2-B210-4F07-96EB-1B6A781798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1752"/>
                <a:ext cx="181" cy="68"/>
              </a:xfrm>
              <a:prstGeom prst="rect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41" name="WordArt 2893">
                <a:extLst>
                  <a:ext uri="{FF2B5EF4-FFF2-40B4-BE49-F238E27FC236}">
                    <a16:creationId xmlns:a16="http://schemas.microsoft.com/office/drawing/2014/main" id="{A126123F-F14A-427A-85B1-6978A06CD4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42" y="1758"/>
                <a:ext cx="127" cy="57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ＭＳ Ｐゴシック" panose="020B0600070205080204" pitchFamily="50" charset="-128"/>
                  </a:rPr>
                  <a:t>Menu</a:t>
                </a:r>
                <a:endParaRPr lang="ja-JP" altLang="en-US" sz="3600" b="1" kern="1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ＭＳ Ｐゴシック" panose="020B0600070205080204" pitchFamily="50" charset="-128"/>
                </a:endParaRPr>
              </a:p>
            </p:txBody>
          </p:sp>
        </p:grpSp>
        <p:sp>
          <p:nvSpPr>
            <p:cNvPr id="30542" name="Rectangle 2894">
              <a:extLst>
                <a:ext uri="{FF2B5EF4-FFF2-40B4-BE49-F238E27FC236}">
                  <a16:creationId xmlns:a16="http://schemas.microsoft.com/office/drawing/2014/main" id="{DF1874AB-4799-44DA-B87E-10D8E67F19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2" y="521"/>
              <a:ext cx="181" cy="596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43" name="WordArt 2895">
              <a:extLst>
                <a:ext uri="{FF2B5EF4-FFF2-40B4-BE49-F238E27FC236}">
                  <a16:creationId xmlns:a16="http://schemas.microsoft.com/office/drawing/2014/main" id="{727792DF-44F1-4DBD-BD5F-4CE3E6E0B2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24" y="238"/>
              <a:ext cx="596" cy="11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Wave2">
                <a:avLst>
                  <a:gd name="adj1" fmla="val 13005"/>
                  <a:gd name="adj2" fmla="val 0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36500" prstMaterial="legacyMatte">
                <a:extrusionClr>
                  <a:srgbClr val="66FF33"/>
                </a:extrusionClr>
                <a:contourClr>
                  <a:srgbClr val="006600"/>
                </a:contourClr>
              </a:sp3d>
            </a:bodyPr>
            <a:lstStyle/>
            <a:p>
              <a:pPr algn="ctr"/>
              <a:r>
                <a:rPr lang="en-US" altLang="ja-JP" sz="3600" b="1" kern="1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006600"/>
                      </a:gs>
                      <a:gs pos="100000">
                        <a:srgbClr val="66FF33"/>
                      </a:gs>
                    </a:gsLst>
                    <a:lin ang="5400000" scaled="1"/>
                  </a:gradFill>
                  <a:latin typeface="Impact" panose="020B0806030902050204" pitchFamily="34" charset="0"/>
                </a:rPr>
                <a:t>HAPPY Shopping</a:t>
              </a:r>
              <a:endParaRPr lang="ja-JP" altLang="en-US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006600"/>
                    </a:gs>
                    <a:gs pos="100000">
                      <a:srgbClr val="66FF33"/>
                    </a:gs>
                  </a:gsLst>
                  <a:lin ang="5400000" scaled="1"/>
                </a:gradFill>
                <a:latin typeface="Impact" panose="020B0806030902050204" pitchFamily="34" charset="0"/>
              </a:endParaRPr>
            </a:p>
          </p:txBody>
        </p:sp>
        <p:sp>
          <p:nvSpPr>
            <p:cNvPr id="30544" name="Rectangle 2896" descr="横線">
              <a:extLst>
                <a:ext uri="{FF2B5EF4-FFF2-40B4-BE49-F238E27FC236}">
                  <a16:creationId xmlns:a16="http://schemas.microsoft.com/office/drawing/2014/main" id="{D6909550-8B40-4593-A3A0-BAEFA138E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2" y="550"/>
              <a:ext cx="142" cy="170"/>
            </a:xfrm>
            <a:prstGeom prst="rect">
              <a:avLst/>
            </a:prstGeom>
            <a:pattFill prst="lt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45" name="Rectangle 2897" descr="横線">
              <a:extLst>
                <a:ext uri="{FF2B5EF4-FFF2-40B4-BE49-F238E27FC236}">
                  <a16:creationId xmlns:a16="http://schemas.microsoft.com/office/drawing/2014/main" id="{3226E64F-31B1-4F22-BB1C-A4A43096AD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2" y="748"/>
              <a:ext cx="142" cy="170"/>
            </a:xfrm>
            <a:prstGeom prst="rect">
              <a:avLst/>
            </a:prstGeom>
            <a:pattFill prst="lt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46" name="Rectangle 2898" descr="横線">
              <a:extLst>
                <a:ext uri="{FF2B5EF4-FFF2-40B4-BE49-F238E27FC236}">
                  <a16:creationId xmlns:a16="http://schemas.microsoft.com/office/drawing/2014/main" id="{F5E039EA-D59A-42D8-B662-A6DF7FBFD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2" y="947"/>
              <a:ext cx="142" cy="141"/>
            </a:xfrm>
            <a:prstGeom prst="rect">
              <a:avLst/>
            </a:prstGeom>
            <a:pattFill prst="lt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47" name="WordArt 2899">
              <a:extLst>
                <a:ext uri="{FF2B5EF4-FFF2-40B4-BE49-F238E27FC236}">
                  <a16:creationId xmlns:a16="http://schemas.microsoft.com/office/drawing/2014/main" id="{C1587EBF-63BE-4820-B75C-A88508AB69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3" y="1194"/>
              <a:ext cx="127" cy="2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Copyrights</a:t>
              </a:r>
              <a:endParaRPr lang="ja-JP" altLang="en-US" sz="3600" b="1" kern="10">
                <a:solidFill>
                  <a:srgbClr val="FFFFFF"/>
                </a:solidFill>
                <a:latin typeface="ＭＳ Ｐゴシック" panose="020B0600070205080204" pitchFamily="50" charset="-128"/>
              </a:endParaRPr>
            </a:p>
          </p:txBody>
        </p:sp>
        <p:grpSp>
          <p:nvGrpSpPr>
            <p:cNvPr id="30548" name="Group 2900">
              <a:extLst>
                <a:ext uri="{FF2B5EF4-FFF2-40B4-BE49-F238E27FC236}">
                  <a16:creationId xmlns:a16="http://schemas.microsoft.com/office/drawing/2014/main" id="{55A729F5-1722-49D5-BA39-33717B5AB0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9" y="521"/>
              <a:ext cx="190" cy="199"/>
              <a:chOff x="1476" y="2557"/>
              <a:chExt cx="368" cy="385"/>
            </a:xfrm>
          </p:grpSpPr>
          <p:sp>
            <p:nvSpPr>
              <p:cNvPr id="30549" name="Rectangle 2901">
                <a:extLst>
                  <a:ext uri="{FF2B5EF4-FFF2-40B4-BE49-F238E27FC236}">
                    <a16:creationId xmlns:a16="http://schemas.microsoft.com/office/drawing/2014/main" id="{871B0AD2-61EE-4508-B030-A126E0361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557"/>
                <a:ext cx="312" cy="255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50" name="Rectangle 2902">
                <a:extLst>
                  <a:ext uri="{FF2B5EF4-FFF2-40B4-BE49-F238E27FC236}">
                    <a16:creationId xmlns:a16="http://schemas.microsoft.com/office/drawing/2014/main" id="{779F253A-1B39-46C2-84B1-95D9C9ADE5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564"/>
                <a:ext cx="298" cy="241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51" name="AutoShape 2903">
                <a:extLst>
                  <a:ext uri="{FF2B5EF4-FFF2-40B4-BE49-F238E27FC236}">
                    <a16:creationId xmlns:a16="http://schemas.microsoft.com/office/drawing/2014/main" id="{DEA48165-1172-494E-98CA-51BDC8609D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76" y="2812"/>
                <a:ext cx="368" cy="113"/>
              </a:xfrm>
              <a:custGeom>
                <a:avLst/>
                <a:gdLst>
                  <a:gd name="G0" fmla="+- 1760 0 0"/>
                  <a:gd name="G1" fmla="+- 21600 0 1760"/>
                  <a:gd name="G2" fmla="*/ 1760 1 2"/>
                  <a:gd name="G3" fmla="+- 21600 0 G2"/>
                  <a:gd name="G4" fmla="+/ 1760 21600 2"/>
                  <a:gd name="G5" fmla="+/ G1 0 2"/>
                  <a:gd name="G6" fmla="*/ 21600 21600 1760"/>
                  <a:gd name="G7" fmla="*/ G6 1 2"/>
                  <a:gd name="G8" fmla="+- 21600 0 G7"/>
                  <a:gd name="G9" fmla="*/ 21600 1 2"/>
                  <a:gd name="G10" fmla="+- 1760 0 G9"/>
                  <a:gd name="G11" fmla="?: G10 G8 0"/>
                  <a:gd name="G12" fmla="?: G10 G7 21600"/>
                  <a:gd name="T0" fmla="*/ 20720 w 21600"/>
                  <a:gd name="T1" fmla="*/ 10800 h 21600"/>
                  <a:gd name="T2" fmla="*/ 10800 w 21600"/>
                  <a:gd name="T3" fmla="*/ 21600 h 21600"/>
                  <a:gd name="T4" fmla="*/ 880 w 21600"/>
                  <a:gd name="T5" fmla="*/ 10800 h 21600"/>
                  <a:gd name="T6" fmla="*/ 10800 w 21600"/>
                  <a:gd name="T7" fmla="*/ 0 h 21600"/>
                  <a:gd name="T8" fmla="*/ 2680 w 21600"/>
                  <a:gd name="T9" fmla="*/ 2680 h 21600"/>
                  <a:gd name="T10" fmla="*/ 18920 w 21600"/>
                  <a:gd name="T11" fmla="*/ 189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60" y="21600"/>
                    </a:lnTo>
                    <a:lnTo>
                      <a:pt x="1984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52" name="AutoShape 2904">
                <a:extLst>
                  <a:ext uri="{FF2B5EF4-FFF2-40B4-BE49-F238E27FC236}">
                    <a16:creationId xmlns:a16="http://schemas.microsoft.com/office/drawing/2014/main" id="{F8BFC1B3-3B46-4119-8155-225A48C14C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99" y="2820"/>
                <a:ext cx="321" cy="41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53" name="AutoShape 2905">
                <a:extLst>
                  <a:ext uri="{FF2B5EF4-FFF2-40B4-BE49-F238E27FC236}">
                    <a16:creationId xmlns:a16="http://schemas.microsoft.com/office/drawing/2014/main" id="{70CE4CFB-856E-4DF1-AF73-9109F336C4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30" y="2868"/>
                <a:ext cx="69" cy="27"/>
              </a:xfrm>
              <a:custGeom>
                <a:avLst/>
                <a:gdLst>
                  <a:gd name="G0" fmla="+- 1878 0 0"/>
                  <a:gd name="G1" fmla="+- 21600 0 1878"/>
                  <a:gd name="G2" fmla="*/ 1878 1 2"/>
                  <a:gd name="G3" fmla="+- 21600 0 G2"/>
                  <a:gd name="G4" fmla="+/ 1878 21600 2"/>
                  <a:gd name="G5" fmla="+/ G1 0 2"/>
                  <a:gd name="G6" fmla="*/ 21600 21600 1878"/>
                  <a:gd name="G7" fmla="*/ G6 1 2"/>
                  <a:gd name="G8" fmla="+- 21600 0 G7"/>
                  <a:gd name="G9" fmla="*/ 21600 1 2"/>
                  <a:gd name="G10" fmla="+- 1878 0 G9"/>
                  <a:gd name="G11" fmla="?: G10 G8 0"/>
                  <a:gd name="G12" fmla="?: G10 G7 21600"/>
                  <a:gd name="T0" fmla="*/ 20661 w 21600"/>
                  <a:gd name="T1" fmla="*/ 10800 h 21600"/>
                  <a:gd name="T2" fmla="*/ 10800 w 21600"/>
                  <a:gd name="T3" fmla="*/ 21600 h 21600"/>
                  <a:gd name="T4" fmla="*/ 939 w 21600"/>
                  <a:gd name="T5" fmla="*/ 10800 h 21600"/>
                  <a:gd name="T6" fmla="*/ 10800 w 21600"/>
                  <a:gd name="T7" fmla="*/ 0 h 21600"/>
                  <a:gd name="T8" fmla="*/ 2739 w 21600"/>
                  <a:gd name="T9" fmla="*/ 2739 h 21600"/>
                  <a:gd name="T10" fmla="*/ 18861 w 21600"/>
                  <a:gd name="T11" fmla="*/ 1886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78" y="21600"/>
                    </a:lnTo>
                    <a:lnTo>
                      <a:pt x="197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54" name="Rectangle 2906">
                <a:extLst>
                  <a:ext uri="{FF2B5EF4-FFF2-40B4-BE49-F238E27FC236}">
                    <a16:creationId xmlns:a16="http://schemas.microsoft.com/office/drawing/2014/main" id="{2D49CC56-E1F3-436D-B461-2E8E7E5BA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925"/>
                <a:ext cx="368" cy="17"/>
              </a:xfrm>
              <a:prstGeom prst="rect">
                <a:avLst/>
              </a:pr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555" name="Group 2907">
              <a:extLst>
                <a:ext uri="{FF2B5EF4-FFF2-40B4-BE49-F238E27FC236}">
                  <a16:creationId xmlns:a16="http://schemas.microsoft.com/office/drawing/2014/main" id="{A3762833-524F-4BB7-86ED-833EC8F1DC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75" y="688"/>
              <a:ext cx="82" cy="86"/>
              <a:chOff x="1476" y="2557"/>
              <a:chExt cx="368" cy="385"/>
            </a:xfrm>
          </p:grpSpPr>
          <p:sp>
            <p:nvSpPr>
              <p:cNvPr id="30556" name="Rectangle 2908">
                <a:extLst>
                  <a:ext uri="{FF2B5EF4-FFF2-40B4-BE49-F238E27FC236}">
                    <a16:creationId xmlns:a16="http://schemas.microsoft.com/office/drawing/2014/main" id="{FD7E83E6-6E7E-4A62-A648-9B991C9347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557"/>
                <a:ext cx="312" cy="255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57" name="Rectangle 2909">
                <a:extLst>
                  <a:ext uri="{FF2B5EF4-FFF2-40B4-BE49-F238E27FC236}">
                    <a16:creationId xmlns:a16="http://schemas.microsoft.com/office/drawing/2014/main" id="{8EA27F93-55C4-4F3C-9954-D3B1E42128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564"/>
                <a:ext cx="298" cy="241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58" name="AutoShape 2910">
                <a:extLst>
                  <a:ext uri="{FF2B5EF4-FFF2-40B4-BE49-F238E27FC236}">
                    <a16:creationId xmlns:a16="http://schemas.microsoft.com/office/drawing/2014/main" id="{1450EA63-DBD0-4A7D-86BC-B924BE1B4F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76" y="2812"/>
                <a:ext cx="368" cy="113"/>
              </a:xfrm>
              <a:custGeom>
                <a:avLst/>
                <a:gdLst>
                  <a:gd name="G0" fmla="+- 1760 0 0"/>
                  <a:gd name="G1" fmla="+- 21600 0 1760"/>
                  <a:gd name="G2" fmla="*/ 1760 1 2"/>
                  <a:gd name="G3" fmla="+- 21600 0 G2"/>
                  <a:gd name="G4" fmla="+/ 1760 21600 2"/>
                  <a:gd name="G5" fmla="+/ G1 0 2"/>
                  <a:gd name="G6" fmla="*/ 21600 21600 1760"/>
                  <a:gd name="G7" fmla="*/ G6 1 2"/>
                  <a:gd name="G8" fmla="+- 21600 0 G7"/>
                  <a:gd name="G9" fmla="*/ 21600 1 2"/>
                  <a:gd name="G10" fmla="+- 1760 0 G9"/>
                  <a:gd name="G11" fmla="?: G10 G8 0"/>
                  <a:gd name="G12" fmla="?: G10 G7 21600"/>
                  <a:gd name="T0" fmla="*/ 20720 w 21600"/>
                  <a:gd name="T1" fmla="*/ 10800 h 21600"/>
                  <a:gd name="T2" fmla="*/ 10800 w 21600"/>
                  <a:gd name="T3" fmla="*/ 21600 h 21600"/>
                  <a:gd name="T4" fmla="*/ 880 w 21600"/>
                  <a:gd name="T5" fmla="*/ 10800 h 21600"/>
                  <a:gd name="T6" fmla="*/ 10800 w 21600"/>
                  <a:gd name="T7" fmla="*/ 0 h 21600"/>
                  <a:gd name="T8" fmla="*/ 2680 w 21600"/>
                  <a:gd name="T9" fmla="*/ 2680 h 21600"/>
                  <a:gd name="T10" fmla="*/ 18920 w 21600"/>
                  <a:gd name="T11" fmla="*/ 189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60" y="21600"/>
                    </a:lnTo>
                    <a:lnTo>
                      <a:pt x="1984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59" name="AutoShape 2911">
                <a:extLst>
                  <a:ext uri="{FF2B5EF4-FFF2-40B4-BE49-F238E27FC236}">
                    <a16:creationId xmlns:a16="http://schemas.microsoft.com/office/drawing/2014/main" id="{2287FEE6-00B8-4428-AB82-3BAB86E6AF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99" y="2820"/>
                <a:ext cx="321" cy="41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60" name="AutoShape 2912">
                <a:extLst>
                  <a:ext uri="{FF2B5EF4-FFF2-40B4-BE49-F238E27FC236}">
                    <a16:creationId xmlns:a16="http://schemas.microsoft.com/office/drawing/2014/main" id="{5D54D789-0E21-4D0F-A59A-557E07C339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30" y="2868"/>
                <a:ext cx="69" cy="27"/>
              </a:xfrm>
              <a:custGeom>
                <a:avLst/>
                <a:gdLst>
                  <a:gd name="G0" fmla="+- 1878 0 0"/>
                  <a:gd name="G1" fmla="+- 21600 0 1878"/>
                  <a:gd name="G2" fmla="*/ 1878 1 2"/>
                  <a:gd name="G3" fmla="+- 21600 0 G2"/>
                  <a:gd name="G4" fmla="+/ 1878 21600 2"/>
                  <a:gd name="G5" fmla="+/ G1 0 2"/>
                  <a:gd name="G6" fmla="*/ 21600 21600 1878"/>
                  <a:gd name="G7" fmla="*/ G6 1 2"/>
                  <a:gd name="G8" fmla="+- 21600 0 G7"/>
                  <a:gd name="G9" fmla="*/ 21600 1 2"/>
                  <a:gd name="G10" fmla="+- 1878 0 G9"/>
                  <a:gd name="G11" fmla="?: G10 G8 0"/>
                  <a:gd name="G12" fmla="?: G10 G7 21600"/>
                  <a:gd name="T0" fmla="*/ 20661 w 21600"/>
                  <a:gd name="T1" fmla="*/ 10800 h 21600"/>
                  <a:gd name="T2" fmla="*/ 10800 w 21600"/>
                  <a:gd name="T3" fmla="*/ 21600 h 21600"/>
                  <a:gd name="T4" fmla="*/ 939 w 21600"/>
                  <a:gd name="T5" fmla="*/ 10800 h 21600"/>
                  <a:gd name="T6" fmla="*/ 10800 w 21600"/>
                  <a:gd name="T7" fmla="*/ 0 h 21600"/>
                  <a:gd name="T8" fmla="*/ 2739 w 21600"/>
                  <a:gd name="T9" fmla="*/ 2739 h 21600"/>
                  <a:gd name="T10" fmla="*/ 18861 w 21600"/>
                  <a:gd name="T11" fmla="*/ 1886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78" y="21600"/>
                    </a:lnTo>
                    <a:lnTo>
                      <a:pt x="197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61" name="Rectangle 2913">
                <a:extLst>
                  <a:ext uri="{FF2B5EF4-FFF2-40B4-BE49-F238E27FC236}">
                    <a16:creationId xmlns:a16="http://schemas.microsoft.com/office/drawing/2014/main" id="{50DA44F4-B305-4A6F-83B9-2276DF86D3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925"/>
                <a:ext cx="368" cy="17"/>
              </a:xfrm>
              <a:prstGeom prst="rect">
                <a:avLst/>
              </a:pr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562" name="Group 2914">
              <a:extLst>
                <a:ext uri="{FF2B5EF4-FFF2-40B4-BE49-F238E27FC236}">
                  <a16:creationId xmlns:a16="http://schemas.microsoft.com/office/drawing/2014/main" id="{0F2FFCDF-7014-42C9-8C98-165FEC8E85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75" y="833"/>
              <a:ext cx="82" cy="86"/>
              <a:chOff x="1476" y="2557"/>
              <a:chExt cx="368" cy="385"/>
            </a:xfrm>
          </p:grpSpPr>
          <p:sp>
            <p:nvSpPr>
              <p:cNvPr id="30563" name="Rectangle 2915">
                <a:extLst>
                  <a:ext uri="{FF2B5EF4-FFF2-40B4-BE49-F238E27FC236}">
                    <a16:creationId xmlns:a16="http://schemas.microsoft.com/office/drawing/2014/main" id="{7023F549-AD3D-4A05-AED7-3D3DF4754B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557"/>
                <a:ext cx="312" cy="255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64" name="Rectangle 2916">
                <a:extLst>
                  <a:ext uri="{FF2B5EF4-FFF2-40B4-BE49-F238E27FC236}">
                    <a16:creationId xmlns:a16="http://schemas.microsoft.com/office/drawing/2014/main" id="{0A6237DA-A56C-4B14-B2A3-9F045E42CE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564"/>
                <a:ext cx="298" cy="241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65" name="AutoShape 2917">
                <a:extLst>
                  <a:ext uri="{FF2B5EF4-FFF2-40B4-BE49-F238E27FC236}">
                    <a16:creationId xmlns:a16="http://schemas.microsoft.com/office/drawing/2014/main" id="{82000822-A194-4C77-9AAA-C7145CEFC4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76" y="2812"/>
                <a:ext cx="368" cy="113"/>
              </a:xfrm>
              <a:custGeom>
                <a:avLst/>
                <a:gdLst>
                  <a:gd name="G0" fmla="+- 1760 0 0"/>
                  <a:gd name="G1" fmla="+- 21600 0 1760"/>
                  <a:gd name="G2" fmla="*/ 1760 1 2"/>
                  <a:gd name="G3" fmla="+- 21600 0 G2"/>
                  <a:gd name="G4" fmla="+/ 1760 21600 2"/>
                  <a:gd name="G5" fmla="+/ G1 0 2"/>
                  <a:gd name="G6" fmla="*/ 21600 21600 1760"/>
                  <a:gd name="G7" fmla="*/ G6 1 2"/>
                  <a:gd name="G8" fmla="+- 21600 0 G7"/>
                  <a:gd name="G9" fmla="*/ 21600 1 2"/>
                  <a:gd name="G10" fmla="+- 1760 0 G9"/>
                  <a:gd name="G11" fmla="?: G10 G8 0"/>
                  <a:gd name="G12" fmla="?: G10 G7 21600"/>
                  <a:gd name="T0" fmla="*/ 20720 w 21600"/>
                  <a:gd name="T1" fmla="*/ 10800 h 21600"/>
                  <a:gd name="T2" fmla="*/ 10800 w 21600"/>
                  <a:gd name="T3" fmla="*/ 21600 h 21600"/>
                  <a:gd name="T4" fmla="*/ 880 w 21600"/>
                  <a:gd name="T5" fmla="*/ 10800 h 21600"/>
                  <a:gd name="T6" fmla="*/ 10800 w 21600"/>
                  <a:gd name="T7" fmla="*/ 0 h 21600"/>
                  <a:gd name="T8" fmla="*/ 2680 w 21600"/>
                  <a:gd name="T9" fmla="*/ 2680 h 21600"/>
                  <a:gd name="T10" fmla="*/ 18920 w 21600"/>
                  <a:gd name="T11" fmla="*/ 189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60" y="21600"/>
                    </a:lnTo>
                    <a:lnTo>
                      <a:pt x="1984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66" name="AutoShape 2918">
                <a:extLst>
                  <a:ext uri="{FF2B5EF4-FFF2-40B4-BE49-F238E27FC236}">
                    <a16:creationId xmlns:a16="http://schemas.microsoft.com/office/drawing/2014/main" id="{B88D41D7-B020-49AC-9892-924BAA909D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99" y="2820"/>
                <a:ext cx="321" cy="41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67" name="AutoShape 2919">
                <a:extLst>
                  <a:ext uri="{FF2B5EF4-FFF2-40B4-BE49-F238E27FC236}">
                    <a16:creationId xmlns:a16="http://schemas.microsoft.com/office/drawing/2014/main" id="{EE8139CE-7F87-4878-86CE-5A2A114CE2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30" y="2868"/>
                <a:ext cx="69" cy="27"/>
              </a:xfrm>
              <a:custGeom>
                <a:avLst/>
                <a:gdLst>
                  <a:gd name="G0" fmla="+- 1878 0 0"/>
                  <a:gd name="G1" fmla="+- 21600 0 1878"/>
                  <a:gd name="G2" fmla="*/ 1878 1 2"/>
                  <a:gd name="G3" fmla="+- 21600 0 G2"/>
                  <a:gd name="G4" fmla="+/ 1878 21600 2"/>
                  <a:gd name="G5" fmla="+/ G1 0 2"/>
                  <a:gd name="G6" fmla="*/ 21600 21600 1878"/>
                  <a:gd name="G7" fmla="*/ G6 1 2"/>
                  <a:gd name="G8" fmla="+- 21600 0 G7"/>
                  <a:gd name="G9" fmla="*/ 21600 1 2"/>
                  <a:gd name="G10" fmla="+- 1878 0 G9"/>
                  <a:gd name="G11" fmla="?: G10 G8 0"/>
                  <a:gd name="G12" fmla="?: G10 G7 21600"/>
                  <a:gd name="T0" fmla="*/ 20661 w 21600"/>
                  <a:gd name="T1" fmla="*/ 10800 h 21600"/>
                  <a:gd name="T2" fmla="*/ 10800 w 21600"/>
                  <a:gd name="T3" fmla="*/ 21600 h 21600"/>
                  <a:gd name="T4" fmla="*/ 939 w 21600"/>
                  <a:gd name="T5" fmla="*/ 10800 h 21600"/>
                  <a:gd name="T6" fmla="*/ 10800 w 21600"/>
                  <a:gd name="T7" fmla="*/ 0 h 21600"/>
                  <a:gd name="T8" fmla="*/ 2739 w 21600"/>
                  <a:gd name="T9" fmla="*/ 2739 h 21600"/>
                  <a:gd name="T10" fmla="*/ 18861 w 21600"/>
                  <a:gd name="T11" fmla="*/ 1886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78" y="21600"/>
                    </a:lnTo>
                    <a:lnTo>
                      <a:pt x="197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68" name="Rectangle 2920">
                <a:extLst>
                  <a:ext uri="{FF2B5EF4-FFF2-40B4-BE49-F238E27FC236}">
                    <a16:creationId xmlns:a16="http://schemas.microsoft.com/office/drawing/2014/main" id="{45D61227-45A7-4EE2-88F4-579A6FA1C8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925"/>
                <a:ext cx="368" cy="17"/>
              </a:xfrm>
              <a:prstGeom prst="rect">
                <a:avLst/>
              </a:pr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569" name="Rectangle 2921">
              <a:extLst>
                <a:ext uri="{FF2B5EF4-FFF2-40B4-BE49-F238E27FC236}">
                  <a16:creationId xmlns:a16="http://schemas.microsoft.com/office/drawing/2014/main" id="{97586680-B820-452B-8F19-835E8E0ABC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3" y="947"/>
              <a:ext cx="182" cy="136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570" name="Group 2922">
              <a:extLst>
                <a:ext uri="{FF2B5EF4-FFF2-40B4-BE49-F238E27FC236}">
                  <a16:creationId xmlns:a16="http://schemas.microsoft.com/office/drawing/2014/main" id="{2275C0AB-A7A9-4686-BD99-62F8F16B87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75" y="972"/>
              <a:ext cx="82" cy="86"/>
              <a:chOff x="1476" y="2557"/>
              <a:chExt cx="368" cy="385"/>
            </a:xfrm>
          </p:grpSpPr>
          <p:sp>
            <p:nvSpPr>
              <p:cNvPr id="30571" name="Rectangle 2923">
                <a:extLst>
                  <a:ext uri="{FF2B5EF4-FFF2-40B4-BE49-F238E27FC236}">
                    <a16:creationId xmlns:a16="http://schemas.microsoft.com/office/drawing/2014/main" id="{9676C92C-472A-4B01-B2E0-8611238109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557"/>
                <a:ext cx="312" cy="255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72" name="Rectangle 2924">
                <a:extLst>
                  <a:ext uri="{FF2B5EF4-FFF2-40B4-BE49-F238E27FC236}">
                    <a16:creationId xmlns:a16="http://schemas.microsoft.com/office/drawing/2014/main" id="{44AB88B1-04E5-44DB-BDE3-1F13C3BDA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564"/>
                <a:ext cx="298" cy="241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73" name="AutoShape 2925">
                <a:extLst>
                  <a:ext uri="{FF2B5EF4-FFF2-40B4-BE49-F238E27FC236}">
                    <a16:creationId xmlns:a16="http://schemas.microsoft.com/office/drawing/2014/main" id="{F42107C6-3D17-4634-AE52-3217A3B7C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76" y="2812"/>
                <a:ext cx="368" cy="113"/>
              </a:xfrm>
              <a:custGeom>
                <a:avLst/>
                <a:gdLst>
                  <a:gd name="G0" fmla="+- 1760 0 0"/>
                  <a:gd name="G1" fmla="+- 21600 0 1760"/>
                  <a:gd name="G2" fmla="*/ 1760 1 2"/>
                  <a:gd name="G3" fmla="+- 21600 0 G2"/>
                  <a:gd name="G4" fmla="+/ 1760 21600 2"/>
                  <a:gd name="G5" fmla="+/ G1 0 2"/>
                  <a:gd name="G6" fmla="*/ 21600 21600 1760"/>
                  <a:gd name="G7" fmla="*/ G6 1 2"/>
                  <a:gd name="G8" fmla="+- 21600 0 G7"/>
                  <a:gd name="G9" fmla="*/ 21600 1 2"/>
                  <a:gd name="G10" fmla="+- 1760 0 G9"/>
                  <a:gd name="G11" fmla="?: G10 G8 0"/>
                  <a:gd name="G12" fmla="?: G10 G7 21600"/>
                  <a:gd name="T0" fmla="*/ 20720 w 21600"/>
                  <a:gd name="T1" fmla="*/ 10800 h 21600"/>
                  <a:gd name="T2" fmla="*/ 10800 w 21600"/>
                  <a:gd name="T3" fmla="*/ 21600 h 21600"/>
                  <a:gd name="T4" fmla="*/ 880 w 21600"/>
                  <a:gd name="T5" fmla="*/ 10800 h 21600"/>
                  <a:gd name="T6" fmla="*/ 10800 w 21600"/>
                  <a:gd name="T7" fmla="*/ 0 h 21600"/>
                  <a:gd name="T8" fmla="*/ 2680 w 21600"/>
                  <a:gd name="T9" fmla="*/ 2680 h 21600"/>
                  <a:gd name="T10" fmla="*/ 18920 w 21600"/>
                  <a:gd name="T11" fmla="*/ 189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60" y="21600"/>
                    </a:lnTo>
                    <a:lnTo>
                      <a:pt x="1984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74" name="AutoShape 2926">
                <a:extLst>
                  <a:ext uri="{FF2B5EF4-FFF2-40B4-BE49-F238E27FC236}">
                    <a16:creationId xmlns:a16="http://schemas.microsoft.com/office/drawing/2014/main" id="{F7ADEF7A-F1AD-4DFA-9177-00452D76FA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99" y="2820"/>
                <a:ext cx="321" cy="41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75" name="AutoShape 2927">
                <a:extLst>
                  <a:ext uri="{FF2B5EF4-FFF2-40B4-BE49-F238E27FC236}">
                    <a16:creationId xmlns:a16="http://schemas.microsoft.com/office/drawing/2014/main" id="{6E834D73-D7D4-492D-81C4-B2EBE91021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30" y="2868"/>
                <a:ext cx="69" cy="27"/>
              </a:xfrm>
              <a:custGeom>
                <a:avLst/>
                <a:gdLst>
                  <a:gd name="G0" fmla="+- 1878 0 0"/>
                  <a:gd name="G1" fmla="+- 21600 0 1878"/>
                  <a:gd name="G2" fmla="*/ 1878 1 2"/>
                  <a:gd name="G3" fmla="+- 21600 0 G2"/>
                  <a:gd name="G4" fmla="+/ 1878 21600 2"/>
                  <a:gd name="G5" fmla="+/ G1 0 2"/>
                  <a:gd name="G6" fmla="*/ 21600 21600 1878"/>
                  <a:gd name="G7" fmla="*/ G6 1 2"/>
                  <a:gd name="G8" fmla="+- 21600 0 G7"/>
                  <a:gd name="G9" fmla="*/ 21600 1 2"/>
                  <a:gd name="G10" fmla="+- 1878 0 G9"/>
                  <a:gd name="G11" fmla="?: G10 G8 0"/>
                  <a:gd name="G12" fmla="?: G10 G7 21600"/>
                  <a:gd name="T0" fmla="*/ 20661 w 21600"/>
                  <a:gd name="T1" fmla="*/ 10800 h 21600"/>
                  <a:gd name="T2" fmla="*/ 10800 w 21600"/>
                  <a:gd name="T3" fmla="*/ 21600 h 21600"/>
                  <a:gd name="T4" fmla="*/ 939 w 21600"/>
                  <a:gd name="T5" fmla="*/ 10800 h 21600"/>
                  <a:gd name="T6" fmla="*/ 10800 w 21600"/>
                  <a:gd name="T7" fmla="*/ 0 h 21600"/>
                  <a:gd name="T8" fmla="*/ 2739 w 21600"/>
                  <a:gd name="T9" fmla="*/ 2739 h 21600"/>
                  <a:gd name="T10" fmla="*/ 18861 w 21600"/>
                  <a:gd name="T11" fmla="*/ 1886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78" y="21600"/>
                    </a:lnTo>
                    <a:lnTo>
                      <a:pt x="197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76" name="Rectangle 2928">
                <a:extLst>
                  <a:ext uri="{FF2B5EF4-FFF2-40B4-BE49-F238E27FC236}">
                    <a16:creationId xmlns:a16="http://schemas.microsoft.com/office/drawing/2014/main" id="{00EB3230-B2AB-4976-8FB0-3B7F7B0367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925"/>
                <a:ext cx="368" cy="17"/>
              </a:xfrm>
              <a:prstGeom prst="rect">
                <a:avLst/>
              </a:pr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577" name="Group 2929">
            <a:extLst>
              <a:ext uri="{FF2B5EF4-FFF2-40B4-BE49-F238E27FC236}">
                <a16:creationId xmlns:a16="http://schemas.microsoft.com/office/drawing/2014/main" id="{1E19947F-F480-4D4C-A57B-5F3E07222330}"/>
              </a:ext>
            </a:extLst>
          </p:cNvPr>
          <p:cNvGrpSpPr>
            <a:grpSpLocks/>
          </p:cNvGrpSpPr>
          <p:nvPr/>
        </p:nvGrpSpPr>
        <p:grpSpPr bwMode="auto">
          <a:xfrm>
            <a:off x="7926388" y="2962275"/>
            <a:ext cx="1539875" cy="1335088"/>
            <a:chOff x="4736" y="210"/>
            <a:chExt cx="1088" cy="1043"/>
          </a:xfrm>
        </p:grpSpPr>
        <p:sp>
          <p:nvSpPr>
            <p:cNvPr id="30578" name="Rectangle 2930">
              <a:extLst>
                <a:ext uri="{FF2B5EF4-FFF2-40B4-BE49-F238E27FC236}">
                  <a16:creationId xmlns:a16="http://schemas.microsoft.com/office/drawing/2014/main" id="{10F31D22-DB6C-44AA-BFD2-DE17AA568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7" y="482"/>
              <a:ext cx="182" cy="13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79" name="Rectangle 2931">
              <a:extLst>
                <a:ext uri="{FF2B5EF4-FFF2-40B4-BE49-F238E27FC236}">
                  <a16:creationId xmlns:a16="http://schemas.microsoft.com/office/drawing/2014/main" id="{FAE42B41-4BD2-49EA-8D2B-DC7F159456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6" y="1162"/>
              <a:ext cx="1088" cy="91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30580" name="Rectangle 2932" descr="横線 (反転)">
              <a:extLst>
                <a:ext uri="{FF2B5EF4-FFF2-40B4-BE49-F238E27FC236}">
                  <a16:creationId xmlns:a16="http://schemas.microsoft.com/office/drawing/2014/main" id="{DAFC5CE1-DFD3-403C-AAED-5C8F766DCC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6" y="210"/>
              <a:ext cx="1088" cy="181"/>
            </a:xfrm>
            <a:prstGeom prst="rect">
              <a:avLst/>
            </a:prstGeom>
            <a:pattFill prst="narHorz">
              <a:fgClr>
                <a:srgbClr val="FF66FF"/>
              </a:fgClr>
              <a:bgClr>
                <a:srgbClr val="FF99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81" name="Rectangle 2933">
              <a:extLst>
                <a:ext uri="{FF2B5EF4-FFF2-40B4-BE49-F238E27FC236}">
                  <a16:creationId xmlns:a16="http://schemas.microsoft.com/office/drawing/2014/main" id="{61E724B9-C6F4-4A07-9E55-2BB939734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6" y="391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FF66FF"/>
                </a:gs>
                <a:gs pos="100000">
                  <a:srgbClr val="FF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582" name="Rectangle 2934">
              <a:extLst>
                <a:ext uri="{FF2B5EF4-FFF2-40B4-BE49-F238E27FC236}">
                  <a16:creationId xmlns:a16="http://schemas.microsoft.com/office/drawing/2014/main" id="{7518B3E1-A01C-4613-A202-FB88BE80F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7" y="391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FF66FF"/>
                </a:gs>
                <a:gs pos="100000">
                  <a:srgbClr val="FF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583" name="Rectangle 2935">
              <a:extLst>
                <a:ext uri="{FF2B5EF4-FFF2-40B4-BE49-F238E27FC236}">
                  <a16:creationId xmlns:a16="http://schemas.microsoft.com/office/drawing/2014/main" id="{0D52FCA0-7F30-4374-85BC-304F38F18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9" y="391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FF66FF"/>
                </a:gs>
                <a:gs pos="100000">
                  <a:srgbClr val="FF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584" name="Rectangle 2936">
              <a:extLst>
                <a:ext uri="{FF2B5EF4-FFF2-40B4-BE49-F238E27FC236}">
                  <a16:creationId xmlns:a16="http://schemas.microsoft.com/office/drawing/2014/main" id="{20C5624B-E8AA-409F-821D-110947A6A6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0" y="391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FF66FF"/>
                </a:gs>
                <a:gs pos="100000">
                  <a:srgbClr val="FF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585" name="Rectangle 2937">
              <a:extLst>
                <a:ext uri="{FF2B5EF4-FFF2-40B4-BE49-F238E27FC236}">
                  <a16:creationId xmlns:a16="http://schemas.microsoft.com/office/drawing/2014/main" id="{6EAA3D4E-BAFF-4EB9-A10F-01C4B81E5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2" y="391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FF66FF"/>
                </a:gs>
                <a:gs pos="100000">
                  <a:srgbClr val="FF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586" name="Rectangle 2938">
              <a:extLst>
                <a:ext uri="{FF2B5EF4-FFF2-40B4-BE49-F238E27FC236}">
                  <a16:creationId xmlns:a16="http://schemas.microsoft.com/office/drawing/2014/main" id="{C2172C13-04E4-47A4-8CEB-AB1D8DC95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3" y="391"/>
              <a:ext cx="181" cy="45"/>
            </a:xfrm>
            <a:prstGeom prst="rect">
              <a:avLst/>
            </a:prstGeom>
            <a:gradFill rotWithShape="1">
              <a:gsLst>
                <a:gs pos="0">
                  <a:srgbClr val="FF66FF"/>
                </a:gs>
                <a:gs pos="100000">
                  <a:srgbClr val="FF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587" name="Rectangle 2939">
              <a:extLst>
                <a:ext uri="{FF2B5EF4-FFF2-40B4-BE49-F238E27FC236}">
                  <a16:creationId xmlns:a16="http://schemas.microsoft.com/office/drawing/2014/main" id="{787C2A95-8EC9-4EB7-8F06-4AEB0AEE5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7" y="663"/>
              <a:ext cx="182" cy="136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88" name="Rectangle 2940">
              <a:extLst>
                <a:ext uri="{FF2B5EF4-FFF2-40B4-BE49-F238E27FC236}">
                  <a16:creationId xmlns:a16="http://schemas.microsoft.com/office/drawing/2014/main" id="{169170E1-6A2B-40C4-9E52-221EDE5220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7" y="805"/>
              <a:ext cx="182" cy="136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89" name="Rectangle 2941">
              <a:extLst>
                <a:ext uri="{FF2B5EF4-FFF2-40B4-BE49-F238E27FC236}">
                  <a16:creationId xmlns:a16="http://schemas.microsoft.com/office/drawing/2014/main" id="{991C08B6-501A-4707-9CC9-9B8E3E790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8" y="482"/>
              <a:ext cx="317" cy="272"/>
            </a:xfrm>
            <a:prstGeom prst="rect">
              <a:avLst/>
            </a:prstGeom>
            <a:gradFill rotWithShape="1">
              <a:gsLst>
                <a:gs pos="0">
                  <a:srgbClr val="00CCFF"/>
                </a:gs>
                <a:gs pos="100000">
                  <a:srgbClr val="00CCFF">
                    <a:gamma/>
                    <a:tint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90" name="Rectangle 2942" descr="横線">
              <a:extLst>
                <a:ext uri="{FF2B5EF4-FFF2-40B4-BE49-F238E27FC236}">
                  <a16:creationId xmlns:a16="http://schemas.microsoft.com/office/drawing/2014/main" id="{E0680B11-9003-4825-844A-31C455C0BA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1" y="482"/>
              <a:ext cx="181" cy="272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91" name="Rectangle 2943" descr="横線">
              <a:extLst>
                <a:ext uri="{FF2B5EF4-FFF2-40B4-BE49-F238E27FC236}">
                  <a16:creationId xmlns:a16="http://schemas.microsoft.com/office/drawing/2014/main" id="{9B0FCDBA-42F7-40B1-BB10-9D6CFF1216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8" y="799"/>
              <a:ext cx="544" cy="91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92" name="Rectangle 2944">
              <a:extLst>
                <a:ext uri="{FF2B5EF4-FFF2-40B4-BE49-F238E27FC236}">
                  <a16:creationId xmlns:a16="http://schemas.microsoft.com/office/drawing/2014/main" id="{029E30FC-2D65-44A4-8091-CB84CA7360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8" y="935"/>
              <a:ext cx="544" cy="18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93" name="Rectangle 2945">
              <a:extLst>
                <a:ext uri="{FF2B5EF4-FFF2-40B4-BE49-F238E27FC236}">
                  <a16:creationId xmlns:a16="http://schemas.microsoft.com/office/drawing/2014/main" id="{4D18A747-15BB-4D90-9453-F3546B7630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8" y="935"/>
              <a:ext cx="544" cy="46"/>
            </a:xfrm>
            <a:prstGeom prst="rect">
              <a:avLst/>
            </a:prstGeom>
            <a:solidFill>
              <a:srgbClr val="C0C0C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94" name="Rectangle 2946">
              <a:extLst>
                <a:ext uri="{FF2B5EF4-FFF2-40B4-BE49-F238E27FC236}">
                  <a16:creationId xmlns:a16="http://schemas.microsoft.com/office/drawing/2014/main" id="{1093314C-3AD7-498E-A8E1-717A9AAF90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8" y="981"/>
              <a:ext cx="544" cy="4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95" name="Rectangle 2947">
              <a:extLst>
                <a:ext uri="{FF2B5EF4-FFF2-40B4-BE49-F238E27FC236}">
                  <a16:creationId xmlns:a16="http://schemas.microsoft.com/office/drawing/2014/main" id="{E6B1A7D9-5085-44D7-9D82-F048EB58B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8" y="1026"/>
              <a:ext cx="544" cy="4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96" name="Rectangle 2948">
              <a:extLst>
                <a:ext uri="{FF2B5EF4-FFF2-40B4-BE49-F238E27FC236}">
                  <a16:creationId xmlns:a16="http://schemas.microsoft.com/office/drawing/2014/main" id="{4737BA18-34EA-46DB-8339-1C90E760CC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8" y="935"/>
              <a:ext cx="181" cy="182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597" name="Group 2949">
              <a:extLst>
                <a:ext uri="{FF2B5EF4-FFF2-40B4-BE49-F238E27FC236}">
                  <a16:creationId xmlns:a16="http://schemas.microsoft.com/office/drawing/2014/main" id="{CF938FD0-DE8E-4280-BE89-FBEE41B379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76" y="482"/>
              <a:ext cx="181" cy="39"/>
              <a:chOff x="1215" y="1752"/>
              <a:chExt cx="181" cy="68"/>
            </a:xfrm>
          </p:grpSpPr>
          <p:sp>
            <p:nvSpPr>
              <p:cNvPr id="30598" name="Rectangle 2950">
                <a:extLst>
                  <a:ext uri="{FF2B5EF4-FFF2-40B4-BE49-F238E27FC236}">
                    <a16:creationId xmlns:a16="http://schemas.microsoft.com/office/drawing/2014/main" id="{0B03F58D-2004-46E4-88E1-DD309FFC1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1752"/>
                <a:ext cx="181" cy="68"/>
              </a:xfrm>
              <a:prstGeom prst="rect">
                <a:avLst/>
              </a:prstGeom>
              <a:solidFill>
                <a:srgbClr val="FF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99" name="WordArt 2951">
                <a:extLst>
                  <a:ext uri="{FF2B5EF4-FFF2-40B4-BE49-F238E27FC236}">
                    <a16:creationId xmlns:a16="http://schemas.microsoft.com/office/drawing/2014/main" id="{017B4796-5852-4A86-9779-9CC8EF0152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42" y="1758"/>
                <a:ext cx="127" cy="57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ＭＳ Ｐゴシック" panose="020B0600070205080204" pitchFamily="50" charset="-128"/>
                  </a:rPr>
                  <a:t>Menu</a:t>
                </a:r>
                <a:endParaRPr lang="ja-JP" altLang="en-US" sz="3600" b="1" kern="1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ＭＳ Ｐゴシック" panose="020B0600070205080204" pitchFamily="50" charset="-128"/>
                </a:endParaRPr>
              </a:p>
            </p:txBody>
          </p:sp>
        </p:grpSp>
        <p:sp>
          <p:nvSpPr>
            <p:cNvPr id="30600" name="Rectangle 2952">
              <a:extLst>
                <a:ext uri="{FF2B5EF4-FFF2-40B4-BE49-F238E27FC236}">
                  <a16:creationId xmlns:a16="http://schemas.microsoft.com/office/drawing/2014/main" id="{A6440E69-9B7A-4DE0-846F-6B1946C33D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6" y="521"/>
              <a:ext cx="181" cy="596"/>
            </a:xfrm>
            <a:prstGeom prst="rect">
              <a:avLst/>
            </a:prstGeom>
            <a:solidFill>
              <a:srgbClr val="FF99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01" name="WordArt 2953">
              <a:extLst>
                <a:ext uri="{FF2B5EF4-FFF2-40B4-BE49-F238E27FC236}">
                  <a16:creationId xmlns:a16="http://schemas.microsoft.com/office/drawing/2014/main" id="{79E21A78-F416-4262-B5B4-87F25D49E0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8" y="232"/>
              <a:ext cx="460" cy="11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CurveDown">
                <a:avLst>
                  <a:gd name="adj" fmla="val 43477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36500" prstMaterial="legacyMatte">
                <a:extrusionClr>
                  <a:srgbClr val="FF66FF"/>
                </a:extrusionClr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en-US" altLang="ja-JP" sz="3600" b="1" kern="1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99FF"/>
                      </a:gs>
                      <a:gs pos="50000">
                        <a:schemeClr val="bg1"/>
                      </a:gs>
                      <a:gs pos="100000">
                        <a:srgbClr val="FF99FF"/>
                      </a:gs>
                    </a:gsLst>
                    <a:lin ang="18900000" scaled="1"/>
                  </a:gradFill>
                  <a:latin typeface="Impact" panose="020B0806030902050204" pitchFamily="34" charset="0"/>
                </a:rPr>
                <a:t>HAPPY Shopping</a:t>
              </a:r>
              <a:endParaRPr lang="ja-JP" altLang="en-US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99FF"/>
                    </a:gs>
                    <a:gs pos="50000">
                      <a:schemeClr val="bg1"/>
                    </a:gs>
                    <a:gs pos="100000">
                      <a:srgbClr val="FF99FF"/>
                    </a:gs>
                  </a:gsLst>
                  <a:lin ang="18900000" scaled="1"/>
                </a:gradFill>
                <a:latin typeface="Impact" panose="020B0806030902050204" pitchFamily="34" charset="0"/>
              </a:endParaRPr>
            </a:p>
          </p:txBody>
        </p:sp>
        <p:sp>
          <p:nvSpPr>
            <p:cNvPr id="30602" name="Rectangle 2954" descr="横線">
              <a:extLst>
                <a:ext uri="{FF2B5EF4-FFF2-40B4-BE49-F238E27FC236}">
                  <a16:creationId xmlns:a16="http://schemas.microsoft.com/office/drawing/2014/main" id="{66005EFE-0D95-4F56-8A72-3B2A82EDF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6" y="550"/>
              <a:ext cx="142" cy="170"/>
            </a:xfrm>
            <a:prstGeom prst="rect">
              <a:avLst/>
            </a:prstGeom>
            <a:pattFill prst="lt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03" name="Rectangle 2955" descr="横線">
              <a:extLst>
                <a:ext uri="{FF2B5EF4-FFF2-40B4-BE49-F238E27FC236}">
                  <a16:creationId xmlns:a16="http://schemas.microsoft.com/office/drawing/2014/main" id="{D2B17B96-CB35-413D-A461-7229E0BDA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6" y="748"/>
              <a:ext cx="142" cy="170"/>
            </a:xfrm>
            <a:prstGeom prst="rect">
              <a:avLst/>
            </a:prstGeom>
            <a:pattFill prst="lt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04" name="Rectangle 2956" descr="横線">
              <a:extLst>
                <a:ext uri="{FF2B5EF4-FFF2-40B4-BE49-F238E27FC236}">
                  <a16:creationId xmlns:a16="http://schemas.microsoft.com/office/drawing/2014/main" id="{B522271C-AC51-4128-84F2-D57F7A194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6" y="947"/>
              <a:ext cx="142" cy="141"/>
            </a:xfrm>
            <a:prstGeom prst="rect">
              <a:avLst/>
            </a:prstGeom>
            <a:pattFill prst="lt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05" name="WordArt 2957">
              <a:extLst>
                <a:ext uri="{FF2B5EF4-FFF2-40B4-BE49-F238E27FC236}">
                  <a16:creationId xmlns:a16="http://schemas.microsoft.com/office/drawing/2014/main" id="{4A1B2839-73F5-413F-A5E5-588E35202C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17" y="1194"/>
              <a:ext cx="127" cy="2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Copyrights</a:t>
              </a:r>
              <a:endParaRPr lang="ja-JP" altLang="en-US" sz="3600" b="1" kern="10">
                <a:solidFill>
                  <a:srgbClr val="FFFFFF"/>
                </a:solidFill>
                <a:latin typeface="ＭＳ Ｐゴシック" panose="020B0600070205080204" pitchFamily="50" charset="-128"/>
              </a:endParaRPr>
            </a:p>
          </p:txBody>
        </p:sp>
        <p:grpSp>
          <p:nvGrpSpPr>
            <p:cNvPr id="30606" name="Group 2958">
              <a:extLst>
                <a:ext uri="{FF2B5EF4-FFF2-40B4-BE49-F238E27FC236}">
                  <a16:creationId xmlns:a16="http://schemas.microsoft.com/office/drawing/2014/main" id="{A2222378-4753-48BD-916B-9F9D02EA1B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3" y="521"/>
              <a:ext cx="190" cy="199"/>
              <a:chOff x="1476" y="2557"/>
              <a:chExt cx="368" cy="385"/>
            </a:xfrm>
          </p:grpSpPr>
          <p:sp>
            <p:nvSpPr>
              <p:cNvPr id="30607" name="Rectangle 2959">
                <a:extLst>
                  <a:ext uri="{FF2B5EF4-FFF2-40B4-BE49-F238E27FC236}">
                    <a16:creationId xmlns:a16="http://schemas.microsoft.com/office/drawing/2014/main" id="{E869A063-2066-46DE-815A-1F832AD3FE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557"/>
                <a:ext cx="312" cy="255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08" name="Rectangle 2960">
                <a:extLst>
                  <a:ext uri="{FF2B5EF4-FFF2-40B4-BE49-F238E27FC236}">
                    <a16:creationId xmlns:a16="http://schemas.microsoft.com/office/drawing/2014/main" id="{4F26E038-CF9E-4709-8CCC-85C3C42780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564"/>
                <a:ext cx="298" cy="241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09" name="AutoShape 2961">
                <a:extLst>
                  <a:ext uri="{FF2B5EF4-FFF2-40B4-BE49-F238E27FC236}">
                    <a16:creationId xmlns:a16="http://schemas.microsoft.com/office/drawing/2014/main" id="{D2B91F40-00FF-4459-B267-CC9A24E458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76" y="2812"/>
                <a:ext cx="368" cy="113"/>
              </a:xfrm>
              <a:custGeom>
                <a:avLst/>
                <a:gdLst>
                  <a:gd name="G0" fmla="+- 1760 0 0"/>
                  <a:gd name="G1" fmla="+- 21600 0 1760"/>
                  <a:gd name="G2" fmla="*/ 1760 1 2"/>
                  <a:gd name="G3" fmla="+- 21600 0 G2"/>
                  <a:gd name="G4" fmla="+/ 1760 21600 2"/>
                  <a:gd name="G5" fmla="+/ G1 0 2"/>
                  <a:gd name="G6" fmla="*/ 21600 21600 1760"/>
                  <a:gd name="G7" fmla="*/ G6 1 2"/>
                  <a:gd name="G8" fmla="+- 21600 0 G7"/>
                  <a:gd name="G9" fmla="*/ 21600 1 2"/>
                  <a:gd name="G10" fmla="+- 1760 0 G9"/>
                  <a:gd name="G11" fmla="?: G10 G8 0"/>
                  <a:gd name="G12" fmla="?: G10 G7 21600"/>
                  <a:gd name="T0" fmla="*/ 20720 w 21600"/>
                  <a:gd name="T1" fmla="*/ 10800 h 21600"/>
                  <a:gd name="T2" fmla="*/ 10800 w 21600"/>
                  <a:gd name="T3" fmla="*/ 21600 h 21600"/>
                  <a:gd name="T4" fmla="*/ 880 w 21600"/>
                  <a:gd name="T5" fmla="*/ 10800 h 21600"/>
                  <a:gd name="T6" fmla="*/ 10800 w 21600"/>
                  <a:gd name="T7" fmla="*/ 0 h 21600"/>
                  <a:gd name="T8" fmla="*/ 2680 w 21600"/>
                  <a:gd name="T9" fmla="*/ 2680 h 21600"/>
                  <a:gd name="T10" fmla="*/ 18920 w 21600"/>
                  <a:gd name="T11" fmla="*/ 189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60" y="21600"/>
                    </a:lnTo>
                    <a:lnTo>
                      <a:pt x="1984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10" name="AutoShape 2962">
                <a:extLst>
                  <a:ext uri="{FF2B5EF4-FFF2-40B4-BE49-F238E27FC236}">
                    <a16:creationId xmlns:a16="http://schemas.microsoft.com/office/drawing/2014/main" id="{9A9D5D7B-469F-4E87-9610-8F2A946EE6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99" y="2820"/>
                <a:ext cx="321" cy="41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11" name="AutoShape 2963">
                <a:extLst>
                  <a:ext uri="{FF2B5EF4-FFF2-40B4-BE49-F238E27FC236}">
                    <a16:creationId xmlns:a16="http://schemas.microsoft.com/office/drawing/2014/main" id="{4D87039E-648B-491D-8F8B-444886ABBD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30" y="2868"/>
                <a:ext cx="69" cy="27"/>
              </a:xfrm>
              <a:custGeom>
                <a:avLst/>
                <a:gdLst>
                  <a:gd name="G0" fmla="+- 1878 0 0"/>
                  <a:gd name="G1" fmla="+- 21600 0 1878"/>
                  <a:gd name="G2" fmla="*/ 1878 1 2"/>
                  <a:gd name="G3" fmla="+- 21600 0 G2"/>
                  <a:gd name="G4" fmla="+/ 1878 21600 2"/>
                  <a:gd name="G5" fmla="+/ G1 0 2"/>
                  <a:gd name="G6" fmla="*/ 21600 21600 1878"/>
                  <a:gd name="G7" fmla="*/ G6 1 2"/>
                  <a:gd name="G8" fmla="+- 21600 0 G7"/>
                  <a:gd name="G9" fmla="*/ 21600 1 2"/>
                  <a:gd name="G10" fmla="+- 1878 0 G9"/>
                  <a:gd name="G11" fmla="?: G10 G8 0"/>
                  <a:gd name="G12" fmla="?: G10 G7 21600"/>
                  <a:gd name="T0" fmla="*/ 20661 w 21600"/>
                  <a:gd name="T1" fmla="*/ 10800 h 21600"/>
                  <a:gd name="T2" fmla="*/ 10800 w 21600"/>
                  <a:gd name="T3" fmla="*/ 21600 h 21600"/>
                  <a:gd name="T4" fmla="*/ 939 w 21600"/>
                  <a:gd name="T5" fmla="*/ 10800 h 21600"/>
                  <a:gd name="T6" fmla="*/ 10800 w 21600"/>
                  <a:gd name="T7" fmla="*/ 0 h 21600"/>
                  <a:gd name="T8" fmla="*/ 2739 w 21600"/>
                  <a:gd name="T9" fmla="*/ 2739 h 21600"/>
                  <a:gd name="T10" fmla="*/ 18861 w 21600"/>
                  <a:gd name="T11" fmla="*/ 1886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78" y="21600"/>
                    </a:lnTo>
                    <a:lnTo>
                      <a:pt x="197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12" name="Rectangle 2964">
                <a:extLst>
                  <a:ext uri="{FF2B5EF4-FFF2-40B4-BE49-F238E27FC236}">
                    <a16:creationId xmlns:a16="http://schemas.microsoft.com/office/drawing/2014/main" id="{21241FC9-03F8-49C6-92C8-814D95ECED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925"/>
                <a:ext cx="368" cy="17"/>
              </a:xfrm>
              <a:prstGeom prst="rect">
                <a:avLst/>
              </a:pr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613" name="Group 2965">
              <a:extLst>
                <a:ext uri="{FF2B5EF4-FFF2-40B4-BE49-F238E27FC236}">
                  <a16:creationId xmlns:a16="http://schemas.microsoft.com/office/drawing/2014/main" id="{B7868657-A651-48D9-B03B-36FA36D53F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09" y="688"/>
              <a:ext cx="82" cy="86"/>
              <a:chOff x="1476" y="2557"/>
              <a:chExt cx="368" cy="385"/>
            </a:xfrm>
          </p:grpSpPr>
          <p:sp>
            <p:nvSpPr>
              <p:cNvPr id="30614" name="Rectangle 2966">
                <a:extLst>
                  <a:ext uri="{FF2B5EF4-FFF2-40B4-BE49-F238E27FC236}">
                    <a16:creationId xmlns:a16="http://schemas.microsoft.com/office/drawing/2014/main" id="{46E54A55-F1CA-4F2F-9B9F-8CCF42099E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557"/>
                <a:ext cx="312" cy="255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15" name="Rectangle 2967">
                <a:extLst>
                  <a:ext uri="{FF2B5EF4-FFF2-40B4-BE49-F238E27FC236}">
                    <a16:creationId xmlns:a16="http://schemas.microsoft.com/office/drawing/2014/main" id="{9863EDF4-363B-4CCE-BD42-9CDEDC78CF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564"/>
                <a:ext cx="298" cy="241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16" name="AutoShape 2968">
                <a:extLst>
                  <a:ext uri="{FF2B5EF4-FFF2-40B4-BE49-F238E27FC236}">
                    <a16:creationId xmlns:a16="http://schemas.microsoft.com/office/drawing/2014/main" id="{AF0CF08B-92FF-48C3-A06A-0EE8D4F986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76" y="2812"/>
                <a:ext cx="368" cy="113"/>
              </a:xfrm>
              <a:custGeom>
                <a:avLst/>
                <a:gdLst>
                  <a:gd name="G0" fmla="+- 1760 0 0"/>
                  <a:gd name="G1" fmla="+- 21600 0 1760"/>
                  <a:gd name="G2" fmla="*/ 1760 1 2"/>
                  <a:gd name="G3" fmla="+- 21600 0 G2"/>
                  <a:gd name="G4" fmla="+/ 1760 21600 2"/>
                  <a:gd name="G5" fmla="+/ G1 0 2"/>
                  <a:gd name="G6" fmla="*/ 21600 21600 1760"/>
                  <a:gd name="G7" fmla="*/ G6 1 2"/>
                  <a:gd name="G8" fmla="+- 21600 0 G7"/>
                  <a:gd name="G9" fmla="*/ 21600 1 2"/>
                  <a:gd name="G10" fmla="+- 1760 0 G9"/>
                  <a:gd name="G11" fmla="?: G10 G8 0"/>
                  <a:gd name="G12" fmla="?: G10 G7 21600"/>
                  <a:gd name="T0" fmla="*/ 20720 w 21600"/>
                  <a:gd name="T1" fmla="*/ 10800 h 21600"/>
                  <a:gd name="T2" fmla="*/ 10800 w 21600"/>
                  <a:gd name="T3" fmla="*/ 21600 h 21600"/>
                  <a:gd name="T4" fmla="*/ 880 w 21600"/>
                  <a:gd name="T5" fmla="*/ 10800 h 21600"/>
                  <a:gd name="T6" fmla="*/ 10800 w 21600"/>
                  <a:gd name="T7" fmla="*/ 0 h 21600"/>
                  <a:gd name="T8" fmla="*/ 2680 w 21600"/>
                  <a:gd name="T9" fmla="*/ 2680 h 21600"/>
                  <a:gd name="T10" fmla="*/ 18920 w 21600"/>
                  <a:gd name="T11" fmla="*/ 189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60" y="21600"/>
                    </a:lnTo>
                    <a:lnTo>
                      <a:pt x="1984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17" name="AutoShape 2969">
                <a:extLst>
                  <a:ext uri="{FF2B5EF4-FFF2-40B4-BE49-F238E27FC236}">
                    <a16:creationId xmlns:a16="http://schemas.microsoft.com/office/drawing/2014/main" id="{F606CCFD-C1FE-4F3D-A7E7-6680092F80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99" y="2820"/>
                <a:ext cx="321" cy="41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18" name="AutoShape 2970">
                <a:extLst>
                  <a:ext uri="{FF2B5EF4-FFF2-40B4-BE49-F238E27FC236}">
                    <a16:creationId xmlns:a16="http://schemas.microsoft.com/office/drawing/2014/main" id="{AEEB43FA-052E-4630-BF22-590488AB8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30" y="2868"/>
                <a:ext cx="69" cy="27"/>
              </a:xfrm>
              <a:custGeom>
                <a:avLst/>
                <a:gdLst>
                  <a:gd name="G0" fmla="+- 1878 0 0"/>
                  <a:gd name="G1" fmla="+- 21600 0 1878"/>
                  <a:gd name="G2" fmla="*/ 1878 1 2"/>
                  <a:gd name="G3" fmla="+- 21600 0 G2"/>
                  <a:gd name="G4" fmla="+/ 1878 21600 2"/>
                  <a:gd name="G5" fmla="+/ G1 0 2"/>
                  <a:gd name="G6" fmla="*/ 21600 21600 1878"/>
                  <a:gd name="G7" fmla="*/ G6 1 2"/>
                  <a:gd name="G8" fmla="+- 21600 0 G7"/>
                  <a:gd name="G9" fmla="*/ 21600 1 2"/>
                  <a:gd name="G10" fmla="+- 1878 0 G9"/>
                  <a:gd name="G11" fmla="?: G10 G8 0"/>
                  <a:gd name="G12" fmla="?: G10 G7 21600"/>
                  <a:gd name="T0" fmla="*/ 20661 w 21600"/>
                  <a:gd name="T1" fmla="*/ 10800 h 21600"/>
                  <a:gd name="T2" fmla="*/ 10800 w 21600"/>
                  <a:gd name="T3" fmla="*/ 21600 h 21600"/>
                  <a:gd name="T4" fmla="*/ 939 w 21600"/>
                  <a:gd name="T5" fmla="*/ 10800 h 21600"/>
                  <a:gd name="T6" fmla="*/ 10800 w 21600"/>
                  <a:gd name="T7" fmla="*/ 0 h 21600"/>
                  <a:gd name="T8" fmla="*/ 2739 w 21600"/>
                  <a:gd name="T9" fmla="*/ 2739 h 21600"/>
                  <a:gd name="T10" fmla="*/ 18861 w 21600"/>
                  <a:gd name="T11" fmla="*/ 1886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78" y="21600"/>
                    </a:lnTo>
                    <a:lnTo>
                      <a:pt x="197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19" name="Rectangle 2971">
                <a:extLst>
                  <a:ext uri="{FF2B5EF4-FFF2-40B4-BE49-F238E27FC236}">
                    <a16:creationId xmlns:a16="http://schemas.microsoft.com/office/drawing/2014/main" id="{64D1EB21-F9B0-45F4-8B3A-9587203788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925"/>
                <a:ext cx="368" cy="17"/>
              </a:xfrm>
              <a:prstGeom prst="rect">
                <a:avLst/>
              </a:pr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620" name="Group 2972">
              <a:extLst>
                <a:ext uri="{FF2B5EF4-FFF2-40B4-BE49-F238E27FC236}">
                  <a16:creationId xmlns:a16="http://schemas.microsoft.com/office/drawing/2014/main" id="{22555D9C-5B1A-433B-B963-05EDD01761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09" y="833"/>
              <a:ext cx="82" cy="86"/>
              <a:chOff x="1476" y="2557"/>
              <a:chExt cx="368" cy="385"/>
            </a:xfrm>
          </p:grpSpPr>
          <p:sp>
            <p:nvSpPr>
              <p:cNvPr id="30621" name="Rectangle 2973">
                <a:extLst>
                  <a:ext uri="{FF2B5EF4-FFF2-40B4-BE49-F238E27FC236}">
                    <a16:creationId xmlns:a16="http://schemas.microsoft.com/office/drawing/2014/main" id="{5531DA8E-93FA-4903-8F4D-5ABB87BA4D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557"/>
                <a:ext cx="312" cy="255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22" name="Rectangle 2974">
                <a:extLst>
                  <a:ext uri="{FF2B5EF4-FFF2-40B4-BE49-F238E27FC236}">
                    <a16:creationId xmlns:a16="http://schemas.microsoft.com/office/drawing/2014/main" id="{305796E3-1694-43A0-8CD5-E1A537AF5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564"/>
                <a:ext cx="298" cy="241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23" name="AutoShape 2975">
                <a:extLst>
                  <a:ext uri="{FF2B5EF4-FFF2-40B4-BE49-F238E27FC236}">
                    <a16:creationId xmlns:a16="http://schemas.microsoft.com/office/drawing/2014/main" id="{956C5DCE-12D9-4E12-92DE-033D149C90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76" y="2812"/>
                <a:ext cx="368" cy="113"/>
              </a:xfrm>
              <a:custGeom>
                <a:avLst/>
                <a:gdLst>
                  <a:gd name="G0" fmla="+- 1760 0 0"/>
                  <a:gd name="G1" fmla="+- 21600 0 1760"/>
                  <a:gd name="G2" fmla="*/ 1760 1 2"/>
                  <a:gd name="G3" fmla="+- 21600 0 G2"/>
                  <a:gd name="G4" fmla="+/ 1760 21600 2"/>
                  <a:gd name="G5" fmla="+/ G1 0 2"/>
                  <a:gd name="G6" fmla="*/ 21600 21600 1760"/>
                  <a:gd name="G7" fmla="*/ G6 1 2"/>
                  <a:gd name="G8" fmla="+- 21600 0 G7"/>
                  <a:gd name="G9" fmla="*/ 21600 1 2"/>
                  <a:gd name="G10" fmla="+- 1760 0 G9"/>
                  <a:gd name="G11" fmla="?: G10 G8 0"/>
                  <a:gd name="G12" fmla="?: G10 G7 21600"/>
                  <a:gd name="T0" fmla="*/ 20720 w 21600"/>
                  <a:gd name="T1" fmla="*/ 10800 h 21600"/>
                  <a:gd name="T2" fmla="*/ 10800 w 21600"/>
                  <a:gd name="T3" fmla="*/ 21600 h 21600"/>
                  <a:gd name="T4" fmla="*/ 880 w 21600"/>
                  <a:gd name="T5" fmla="*/ 10800 h 21600"/>
                  <a:gd name="T6" fmla="*/ 10800 w 21600"/>
                  <a:gd name="T7" fmla="*/ 0 h 21600"/>
                  <a:gd name="T8" fmla="*/ 2680 w 21600"/>
                  <a:gd name="T9" fmla="*/ 2680 h 21600"/>
                  <a:gd name="T10" fmla="*/ 18920 w 21600"/>
                  <a:gd name="T11" fmla="*/ 189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60" y="21600"/>
                    </a:lnTo>
                    <a:lnTo>
                      <a:pt x="1984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24" name="AutoShape 2976">
                <a:extLst>
                  <a:ext uri="{FF2B5EF4-FFF2-40B4-BE49-F238E27FC236}">
                    <a16:creationId xmlns:a16="http://schemas.microsoft.com/office/drawing/2014/main" id="{C4BF98F2-F402-4E74-A73F-1CA7BA5963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99" y="2820"/>
                <a:ext cx="321" cy="41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25" name="AutoShape 2977">
                <a:extLst>
                  <a:ext uri="{FF2B5EF4-FFF2-40B4-BE49-F238E27FC236}">
                    <a16:creationId xmlns:a16="http://schemas.microsoft.com/office/drawing/2014/main" id="{D21CAB10-3215-497D-8BC9-9FE27DBD3E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30" y="2868"/>
                <a:ext cx="69" cy="27"/>
              </a:xfrm>
              <a:custGeom>
                <a:avLst/>
                <a:gdLst>
                  <a:gd name="G0" fmla="+- 1878 0 0"/>
                  <a:gd name="G1" fmla="+- 21600 0 1878"/>
                  <a:gd name="G2" fmla="*/ 1878 1 2"/>
                  <a:gd name="G3" fmla="+- 21600 0 G2"/>
                  <a:gd name="G4" fmla="+/ 1878 21600 2"/>
                  <a:gd name="G5" fmla="+/ G1 0 2"/>
                  <a:gd name="G6" fmla="*/ 21600 21600 1878"/>
                  <a:gd name="G7" fmla="*/ G6 1 2"/>
                  <a:gd name="G8" fmla="+- 21600 0 G7"/>
                  <a:gd name="G9" fmla="*/ 21600 1 2"/>
                  <a:gd name="G10" fmla="+- 1878 0 G9"/>
                  <a:gd name="G11" fmla="?: G10 G8 0"/>
                  <a:gd name="G12" fmla="?: G10 G7 21600"/>
                  <a:gd name="T0" fmla="*/ 20661 w 21600"/>
                  <a:gd name="T1" fmla="*/ 10800 h 21600"/>
                  <a:gd name="T2" fmla="*/ 10800 w 21600"/>
                  <a:gd name="T3" fmla="*/ 21600 h 21600"/>
                  <a:gd name="T4" fmla="*/ 939 w 21600"/>
                  <a:gd name="T5" fmla="*/ 10800 h 21600"/>
                  <a:gd name="T6" fmla="*/ 10800 w 21600"/>
                  <a:gd name="T7" fmla="*/ 0 h 21600"/>
                  <a:gd name="T8" fmla="*/ 2739 w 21600"/>
                  <a:gd name="T9" fmla="*/ 2739 h 21600"/>
                  <a:gd name="T10" fmla="*/ 18861 w 21600"/>
                  <a:gd name="T11" fmla="*/ 1886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78" y="21600"/>
                    </a:lnTo>
                    <a:lnTo>
                      <a:pt x="197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26" name="Rectangle 2978">
                <a:extLst>
                  <a:ext uri="{FF2B5EF4-FFF2-40B4-BE49-F238E27FC236}">
                    <a16:creationId xmlns:a16="http://schemas.microsoft.com/office/drawing/2014/main" id="{4EEF5FDA-EA33-45AD-B2D5-5F1F85193D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925"/>
                <a:ext cx="368" cy="17"/>
              </a:xfrm>
              <a:prstGeom prst="rect">
                <a:avLst/>
              </a:pr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627" name="Rectangle 2979">
              <a:extLst>
                <a:ext uri="{FF2B5EF4-FFF2-40B4-BE49-F238E27FC236}">
                  <a16:creationId xmlns:a16="http://schemas.microsoft.com/office/drawing/2014/main" id="{2BCBC50B-1280-4B21-9169-2A917B34F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7" y="947"/>
              <a:ext cx="182" cy="136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628" name="Group 2980">
              <a:extLst>
                <a:ext uri="{FF2B5EF4-FFF2-40B4-BE49-F238E27FC236}">
                  <a16:creationId xmlns:a16="http://schemas.microsoft.com/office/drawing/2014/main" id="{C814F11D-E93B-40EB-B999-A18CC6E011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09" y="972"/>
              <a:ext cx="82" cy="86"/>
              <a:chOff x="1476" y="2557"/>
              <a:chExt cx="368" cy="385"/>
            </a:xfrm>
          </p:grpSpPr>
          <p:sp>
            <p:nvSpPr>
              <p:cNvPr id="30629" name="Rectangle 2981">
                <a:extLst>
                  <a:ext uri="{FF2B5EF4-FFF2-40B4-BE49-F238E27FC236}">
                    <a16:creationId xmlns:a16="http://schemas.microsoft.com/office/drawing/2014/main" id="{97743428-6BD6-4879-AD1C-F3C746C5F1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557"/>
                <a:ext cx="312" cy="255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30" name="Rectangle 2982">
                <a:extLst>
                  <a:ext uri="{FF2B5EF4-FFF2-40B4-BE49-F238E27FC236}">
                    <a16:creationId xmlns:a16="http://schemas.microsoft.com/office/drawing/2014/main" id="{CACCE196-F6B2-4E02-A2E3-6C1BD486EF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564"/>
                <a:ext cx="298" cy="241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31" name="AutoShape 2983">
                <a:extLst>
                  <a:ext uri="{FF2B5EF4-FFF2-40B4-BE49-F238E27FC236}">
                    <a16:creationId xmlns:a16="http://schemas.microsoft.com/office/drawing/2014/main" id="{E3A8AB9B-2EA8-4C13-B3A6-2A7AA1D907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76" y="2812"/>
                <a:ext cx="368" cy="113"/>
              </a:xfrm>
              <a:custGeom>
                <a:avLst/>
                <a:gdLst>
                  <a:gd name="G0" fmla="+- 1760 0 0"/>
                  <a:gd name="G1" fmla="+- 21600 0 1760"/>
                  <a:gd name="G2" fmla="*/ 1760 1 2"/>
                  <a:gd name="G3" fmla="+- 21600 0 G2"/>
                  <a:gd name="G4" fmla="+/ 1760 21600 2"/>
                  <a:gd name="G5" fmla="+/ G1 0 2"/>
                  <a:gd name="G6" fmla="*/ 21600 21600 1760"/>
                  <a:gd name="G7" fmla="*/ G6 1 2"/>
                  <a:gd name="G8" fmla="+- 21600 0 G7"/>
                  <a:gd name="G9" fmla="*/ 21600 1 2"/>
                  <a:gd name="G10" fmla="+- 1760 0 G9"/>
                  <a:gd name="G11" fmla="?: G10 G8 0"/>
                  <a:gd name="G12" fmla="?: G10 G7 21600"/>
                  <a:gd name="T0" fmla="*/ 20720 w 21600"/>
                  <a:gd name="T1" fmla="*/ 10800 h 21600"/>
                  <a:gd name="T2" fmla="*/ 10800 w 21600"/>
                  <a:gd name="T3" fmla="*/ 21600 h 21600"/>
                  <a:gd name="T4" fmla="*/ 880 w 21600"/>
                  <a:gd name="T5" fmla="*/ 10800 h 21600"/>
                  <a:gd name="T6" fmla="*/ 10800 w 21600"/>
                  <a:gd name="T7" fmla="*/ 0 h 21600"/>
                  <a:gd name="T8" fmla="*/ 2680 w 21600"/>
                  <a:gd name="T9" fmla="*/ 2680 h 21600"/>
                  <a:gd name="T10" fmla="*/ 18920 w 21600"/>
                  <a:gd name="T11" fmla="*/ 189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60" y="21600"/>
                    </a:lnTo>
                    <a:lnTo>
                      <a:pt x="1984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32" name="AutoShape 2984">
                <a:extLst>
                  <a:ext uri="{FF2B5EF4-FFF2-40B4-BE49-F238E27FC236}">
                    <a16:creationId xmlns:a16="http://schemas.microsoft.com/office/drawing/2014/main" id="{DB2A440E-9A38-47AE-9679-4FF0E1A90E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99" y="2820"/>
                <a:ext cx="321" cy="41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33" name="AutoShape 2985">
                <a:extLst>
                  <a:ext uri="{FF2B5EF4-FFF2-40B4-BE49-F238E27FC236}">
                    <a16:creationId xmlns:a16="http://schemas.microsoft.com/office/drawing/2014/main" id="{DACEA667-1CFA-4F8A-AD70-8ABE7C2DBD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30" y="2868"/>
                <a:ext cx="69" cy="27"/>
              </a:xfrm>
              <a:custGeom>
                <a:avLst/>
                <a:gdLst>
                  <a:gd name="G0" fmla="+- 1878 0 0"/>
                  <a:gd name="G1" fmla="+- 21600 0 1878"/>
                  <a:gd name="G2" fmla="*/ 1878 1 2"/>
                  <a:gd name="G3" fmla="+- 21600 0 G2"/>
                  <a:gd name="G4" fmla="+/ 1878 21600 2"/>
                  <a:gd name="G5" fmla="+/ G1 0 2"/>
                  <a:gd name="G6" fmla="*/ 21600 21600 1878"/>
                  <a:gd name="G7" fmla="*/ G6 1 2"/>
                  <a:gd name="G8" fmla="+- 21600 0 G7"/>
                  <a:gd name="G9" fmla="*/ 21600 1 2"/>
                  <a:gd name="G10" fmla="+- 1878 0 G9"/>
                  <a:gd name="G11" fmla="?: G10 G8 0"/>
                  <a:gd name="G12" fmla="?: G10 G7 21600"/>
                  <a:gd name="T0" fmla="*/ 20661 w 21600"/>
                  <a:gd name="T1" fmla="*/ 10800 h 21600"/>
                  <a:gd name="T2" fmla="*/ 10800 w 21600"/>
                  <a:gd name="T3" fmla="*/ 21600 h 21600"/>
                  <a:gd name="T4" fmla="*/ 939 w 21600"/>
                  <a:gd name="T5" fmla="*/ 10800 h 21600"/>
                  <a:gd name="T6" fmla="*/ 10800 w 21600"/>
                  <a:gd name="T7" fmla="*/ 0 h 21600"/>
                  <a:gd name="T8" fmla="*/ 2739 w 21600"/>
                  <a:gd name="T9" fmla="*/ 2739 h 21600"/>
                  <a:gd name="T10" fmla="*/ 18861 w 21600"/>
                  <a:gd name="T11" fmla="*/ 1886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78" y="21600"/>
                    </a:lnTo>
                    <a:lnTo>
                      <a:pt x="197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34" name="Rectangle 2986">
                <a:extLst>
                  <a:ext uri="{FF2B5EF4-FFF2-40B4-BE49-F238E27FC236}">
                    <a16:creationId xmlns:a16="http://schemas.microsoft.com/office/drawing/2014/main" id="{D260C501-13F6-4185-BFFC-7C0F575C93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925"/>
                <a:ext cx="368" cy="17"/>
              </a:xfrm>
              <a:prstGeom prst="rect">
                <a:avLst/>
              </a:pr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635" name="Group 2987">
            <a:extLst>
              <a:ext uri="{FF2B5EF4-FFF2-40B4-BE49-F238E27FC236}">
                <a16:creationId xmlns:a16="http://schemas.microsoft.com/office/drawing/2014/main" id="{BCEEB4FC-1559-4BA6-AA49-6041B20E4585}"/>
              </a:ext>
            </a:extLst>
          </p:cNvPr>
          <p:cNvGrpSpPr>
            <a:grpSpLocks/>
          </p:cNvGrpSpPr>
          <p:nvPr/>
        </p:nvGrpSpPr>
        <p:grpSpPr bwMode="auto">
          <a:xfrm>
            <a:off x="4181475" y="2957513"/>
            <a:ext cx="1539875" cy="1335087"/>
            <a:chOff x="2468" y="210"/>
            <a:chExt cx="1088" cy="1043"/>
          </a:xfrm>
        </p:grpSpPr>
        <p:sp>
          <p:nvSpPr>
            <p:cNvPr id="30636" name="Rectangle 2988">
              <a:extLst>
                <a:ext uri="{FF2B5EF4-FFF2-40B4-BE49-F238E27FC236}">
                  <a16:creationId xmlns:a16="http://schemas.microsoft.com/office/drawing/2014/main" id="{450029C7-3995-4E7D-88B2-2484333E7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9" y="482"/>
              <a:ext cx="182" cy="13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37" name="Rectangle 2989">
              <a:extLst>
                <a:ext uri="{FF2B5EF4-FFF2-40B4-BE49-F238E27FC236}">
                  <a16:creationId xmlns:a16="http://schemas.microsoft.com/office/drawing/2014/main" id="{536D0AA9-3B0E-4C51-BC5A-0AFCE9FCA3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8" y="1162"/>
              <a:ext cx="1088" cy="91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30638" name="Rectangle 2990" descr="横線 (反転)">
              <a:extLst>
                <a:ext uri="{FF2B5EF4-FFF2-40B4-BE49-F238E27FC236}">
                  <a16:creationId xmlns:a16="http://schemas.microsoft.com/office/drawing/2014/main" id="{11739B92-70CF-4792-8F59-C064E312D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8" y="210"/>
              <a:ext cx="1088" cy="181"/>
            </a:xfrm>
            <a:prstGeom prst="rect">
              <a:avLst/>
            </a:prstGeom>
            <a:pattFill prst="narHorz">
              <a:fgClr>
                <a:schemeClr val="bg2"/>
              </a:fgClr>
              <a:bgClr>
                <a:schemeClr val="tx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39" name="Rectangle 2991">
              <a:extLst>
                <a:ext uri="{FF2B5EF4-FFF2-40B4-BE49-F238E27FC236}">
                  <a16:creationId xmlns:a16="http://schemas.microsoft.com/office/drawing/2014/main" id="{5E61021B-5F29-4E08-8260-E2CE6E7BE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8" y="391"/>
              <a:ext cx="181" cy="45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640" name="Rectangle 2992">
              <a:extLst>
                <a:ext uri="{FF2B5EF4-FFF2-40B4-BE49-F238E27FC236}">
                  <a16:creationId xmlns:a16="http://schemas.microsoft.com/office/drawing/2014/main" id="{995E996A-7881-4798-A3FF-5E11996B1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9" y="391"/>
              <a:ext cx="181" cy="45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641" name="Rectangle 2993">
              <a:extLst>
                <a:ext uri="{FF2B5EF4-FFF2-40B4-BE49-F238E27FC236}">
                  <a16:creationId xmlns:a16="http://schemas.microsoft.com/office/drawing/2014/main" id="{AD5D739C-3B4B-4185-81EF-943729351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1" y="391"/>
              <a:ext cx="181" cy="45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642" name="Rectangle 2994">
              <a:extLst>
                <a:ext uri="{FF2B5EF4-FFF2-40B4-BE49-F238E27FC236}">
                  <a16:creationId xmlns:a16="http://schemas.microsoft.com/office/drawing/2014/main" id="{10568849-F999-4E99-B92C-EBDD80443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2" y="391"/>
              <a:ext cx="181" cy="45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643" name="Rectangle 2995">
              <a:extLst>
                <a:ext uri="{FF2B5EF4-FFF2-40B4-BE49-F238E27FC236}">
                  <a16:creationId xmlns:a16="http://schemas.microsoft.com/office/drawing/2014/main" id="{499E64DF-E656-49E3-A358-E64AA76189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4" y="391"/>
              <a:ext cx="181" cy="45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644" name="Rectangle 2996">
              <a:extLst>
                <a:ext uri="{FF2B5EF4-FFF2-40B4-BE49-F238E27FC236}">
                  <a16:creationId xmlns:a16="http://schemas.microsoft.com/office/drawing/2014/main" id="{811EF316-E066-419E-8A1C-DC221A19E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5" y="391"/>
              <a:ext cx="181" cy="45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00" b="1">
                  <a:solidFill>
                    <a:schemeClr val="bg1"/>
                  </a:solidFill>
                </a:rPr>
                <a:t>□□□</a:t>
              </a:r>
            </a:p>
          </p:txBody>
        </p:sp>
        <p:sp>
          <p:nvSpPr>
            <p:cNvPr id="30645" name="Rectangle 2997">
              <a:extLst>
                <a:ext uri="{FF2B5EF4-FFF2-40B4-BE49-F238E27FC236}">
                  <a16:creationId xmlns:a16="http://schemas.microsoft.com/office/drawing/2014/main" id="{F883BE59-3D60-4DB9-8D1E-2B42093163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9" y="663"/>
              <a:ext cx="182" cy="136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46" name="Rectangle 2998">
              <a:extLst>
                <a:ext uri="{FF2B5EF4-FFF2-40B4-BE49-F238E27FC236}">
                  <a16:creationId xmlns:a16="http://schemas.microsoft.com/office/drawing/2014/main" id="{80B99EC0-2A88-4C34-A1A7-B88157C11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9" y="805"/>
              <a:ext cx="182" cy="136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47" name="Rectangle 2999">
              <a:extLst>
                <a:ext uri="{FF2B5EF4-FFF2-40B4-BE49-F238E27FC236}">
                  <a16:creationId xmlns:a16="http://schemas.microsoft.com/office/drawing/2014/main" id="{9840FC15-EBA6-469B-A0C4-7F4524D12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0" y="482"/>
              <a:ext cx="317" cy="272"/>
            </a:xfrm>
            <a:prstGeom prst="rect">
              <a:avLst/>
            </a:prstGeom>
            <a:gradFill rotWithShape="1">
              <a:gsLst>
                <a:gs pos="0">
                  <a:srgbClr val="00CCFF"/>
                </a:gs>
                <a:gs pos="100000">
                  <a:srgbClr val="00CCFF">
                    <a:gamma/>
                    <a:tint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48" name="Rectangle 3000" descr="横線">
              <a:extLst>
                <a:ext uri="{FF2B5EF4-FFF2-40B4-BE49-F238E27FC236}">
                  <a16:creationId xmlns:a16="http://schemas.microsoft.com/office/drawing/2014/main" id="{2920C28D-2A2C-4123-AF2F-9FDEF2A0F9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3" y="482"/>
              <a:ext cx="181" cy="272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49" name="Rectangle 3001" descr="横線">
              <a:extLst>
                <a:ext uri="{FF2B5EF4-FFF2-40B4-BE49-F238E27FC236}">
                  <a16:creationId xmlns:a16="http://schemas.microsoft.com/office/drawing/2014/main" id="{AA62398E-1E64-4090-BE0A-48DD7C661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0" y="799"/>
              <a:ext cx="544" cy="91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50" name="Rectangle 3002">
              <a:extLst>
                <a:ext uri="{FF2B5EF4-FFF2-40B4-BE49-F238E27FC236}">
                  <a16:creationId xmlns:a16="http://schemas.microsoft.com/office/drawing/2014/main" id="{3745BBA9-6A88-4449-BA33-F8F07F971D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0" y="935"/>
              <a:ext cx="544" cy="18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51" name="Rectangle 3003">
              <a:extLst>
                <a:ext uri="{FF2B5EF4-FFF2-40B4-BE49-F238E27FC236}">
                  <a16:creationId xmlns:a16="http://schemas.microsoft.com/office/drawing/2014/main" id="{A59FA185-5345-495C-8AA6-1792872904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0" y="935"/>
              <a:ext cx="544" cy="46"/>
            </a:xfrm>
            <a:prstGeom prst="rect">
              <a:avLst/>
            </a:prstGeom>
            <a:solidFill>
              <a:srgbClr val="C0C0C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52" name="Rectangle 3004">
              <a:extLst>
                <a:ext uri="{FF2B5EF4-FFF2-40B4-BE49-F238E27FC236}">
                  <a16:creationId xmlns:a16="http://schemas.microsoft.com/office/drawing/2014/main" id="{DB608356-447D-4486-BF08-C012605FB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0" y="981"/>
              <a:ext cx="544" cy="4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53" name="Rectangle 3005">
              <a:extLst>
                <a:ext uri="{FF2B5EF4-FFF2-40B4-BE49-F238E27FC236}">
                  <a16:creationId xmlns:a16="http://schemas.microsoft.com/office/drawing/2014/main" id="{EF8B07A4-0131-43F2-992F-C1962DE8B8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0" y="1026"/>
              <a:ext cx="544" cy="4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54" name="Rectangle 3006">
              <a:extLst>
                <a:ext uri="{FF2B5EF4-FFF2-40B4-BE49-F238E27FC236}">
                  <a16:creationId xmlns:a16="http://schemas.microsoft.com/office/drawing/2014/main" id="{78E9A7C9-1219-4848-A10A-FB3AFB3C3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0" y="935"/>
              <a:ext cx="181" cy="182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655" name="Group 3007">
              <a:extLst>
                <a:ext uri="{FF2B5EF4-FFF2-40B4-BE49-F238E27FC236}">
                  <a16:creationId xmlns:a16="http://schemas.microsoft.com/office/drawing/2014/main" id="{0D4C2D59-8277-4389-8A30-AA85688446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08" y="482"/>
              <a:ext cx="181" cy="39"/>
              <a:chOff x="1215" y="1752"/>
              <a:chExt cx="181" cy="68"/>
            </a:xfrm>
          </p:grpSpPr>
          <p:sp>
            <p:nvSpPr>
              <p:cNvPr id="30656" name="Rectangle 3008">
                <a:extLst>
                  <a:ext uri="{FF2B5EF4-FFF2-40B4-BE49-F238E27FC236}">
                    <a16:creationId xmlns:a16="http://schemas.microsoft.com/office/drawing/2014/main" id="{01089C82-040C-49C7-B714-2069F11F98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1752"/>
                <a:ext cx="181" cy="68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57" name="WordArt 3009">
                <a:extLst>
                  <a:ext uri="{FF2B5EF4-FFF2-40B4-BE49-F238E27FC236}">
                    <a16:creationId xmlns:a16="http://schemas.microsoft.com/office/drawing/2014/main" id="{60EF5CDA-2C7E-489A-9B9B-35FBC86903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42" y="1758"/>
                <a:ext cx="127" cy="57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ＭＳ Ｐゴシック" panose="020B0600070205080204" pitchFamily="50" charset="-128"/>
                  </a:rPr>
                  <a:t>Menu</a:t>
                </a:r>
                <a:endParaRPr lang="ja-JP" altLang="en-US" sz="3600" b="1" kern="1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ＭＳ Ｐゴシック" panose="020B0600070205080204" pitchFamily="50" charset="-128"/>
                </a:endParaRPr>
              </a:p>
            </p:txBody>
          </p:sp>
        </p:grpSp>
        <p:sp>
          <p:nvSpPr>
            <p:cNvPr id="30658" name="Rectangle 3010">
              <a:extLst>
                <a:ext uri="{FF2B5EF4-FFF2-40B4-BE49-F238E27FC236}">
                  <a16:creationId xmlns:a16="http://schemas.microsoft.com/office/drawing/2014/main" id="{3C91A42D-676A-4E83-B654-24BC7CD3B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" y="521"/>
              <a:ext cx="181" cy="59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59" name="Rectangle 3011" descr="横線">
              <a:extLst>
                <a:ext uri="{FF2B5EF4-FFF2-40B4-BE49-F238E27FC236}">
                  <a16:creationId xmlns:a16="http://schemas.microsoft.com/office/drawing/2014/main" id="{C358AE25-4699-41E4-A4B3-5DF4A8B93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8" y="550"/>
              <a:ext cx="142" cy="170"/>
            </a:xfrm>
            <a:prstGeom prst="rect">
              <a:avLst/>
            </a:prstGeom>
            <a:pattFill prst="lt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60" name="Rectangle 3012" descr="横線">
              <a:extLst>
                <a:ext uri="{FF2B5EF4-FFF2-40B4-BE49-F238E27FC236}">
                  <a16:creationId xmlns:a16="http://schemas.microsoft.com/office/drawing/2014/main" id="{64CB6986-383A-45BF-9C21-307689FC14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8" y="748"/>
              <a:ext cx="142" cy="170"/>
            </a:xfrm>
            <a:prstGeom prst="rect">
              <a:avLst/>
            </a:prstGeom>
            <a:pattFill prst="lt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61" name="Rectangle 3013" descr="横線">
              <a:extLst>
                <a:ext uri="{FF2B5EF4-FFF2-40B4-BE49-F238E27FC236}">
                  <a16:creationId xmlns:a16="http://schemas.microsoft.com/office/drawing/2014/main" id="{0A48FBF7-D727-4A6F-B38D-F7C2031960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8" y="947"/>
              <a:ext cx="142" cy="141"/>
            </a:xfrm>
            <a:prstGeom prst="rect">
              <a:avLst/>
            </a:prstGeom>
            <a:pattFill prst="lt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62" name="WordArt 3014">
              <a:extLst>
                <a:ext uri="{FF2B5EF4-FFF2-40B4-BE49-F238E27FC236}">
                  <a16:creationId xmlns:a16="http://schemas.microsoft.com/office/drawing/2014/main" id="{FA6A99B1-A87C-4992-8EEB-1355BC5E60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49" y="1194"/>
              <a:ext cx="127" cy="2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Copyrights</a:t>
              </a:r>
              <a:endParaRPr lang="ja-JP" altLang="en-US" sz="3600" b="1" kern="10">
                <a:solidFill>
                  <a:srgbClr val="FFFFFF"/>
                </a:solidFill>
                <a:latin typeface="ＭＳ Ｐゴシック" panose="020B0600070205080204" pitchFamily="50" charset="-128"/>
              </a:endParaRPr>
            </a:p>
          </p:txBody>
        </p:sp>
        <p:grpSp>
          <p:nvGrpSpPr>
            <p:cNvPr id="30663" name="Group 3015">
              <a:extLst>
                <a:ext uri="{FF2B5EF4-FFF2-40B4-BE49-F238E27FC236}">
                  <a16:creationId xmlns:a16="http://schemas.microsoft.com/office/drawing/2014/main" id="{B4CED8AE-A230-44D3-9260-D2A518FAD9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5" y="521"/>
              <a:ext cx="190" cy="199"/>
              <a:chOff x="1476" y="2557"/>
              <a:chExt cx="368" cy="385"/>
            </a:xfrm>
          </p:grpSpPr>
          <p:sp>
            <p:nvSpPr>
              <p:cNvPr id="30664" name="Rectangle 3016">
                <a:extLst>
                  <a:ext uri="{FF2B5EF4-FFF2-40B4-BE49-F238E27FC236}">
                    <a16:creationId xmlns:a16="http://schemas.microsoft.com/office/drawing/2014/main" id="{D0E3C7B2-29CC-401E-B1C1-8FF502400F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557"/>
                <a:ext cx="312" cy="255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65" name="Rectangle 3017">
                <a:extLst>
                  <a:ext uri="{FF2B5EF4-FFF2-40B4-BE49-F238E27FC236}">
                    <a16:creationId xmlns:a16="http://schemas.microsoft.com/office/drawing/2014/main" id="{6D346381-FEFB-4135-81DA-CA1D4E5279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564"/>
                <a:ext cx="298" cy="241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66" name="AutoShape 3018">
                <a:extLst>
                  <a:ext uri="{FF2B5EF4-FFF2-40B4-BE49-F238E27FC236}">
                    <a16:creationId xmlns:a16="http://schemas.microsoft.com/office/drawing/2014/main" id="{F9349913-4FAA-430C-A3F9-3C3E4A0527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76" y="2812"/>
                <a:ext cx="368" cy="113"/>
              </a:xfrm>
              <a:custGeom>
                <a:avLst/>
                <a:gdLst>
                  <a:gd name="G0" fmla="+- 1760 0 0"/>
                  <a:gd name="G1" fmla="+- 21600 0 1760"/>
                  <a:gd name="G2" fmla="*/ 1760 1 2"/>
                  <a:gd name="G3" fmla="+- 21600 0 G2"/>
                  <a:gd name="G4" fmla="+/ 1760 21600 2"/>
                  <a:gd name="G5" fmla="+/ G1 0 2"/>
                  <a:gd name="G6" fmla="*/ 21600 21600 1760"/>
                  <a:gd name="G7" fmla="*/ G6 1 2"/>
                  <a:gd name="G8" fmla="+- 21600 0 G7"/>
                  <a:gd name="G9" fmla="*/ 21600 1 2"/>
                  <a:gd name="G10" fmla="+- 1760 0 G9"/>
                  <a:gd name="G11" fmla="?: G10 G8 0"/>
                  <a:gd name="G12" fmla="?: G10 G7 21600"/>
                  <a:gd name="T0" fmla="*/ 20720 w 21600"/>
                  <a:gd name="T1" fmla="*/ 10800 h 21600"/>
                  <a:gd name="T2" fmla="*/ 10800 w 21600"/>
                  <a:gd name="T3" fmla="*/ 21600 h 21600"/>
                  <a:gd name="T4" fmla="*/ 880 w 21600"/>
                  <a:gd name="T5" fmla="*/ 10800 h 21600"/>
                  <a:gd name="T6" fmla="*/ 10800 w 21600"/>
                  <a:gd name="T7" fmla="*/ 0 h 21600"/>
                  <a:gd name="T8" fmla="*/ 2680 w 21600"/>
                  <a:gd name="T9" fmla="*/ 2680 h 21600"/>
                  <a:gd name="T10" fmla="*/ 18920 w 21600"/>
                  <a:gd name="T11" fmla="*/ 189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60" y="21600"/>
                    </a:lnTo>
                    <a:lnTo>
                      <a:pt x="1984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67" name="AutoShape 3019">
                <a:extLst>
                  <a:ext uri="{FF2B5EF4-FFF2-40B4-BE49-F238E27FC236}">
                    <a16:creationId xmlns:a16="http://schemas.microsoft.com/office/drawing/2014/main" id="{3A0BFEA8-8AB7-4562-8701-90B3C89833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99" y="2820"/>
                <a:ext cx="321" cy="41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68" name="AutoShape 3020">
                <a:extLst>
                  <a:ext uri="{FF2B5EF4-FFF2-40B4-BE49-F238E27FC236}">
                    <a16:creationId xmlns:a16="http://schemas.microsoft.com/office/drawing/2014/main" id="{34E9A2C3-9F2F-4F2F-BEB1-AF6EBD9CD2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30" y="2868"/>
                <a:ext cx="69" cy="27"/>
              </a:xfrm>
              <a:custGeom>
                <a:avLst/>
                <a:gdLst>
                  <a:gd name="G0" fmla="+- 1878 0 0"/>
                  <a:gd name="G1" fmla="+- 21600 0 1878"/>
                  <a:gd name="G2" fmla="*/ 1878 1 2"/>
                  <a:gd name="G3" fmla="+- 21600 0 G2"/>
                  <a:gd name="G4" fmla="+/ 1878 21600 2"/>
                  <a:gd name="G5" fmla="+/ G1 0 2"/>
                  <a:gd name="G6" fmla="*/ 21600 21600 1878"/>
                  <a:gd name="G7" fmla="*/ G6 1 2"/>
                  <a:gd name="G8" fmla="+- 21600 0 G7"/>
                  <a:gd name="G9" fmla="*/ 21600 1 2"/>
                  <a:gd name="G10" fmla="+- 1878 0 G9"/>
                  <a:gd name="G11" fmla="?: G10 G8 0"/>
                  <a:gd name="G12" fmla="?: G10 G7 21600"/>
                  <a:gd name="T0" fmla="*/ 20661 w 21600"/>
                  <a:gd name="T1" fmla="*/ 10800 h 21600"/>
                  <a:gd name="T2" fmla="*/ 10800 w 21600"/>
                  <a:gd name="T3" fmla="*/ 21600 h 21600"/>
                  <a:gd name="T4" fmla="*/ 939 w 21600"/>
                  <a:gd name="T5" fmla="*/ 10800 h 21600"/>
                  <a:gd name="T6" fmla="*/ 10800 w 21600"/>
                  <a:gd name="T7" fmla="*/ 0 h 21600"/>
                  <a:gd name="T8" fmla="*/ 2739 w 21600"/>
                  <a:gd name="T9" fmla="*/ 2739 h 21600"/>
                  <a:gd name="T10" fmla="*/ 18861 w 21600"/>
                  <a:gd name="T11" fmla="*/ 1886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78" y="21600"/>
                    </a:lnTo>
                    <a:lnTo>
                      <a:pt x="197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69" name="Rectangle 3021">
                <a:extLst>
                  <a:ext uri="{FF2B5EF4-FFF2-40B4-BE49-F238E27FC236}">
                    <a16:creationId xmlns:a16="http://schemas.microsoft.com/office/drawing/2014/main" id="{F283B6F9-6FFD-4A44-A2AF-AADA552A9B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925"/>
                <a:ext cx="368" cy="17"/>
              </a:xfrm>
              <a:prstGeom prst="rect">
                <a:avLst/>
              </a:pr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670" name="Group 3022">
              <a:extLst>
                <a:ext uri="{FF2B5EF4-FFF2-40B4-BE49-F238E27FC236}">
                  <a16:creationId xmlns:a16="http://schemas.microsoft.com/office/drawing/2014/main" id="{F085E6A2-7A56-4796-883F-5030F9FF61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1" y="688"/>
              <a:ext cx="82" cy="86"/>
              <a:chOff x="1476" y="2557"/>
              <a:chExt cx="368" cy="385"/>
            </a:xfrm>
          </p:grpSpPr>
          <p:sp>
            <p:nvSpPr>
              <p:cNvPr id="30671" name="Rectangle 3023">
                <a:extLst>
                  <a:ext uri="{FF2B5EF4-FFF2-40B4-BE49-F238E27FC236}">
                    <a16:creationId xmlns:a16="http://schemas.microsoft.com/office/drawing/2014/main" id="{9FE7EE1A-7129-44D2-98B5-FA756312DD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557"/>
                <a:ext cx="312" cy="255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72" name="Rectangle 3024">
                <a:extLst>
                  <a:ext uri="{FF2B5EF4-FFF2-40B4-BE49-F238E27FC236}">
                    <a16:creationId xmlns:a16="http://schemas.microsoft.com/office/drawing/2014/main" id="{1B9EDC53-B427-4ADD-85BF-C2AF22FF29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564"/>
                <a:ext cx="298" cy="241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73" name="AutoShape 3025">
                <a:extLst>
                  <a:ext uri="{FF2B5EF4-FFF2-40B4-BE49-F238E27FC236}">
                    <a16:creationId xmlns:a16="http://schemas.microsoft.com/office/drawing/2014/main" id="{6AB8D867-04CD-4C11-BBB8-9CF5ADA18A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76" y="2812"/>
                <a:ext cx="368" cy="113"/>
              </a:xfrm>
              <a:custGeom>
                <a:avLst/>
                <a:gdLst>
                  <a:gd name="G0" fmla="+- 1760 0 0"/>
                  <a:gd name="G1" fmla="+- 21600 0 1760"/>
                  <a:gd name="G2" fmla="*/ 1760 1 2"/>
                  <a:gd name="G3" fmla="+- 21600 0 G2"/>
                  <a:gd name="G4" fmla="+/ 1760 21600 2"/>
                  <a:gd name="G5" fmla="+/ G1 0 2"/>
                  <a:gd name="G6" fmla="*/ 21600 21600 1760"/>
                  <a:gd name="G7" fmla="*/ G6 1 2"/>
                  <a:gd name="G8" fmla="+- 21600 0 G7"/>
                  <a:gd name="G9" fmla="*/ 21600 1 2"/>
                  <a:gd name="G10" fmla="+- 1760 0 G9"/>
                  <a:gd name="G11" fmla="?: G10 G8 0"/>
                  <a:gd name="G12" fmla="?: G10 G7 21600"/>
                  <a:gd name="T0" fmla="*/ 20720 w 21600"/>
                  <a:gd name="T1" fmla="*/ 10800 h 21600"/>
                  <a:gd name="T2" fmla="*/ 10800 w 21600"/>
                  <a:gd name="T3" fmla="*/ 21600 h 21600"/>
                  <a:gd name="T4" fmla="*/ 880 w 21600"/>
                  <a:gd name="T5" fmla="*/ 10800 h 21600"/>
                  <a:gd name="T6" fmla="*/ 10800 w 21600"/>
                  <a:gd name="T7" fmla="*/ 0 h 21600"/>
                  <a:gd name="T8" fmla="*/ 2680 w 21600"/>
                  <a:gd name="T9" fmla="*/ 2680 h 21600"/>
                  <a:gd name="T10" fmla="*/ 18920 w 21600"/>
                  <a:gd name="T11" fmla="*/ 189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60" y="21600"/>
                    </a:lnTo>
                    <a:lnTo>
                      <a:pt x="1984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74" name="AutoShape 3026">
                <a:extLst>
                  <a:ext uri="{FF2B5EF4-FFF2-40B4-BE49-F238E27FC236}">
                    <a16:creationId xmlns:a16="http://schemas.microsoft.com/office/drawing/2014/main" id="{1A3A9785-C292-4E8F-911D-461D30B1B8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99" y="2820"/>
                <a:ext cx="321" cy="41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75" name="AutoShape 3027">
                <a:extLst>
                  <a:ext uri="{FF2B5EF4-FFF2-40B4-BE49-F238E27FC236}">
                    <a16:creationId xmlns:a16="http://schemas.microsoft.com/office/drawing/2014/main" id="{8712B6ED-3E8B-4FA6-86DD-94C456361F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30" y="2868"/>
                <a:ext cx="69" cy="27"/>
              </a:xfrm>
              <a:custGeom>
                <a:avLst/>
                <a:gdLst>
                  <a:gd name="G0" fmla="+- 1878 0 0"/>
                  <a:gd name="G1" fmla="+- 21600 0 1878"/>
                  <a:gd name="G2" fmla="*/ 1878 1 2"/>
                  <a:gd name="G3" fmla="+- 21600 0 G2"/>
                  <a:gd name="G4" fmla="+/ 1878 21600 2"/>
                  <a:gd name="G5" fmla="+/ G1 0 2"/>
                  <a:gd name="G6" fmla="*/ 21600 21600 1878"/>
                  <a:gd name="G7" fmla="*/ G6 1 2"/>
                  <a:gd name="G8" fmla="+- 21600 0 G7"/>
                  <a:gd name="G9" fmla="*/ 21600 1 2"/>
                  <a:gd name="G10" fmla="+- 1878 0 G9"/>
                  <a:gd name="G11" fmla="?: G10 G8 0"/>
                  <a:gd name="G12" fmla="?: G10 G7 21600"/>
                  <a:gd name="T0" fmla="*/ 20661 w 21600"/>
                  <a:gd name="T1" fmla="*/ 10800 h 21600"/>
                  <a:gd name="T2" fmla="*/ 10800 w 21600"/>
                  <a:gd name="T3" fmla="*/ 21600 h 21600"/>
                  <a:gd name="T4" fmla="*/ 939 w 21600"/>
                  <a:gd name="T5" fmla="*/ 10800 h 21600"/>
                  <a:gd name="T6" fmla="*/ 10800 w 21600"/>
                  <a:gd name="T7" fmla="*/ 0 h 21600"/>
                  <a:gd name="T8" fmla="*/ 2739 w 21600"/>
                  <a:gd name="T9" fmla="*/ 2739 h 21600"/>
                  <a:gd name="T10" fmla="*/ 18861 w 21600"/>
                  <a:gd name="T11" fmla="*/ 1886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78" y="21600"/>
                    </a:lnTo>
                    <a:lnTo>
                      <a:pt x="197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76" name="Rectangle 3028">
                <a:extLst>
                  <a:ext uri="{FF2B5EF4-FFF2-40B4-BE49-F238E27FC236}">
                    <a16:creationId xmlns:a16="http://schemas.microsoft.com/office/drawing/2014/main" id="{C829F593-84E0-4BD1-87B1-D249E9B741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925"/>
                <a:ext cx="368" cy="17"/>
              </a:xfrm>
              <a:prstGeom prst="rect">
                <a:avLst/>
              </a:pr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677" name="Group 3029">
              <a:extLst>
                <a:ext uri="{FF2B5EF4-FFF2-40B4-BE49-F238E27FC236}">
                  <a16:creationId xmlns:a16="http://schemas.microsoft.com/office/drawing/2014/main" id="{760E3E91-FC84-4846-943F-B6367601F6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1" y="833"/>
              <a:ext cx="82" cy="86"/>
              <a:chOff x="1476" y="2557"/>
              <a:chExt cx="368" cy="385"/>
            </a:xfrm>
          </p:grpSpPr>
          <p:sp>
            <p:nvSpPr>
              <p:cNvPr id="30678" name="Rectangle 3030">
                <a:extLst>
                  <a:ext uri="{FF2B5EF4-FFF2-40B4-BE49-F238E27FC236}">
                    <a16:creationId xmlns:a16="http://schemas.microsoft.com/office/drawing/2014/main" id="{A7344D8A-4CDA-45FF-9D51-C9612CDDE4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557"/>
                <a:ext cx="312" cy="255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79" name="Rectangle 3031">
                <a:extLst>
                  <a:ext uri="{FF2B5EF4-FFF2-40B4-BE49-F238E27FC236}">
                    <a16:creationId xmlns:a16="http://schemas.microsoft.com/office/drawing/2014/main" id="{EF565C16-CE21-4223-B456-7D8B3E29A7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564"/>
                <a:ext cx="298" cy="241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80" name="AutoShape 3032">
                <a:extLst>
                  <a:ext uri="{FF2B5EF4-FFF2-40B4-BE49-F238E27FC236}">
                    <a16:creationId xmlns:a16="http://schemas.microsoft.com/office/drawing/2014/main" id="{4AA0156F-2CB1-4D84-8F80-8C1E3C2B32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76" y="2812"/>
                <a:ext cx="368" cy="113"/>
              </a:xfrm>
              <a:custGeom>
                <a:avLst/>
                <a:gdLst>
                  <a:gd name="G0" fmla="+- 1760 0 0"/>
                  <a:gd name="G1" fmla="+- 21600 0 1760"/>
                  <a:gd name="G2" fmla="*/ 1760 1 2"/>
                  <a:gd name="G3" fmla="+- 21600 0 G2"/>
                  <a:gd name="G4" fmla="+/ 1760 21600 2"/>
                  <a:gd name="G5" fmla="+/ G1 0 2"/>
                  <a:gd name="G6" fmla="*/ 21600 21600 1760"/>
                  <a:gd name="G7" fmla="*/ G6 1 2"/>
                  <a:gd name="G8" fmla="+- 21600 0 G7"/>
                  <a:gd name="G9" fmla="*/ 21600 1 2"/>
                  <a:gd name="G10" fmla="+- 1760 0 G9"/>
                  <a:gd name="G11" fmla="?: G10 G8 0"/>
                  <a:gd name="G12" fmla="?: G10 G7 21600"/>
                  <a:gd name="T0" fmla="*/ 20720 w 21600"/>
                  <a:gd name="T1" fmla="*/ 10800 h 21600"/>
                  <a:gd name="T2" fmla="*/ 10800 w 21600"/>
                  <a:gd name="T3" fmla="*/ 21600 h 21600"/>
                  <a:gd name="T4" fmla="*/ 880 w 21600"/>
                  <a:gd name="T5" fmla="*/ 10800 h 21600"/>
                  <a:gd name="T6" fmla="*/ 10800 w 21600"/>
                  <a:gd name="T7" fmla="*/ 0 h 21600"/>
                  <a:gd name="T8" fmla="*/ 2680 w 21600"/>
                  <a:gd name="T9" fmla="*/ 2680 h 21600"/>
                  <a:gd name="T10" fmla="*/ 18920 w 21600"/>
                  <a:gd name="T11" fmla="*/ 189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60" y="21600"/>
                    </a:lnTo>
                    <a:lnTo>
                      <a:pt x="1984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81" name="AutoShape 3033">
                <a:extLst>
                  <a:ext uri="{FF2B5EF4-FFF2-40B4-BE49-F238E27FC236}">
                    <a16:creationId xmlns:a16="http://schemas.microsoft.com/office/drawing/2014/main" id="{5BC04820-31EE-4389-9A6E-D124AD32BA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99" y="2820"/>
                <a:ext cx="321" cy="41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82" name="AutoShape 3034">
                <a:extLst>
                  <a:ext uri="{FF2B5EF4-FFF2-40B4-BE49-F238E27FC236}">
                    <a16:creationId xmlns:a16="http://schemas.microsoft.com/office/drawing/2014/main" id="{413DA5BB-313C-44DB-A627-9E9C1F906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30" y="2868"/>
                <a:ext cx="69" cy="27"/>
              </a:xfrm>
              <a:custGeom>
                <a:avLst/>
                <a:gdLst>
                  <a:gd name="G0" fmla="+- 1878 0 0"/>
                  <a:gd name="G1" fmla="+- 21600 0 1878"/>
                  <a:gd name="G2" fmla="*/ 1878 1 2"/>
                  <a:gd name="G3" fmla="+- 21600 0 G2"/>
                  <a:gd name="G4" fmla="+/ 1878 21600 2"/>
                  <a:gd name="G5" fmla="+/ G1 0 2"/>
                  <a:gd name="G6" fmla="*/ 21600 21600 1878"/>
                  <a:gd name="G7" fmla="*/ G6 1 2"/>
                  <a:gd name="G8" fmla="+- 21600 0 G7"/>
                  <a:gd name="G9" fmla="*/ 21600 1 2"/>
                  <a:gd name="G10" fmla="+- 1878 0 G9"/>
                  <a:gd name="G11" fmla="?: G10 G8 0"/>
                  <a:gd name="G12" fmla="?: G10 G7 21600"/>
                  <a:gd name="T0" fmla="*/ 20661 w 21600"/>
                  <a:gd name="T1" fmla="*/ 10800 h 21600"/>
                  <a:gd name="T2" fmla="*/ 10800 w 21600"/>
                  <a:gd name="T3" fmla="*/ 21600 h 21600"/>
                  <a:gd name="T4" fmla="*/ 939 w 21600"/>
                  <a:gd name="T5" fmla="*/ 10800 h 21600"/>
                  <a:gd name="T6" fmla="*/ 10800 w 21600"/>
                  <a:gd name="T7" fmla="*/ 0 h 21600"/>
                  <a:gd name="T8" fmla="*/ 2739 w 21600"/>
                  <a:gd name="T9" fmla="*/ 2739 h 21600"/>
                  <a:gd name="T10" fmla="*/ 18861 w 21600"/>
                  <a:gd name="T11" fmla="*/ 1886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78" y="21600"/>
                    </a:lnTo>
                    <a:lnTo>
                      <a:pt x="197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83" name="Rectangle 3035">
                <a:extLst>
                  <a:ext uri="{FF2B5EF4-FFF2-40B4-BE49-F238E27FC236}">
                    <a16:creationId xmlns:a16="http://schemas.microsoft.com/office/drawing/2014/main" id="{D0505F6D-6B39-4B7C-9D81-EC655F4DDD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925"/>
                <a:ext cx="368" cy="17"/>
              </a:xfrm>
              <a:prstGeom prst="rect">
                <a:avLst/>
              </a:pr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684" name="Rectangle 3036">
              <a:extLst>
                <a:ext uri="{FF2B5EF4-FFF2-40B4-BE49-F238E27FC236}">
                  <a16:creationId xmlns:a16="http://schemas.microsoft.com/office/drawing/2014/main" id="{EB05DA55-2504-4EAC-9FDF-96A95C5A3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9" y="947"/>
              <a:ext cx="182" cy="136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685" name="Group 3037">
              <a:extLst>
                <a:ext uri="{FF2B5EF4-FFF2-40B4-BE49-F238E27FC236}">
                  <a16:creationId xmlns:a16="http://schemas.microsoft.com/office/drawing/2014/main" id="{41F8A0FC-5F8A-46BF-BA29-0B6F19F03C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1" y="972"/>
              <a:ext cx="82" cy="86"/>
              <a:chOff x="1476" y="2557"/>
              <a:chExt cx="368" cy="385"/>
            </a:xfrm>
          </p:grpSpPr>
          <p:sp>
            <p:nvSpPr>
              <p:cNvPr id="30686" name="Rectangle 3038">
                <a:extLst>
                  <a:ext uri="{FF2B5EF4-FFF2-40B4-BE49-F238E27FC236}">
                    <a16:creationId xmlns:a16="http://schemas.microsoft.com/office/drawing/2014/main" id="{23623369-E832-4CC5-B59E-0F52D6F988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557"/>
                <a:ext cx="312" cy="255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87" name="Rectangle 3039">
                <a:extLst>
                  <a:ext uri="{FF2B5EF4-FFF2-40B4-BE49-F238E27FC236}">
                    <a16:creationId xmlns:a16="http://schemas.microsoft.com/office/drawing/2014/main" id="{06EB9154-77D1-43E5-A3FE-83CD0B58B7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564"/>
                <a:ext cx="298" cy="241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88" name="AutoShape 3040">
                <a:extLst>
                  <a:ext uri="{FF2B5EF4-FFF2-40B4-BE49-F238E27FC236}">
                    <a16:creationId xmlns:a16="http://schemas.microsoft.com/office/drawing/2014/main" id="{9EC4FF38-5DD5-4786-B0F7-9C1B266A51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76" y="2812"/>
                <a:ext cx="368" cy="113"/>
              </a:xfrm>
              <a:custGeom>
                <a:avLst/>
                <a:gdLst>
                  <a:gd name="G0" fmla="+- 1760 0 0"/>
                  <a:gd name="G1" fmla="+- 21600 0 1760"/>
                  <a:gd name="G2" fmla="*/ 1760 1 2"/>
                  <a:gd name="G3" fmla="+- 21600 0 G2"/>
                  <a:gd name="G4" fmla="+/ 1760 21600 2"/>
                  <a:gd name="G5" fmla="+/ G1 0 2"/>
                  <a:gd name="G6" fmla="*/ 21600 21600 1760"/>
                  <a:gd name="G7" fmla="*/ G6 1 2"/>
                  <a:gd name="G8" fmla="+- 21600 0 G7"/>
                  <a:gd name="G9" fmla="*/ 21600 1 2"/>
                  <a:gd name="G10" fmla="+- 1760 0 G9"/>
                  <a:gd name="G11" fmla="?: G10 G8 0"/>
                  <a:gd name="G12" fmla="?: G10 G7 21600"/>
                  <a:gd name="T0" fmla="*/ 20720 w 21600"/>
                  <a:gd name="T1" fmla="*/ 10800 h 21600"/>
                  <a:gd name="T2" fmla="*/ 10800 w 21600"/>
                  <a:gd name="T3" fmla="*/ 21600 h 21600"/>
                  <a:gd name="T4" fmla="*/ 880 w 21600"/>
                  <a:gd name="T5" fmla="*/ 10800 h 21600"/>
                  <a:gd name="T6" fmla="*/ 10800 w 21600"/>
                  <a:gd name="T7" fmla="*/ 0 h 21600"/>
                  <a:gd name="T8" fmla="*/ 2680 w 21600"/>
                  <a:gd name="T9" fmla="*/ 2680 h 21600"/>
                  <a:gd name="T10" fmla="*/ 18920 w 21600"/>
                  <a:gd name="T11" fmla="*/ 189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60" y="21600"/>
                    </a:lnTo>
                    <a:lnTo>
                      <a:pt x="1984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89" name="AutoShape 3041">
                <a:extLst>
                  <a:ext uri="{FF2B5EF4-FFF2-40B4-BE49-F238E27FC236}">
                    <a16:creationId xmlns:a16="http://schemas.microsoft.com/office/drawing/2014/main" id="{B1F06561-5C7A-4447-9BCC-B589CBA85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499" y="2820"/>
                <a:ext cx="321" cy="41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90" name="AutoShape 3042">
                <a:extLst>
                  <a:ext uri="{FF2B5EF4-FFF2-40B4-BE49-F238E27FC236}">
                    <a16:creationId xmlns:a16="http://schemas.microsoft.com/office/drawing/2014/main" id="{EB01F592-177F-428C-9756-8DF840766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30" y="2868"/>
                <a:ext cx="69" cy="27"/>
              </a:xfrm>
              <a:custGeom>
                <a:avLst/>
                <a:gdLst>
                  <a:gd name="G0" fmla="+- 1878 0 0"/>
                  <a:gd name="G1" fmla="+- 21600 0 1878"/>
                  <a:gd name="G2" fmla="*/ 1878 1 2"/>
                  <a:gd name="G3" fmla="+- 21600 0 G2"/>
                  <a:gd name="G4" fmla="+/ 1878 21600 2"/>
                  <a:gd name="G5" fmla="+/ G1 0 2"/>
                  <a:gd name="G6" fmla="*/ 21600 21600 1878"/>
                  <a:gd name="G7" fmla="*/ G6 1 2"/>
                  <a:gd name="G8" fmla="+- 21600 0 G7"/>
                  <a:gd name="G9" fmla="*/ 21600 1 2"/>
                  <a:gd name="G10" fmla="+- 1878 0 G9"/>
                  <a:gd name="G11" fmla="?: G10 G8 0"/>
                  <a:gd name="G12" fmla="?: G10 G7 21600"/>
                  <a:gd name="T0" fmla="*/ 20661 w 21600"/>
                  <a:gd name="T1" fmla="*/ 10800 h 21600"/>
                  <a:gd name="T2" fmla="*/ 10800 w 21600"/>
                  <a:gd name="T3" fmla="*/ 21600 h 21600"/>
                  <a:gd name="T4" fmla="*/ 939 w 21600"/>
                  <a:gd name="T5" fmla="*/ 10800 h 21600"/>
                  <a:gd name="T6" fmla="*/ 10800 w 21600"/>
                  <a:gd name="T7" fmla="*/ 0 h 21600"/>
                  <a:gd name="T8" fmla="*/ 2739 w 21600"/>
                  <a:gd name="T9" fmla="*/ 2739 h 21600"/>
                  <a:gd name="T10" fmla="*/ 18861 w 21600"/>
                  <a:gd name="T11" fmla="*/ 1886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78" y="21600"/>
                    </a:lnTo>
                    <a:lnTo>
                      <a:pt x="197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91" name="Rectangle 3043">
                <a:extLst>
                  <a:ext uri="{FF2B5EF4-FFF2-40B4-BE49-F238E27FC236}">
                    <a16:creationId xmlns:a16="http://schemas.microsoft.com/office/drawing/2014/main" id="{658C2477-4007-444B-BD76-1007185FCC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925"/>
                <a:ext cx="368" cy="17"/>
              </a:xfrm>
              <a:prstGeom prst="rect">
                <a:avLst/>
              </a:prstGeom>
              <a:solidFill>
                <a:srgbClr val="96969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692" name="WordArt 3044">
              <a:extLst>
                <a:ext uri="{FF2B5EF4-FFF2-40B4-BE49-F238E27FC236}">
                  <a16:creationId xmlns:a16="http://schemas.microsoft.com/office/drawing/2014/main" id="{F6F4B7C4-6184-46FF-A049-FFAEFE6D3E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96" y="232"/>
              <a:ext cx="596" cy="113"/>
            </a:xfrm>
            <a:prstGeom prst="rect">
              <a:avLst/>
            </a:prstGeom>
          </p:spPr>
          <p:txBody>
            <a:bodyPr wrap="none" fromWordArt="1">
              <a:prstTxWarp prst="textCanUp">
                <a:avLst>
                  <a:gd name="adj" fmla="val 85713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dist="35921" dir="2700000" algn="ctr" rotWithShape="0">
                      <a:schemeClr val="bg1"/>
                    </a:outerShdw>
                  </a:effectLst>
                  <a:latin typeface="Impact" panose="020B0806030902050204" pitchFamily="34" charset="0"/>
                </a:rPr>
                <a:t>HAPPY Shopping</a:t>
              </a:r>
              <a:endParaRPr lang="ja-JP" altLang="en-US" sz="3600" b="1" kern="10">
                <a:ln w="9525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chemeClr val="bg1"/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sp>
        <p:nvSpPr>
          <p:cNvPr id="30693" name="Text Box 3045">
            <a:extLst>
              <a:ext uri="{FF2B5EF4-FFF2-40B4-BE49-F238E27FC236}">
                <a16:creationId xmlns:a16="http://schemas.microsoft.com/office/drawing/2014/main" id="{9F2CBF5C-C0A3-4E46-93D3-504952EAE5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ショッピングサイト（</a:t>
            </a:r>
            <a:r>
              <a:rPr lang="en-US" altLang="ja-JP" sz="800">
                <a:ea typeface="メイリオ" panose="020B0604030504040204" pitchFamily="50" charset="-128"/>
              </a:rPr>
              <a:t>PC</a:t>
            </a:r>
            <a:r>
              <a:rPr lang="ja-JP" altLang="en-US" sz="800">
                <a:ea typeface="メイリオ" panose="020B0604030504040204" pitchFamily="50" charset="-128"/>
              </a:rPr>
              <a:t>系）</a:t>
            </a:r>
          </a:p>
        </p:txBody>
      </p:sp>
      <p:sp>
        <p:nvSpPr>
          <p:cNvPr id="30694" name="Text Box 3046">
            <a:extLst>
              <a:ext uri="{FF2B5EF4-FFF2-40B4-BE49-F238E27FC236}">
                <a16:creationId xmlns:a16="http://schemas.microsoft.com/office/drawing/2014/main" id="{0FFC867D-04A8-40B9-B010-839B221308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ショッピングサイト（</a:t>
            </a:r>
            <a:r>
              <a:rPr lang="en-US" altLang="ja-JP" sz="800">
                <a:ea typeface="メイリオ" panose="020B0604030504040204" pitchFamily="50" charset="-128"/>
              </a:rPr>
              <a:t>PC</a:t>
            </a:r>
            <a:r>
              <a:rPr lang="ja-JP" altLang="en-US" sz="800">
                <a:ea typeface="メイリオ" panose="020B0604030504040204" pitchFamily="50" charset="-128"/>
              </a:rPr>
              <a:t>系）</a:t>
            </a:r>
          </a:p>
        </p:txBody>
      </p:sp>
      <p:sp>
        <p:nvSpPr>
          <p:cNvPr id="30695" name="Text Box 3047">
            <a:extLst>
              <a:ext uri="{FF2B5EF4-FFF2-40B4-BE49-F238E27FC236}">
                <a16:creationId xmlns:a16="http://schemas.microsoft.com/office/drawing/2014/main" id="{D0FFE4AC-BBD4-4778-BA00-2DB1ED4E82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ショッピングサイト（</a:t>
            </a:r>
            <a:r>
              <a:rPr lang="en-US" altLang="ja-JP" sz="800">
                <a:ea typeface="メイリオ" panose="020B0604030504040204" pitchFamily="50" charset="-128"/>
              </a:rPr>
              <a:t>PC</a:t>
            </a:r>
            <a:r>
              <a:rPr lang="ja-JP" altLang="en-US" sz="800">
                <a:ea typeface="メイリオ" panose="020B0604030504040204" pitchFamily="50" charset="-128"/>
              </a:rPr>
              <a:t>系）</a:t>
            </a:r>
          </a:p>
        </p:txBody>
      </p:sp>
      <p:sp>
        <p:nvSpPr>
          <p:cNvPr id="30696" name="Text Box 3048">
            <a:extLst>
              <a:ext uri="{FF2B5EF4-FFF2-40B4-BE49-F238E27FC236}">
                <a16:creationId xmlns:a16="http://schemas.microsoft.com/office/drawing/2014/main" id="{7D70120D-763B-41C7-894C-CDB1EA101F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ショッピングサイト（</a:t>
            </a:r>
            <a:r>
              <a:rPr lang="en-US" altLang="ja-JP" sz="800">
                <a:ea typeface="メイリオ" panose="020B0604030504040204" pitchFamily="50" charset="-128"/>
              </a:rPr>
              <a:t>PC</a:t>
            </a:r>
            <a:r>
              <a:rPr lang="ja-JP" altLang="en-US" sz="800">
                <a:ea typeface="メイリオ" panose="020B0604030504040204" pitchFamily="50" charset="-128"/>
              </a:rPr>
              <a:t>系）</a:t>
            </a:r>
          </a:p>
        </p:txBody>
      </p:sp>
      <p:grpSp>
        <p:nvGrpSpPr>
          <p:cNvPr id="30697" name="Group 3049">
            <a:extLst>
              <a:ext uri="{FF2B5EF4-FFF2-40B4-BE49-F238E27FC236}">
                <a16:creationId xmlns:a16="http://schemas.microsoft.com/office/drawing/2014/main" id="{9F17CF06-CA46-47B9-8E4F-4FF823A95031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725988"/>
            <a:ext cx="1584325" cy="1584325"/>
            <a:chOff x="262" y="527"/>
            <a:chExt cx="2178" cy="2223"/>
          </a:xfrm>
        </p:grpSpPr>
        <p:grpSp>
          <p:nvGrpSpPr>
            <p:cNvPr id="30698" name="Group 3050">
              <a:extLst>
                <a:ext uri="{FF2B5EF4-FFF2-40B4-BE49-F238E27FC236}">
                  <a16:creationId xmlns:a16="http://schemas.microsoft.com/office/drawing/2014/main" id="{D84D03B5-DDF1-49AF-A4D4-7252282946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527"/>
              <a:ext cx="2178" cy="2223"/>
              <a:chOff x="262" y="527"/>
              <a:chExt cx="2178" cy="2223"/>
            </a:xfrm>
          </p:grpSpPr>
          <p:sp>
            <p:nvSpPr>
              <p:cNvPr id="30699" name="AutoShape 3051">
                <a:extLst>
                  <a:ext uri="{FF2B5EF4-FFF2-40B4-BE49-F238E27FC236}">
                    <a16:creationId xmlns:a16="http://schemas.microsoft.com/office/drawing/2014/main" id="{304469BB-5EFB-421A-A550-D3898E8DB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00" name="AutoShape 3052">
                <a:extLst>
                  <a:ext uri="{FF2B5EF4-FFF2-40B4-BE49-F238E27FC236}">
                    <a16:creationId xmlns:a16="http://schemas.microsoft.com/office/drawing/2014/main" id="{556C3F3D-C516-4412-96DB-28405A2E91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01" name="Rectangle 3053">
                <a:extLst>
                  <a:ext uri="{FF2B5EF4-FFF2-40B4-BE49-F238E27FC236}">
                    <a16:creationId xmlns:a16="http://schemas.microsoft.com/office/drawing/2014/main" id="{7DB4529B-0A0D-4AF3-B901-3FFC1BC97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02" name="Rectangle 3054">
                <a:extLst>
                  <a:ext uri="{FF2B5EF4-FFF2-40B4-BE49-F238E27FC236}">
                    <a16:creationId xmlns:a16="http://schemas.microsoft.com/office/drawing/2014/main" id="{F1EA0B16-4703-4F68-981C-9B34801D58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03" name="Rectangle 3055">
                <a:extLst>
                  <a:ext uri="{FF2B5EF4-FFF2-40B4-BE49-F238E27FC236}">
                    <a16:creationId xmlns:a16="http://schemas.microsoft.com/office/drawing/2014/main" id="{0A286245-1D7D-4E8D-8647-8E5807DDC0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04" name="Rectangle 3056">
                <a:extLst>
                  <a:ext uri="{FF2B5EF4-FFF2-40B4-BE49-F238E27FC236}">
                    <a16:creationId xmlns:a16="http://schemas.microsoft.com/office/drawing/2014/main" id="{6BBDC5B8-A7BD-4EA0-9896-3882AB26CD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05" name="Rectangle 3057">
                <a:extLst>
                  <a:ext uri="{FF2B5EF4-FFF2-40B4-BE49-F238E27FC236}">
                    <a16:creationId xmlns:a16="http://schemas.microsoft.com/office/drawing/2014/main" id="{D6FFFA70-DFCA-45C8-B099-259621386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06" name="AutoShape 3058">
                <a:extLst>
                  <a:ext uri="{FF2B5EF4-FFF2-40B4-BE49-F238E27FC236}">
                    <a16:creationId xmlns:a16="http://schemas.microsoft.com/office/drawing/2014/main" id="{BE1F7C89-7583-41DE-9541-930FABDD4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0707" name="Group 3059">
                <a:extLst>
                  <a:ext uri="{FF2B5EF4-FFF2-40B4-BE49-F238E27FC236}">
                    <a16:creationId xmlns:a16="http://schemas.microsoft.com/office/drawing/2014/main" id="{A2E670FB-936A-48CD-9564-A2DB3437539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30708" name="Group 3060">
                  <a:extLst>
                    <a:ext uri="{FF2B5EF4-FFF2-40B4-BE49-F238E27FC236}">
                      <a16:creationId xmlns:a16="http://schemas.microsoft.com/office/drawing/2014/main" id="{CEFDFAE0-FD7E-42BE-8839-0A0DC5D4413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30709" name="AutoShape 3061">
                    <a:extLst>
                      <a:ext uri="{FF2B5EF4-FFF2-40B4-BE49-F238E27FC236}">
                        <a16:creationId xmlns:a16="http://schemas.microsoft.com/office/drawing/2014/main" id="{45C7203F-A172-4307-83D6-B345B5F0C1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710" name="Rectangle 3062">
                    <a:extLst>
                      <a:ext uri="{FF2B5EF4-FFF2-40B4-BE49-F238E27FC236}">
                        <a16:creationId xmlns:a16="http://schemas.microsoft.com/office/drawing/2014/main" id="{19C66F53-894E-4E85-A8EE-3777869AB9F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711" name="Group 3063">
                  <a:extLst>
                    <a:ext uri="{FF2B5EF4-FFF2-40B4-BE49-F238E27FC236}">
                      <a16:creationId xmlns:a16="http://schemas.microsoft.com/office/drawing/2014/main" id="{2C9D1808-7AE1-44BA-BDF4-47AA3BA2414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30712" name="AutoShape 3064">
                    <a:extLst>
                      <a:ext uri="{FF2B5EF4-FFF2-40B4-BE49-F238E27FC236}">
                        <a16:creationId xmlns:a16="http://schemas.microsoft.com/office/drawing/2014/main" id="{67FEA7D8-DF3F-4110-9409-679D21199B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713" name="Rectangle 3065">
                    <a:extLst>
                      <a:ext uri="{FF2B5EF4-FFF2-40B4-BE49-F238E27FC236}">
                        <a16:creationId xmlns:a16="http://schemas.microsoft.com/office/drawing/2014/main" id="{3BDFAECF-783E-46A4-884B-1FB26D25BE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714" name="Rectangle 3066">
                    <a:extLst>
                      <a:ext uri="{FF2B5EF4-FFF2-40B4-BE49-F238E27FC236}">
                        <a16:creationId xmlns:a16="http://schemas.microsoft.com/office/drawing/2014/main" id="{A2F5EBEC-AFAB-42C9-95C4-1BD3BBAD6F4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715" name="Group 3067">
                  <a:extLst>
                    <a:ext uri="{FF2B5EF4-FFF2-40B4-BE49-F238E27FC236}">
                      <a16:creationId xmlns:a16="http://schemas.microsoft.com/office/drawing/2014/main" id="{7BFF689B-8F57-4663-901A-AE36BCB7FA2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30716" name="AutoShape 3068">
                    <a:extLst>
                      <a:ext uri="{FF2B5EF4-FFF2-40B4-BE49-F238E27FC236}">
                        <a16:creationId xmlns:a16="http://schemas.microsoft.com/office/drawing/2014/main" id="{02EE0260-5A07-4C6B-A1EF-EFBF873E7F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30717" name="Group 3069">
                    <a:extLst>
                      <a:ext uri="{FF2B5EF4-FFF2-40B4-BE49-F238E27FC236}">
                        <a16:creationId xmlns:a16="http://schemas.microsoft.com/office/drawing/2014/main" id="{DE02EA25-A58A-4738-A200-92144EB0DAB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30718" name="Rectangle 3070">
                      <a:extLst>
                        <a:ext uri="{FF2B5EF4-FFF2-40B4-BE49-F238E27FC236}">
                          <a16:creationId xmlns:a16="http://schemas.microsoft.com/office/drawing/2014/main" id="{C137EE9A-3B80-4C17-8FE2-78616F8033F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0719" name="Rectangle 3071">
                      <a:extLst>
                        <a:ext uri="{FF2B5EF4-FFF2-40B4-BE49-F238E27FC236}">
                          <a16:creationId xmlns:a16="http://schemas.microsoft.com/office/drawing/2014/main" id="{0BDD2975-CF08-45D6-A08E-2EA294100C0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30720" name="Freeform 3072" descr="球">
              <a:extLst>
                <a:ext uri="{FF2B5EF4-FFF2-40B4-BE49-F238E27FC236}">
                  <a16:creationId xmlns:a16="http://schemas.microsoft.com/office/drawing/2014/main" id="{90FA337D-3148-49C1-A6B5-187F9B863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" y="778"/>
              <a:ext cx="2141" cy="348"/>
            </a:xfrm>
            <a:custGeom>
              <a:avLst/>
              <a:gdLst>
                <a:gd name="T0" fmla="*/ 0 w 2141"/>
                <a:gd name="T1" fmla="*/ 0 h 348"/>
                <a:gd name="T2" fmla="*/ 2141 w 2141"/>
                <a:gd name="T3" fmla="*/ 0 h 348"/>
                <a:gd name="T4" fmla="*/ 2141 w 2141"/>
                <a:gd name="T5" fmla="*/ 259 h 348"/>
                <a:gd name="T6" fmla="*/ 1747 w 2141"/>
                <a:gd name="T7" fmla="*/ 153 h 348"/>
                <a:gd name="T8" fmla="*/ 1154 w 2141"/>
                <a:gd name="T9" fmla="*/ 312 h 348"/>
                <a:gd name="T10" fmla="*/ 567 w 2141"/>
                <a:gd name="T11" fmla="*/ 155 h 348"/>
                <a:gd name="T12" fmla="*/ 2 w 2141"/>
                <a:gd name="T13" fmla="*/ 322 h 348"/>
                <a:gd name="T14" fmla="*/ 0 w 2141"/>
                <a:gd name="T15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41" h="348">
                  <a:moveTo>
                    <a:pt x="0" y="0"/>
                  </a:moveTo>
                  <a:lnTo>
                    <a:pt x="2141" y="0"/>
                  </a:lnTo>
                  <a:lnTo>
                    <a:pt x="2141" y="259"/>
                  </a:lnTo>
                  <a:cubicBezTo>
                    <a:pt x="2075" y="284"/>
                    <a:pt x="1911" y="144"/>
                    <a:pt x="1747" y="153"/>
                  </a:cubicBezTo>
                  <a:cubicBezTo>
                    <a:pt x="1583" y="162"/>
                    <a:pt x="1351" y="312"/>
                    <a:pt x="1154" y="312"/>
                  </a:cubicBezTo>
                  <a:cubicBezTo>
                    <a:pt x="957" y="312"/>
                    <a:pt x="759" y="153"/>
                    <a:pt x="567" y="155"/>
                  </a:cubicBezTo>
                  <a:cubicBezTo>
                    <a:pt x="375" y="157"/>
                    <a:pt x="96" y="348"/>
                    <a:pt x="2" y="322"/>
                  </a:cubicBezTo>
                  <a:lnTo>
                    <a:pt x="0" y="0"/>
                  </a:lnTo>
                  <a:close/>
                </a:path>
              </a:pathLst>
            </a:custGeom>
            <a:pattFill prst="sphere">
              <a:fgClr>
                <a:srgbClr val="FFCC00"/>
              </a:fgClr>
              <a:bgClr>
                <a:srgbClr val="FFFF66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21" name="WordArt 3073">
              <a:extLst>
                <a:ext uri="{FF2B5EF4-FFF2-40B4-BE49-F238E27FC236}">
                  <a16:creationId xmlns:a16="http://schemas.microsoft.com/office/drawing/2014/main" id="{C8407128-13D9-47BF-B3EE-4A24D9435D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3" y="815"/>
              <a:ext cx="1179" cy="2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CascadeUp">
                <a:avLst>
                  <a:gd name="adj" fmla="val 100000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36500" prstMaterial="legacyMatte">
                <a:extrusionClr>
                  <a:srgbClr val="FF6600"/>
                </a:extrusionClr>
                <a:contourClr>
                  <a:srgbClr val="FFE701"/>
                </a:contourClr>
              </a:sp3d>
            </a:bodyPr>
            <a:lstStyle/>
            <a:p>
              <a:pPr algn="ctr"/>
              <a:r>
                <a:rPr lang="ja-JP" altLang="en-US" sz="3600" b="1" kern="1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E701"/>
                      </a:gs>
                      <a:gs pos="100000">
                        <a:srgbClr val="FE3E02"/>
                      </a:gs>
                    </a:gsLst>
                    <a:lin ang="5400000" scaled="1"/>
                  </a:gra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おしゃれショッピング</a:t>
              </a:r>
            </a:p>
          </p:txBody>
        </p:sp>
        <p:sp>
          <p:nvSpPr>
            <p:cNvPr id="30722" name="Rectangle 3074" descr="球">
              <a:extLst>
                <a:ext uri="{FF2B5EF4-FFF2-40B4-BE49-F238E27FC236}">
                  <a16:creationId xmlns:a16="http://schemas.microsoft.com/office/drawing/2014/main" id="{3EBA3300-89C6-45C6-93ED-FD92DB5CF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" y="2510"/>
              <a:ext cx="2136" cy="154"/>
            </a:xfrm>
            <a:prstGeom prst="rect">
              <a:avLst/>
            </a:prstGeom>
            <a:pattFill prst="sphere">
              <a:fgClr>
                <a:srgbClr val="FFCC00"/>
              </a:fgClr>
              <a:bgClr>
                <a:srgbClr val="FFFF66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723" name="Group 3075">
              <a:extLst>
                <a:ext uri="{FF2B5EF4-FFF2-40B4-BE49-F238E27FC236}">
                  <a16:creationId xmlns:a16="http://schemas.microsoft.com/office/drawing/2014/main" id="{81454755-89D4-45D4-B8CF-9BDDAE10F1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0" y="1392"/>
              <a:ext cx="227" cy="194"/>
              <a:chOff x="3075" y="845"/>
              <a:chExt cx="635" cy="543"/>
            </a:xfrm>
          </p:grpSpPr>
          <p:sp>
            <p:nvSpPr>
              <p:cNvPr id="30724" name="AutoShape 3076">
                <a:extLst>
                  <a:ext uri="{FF2B5EF4-FFF2-40B4-BE49-F238E27FC236}">
                    <a16:creationId xmlns:a16="http://schemas.microsoft.com/office/drawing/2014/main" id="{ED097E54-C1C6-4B08-8F8B-4A72C69707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935"/>
                <a:ext cx="544" cy="272"/>
              </a:xfrm>
              <a:custGeom>
                <a:avLst/>
                <a:gdLst>
                  <a:gd name="G0" fmla="+- 3881 0 0"/>
                  <a:gd name="G1" fmla="+- 21600 0 3881"/>
                  <a:gd name="G2" fmla="*/ 3881 1 2"/>
                  <a:gd name="G3" fmla="+- 21600 0 G2"/>
                  <a:gd name="G4" fmla="+/ 3881 21600 2"/>
                  <a:gd name="G5" fmla="+/ G1 0 2"/>
                  <a:gd name="G6" fmla="*/ 21600 21600 3881"/>
                  <a:gd name="G7" fmla="*/ G6 1 2"/>
                  <a:gd name="G8" fmla="+- 21600 0 G7"/>
                  <a:gd name="G9" fmla="*/ 21600 1 2"/>
                  <a:gd name="G10" fmla="+- 3881 0 G9"/>
                  <a:gd name="G11" fmla="?: G10 G8 0"/>
                  <a:gd name="G12" fmla="?: G10 G7 21600"/>
                  <a:gd name="T0" fmla="*/ 19659 w 21600"/>
                  <a:gd name="T1" fmla="*/ 10800 h 21600"/>
                  <a:gd name="T2" fmla="*/ 10800 w 21600"/>
                  <a:gd name="T3" fmla="*/ 21600 h 21600"/>
                  <a:gd name="T4" fmla="*/ 1941 w 21600"/>
                  <a:gd name="T5" fmla="*/ 10800 h 21600"/>
                  <a:gd name="T6" fmla="*/ 10800 w 21600"/>
                  <a:gd name="T7" fmla="*/ 0 h 21600"/>
                  <a:gd name="T8" fmla="*/ 3741 w 21600"/>
                  <a:gd name="T9" fmla="*/ 3741 h 21600"/>
                  <a:gd name="T10" fmla="*/ 17859 w 21600"/>
                  <a:gd name="T11" fmla="*/ 1785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881" y="21600"/>
                    </a:lnTo>
                    <a:lnTo>
                      <a:pt x="1771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noFill/>
              <a:ln w="12700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25" name="Line 3077">
                <a:extLst>
                  <a:ext uri="{FF2B5EF4-FFF2-40B4-BE49-F238E27FC236}">
                    <a16:creationId xmlns:a16="http://schemas.microsoft.com/office/drawing/2014/main" id="{365A5D7C-F70B-4B9F-A6EA-BF35734C72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11" y="935"/>
                <a:ext cx="0" cy="272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26" name="Line 3078">
                <a:extLst>
                  <a:ext uri="{FF2B5EF4-FFF2-40B4-BE49-F238E27FC236}">
                    <a16:creationId xmlns:a16="http://schemas.microsoft.com/office/drawing/2014/main" id="{75668AA7-FC8A-49CA-A0A2-1FDF449769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20" y="1026"/>
                <a:ext cx="454" cy="0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27" name="Line 3079">
                <a:extLst>
                  <a:ext uri="{FF2B5EF4-FFF2-40B4-BE49-F238E27FC236}">
                    <a16:creationId xmlns:a16="http://schemas.microsoft.com/office/drawing/2014/main" id="{FA1296FE-3036-400B-8D4D-D0AF1BF7F2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83" y="935"/>
                <a:ext cx="0" cy="272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28" name="Line 3080">
                <a:extLst>
                  <a:ext uri="{FF2B5EF4-FFF2-40B4-BE49-F238E27FC236}">
                    <a16:creationId xmlns:a16="http://schemas.microsoft.com/office/drawing/2014/main" id="{301FE19C-074D-4F5A-A181-0731002D88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47" y="935"/>
                <a:ext cx="0" cy="272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29" name="Line 3081">
                <a:extLst>
                  <a:ext uri="{FF2B5EF4-FFF2-40B4-BE49-F238E27FC236}">
                    <a16:creationId xmlns:a16="http://schemas.microsoft.com/office/drawing/2014/main" id="{BF8DE731-515E-4535-836B-ABD6F0C0FD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5" y="1162"/>
                <a:ext cx="363" cy="0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30" name="Freeform 3082">
                <a:extLst>
                  <a:ext uri="{FF2B5EF4-FFF2-40B4-BE49-F238E27FC236}">
                    <a16:creationId xmlns:a16="http://schemas.microsoft.com/office/drawing/2014/main" id="{F71CB8D6-2AB7-4EFB-B850-63F3013B2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845"/>
                <a:ext cx="545" cy="453"/>
              </a:xfrm>
              <a:custGeom>
                <a:avLst/>
                <a:gdLst>
                  <a:gd name="T0" fmla="*/ 545 w 545"/>
                  <a:gd name="T1" fmla="*/ 0 h 453"/>
                  <a:gd name="T2" fmla="*/ 363 w 545"/>
                  <a:gd name="T3" fmla="*/ 453 h 453"/>
                  <a:gd name="T4" fmla="*/ 0 w 545"/>
                  <a:gd name="T5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5" h="453">
                    <a:moveTo>
                      <a:pt x="545" y="0"/>
                    </a:moveTo>
                    <a:lnTo>
                      <a:pt x="363" y="453"/>
                    </a:lnTo>
                    <a:lnTo>
                      <a:pt x="0" y="453"/>
                    </a:lnTo>
                  </a:path>
                </a:pathLst>
              </a:custGeom>
              <a:noFill/>
              <a:ln w="12700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31" name="Oval 3083">
                <a:extLst>
                  <a:ext uri="{FF2B5EF4-FFF2-40B4-BE49-F238E27FC236}">
                    <a16:creationId xmlns:a16="http://schemas.microsoft.com/office/drawing/2014/main" id="{27B85F1E-C7FA-44AA-853A-E48C56024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1298"/>
                <a:ext cx="90" cy="90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32" name="Oval 3084">
                <a:extLst>
                  <a:ext uri="{FF2B5EF4-FFF2-40B4-BE49-F238E27FC236}">
                    <a16:creationId xmlns:a16="http://schemas.microsoft.com/office/drawing/2014/main" id="{0EB1172A-4B3F-4E70-8256-C574518191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1298"/>
                <a:ext cx="90" cy="90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733" name="Rectangle 3085">
              <a:extLst>
                <a:ext uri="{FF2B5EF4-FFF2-40B4-BE49-F238E27FC236}">
                  <a16:creationId xmlns:a16="http://schemas.microsoft.com/office/drawing/2014/main" id="{AE270836-745F-448E-BA0E-9BE1A9E8C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344"/>
              <a:ext cx="408" cy="288"/>
            </a:xfrm>
            <a:prstGeom prst="rect">
              <a:avLst/>
            </a:prstGeom>
            <a:noFill/>
            <a:ln w="952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34" name="Rectangle 3086">
              <a:extLst>
                <a:ext uri="{FF2B5EF4-FFF2-40B4-BE49-F238E27FC236}">
                  <a16:creationId xmlns:a16="http://schemas.microsoft.com/office/drawing/2014/main" id="{9D09BEA3-8FB5-4A8D-BE59-E6CD4DEB6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678"/>
              <a:ext cx="408" cy="44"/>
            </a:xfrm>
            <a:prstGeom prst="rect">
              <a:avLst/>
            </a:prstGeom>
            <a:noFill/>
            <a:ln w="3175">
              <a:solidFill>
                <a:srgbClr val="FFC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35" name="Rectangle 3087">
              <a:extLst>
                <a:ext uri="{FF2B5EF4-FFF2-40B4-BE49-F238E27FC236}">
                  <a16:creationId xmlns:a16="http://schemas.microsoft.com/office/drawing/2014/main" id="{95ADAA4E-41B4-4858-92FB-49D4EFA86A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768"/>
              <a:ext cx="408" cy="45"/>
            </a:xfrm>
            <a:prstGeom prst="rect">
              <a:avLst/>
            </a:prstGeom>
            <a:noFill/>
            <a:ln w="3175">
              <a:solidFill>
                <a:srgbClr val="FFC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36" name="Rectangle 3088">
              <a:extLst>
                <a:ext uri="{FF2B5EF4-FFF2-40B4-BE49-F238E27FC236}">
                  <a16:creationId xmlns:a16="http://schemas.microsoft.com/office/drawing/2014/main" id="{9CE61336-D7E0-4B0B-AB7B-C39D8F75E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859"/>
              <a:ext cx="408" cy="44"/>
            </a:xfrm>
            <a:prstGeom prst="rect">
              <a:avLst/>
            </a:prstGeom>
            <a:noFill/>
            <a:ln w="3175">
              <a:solidFill>
                <a:srgbClr val="FFC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37" name="Rectangle 3089">
              <a:extLst>
                <a:ext uri="{FF2B5EF4-FFF2-40B4-BE49-F238E27FC236}">
                  <a16:creationId xmlns:a16="http://schemas.microsoft.com/office/drawing/2014/main" id="{AB431B31-813C-48B1-A47B-DE46559EB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950"/>
              <a:ext cx="408" cy="44"/>
            </a:xfrm>
            <a:prstGeom prst="rect">
              <a:avLst/>
            </a:prstGeom>
            <a:noFill/>
            <a:ln w="3175">
              <a:solidFill>
                <a:srgbClr val="FFC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738" name="Group 3090">
              <a:extLst>
                <a:ext uri="{FF2B5EF4-FFF2-40B4-BE49-F238E27FC236}">
                  <a16:creationId xmlns:a16="http://schemas.microsoft.com/office/drawing/2014/main" id="{3348F55D-D782-4971-831E-D22AE3AC32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1389"/>
              <a:ext cx="435" cy="998"/>
              <a:chOff x="1846" y="514"/>
              <a:chExt cx="1229" cy="2825"/>
            </a:xfrm>
          </p:grpSpPr>
          <p:grpSp>
            <p:nvGrpSpPr>
              <p:cNvPr id="30739" name="Group 3091">
                <a:extLst>
                  <a:ext uri="{FF2B5EF4-FFF2-40B4-BE49-F238E27FC236}">
                    <a16:creationId xmlns:a16="http://schemas.microsoft.com/office/drawing/2014/main" id="{E639D1CD-E4D3-4ABD-A8FF-A3253FDAD54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17" y="514"/>
                <a:ext cx="546" cy="772"/>
                <a:chOff x="4089" y="1661"/>
                <a:chExt cx="497" cy="705"/>
              </a:xfrm>
            </p:grpSpPr>
            <p:sp>
              <p:nvSpPr>
                <p:cNvPr id="30740" name="AutoShape 3092">
                  <a:extLst>
                    <a:ext uri="{FF2B5EF4-FFF2-40B4-BE49-F238E27FC236}">
                      <a16:creationId xmlns:a16="http://schemas.microsoft.com/office/drawing/2014/main" id="{AA2BB8EB-EA21-4325-88AC-01BE525D0A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068" y="1682"/>
                  <a:ext cx="539" cy="497"/>
                </a:xfrm>
                <a:prstGeom prst="moon">
                  <a:avLst>
                    <a:gd name="adj" fmla="val 875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741" name="AutoShape 3093">
                  <a:extLst>
                    <a:ext uri="{FF2B5EF4-FFF2-40B4-BE49-F238E27FC236}">
                      <a16:creationId xmlns:a16="http://schemas.microsoft.com/office/drawing/2014/main" id="{F2089B53-B865-4B0D-99B0-18B784E525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120" y="1755"/>
                  <a:ext cx="435" cy="414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742" name="Oval 3094">
                  <a:extLst>
                    <a:ext uri="{FF2B5EF4-FFF2-40B4-BE49-F238E27FC236}">
                      <a16:creationId xmlns:a16="http://schemas.microsoft.com/office/drawing/2014/main" id="{11210A6A-4FC0-4B47-9DD4-B90240E364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0" y="1682"/>
                  <a:ext cx="455" cy="477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743" name="Oval 3095">
                  <a:extLst>
                    <a:ext uri="{FF2B5EF4-FFF2-40B4-BE49-F238E27FC236}">
                      <a16:creationId xmlns:a16="http://schemas.microsoft.com/office/drawing/2014/main" id="{8088CB53-CE04-4914-B198-5A0EDB36EF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0" y="1661"/>
                  <a:ext cx="455" cy="477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744" name="Oval 3096">
                  <a:extLst>
                    <a:ext uri="{FF2B5EF4-FFF2-40B4-BE49-F238E27FC236}">
                      <a16:creationId xmlns:a16="http://schemas.microsoft.com/office/drawing/2014/main" id="{68A28F97-416D-430D-852B-7D7EA6A72A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4110" y="1938"/>
                  <a:ext cx="80" cy="1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745" name="Oval 3097">
                  <a:extLst>
                    <a:ext uri="{FF2B5EF4-FFF2-40B4-BE49-F238E27FC236}">
                      <a16:creationId xmlns:a16="http://schemas.microsoft.com/office/drawing/2014/main" id="{AEEB28D9-7470-416F-9A38-684313C157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4485" y="1938"/>
                  <a:ext cx="80" cy="1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746" name="Oval 3098">
                  <a:extLst>
                    <a:ext uri="{FF2B5EF4-FFF2-40B4-BE49-F238E27FC236}">
                      <a16:creationId xmlns:a16="http://schemas.microsoft.com/office/drawing/2014/main" id="{6A738AC4-0877-422A-893C-4A10B82C8B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30" y="1724"/>
                  <a:ext cx="415" cy="435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0747" name="Group 3099">
                  <a:extLst>
                    <a:ext uri="{FF2B5EF4-FFF2-40B4-BE49-F238E27FC236}">
                      <a16:creationId xmlns:a16="http://schemas.microsoft.com/office/drawing/2014/main" id="{69EF2928-1232-4C6A-A8BC-EEEA72E46C7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75" y="1972"/>
                  <a:ext cx="125" cy="332"/>
                  <a:chOff x="2304" y="2251"/>
                  <a:chExt cx="317" cy="726"/>
                </a:xfrm>
              </p:grpSpPr>
              <p:sp>
                <p:nvSpPr>
                  <p:cNvPr id="30748" name="Oval 3100">
                    <a:extLst>
                      <a:ext uri="{FF2B5EF4-FFF2-40B4-BE49-F238E27FC236}">
                        <a16:creationId xmlns:a16="http://schemas.microsoft.com/office/drawing/2014/main" id="{B8BDC392-0F04-4889-B3E2-3D5EE5D7F50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251"/>
                    <a:ext cx="317" cy="7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CC99">
                          <a:gamma/>
                          <a:tint val="47451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749" name="Oval 3101">
                    <a:extLst>
                      <a:ext uri="{FF2B5EF4-FFF2-40B4-BE49-F238E27FC236}">
                        <a16:creationId xmlns:a16="http://schemas.microsoft.com/office/drawing/2014/main" id="{1541511A-BD59-44A1-ABE6-416DF99D829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478"/>
                    <a:ext cx="317" cy="272"/>
                  </a:xfrm>
                  <a:prstGeom prst="ellipse">
                    <a:avLst/>
                  </a:prstGeom>
                  <a:solidFill>
                    <a:srgbClr val="FF99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0750" name="Oval 3102">
                  <a:extLst>
                    <a:ext uri="{FF2B5EF4-FFF2-40B4-BE49-F238E27FC236}">
                      <a16:creationId xmlns:a16="http://schemas.microsoft.com/office/drawing/2014/main" id="{385EF806-73AB-4E33-A3D4-67CD90F22D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37" y="1724"/>
                  <a:ext cx="402" cy="4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751" name="Freeform 3103">
                  <a:extLst>
                    <a:ext uri="{FF2B5EF4-FFF2-40B4-BE49-F238E27FC236}">
                      <a16:creationId xmlns:a16="http://schemas.microsoft.com/office/drawing/2014/main" id="{B8999298-1CDA-475C-9884-66DD671A79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4308" y="2034"/>
                  <a:ext cx="60" cy="21"/>
                </a:xfrm>
                <a:custGeom>
                  <a:avLst/>
                  <a:gdLst>
                    <a:gd name="T0" fmla="*/ 0 w 363"/>
                    <a:gd name="T1" fmla="*/ 91 h 98"/>
                    <a:gd name="T2" fmla="*/ 182 w 363"/>
                    <a:gd name="T3" fmla="*/ 0 h 98"/>
                    <a:gd name="T4" fmla="*/ 363 w 363"/>
                    <a:gd name="T5" fmla="*/ 91 h 98"/>
                    <a:gd name="T6" fmla="*/ 182 w 363"/>
                    <a:gd name="T7" fmla="*/ 45 h 98"/>
                    <a:gd name="T8" fmla="*/ 0 w 363"/>
                    <a:gd name="T9" fmla="*/ 91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98">
                      <a:moveTo>
                        <a:pt x="0" y="91"/>
                      </a:moveTo>
                      <a:cubicBezTo>
                        <a:pt x="0" y="84"/>
                        <a:pt x="122" y="0"/>
                        <a:pt x="182" y="0"/>
                      </a:cubicBezTo>
                      <a:cubicBezTo>
                        <a:pt x="242" y="0"/>
                        <a:pt x="363" y="84"/>
                        <a:pt x="363" y="91"/>
                      </a:cubicBezTo>
                      <a:cubicBezTo>
                        <a:pt x="363" y="98"/>
                        <a:pt x="242" y="45"/>
                        <a:pt x="182" y="45"/>
                      </a:cubicBezTo>
                      <a:cubicBezTo>
                        <a:pt x="122" y="45"/>
                        <a:pt x="0" y="98"/>
                        <a:pt x="0" y="91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30752" name="Group 3104">
                  <a:extLst>
                    <a:ext uri="{FF2B5EF4-FFF2-40B4-BE49-F238E27FC236}">
                      <a16:creationId xmlns:a16="http://schemas.microsoft.com/office/drawing/2014/main" id="{B0622B9A-D5B6-4DFD-8A35-4C0BAF34DB7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76" y="2096"/>
                  <a:ext cx="124" cy="42"/>
                  <a:chOff x="2893" y="1933"/>
                  <a:chExt cx="642" cy="228"/>
                </a:xfrm>
              </p:grpSpPr>
              <p:sp>
                <p:nvSpPr>
                  <p:cNvPr id="30753" name="Freeform 3105">
                    <a:extLst>
                      <a:ext uri="{FF2B5EF4-FFF2-40B4-BE49-F238E27FC236}">
                        <a16:creationId xmlns:a16="http://schemas.microsoft.com/office/drawing/2014/main" id="{C9637CED-33C3-488B-AA31-8E87414F5F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93" y="1933"/>
                    <a:ext cx="642" cy="22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99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99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754" name="Freeform 3106">
                    <a:extLst>
                      <a:ext uri="{FF2B5EF4-FFF2-40B4-BE49-F238E27FC236}">
                        <a16:creationId xmlns:a16="http://schemas.microsoft.com/office/drawing/2014/main" id="{F008DCBC-3BCA-49F2-9803-202BDE0FD0D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87" y="2024"/>
                    <a:ext cx="454" cy="13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0066"/>
                      </a:gs>
                      <a:gs pos="100000">
                        <a:srgbClr val="FF505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0755" name="Oval 3107">
                  <a:extLst>
                    <a:ext uri="{FF2B5EF4-FFF2-40B4-BE49-F238E27FC236}">
                      <a16:creationId xmlns:a16="http://schemas.microsoft.com/office/drawing/2014/main" id="{9CF8BD57-EA36-4D87-BB77-CBE5DD3586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92" y="2200"/>
                  <a:ext cx="290" cy="166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756" name="AutoShape 3108">
                  <a:extLst>
                    <a:ext uri="{FF2B5EF4-FFF2-40B4-BE49-F238E27FC236}">
                      <a16:creationId xmlns:a16="http://schemas.microsoft.com/office/drawing/2014/main" id="{15EE760D-5E78-44F9-A2C2-BFDA409BAB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224" y="1775"/>
                  <a:ext cx="20" cy="166"/>
                </a:xfrm>
                <a:prstGeom prst="moon">
                  <a:avLst>
                    <a:gd name="adj" fmla="val 28676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757" name="AutoShape 3109">
                  <a:extLst>
                    <a:ext uri="{FF2B5EF4-FFF2-40B4-BE49-F238E27FC236}">
                      <a16:creationId xmlns:a16="http://schemas.microsoft.com/office/drawing/2014/main" id="{B0E6FB61-A5DD-4ED1-9E11-B89CB72326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431" y="1775"/>
                  <a:ext cx="20" cy="166"/>
                </a:xfrm>
                <a:prstGeom prst="moon">
                  <a:avLst>
                    <a:gd name="adj" fmla="val 28676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758" name="Oval 3110">
                  <a:extLst>
                    <a:ext uri="{FF2B5EF4-FFF2-40B4-BE49-F238E27FC236}">
                      <a16:creationId xmlns:a16="http://schemas.microsoft.com/office/drawing/2014/main" id="{453E8EFA-0975-45FB-86B0-D94D6C1861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51" y="1993"/>
                  <a:ext cx="124" cy="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99"/>
                    </a:gs>
                    <a:gs pos="100000">
                      <a:srgbClr val="FF9999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759" name="Oval 3111">
                  <a:extLst>
                    <a:ext uri="{FF2B5EF4-FFF2-40B4-BE49-F238E27FC236}">
                      <a16:creationId xmlns:a16="http://schemas.microsoft.com/office/drawing/2014/main" id="{45663A51-ED5F-432E-AECE-B02CBDF7BF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00" y="1993"/>
                  <a:ext cx="124" cy="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99"/>
                    </a:gs>
                    <a:gs pos="100000">
                      <a:srgbClr val="FF9999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0760" name="Group 3112">
                  <a:extLst>
                    <a:ext uri="{FF2B5EF4-FFF2-40B4-BE49-F238E27FC236}">
                      <a16:creationId xmlns:a16="http://schemas.microsoft.com/office/drawing/2014/main" id="{3B0CC4F1-169D-484F-B8CE-72354CD424E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6" y="1682"/>
                  <a:ext cx="83" cy="145"/>
                  <a:chOff x="1215" y="2931"/>
                  <a:chExt cx="386" cy="318"/>
                </a:xfrm>
              </p:grpSpPr>
              <p:sp>
                <p:nvSpPr>
                  <p:cNvPr id="30761" name="AutoShape 3113">
                    <a:extLst>
                      <a:ext uri="{FF2B5EF4-FFF2-40B4-BE49-F238E27FC236}">
                        <a16:creationId xmlns:a16="http://schemas.microsoft.com/office/drawing/2014/main" id="{13A0A457-8F23-49CD-82CA-3B0A2337DE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1215" y="2931"/>
                    <a:ext cx="159" cy="318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762" name="AutoShape 3114">
                    <a:extLst>
                      <a:ext uri="{FF2B5EF4-FFF2-40B4-BE49-F238E27FC236}">
                        <a16:creationId xmlns:a16="http://schemas.microsoft.com/office/drawing/2014/main" id="{366A0103-C3D4-4549-8D37-1A58332F80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9800000" flipH="1">
                    <a:off x="1442" y="2931"/>
                    <a:ext cx="159" cy="318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763" name="Group 3115">
                  <a:extLst>
                    <a:ext uri="{FF2B5EF4-FFF2-40B4-BE49-F238E27FC236}">
                      <a16:creationId xmlns:a16="http://schemas.microsoft.com/office/drawing/2014/main" id="{4CEF9D65-EA31-4756-8B70-025F04172C7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34" y="1682"/>
                  <a:ext cx="207" cy="145"/>
                  <a:chOff x="1215" y="2931"/>
                  <a:chExt cx="386" cy="318"/>
                </a:xfrm>
              </p:grpSpPr>
              <p:sp>
                <p:nvSpPr>
                  <p:cNvPr id="30764" name="AutoShape 3116">
                    <a:extLst>
                      <a:ext uri="{FF2B5EF4-FFF2-40B4-BE49-F238E27FC236}">
                        <a16:creationId xmlns:a16="http://schemas.microsoft.com/office/drawing/2014/main" id="{CFA3D40D-7133-4323-883B-3812CBBB1F6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1215" y="2931"/>
                    <a:ext cx="159" cy="318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765" name="AutoShape 3117">
                    <a:extLst>
                      <a:ext uri="{FF2B5EF4-FFF2-40B4-BE49-F238E27FC236}">
                        <a16:creationId xmlns:a16="http://schemas.microsoft.com/office/drawing/2014/main" id="{AD466178-B0F0-445C-AED1-BBC6328A0A1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9800000" flipH="1">
                    <a:off x="1442" y="2931"/>
                    <a:ext cx="159" cy="318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0766" name="Oval 3118">
                  <a:extLst>
                    <a:ext uri="{FF2B5EF4-FFF2-40B4-BE49-F238E27FC236}">
                      <a16:creationId xmlns:a16="http://schemas.microsoft.com/office/drawing/2014/main" id="{A4DA128E-5877-4E68-B94B-C1003ED341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34" y="1910"/>
                  <a:ext cx="21" cy="83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767" name="Oval 3119">
                  <a:extLst>
                    <a:ext uri="{FF2B5EF4-FFF2-40B4-BE49-F238E27FC236}">
                      <a16:creationId xmlns:a16="http://schemas.microsoft.com/office/drawing/2014/main" id="{4300D6C9-9416-4CAB-9907-F8F470E8F6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1" y="1910"/>
                  <a:ext cx="21" cy="83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768" name="AutoShape 3120">
                  <a:extLst>
                    <a:ext uri="{FF2B5EF4-FFF2-40B4-BE49-F238E27FC236}">
                      <a16:creationId xmlns:a16="http://schemas.microsoft.com/office/drawing/2014/main" id="{6A4EC32D-86BA-4B40-B859-F5F515F4A3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51" y="2076"/>
                  <a:ext cx="21" cy="8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769" name="AutoShape 3121">
                  <a:extLst>
                    <a:ext uri="{FF2B5EF4-FFF2-40B4-BE49-F238E27FC236}">
                      <a16:creationId xmlns:a16="http://schemas.microsoft.com/office/drawing/2014/main" id="{C242ADBE-51CB-4A7A-8C8D-1D632D9EA7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03" y="2076"/>
                  <a:ext cx="21" cy="8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770" name="Group 3122">
                <a:extLst>
                  <a:ext uri="{FF2B5EF4-FFF2-40B4-BE49-F238E27FC236}">
                    <a16:creationId xmlns:a16="http://schemas.microsoft.com/office/drawing/2014/main" id="{DCC91889-D517-4D9F-8F8A-3800757A1F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907" y="1201"/>
                <a:ext cx="168" cy="1034"/>
                <a:chOff x="2202" y="294"/>
                <a:chExt cx="168" cy="1034"/>
              </a:xfrm>
            </p:grpSpPr>
            <p:sp>
              <p:nvSpPr>
                <p:cNvPr id="30771" name="Freeform 3123">
                  <a:extLst>
                    <a:ext uri="{FF2B5EF4-FFF2-40B4-BE49-F238E27FC236}">
                      <a16:creationId xmlns:a16="http://schemas.microsoft.com/office/drawing/2014/main" id="{627D6CDD-672F-48C5-B812-4EDDC9D42E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2" y="1074"/>
                  <a:ext cx="120" cy="254"/>
                </a:xfrm>
                <a:custGeom>
                  <a:avLst/>
                  <a:gdLst>
                    <a:gd name="T0" fmla="*/ 15 w 194"/>
                    <a:gd name="T1" fmla="*/ 24 h 442"/>
                    <a:gd name="T2" fmla="*/ 11 w 194"/>
                    <a:gd name="T3" fmla="*/ 131 h 442"/>
                    <a:gd name="T4" fmla="*/ 21 w 194"/>
                    <a:gd name="T5" fmla="*/ 260 h 442"/>
                    <a:gd name="T6" fmla="*/ 83 w 194"/>
                    <a:gd name="T7" fmla="*/ 359 h 442"/>
                    <a:gd name="T8" fmla="*/ 171 w 194"/>
                    <a:gd name="T9" fmla="*/ 435 h 442"/>
                    <a:gd name="T10" fmla="*/ 179 w 194"/>
                    <a:gd name="T11" fmla="*/ 398 h 442"/>
                    <a:gd name="T12" fmla="*/ 126 w 194"/>
                    <a:gd name="T13" fmla="*/ 350 h 442"/>
                    <a:gd name="T14" fmla="*/ 90 w 194"/>
                    <a:gd name="T15" fmla="*/ 278 h 442"/>
                    <a:gd name="T16" fmla="*/ 102 w 194"/>
                    <a:gd name="T17" fmla="*/ 192 h 442"/>
                    <a:gd name="T18" fmla="*/ 126 w 194"/>
                    <a:gd name="T19" fmla="*/ 240 h 442"/>
                    <a:gd name="T20" fmla="*/ 147 w 194"/>
                    <a:gd name="T21" fmla="*/ 308 h 442"/>
                    <a:gd name="T22" fmla="*/ 180 w 194"/>
                    <a:gd name="T23" fmla="*/ 321 h 442"/>
                    <a:gd name="T24" fmla="*/ 191 w 194"/>
                    <a:gd name="T25" fmla="*/ 275 h 442"/>
                    <a:gd name="T26" fmla="*/ 164 w 194"/>
                    <a:gd name="T27" fmla="*/ 189 h 442"/>
                    <a:gd name="T28" fmla="*/ 143 w 194"/>
                    <a:gd name="T29" fmla="*/ 78 h 442"/>
                    <a:gd name="T30" fmla="*/ 102 w 194"/>
                    <a:gd name="T31" fmla="*/ 9 h 442"/>
                    <a:gd name="T32" fmla="*/ 15 w 194"/>
                    <a:gd name="T33" fmla="*/ 24 h 4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94" h="442">
                      <a:moveTo>
                        <a:pt x="15" y="24"/>
                      </a:moveTo>
                      <a:cubicBezTo>
                        <a:pt x="0" y="44"/>
                        <a:pt x="10" y="92"/>
                        <a:pt x="11" y="131"/>
                      </a:cubicBezTo>
                      <a:cubicBezTo>
                        <a:pt x="12" y="170"/>
                        <a:pt x="9" y="222"/>
                        <a:pt x="21" y="260"/>
                      </a:cubicBezTo>
                      <a:cubicBezTo>
                        <a:pt x="33" y="298"/>
                        <a:pt x="58" y="330"/>
                        <a:pt x="83" y="359"/>
                      </a:cubicBezTo>
                      <a:cubicBezTo>
                        <a:pt x="108" y="388"/>
                        <a:pt x="155" y="428"/>
                        <a:pt x="171" y="435"/>
                      </a:cubicBezTo>
                      <a:cubicBezTo>
                        <a:pt x="187" y="442"/>
                        <a:pt x="186" y="412"/>
                        <a:pt x="179" y="398"/>
                      </a:cubicBezTo>
                      <a:cubicBezTo>
                        <a:pt x="172" y="384"/>
                        <a:pt x="141" y="370"/>
                        <a:pt x="126" y="350"/>
                      </a:cubicBezTo>
                      <a:cubicBezTo>
                        <a:pt x="111" y="330"/>
                        <a:pt x="94" y="304"/>
                        <a:pt x="90" y="278"/>
                      </a:cubicBezTo>
                      <a:cubicBezTo>
                        <a:pt x="86" y="252"/>
                        <a:pt x="96" y="198"/>
                        <a:pt x="102" y="192"/>
                      </a:cubicBezTo>
                      <a:cubicBezTo>
                        <a:pt x="108" y="186"/>
                        <a:pt x="119" y="221"/>
                        <a:pt x="126" y="240"/>
                      </a:cubicBezTo>
                      <a:cubicBezTo>
                        <a:pt x="133" y="259"/>
                        <a:pt x="138" y="294"/>
                        <a:pt x="147" y="308"/>
                      </a:cubicBezTo>
                      <a:cubicBezTo>
                        <a:pt x="156" y="322"/>
                        <a:pt x="173" y="326"/>
                        <a:pt x="180" y="321"/>
                      </a:cubicBezTo>
                      <a:cubicBezTo>
                        <a:pt x="187" y="316"/>
                        <a:pt x="194" y="297"/>
                        <a:pt x="191" y="275"/>
                      </a:cubicBezTo>
                      <a:cubicBezTo>
                        <a:pt x="188" y="253"/>
                        <a:pt x="172" y="222"/>
                        <a:pt x="164" y="189"/>
                      </a:cubicBezTo>
                      <a:cubicBezTo>
                        <a:pt x="156" y="156"/>
                        <a:pt x="153" y="108"/>
                        <a:pt x="143" y="78"/>
                      </a:cubicBezTo>
                      <a:cubicBezTo>
                        <a:pt x="133" y="48"/>
                        <a:pt x="123" y="18"/>
                        <a:pt x="102" y="9"/>
                      </a:cubicBezTo>
                      <a:cubicBezTo>
                        <a:pt x="81" y="0"/>
                        <a:pt x="33" y="4"/>
                        <a:pt x="15" y="24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cap="flat" cmpd="sng">
                      <a:solidFill>
                        <a:schemeClr val="hlink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772" name="Freeform 3124">
                  <a:extLst>
                    <a:ext uri="{FF2B5EF4-FFF2-40B4-BE49-F238E27FC236}">
                      <a16:creationId xmlns:a16="http://schemas.microsoft.com/office/drawing/2014/main" id="{3F233B76-B355-40D6-B3DA-78CD0EF24C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2" y="294"/>
                  <a:ext cx="168" cy="806"/>
                </a:xfrm>
                <a:custGeom>
                  <a:avLst/>
                  <a:gdLst>
                    <a:gd name="T0" fmla="*/ 91 w 272"/>
                    <a:gd name="T1" fmla="*/ 0 h 1406"/>
                    <a:gd name="T2" fmla="*/ 272 w 272"/>
                    <a:gd name="T3" fmla="*/ 681 h 1406"/>
                    <a:gd name="T4" fmla="*/ 181 w 272"/>
                    <a:gd name="T5" fmla="*/ 1406 h 1406"/>
                    <a:gd name="T6" fmla="*/ 0 w 272"/>
                    <a:gd name="T7" fmla="*/ 1406 h 1406"/>
                    <a:gd name="T8" fmla="*/ 0 w 272"/>
                    <a:gd name="T9" fmla="*/ 726 h 1406"/>
                    <a:gd name="T10" fmla="*/ 91 w 272"/>
                    <a:gd name="T11" fmla="*/ 0 h 1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2" h="1406">
                      <a:moveTo>
                        <a:pt x="91" y="0"/>
                      </a:moveTo>
                      <a:lnTo>
                        <a:pt x="272" y="681"/>
                      </a:lnTo>
                      <a:lnTo>
                        <a:pt x="181" y="1406"/>
                      </a:lnTo>
                      <a:lnTo>
                        <a:pt x="0" y="1406"/>
                      </a:lnTo>
                      <a:lnTo>
                        <a:pt x="0" y="726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30773" name="Freeform 3125">
                <a:extLst>
                  <a:ext uri="{FF2B5EF4-FFF2-40B4-BE49-F238E27FC236}">
                    <a16:creationId xmlns:a16="http://schemas.microsoft.com/office/drawing/2014/main" id="{A3FABD45-91E4-47BC-B974-356A4BC18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9" y="1123"/>
                <a:ext cx="674" cy="910"/>
              </a:xfrm>
              <a:custGeom>
                <a:avLst/>
                <a:gdLst>
                  <a:gd name="T0" fmla="*/ 998 w 1088"/>
                  <a:gd name="T1" fmla="*/ 1588 h 1588"/>
                  <a:gd name="T2" fmla="*/ 90 w 1088"/>
                  <a:gd name="T3" fmla="*/ 1588 h 1588"/>
                  <a:gd name="T4" fmla="*/ 181 w 1088"/>
                  <a:gd name="T5" fmla="*/ 817 h 1588"/>
                  <a:gd name="T6" fmla="*/ 0 w 1088"/>
                  <a:gd name="T7" fmla="*/ 136 h 1588"/>
                  <a:gd name="T8" fmla="*/ 362 w 1088"/>
                  <a:gd name="T9" fmla="*/ 0 h 1588"/>
                  <a:gd name="T10" fmla="*/ 544 w 1088"/>
                  <a:gd name="T11" fmla="*/ 318 h 1588"/>
                  <a:gd name="T12" fmla="*/ 725 w 1088"/>
                  <a:gd name="T13" fmla="*/ 0 h 1588"/>
                  <a:gd name="T14" fmla="*/ 1088 w 1088"/>
                  <a:gd name="T15" fmla="*/ 136 h 1588"/>
                  <a:gd name="T16" fmla="*/ 907 w 1088"/>
                  <a:gd name="T17" fmla="*/ 817 h 1588"/>
                  <a:gd name="T18" fmla="*/ 998 w 1088"/>
                  <a:gd name="T19" fmla="*/ 1588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88" h="1588">
                    <a:moveTo>
                      <a:pt x="998" y="1588"/>
                    </a:moveTo>
                    <a:lnTo>
                      <a:pt x="90" y="1588"/>
                    </a:lnTo>
                    <a:lnTo>
                      <a:pt x="181" y="817"/>
                    </a:lnTo>
                    <a:lnTo>
                      <a:pt x="0" y="136"/>
                    </a:lnTo>
                    <a:lnTo>
                      <a:pt x="362" y="0"/>
                    </a:lnTo>
                    <a:lnTo>
                      <a:pt x="544" y="318"/>
                    </a:lnTo>
                    <a:lnTo>
                      <a:pt x="725" y="0"/>
                    </a:lnTo>
                    <a:lnTo>
                      <a:pt x="1088" y="136"/>
                    </a:lnTo>
                    <a:lnTo>
                      <a:pt x="907" y="817"/>
                    </a:lnTo>
                    <a:lnTo>
                      <a:pt x="998" y="1588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74" name="Freeform 3126">
                <a:extLst>
                  <a:ext uri="{FF2B5EF4-FFF2-40B4-BE49-F238E27FC236}">
                    <a16:creationId xmlns:a16="http://schemas.microsoft.com/office/drawing/2014/main" id="{C4CECC31-189A-43EE-B4FA-46DDAD77B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1" y="2345"/>
                <a:ext cx="239" cy="970"/>
              </a:xfrm>
              <a:custGeom>
                <a:avLst/>
                <a:gdLst>
                  <a:gd name="T0" fmla="*/ 45 w 386"/>
                  <a:gd name="T1" fmla="*/ 47 h 1692"/>
                  <a:gd name="T2" fmla="*/ 67 w 386"/>
                  <a:gd name="T3" fmla="*/ 321 h 1692"/>
                  <a:gd name="T4" fmla="*/ 71 w 386"/>
                  <a:gd name="T5" fmla="*/ 725 h 1692"/>
                  <a:gd name="T6" fmla="*/ 181 w 386"/>
                  <a:gd name="T7" fmla="*/ 1181 h 1692"/>
                  <a:gd name="T8" fmla="*/ 179 w 386"/>
                  <a:gd name="T9" fmla="*/ 1613 h 1692"/>
                  <a:gd name="T10" fmla="*/ 315 w 386"/>
                  <a:gd name="T11" fmla="*/ 1657 h 1692"/>
                  <a:gd name="T12" fmla="*/ 363 w 386"/>
                  <a:gd name="T13" fmla="*/ 1407 h 1692"/>
                  <a:gd name="T14" fmla="*/ 303 w 386"/>
                  <a:gd name="T15" fmla="*/ 1169 h 1692"/>
                  <a:gd name="T16" fmla="*/ 331 w 386"/>
                  <a:gd name="T17" fmla="*/ 653 h 1692"/>
                  <a:gd name="T18" fmla="*/ 303 w 386"/>
                  <a:gd name="T19" fmla="*/ 421 h 1692"/>
                  <a:gd name="T20" fmla="*/ 331 w 386"/>
                  <a:gd name="T21" fmla="*/ 221 h 1692"/>
                  <a:gd name="T22" fmla="*/ 339 w 386"/>
                  <a:gd name="T23" fmla="*/ 37 h 1692"/>
                  <a:gd name="T24" fmla="*/ 45 w 386"/>
                  <a:gd name="T25" fmla="*/ 47 h 1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692">
                    <a:moveTo>
                      <a:pt x="45" y="47"/>
                    </a:moveTo>
                    <a:cubicBezTo>
                      <a:pt x="0" y="94"/>
                      <a:pt x="63" y="208"/>
                      <a:pt x="67" y="321"/>
                    </a:cubicBezTo>
                    <a:cubicBezTo>
                      <a:pt x="71" y="434"/>
                      <a:pt x="52" y="582"/>
                      <a:pt x="71" y="725"/>
                    </a:cubicBezTo>
                    <a:cubicBezTo>
                      <a:pt x="90" y="868"/>
                      <a:pt x="163" y="1033"/>
                      <a:pt x="181" y="1181"/>
                    </a:cubicBezTo>
                    <a:cubicBezTo>
                      <a:pt x="199" y="1329"/>
                      <a:pt x="157" y="1534"/>
                      <a:pt x="179" y="1613"/>
                    </a:cubicBezTo>
                    <a:cubicBezTo>
                      <a:pt x="201" y="1692"/>
                      <a:pt x="284" y="1691"/>
                      <a:pt x="315" y="1657"/>
                    </a:cubicBezTo>
                    <a:cubicBezTo>
                      <a:pt x="346" y="1623"/>
                      <a:pt x="365" y="1488"/>
                      <a:pt x="363" y="1407"/>
                    </a:cubicBezTo>
                    <a:cubicBezTo>
                      <a:pt x="361" y="1326"/>
                      <a:pt x="308" y="1295"/>
                      <a:pt x="303" y="1169"/>
                    </a:cubicBezTo>
                    <a:cubicBezTo>
                      <a:pt x="298" y="1043"/>
                      <a:pt x="331" y="778"/>
                      <a:pt x="331" y="653"/>
                    </a:cubicBezTo>
                    <a:cubicBezTo>
                      <a:pt x="331" y="528"/>
                      <a:pt x="303" y="493"/>
                      <a:pt x="303" y="421"/>
                    </a:cubicBezTo>
                    <a:cubicBezTo>
                      <a:pt x="303" y="349"/>
                      <a:pt x="325" y="285"/>
                      <a:pt x="331" y="221"/>
                    </a:cubicBezTo>
                    <a:cubicBezTo>
                      <a:pt x="337" y="157"/>
                      <a:pt x="386" y="66"/>
                      <a:pt x="339" y="37"/>
                    </a:cubicBezTo>
                    <a:cubicBezTo>
                      <a:pt x="292" y="8"/>
                      <a:pt x="90" y="0"/>
                      <a:pt x="45" y="4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75" name="Freeform 3127">
                <a:extLst>
                  <a:ext uri="{FF2B5EF4-FFF2-40B4-BE49-F238E27FC236}">
                    <a16:creationId xmlns:a16="http://schemas.microsoft.com/office/drawing/2014/main" id="{17263795-F88A-4798-9A2A-A5CA3D59B2B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86" y="2345"/>
                <a:ext cx="239" cy="970"/>
              </a:xfrm>
              <a:custGeom>
                <a:avLst/>
                <a:gdLst>
                  <a:gd name="T0" fmla="*/ 45 w 386"/>
                  <a:gd name="T1" fmla="*/ 47 h 1692"/>
                  <a:gd name="T2" fmla="*/ 67 w 386"/>
                  <a:gd name="T3" fmla="*/ 321 h 1692"/>
                  <a:gd name="T4" fmla="*/ 71 w 386"/>
                  <a:gd name="T5" fmla="*/ 725 h 1692"/>
                  <a:gd name="T6" fmla="*/ 181 w 386"/>
                  <a:gd name="T7" fmla="*/ 1181 h 1692"/>
                  <a:gd name="T8" fmla="*/ 179 w 386"/>
                  <a:gd name="T9" fmla="*/ 1613 h 1692"/>
                  <a:gd name="T10" fmla="*/ 315 w 386"/>
                  <a:gd name="T11" fmla="*/ 1657 h 1692"/>
                  <a:gd name="T12" fmla="*/ 363 w 386"/>
                  <a:gd name="T13" fmla="*/ 1407 h 1692"/>
                  <a:gd name="T14" fmla="*/ 303 w 386"/>
                  <a:gd name="T15" fmla="*/ 1169 h 1692"/>
                  <a:gd name="T16" fmla="*/ 331 w 386"/>
                  <a:gd name="T17" fmla="*/ 653 h 1692"/>
                  <a:gd name="T18" fmla="*/ 303 w 386"/>
                  <a:gd name="T19" fmla="*/ 421 h 1692"/>
                  <a:gd name="T20" fmla="*/ 331 w 386"/>
                  <a:gd name="T21" fmla="*/ 221 h 1692"/>
                  <a:gd name="T22" fmla="*/ 339 w 386"/>
                  <a:gd name="T23" fmla="*/ 37 h 1692"/>
                  <a:gd name="T24" fmla="*/ 45 w 386"/>
                  <a:gd name="T25" fmla="*/ 47 h 1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692">
                    <a:moveTo>
                      <a:pt x="45" y="47"/>
                    </a:moveTo>
                    <a:cubicBezTo>
                      <a:pt x="0" y="94"/>
                      <a:pt x="63" y="208"/>
                      <a:pt x="67" y="321"/>
                    </a:cubicBezTo>
                    <a:cubicBezTo>
                      <a:pt x="71" y="434"/>
                      <a:pt x="52" y="582"/>
                      <a:pt x="71" y="725"/>
                    </a:cubicBezTo>
                    <a:cubicBezTo>
                      <a:pt x="90" y="868"/>
                      <a:pt x="163" y="1033"/>
                      <a:pt x="181" y="1181"/>
                    </a:cubicBezTo>
                    <a:cubicBezTo>
                      <a:pt x="199" y="1329"/>
                      <a:pt x="157" y="1534"/>
                      <a:pt x="179" y="1613"/>
                    </a:cubicBezTo>
                    <a:cubicBezTo>
                      <a:pt x="201" y="1692"/>
                      <a:pt x="284" y="1691"/>
                      <a:pt x="315" y="1657"/>
                    </a:cubicBezTo>
                    <a:cubicBezTo>
                      <a:pt x="346" y="1623"/>
                      <a:pt x="365" y="1488"/>
                      <a:pt x="363" y="1407"/>
                    </a:cubicBezTo>
                    <a:cubicBezTo>
                      <a:pt x="361" y="1326"/>
                      <a:pt x="308" y="1295"/>
                      <a:pt x="303" y="1169"/>
                    </a:cubicBezTo>
                    <a:cubicBezTo>
                      <a:pt x="298" y="1043"/>
                      <a:pt x="331" y="778"/>
                      <a:pt x="331" y="653"/>
                    </a:cubicBezTo>
                    <a:cubicBezTo>
                      <a:pt x="331" y="528"/>
                      <a:pt x="303" y="493"/>
                      <a:pt x="303" y="421"/>
                    </a:cubicBezTo>
                    <a:cubicBezTo>
                      <a:pt x="303" y="349"/>
                      <a:pt x="325" y="285"/>
                      <a:pt x="331" y="221"/>
                    </a:cubicBezTo>
                    <a:cubicBezTo>
                      <a:pt x="337" y="157"/>
                      <a:pt x="386" y="66"/>
                      <a:pt x="339" y="37"/>
                    </a:cubicBezTo>
                    <a:cubicBezTo>
                      <a:pt x="292" y="8"/>
                      <a:pt x="90" y="0"/>
                      <a:pt x="45" y="4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76" name="Freeform 3128">
                <a:extLst>
                  <a:ext uri="{FF2B5EF4-FFF2-40B4-BE49-F238E27FC236}">
                    <a16:creationId xmlns:a16="http://schemas.microsoft.com/office/drawing/2014/main" id="{371D58D2-2AB7-4D8A-8E11-79BB7EA41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5" y="2033"/>
                <a:ext cx="562" cy="364"/>
              </a:xfrm>
              <a:custGeom>
                <a:avLst/>
                <a:gdLst>
                  <a:gd name="T0" fmla="*/ 862 w 908"/>
                  <a:gd name="T1" fmla="*/ 635 h 635"/>
                  <a:gd name="T2" fmla="*/ 46 w 908"/>
                  <a:gd name="T3" fmla="*/ 635 h 635"/>
                  <a:gd name="T4" fmla="*/ 0 w 908"/>
                  <a:gd name="T5" fmla="*/ 0 h 635"/>
                  <a:gd name="T6" fmla="*/ 908 w 908"/>
                  <a:gd name="T7" fmla="*/ 0 h 635"/>
                  <a:gd name="T8" fmla="*/ 862 w 908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8" h="635">
                    <a:moveTo>
                      <a:pt x="862" y="635"/>
                    </a:moveTo>
                    <a:lnTo>
                      <a:pt x="46" y="635"/>
                    </a:lnTo>
                    <a:lnTo>
                      <a:pt x="0" y="0"/>
                    </a:lnTo>
                    <a:lnTo>
                      <a:pt x="908" y="0"/>
                    </a:lnTo>
                    <a:lnTo>
                      <a:pt x="862" y="635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77" name="Freeform 3129">
                <a:extLst>
                  <a:ext uri="{FF2B5EF4-FFF2-40B4-BE49-F238E27FC236}">
                    <a16:creationId xmlns:a16="http://schemas.microsoft.com/office/drawing/2014/main" id="{34465262-B45A-4397-A2BA-216469E6FF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0" y="3151"/>
                <a:ext cx="151" cy="187"/>
              </a:xfrm>
              <a:custGeom>
                <a:avLst/>
                <a:gdLst>
                  <a:gd name="T0" fmla="*/ 54 w 244"/>
                  <a:gd name="T1" fmla="*/ 47 h 327"/>
                  <a:gd name="T2" fmla="*/ 46 w 244"/>
                  <a:gd name="T3" fmla="*/ 61 h 327"/>
                  <a:gd name="T4" fmla="*/ 68 w 244"/>
                  <a:gd name="T5" fmla="*/ 167 h 327"/>
                  <a:gd name="T6" fmla="*/ 186 w 244"/>
                  <a:gd name="T7" fmla="*/ 159 h 327"/>
                  <a:gd name="T8" fmla="*/ 236 w 244"/>
                  <a:gd name="T9" fmla="*/ 19 h 327"/>
                  <a:gd name="T10" fmla="*/ 224 w 244"/>
                  <a:gd name="T11" fmla="*/ 275 h 327"/>
                  <a:gd name="T12" fmla="*/ 116 w 244"/>
                  <a:gd name="T13" fmla="*/ 325 h 327"/>
                  <a:gd name="T14" fmla="*/ 12 w 244"/>
                  <a:gd name="T15" fmla="*/ 281 h 327"/>
                  <a:gd name="T16" fmla="*/ 54 w 244"/>
                  <a:gd name="T17" fmla="*/ 47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4" h="327">
                    <a:moveTo>
                      <a:pt x="54" y="47"/>
                    </a:moveTo>
                    <a:lnTo>
                      <a:pt x="46" y="61"/>
                    </a:lnTo>
                    <a:cubicBezTo>
                      <a:pt x="48" y="81"/>
                      <a:pt x="45" y="151"/>
                      <a:pt x="68" y="167"/>
                    </a:cubicBezTo>
                    <a:cubicBezTo>
                      <a:pt x="91" y="183"/>
                      <a:pt x="158" y="184"/>
                      <a:pt x="186" y="159"/>
                    </a:cubicBezTo>
                    <a:cubicBezTo>
                      <a:pt x="214" y="134"/>
                      <a:pt x="230" y="0"/>
                      <a:pt x="236" y="19"/>
                    </a:cubicBezTo>
                    <a:cubicBezTo>
                      <a:pt x="242" y="38"/>
                      <a:pt x="244" y="224"/>
                      <a:pt x="224" y="275"/>
                    </a:cubicBezTo>
                    <a:cubicBezTo>
                      <a:pt x="204" y="326"/>
                      <a:pt x="151" y="324"/>
                      <a:pt x="116" y="325"/>
                    </a:cubicBezTo>
                    <a:cubicBezTo>
                      <a:pt x="81" y="326"/>
                      <a:pt x="24" y="327"/>
                      <a:pt x="12" y="281"/>
                    </a:cubicBezTo>
                    <a:cubicBezTo>
                      <a:pt x="0" y="235"/>
                      <a:pt x="23" y="140"/>
                      <a:pt x="54" y="47"/>
                    </a:cubicBez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78" name="Freeform 3130">
                <a:extLst>
                  <a:ext uri="{FF2B5EF4-FFF2-40B4-BE49-F238E27FC236}">
                    <a16:creationId xmlns:a16="http://schemas.microsoft.com/office/drawing/2014/main" id="{BF6C058B-3261-47D5-95CE-C0D3440947F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95" y="3151"/>
                <a:ext cx="151" cy="188"/>
              </a:xfrm>
              <a:custGeom>
                <a:avLst/>
                <a:gdLst>
                  <a:gd name="T0" fmla="*/ 54 w 244"/>
                  <a:gd name="T1" fmla="*/ 47 h 327"/>
                  <a:gd name="T2" fmla="*/ 46 w 244"/>
                  <a:gd name="T3" fmla="*/ 61 h 327"/>
                  <a:gd name="T4" fmla="*/ 68 w 244"/>
                  <a:gd name="T5" fmla="*/ 167 h 327"/>
                  <a:gd name="T6" fmla="*/ 186 w 244"/>
                  <a:gd name="T7" fmla="*/ 159 h 327"/>
                  <a:gd name="T8" fmla="*/ 236 w 244"/>
                  <a:gd name="T9" fmla="*/ 19 h 327"/>
                  <a:gd name="T10" fmla="*/ 224 w 244"/>
                  <a:gd name="T11" fmla="*/ 275 h 327"/>
                  <a:gd name="T12" fmla="*/ 116 w 244"/>
                  <a:gd name="T13" fmla="*/ 325 h 327"/>
                  <a:gd name="T14" fmla="*/ 12 w 244"/>
                  <a:gd name="T15" fmla="*/ 281 h 327"/>
                  <a:gd name="T16" fmla="*/ 54 w 244"/>
                  <a:gd name="T17" fmla="*/ 47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4" h="327">
                    <a:moveTo>
                      <a:pt x="54" y="47"/>
                    </a:moveTo>
                    <a:lnTo>
                      <a:pt x="46" y="61"/>
                    </a:lnTo>
                    <a:cubicBezTo>
                      <a:pt x="48" y="81"/>
                      <a:pt x="45" y="151"/>
                      <a:pt x="68" y="167"/>
                    </a:cubicBezTo>
                    <a:cubicBezTo>
                      <a:pt x="91" y="183"/>
                      <a:pt x="158" y="184"/>
                      <a:pt x="186" y="159"/>
                    </a:cubicBezTo>
                    <a:cubicBezTo>
                      <a:pt x="214" y="134"/>
                      <a:pt x="230" y="0"/>
                      <a:pt x="236" y="19"/>
                    </a:cubicBezTo>
                    <a:cubicBezTo>
                      <a:pt x="242" y="38"/>
                      <a:pt x="244" y="224"/>
                      <a:pt x="224" y="275"/>
                    </a:cubicBezTo>
                    <a:cubicBezTo>
                      <a:pt x="204" y="326"/>
                      <a:pt x="151" y="324"/>
                      <a:pt x="116" y="325"/>
                    </a:cubicBezTo>
                    <a:cubicBezTo>
                      <a:pt x="81" y="326"/>
                      <a:pt x="24" y="327"/>
                      <a:pt x="12" y="281"/>
                    </a:cubicBezTo>
                    <a:cubicBezTo>
                      <a:pt x="0" y="235"/>
                      <a:pt x="23" y="140"/>
                      <a:pt x="54" y="47"/>
                    </a:cubicBez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79" name="Freeform 3131">
                <a:extLst>
                  <a:ext uri="{FF2B5EF4-FFF2-40B4-BE49-F238E27FC236}">
                    <a16:creationId xmlns:a16="http://schemas.microsoft.com/office/drawing/2014/main" id="{007CEFA1-F1D0-4CC7-B641-87979FBD7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5" y="2033"/>
                <a:ext cx="562" cy="25"/>
              </a:xfrm>
              <a:custGeom>
                <a:avLst/>
                <a:gdLst>
                  <a:gd name="T0" fmla="*/ 0 w 908"/>
                  <a:gd name="T1" fmla="*/ 0 h 43"/>
                  <a:gd name="T2" fmla="*/ 908 w 908"/>
                  <a:gd name="T3" fmla="*/ 0 h 43"/>
                  <a:gd name="T4" fmla="*/ 904 w 908"/>
                  <a:gd name="T5" fmla="*/ 40 h 43"/>
                  <a:gd name="T6" fmla="*/ 2 w 908"/>
                  <a:gd name="T7" fmla="*/ 43 h 43"/>
                  <a:gd name="T8" fmla="*/ 0 w 908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8" h="43">
                    <a:moveTo>
                      <a:pt x="0" y="0"/>
                    </a:moveTo>
                    <a:lnTo>
                      <a:pt x="908" y="0"/>
                    </a:lnTo>
                    <a:lnTo>
                      <a:pt x="904" y="40"/>
                    </a:lnTo>
                    <a:lnTo>
                      <a:pt x="2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80" name="Freeform 3132">
                <a:extLst>
                  <a:ext uri="{FF2B5EF4-FFF2-40B4-BE49-F238E27FC236}">
                    <a16:creationId xmlns:a16="http://schemas.microsoft.com/office/drawing/2014/main" id="{71B12625-BF1B-4662-B19A-70834DAB0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0" y="1149"/>
                <a:ext cx="112" cy="156"/>
              </a:xfrm>
              <a:custGeom>
                <a:avLst/>
                <a:gdLst>
                  <a:gd name="T0" fmla="*/ 91 w 182"/>
                  <a:gd name="T1" fmla="*/ 272 h 272"/>
                  <a:gd name="T2" fmla="*/ 182 w 182"/>
                  <a:gd name="T3" fmla="*/ 136 h 272"/>
                  <a:gd name="T4" fmla="*/ 91 w 182"/>
                  <a:gd name="T5" fmla="*/ 0 h 272"/>
                  <a:gd name="T6" fmla="*/ 0 w 182"/>
                  <a:gd name="T7" fmla="*/ 136 h 272"/>
                  <a:gd name="T8" fmla="*/ 91 w 182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272">
                    <a:moveTo>
                      <a:pt x="91" y="272"/>
                    </a:moveTo>
                    <a:lnTo>
                      <a:pt x="182" y="136"/>
                    </a:lnTo>
                    <a:lnTo>
                      <a:pt x="91" y="0"/>
                    </a:lnTo>
                    <a:lnTo>
                      <a:pt x="0" y="136"/>
                    </a:lnTo>
                    <a:lnTo>
                      <a:pt x="91" y="272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81" name="Oval 3133">
                <a:extLst>
                  <a:ext uri="{FF2B5EF4-FFF2-40B4-BE49-F238E27FC236}">
                    <a16:creationId xmlns:a16="http://schemas.microsoft.com/office/drawing/2014/main" id="{EAAD0054-E358-423D-A7A9-8718FDB681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3" y="1435"/>
                <a:ext cx="29" cy="2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82" name="Oval 3134">
                <a:extLst>
                  <a:ext uri="{FF2B5EF4-FFF2-40B4-BE49-F238E27FC236}">
                    <a16:creationId xmlns:a16="http://schemas.microsoft.com/office/drawing/2014/main" id="{0A6B86AC-0DC4-48A3-8E3F-912AD575AE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4" y="1435"/>
                <a:ext cx="28" cy="2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83" name="Oval 3135">
                <a:extLst>
                  <a:ext uri="{FF2B5EF4-FFF2-40B4-BE49-F238E27FC236}">
                    <a16:creationId xmlns:a16="http://schemas.microsoft.com/office/drawing/2014/main" id="{0CFA427C-EAC9-42AE-BD0C-58C5EB2B92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1" y="1560"/>
                <a:ext cx="28" cy="2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84" name="Oval 3136">
                <a:extLst>
                  <a:ext uri="{FF2B5EF4-FFF2-40B4-BE49-F238E27FC236}">
                    <a16:creationId xmlns:a16="http://schemas.microsoft.com/office/drawing/2014/main" id="{091792E4-EA22-4C36-A582-83E906D186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1" y="1560"/>
                <a:ext cx="29" cy="2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85" name="Oval 3137">
                <a:extLst>
                  <a:ext uri="{FF2B5EF4-FFF2-40B4-BE49-F238E27FC236}">
                    <a16:creationId xmlns:a16="http://schemas.microsoft.com/office/drawing/2014/main" id="{F3FA94B9-73DF-46BE-AF84-E587477637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1" y="1695"/>
                <a:ext cx="29" cy="2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86" name="Oval 3138">
                <a:extLst>
                  <a:ext uri="{FF2B5EF4-FFF2-40B4-BE49-F238E27FC236}">
                    <a16:creationId xmlns:a16="http://schemas.microsoft.com/office/drawing/2014/main" id="{2DAC529C-CD22-4A9E-B826-ED6F9E940F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2" y="1695"/>
                <a:ext cx="28" cy="2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87" name="Freeform 3139">
                <a:extLst>
                  <a:ext uri="{FF2B5EF4-FFF2-40B4-BE49-F238E27FC236}">
                    <a16:creationId xmlns:a16="http://schemas.microsoft.com/office/drawing/2014/main" id="{C36639EB-8A61-4DC8-8D79-D195FADECB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3" y="1071"/>
                <a:ext cx="113" cy="156"/>
              </a:xfrm>
              <a:custGeom>
                <a:avLst/>
                <a:gdLst>
                  <a:gd name="T0" fmla="*/ 91 w 182"/>
                  <a:gd name="T1" fmla="*/ 272 h 272"/>
                  <a:gd name="T2" fmla="*/ 182 w 182"/>
                  <a:gd name="T3" fmla="*/ 136 h 272"/>
                  <a:gd name="T4" fmla="*/ 0 w 182"/>
                  <a:gd name="T5" fmla="*/ 0 h 272"/>
                  <a:gd name="T6" fmla="*/ 0 w 182"/>
                  <a:gd name="T7" fmla="*/ 90 h 272"/>
                  <a:gd name="T8" fmla="*/ 91 w 182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272">
                    <a:moveTo>
                      <a:pt x="91" y="272"/>
                    </a:moveTo>
                    <a:lnTo>
                      <a:pt x="182" y="136"/>
                    </a:lnTo>
                    <a:lnTo>
                      <a:pt x="0" y="0"/>
                    </a:lnTo>
                    <a:lnTo>
                      <a:pt x="0" y="90"/>
                    </a:lnTo>
                    <a:lnTo>
                      <a:pt x="91" y="272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88" name="Freeform 3140">
                <a:extLst>
                  <a:ext uri="{FF2B5EF4-FFF2-40B4-BE49-F238E27FC236}">
                    <a16:creationId xmlns:a16="http://schemas.microsoft.com/office/drawing/2014/main" id="{46A6FD84-9E54-4A10-AFE2-35BC025B54C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86" y="1071"/>
                <a:ext cx="113" cy="156"/>
              </a:xfrm>
              <a:custGeom>
                <a:avLst/>
                <a:gdLst>
                  <a:gd name="T0" fmla="*/ 91 w 182"/>
                  <a:gd name="T1" fmla="*/ 272 h 272"/>
                  <a:gd name="T2" fmla="*/ 182 w 182"/>
                  <a:gd name="T3" fmla="*/ 136 h 272"/>
                  <a:gd name="T4" fmla="*/ 0 w 182"/>
                  <a:gd name="T5" fmla="*/ 0 h 272"/>
                  <a:gd name="T6" fmla="*/ 0 w 182"/>
                  <a:gd name="T7" fmla="*/ 90 h 272"/>
                  <a:gd name="T8" fmla="*/ 91 w 182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272">
                    <a:moveTo>
                      <a:pt x="91" y="272"/>
                    </a:moveTo>
                    <a:lnTo>
                      <a:pt x="182" y="136"/>
                    </a:lnTo>
                    <a:lnTo>
                      <a:pt x="0" y="0"/>
                    </a:lnTo>
                    <a:lnTo>
                      <a:pt x="0" y="90"/>
                    </a:lnTo>
                    <a:lnTo>
                      <a:pt x="91" y="272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89" name="Freeform 3141">
                <a:extLst>
                  <a:ext uri="{FF2B5EF4-FFF2-40B4-BE49-F238E27FC236}">
                    <a16:creationId xmlns:a16="http://schemas.microsoft.com/office/drawing/2014/main" id="{3DAE757B-638A-4A4A-AAC0-073F8B3704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0" y="1149"/>
                <a:ext cx="112" cy="104"/>
              </a:xfrm>
              <a:custGeom>
                <a:avLst/>
                <a:gdLst>
                  <a:gd name="T0" fmla="*/ 0 w 182"/>
                  <a:gd name="T1" fmla="*/ 136 h 181"/>
                  <a:gd name="T2" fmla="*/ 91 w 182"/>
                  <a:gd name="T3" fmla="*/ 0 h 181"/>
                  <a:gd name="T4" fmla="*/ 182 w 182"/>
                  <a:gd name="T5" fmla="*/ 136 h 181"/>
                  <a:gd name="T6" fmla="*/ 182 w 182"/>
                  <a:gd name="T7" fmla="*/ 181 h 181"/>
                  <a:gd name="T8" fmla="*/ 91 w 182"/>
                  <a:gd name="T9" fmla="*/ 45 h 181"/>
                  <a:gd name="T10" fmla="*/ 0 w 182"/>
                  <a:gd name="T11" fmla="*/ 181 h 181"/>
                  <a:gd name="T12" fmla="*/ 0 w 182"/>
                  <a:gd name="T13" fmla="*/ 136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181">
                    <a:moveTo>
                      <a:pt x="0" y="136"/>
                    </a:moveTo>
                    <a:lnTo>
                      <a:pt x="91" y="0"/>
                    </a:lnTo>
                    <a:lnTo>
                      <a:pt x="182" y="136"/>
                    </a:lnTo>
                    <a:lnTo>
                      <a:pt x="182" y="181"/>
                    </a:lnTo>
                    <a:lnTo>
                      <a:pt x="91" y="45"/>
                    </a:lnTo>
                    <a:lnTo>
                      <a:pt x="0" y="181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90" name="Freeform 3142">
                <a:extLst>
                  <a:ext uri="{FF2B5EF4-FFF2-40B4-BE49-F238E27FC236}">
                    <a16:creationId xmlns:a16="http://schemas.microsoft.com/office/drawing/2014/main" id="{6C1D1457-4CB3-4129-8632-5E6A0AFEAF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1" y="1097"/>
                <a:ext cx="309" cy="364"/>
              </a:xfrm>
              <a:custGeom>
                <a:avLst/>
                <a:gdLst>
                  <a:gd name="T0" fmla="*/ 499 w 499"/>
                  <a:gd name="T1" fmla="*/ 635 h 635"/>
                  <a:gd name="T2" fmla="*/ 363 w 499"/>
                  <a:gd name="T3" fmla="*/ 363 h 635"/>
                  <a:gd name="T4" fmla="*/ 181 w 499"/>
                  <a:gd name="T5" fmla="*/ 45 h 635"/>
                  <a:gd name="T6" fmla="*/ 181 w 499"/>
                  <a:gd name="T7" fmla="*/ 0 h 635"/>
                  <a:gd name="T8" fmla="*/ 91 w 499"/>
                  <a:gd name="T9" fmla="*/ 91 h 635"/>
                  <a:gd name="T10" fmla="*/ 45 w 499"/>
                  <a:gd name="T11" fmla="*/ 181 h 635"/>
                  <a:gd name="T12" fmla="*/ 136 w 499"/>
                  <a:gd name="T13" fmla="*/ 181 h 635"/>
                  <a:gd name="T14" fmla="*/ 0 w 499"/>
                  <a:gd name="T15" fmla="*/ 227 h 635"/>
                  <a:gd name="T16" fmla="*/ 454 w 499"/>
                  <a:gd name="T17" fmla="*/ 590 h 635"/>
                  <a:gd name="T18" fmla="*/ 499 w 499"/>
                  <a:gd name="T1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9" h="635">
                    <a:moveTo>
                      <a:pt x="499" y="635"/>
                    </a:moveTo>
                    <a:lnTo>
                      <a:pt x="363" y="363"/>
                    </a:lnTo>
                    <a:lnTo>
                      <a:pt x="181" y="45"/>
                    </a:lnTo>
                    <a:lnTo>
                      <a:pt x="181" y="0"/>
                    </a:lnTo>
                    <a:lnTo>
                      <a:pt x="91" y="91"/>
                    </a:lnTo>
                    <a:lnTo>
                      <a:pt x="45" y="181"/>
                    </a:lnTo>
                    <a:lnTo>
                      <a:pt x="136" y="181"/>
                    </a:lnTo>
                    <a:lnTo>
                      <a:pt x="0" y="227"/>
                    </a:lnTo>
                    <a:lnTo>
                      <a:pt x="454" y="590"/>
                    </a:lnTo>
                    <a:lnTo>
                      <a:pt x="499" y="635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FFFF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91" name="Freeform 3143">
                <a:extLst>
                  <a:ext uri="{FF2B5EF4-FFF2-40B4-BE49-F238E27FC236}">
                    <a16:creationId xmlns:a16="http://schemas.microsoft.com/office/drawing/2014/main" id="{84C3C5C3-8B30-43AC-BA63-5B6E100F32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6" y="1097"/>
                <a:ext cx="196" cy="260"/>
              </a:xfrm>
              <a:custGeom>
                <a:avLst/>
                <a:gdLst>
                  <a:gd name="T0" fmla="*/ 0 w 317"/>
                  <a:gd name="T1" fmla="*/ 363 h 454"/>
                  <a:gd name="T2" fmla="*/ 45 w 317"/>
                  <a:gd name="T3" fmla="*/ 454 h 454"/>
                  <a:gd name="T4" fmla="*/ 317 w 317"/>
                  <a:gd name="T5" fmla="*/ 227 h 454"/>
                  <a:gd name="T6" fmla="*/ 181 w 317"/>
                  <a:gd name="T7" fmla="*/ 181 h 454"/>
                  <a:gd name="T8" fmla="*/ 272 w 317"/>
                  <a:gd name="T9" fmla="*/ 181 h 454"/>
                  <a:gd name="T10" fmla="*/ 227 w 317"/>
                  <a:gd name="T11" fmla="*/ 91 h 454"/>
                  <a:gd name="T12" fmla="*/ 181 w 317"/>
                  <a:gd name="T13" fmla="*/ 0 h 454"/>
                  <a:gd name="T14" fmla="*/ 181 w 317"/>
                  <a:gd name="T15" fmla="*/ 45 h 454"/>
                  <a:gd name="T16" fmla="*/ 0 w 317"/>
                  <a:gd name="T17" fmla="*/ 36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7" h="454">
                    <a:moveTo>
                      <a:pt x="0" y="363"/>
                    </a:moveTo>
                    <a:lnTo>
                      <a:pt x="45" y="454"/>
                    </a:lnTo>
                    <a:lnTo>
                      <a:pt x="317" y="227"/>
                    </a:lnTo>
                    <a:lnTo>
                      <a:pt x="181" y="181"/>
                    </a:lnTo>
                    <a:lnTo>
                      <a:pt x="272" y="181"/>
                    </a:lnTo>
                    <a:lnTo>
                      <a:pt x="227" y="91"/>
                    </a:lnTo>
                    <a:lnTo>
                      <a:pt x="181" y="0"/>
                    </a:lnTo>
                    <a:lnTo>
                      <a:pt x="181" y="45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FFFF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92" name="AutoShape 3144">
                <a:extLst>
                  <a:ext uri="{FF2B5EF4-FFF2-40B4-BE49-F238E27FC236}">
                    <a16:creationId xmlns:a16="http://schemas.microsoft.com/office/drawing/2014/main" id="{5C97CA39-4BDA-48A8-A2C4-F48D80E791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1" y="1721"/>
                <a:ext cx="112" cy="52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93" name="Freeform 3145">
                <a:extLst>
                  <a:ext uri="{FF2B5EF4-FFF2-40B4-BE49-F238E27FC236}">
                    <a16:creationId xmlns:a16="http://schemas.microsoft.com/office/drawing/2014/main" id="{AE24DB09-8473-4D4D-9544-DFE4F10299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" y="1201"/>
                <a:ext cx="141" cy="832"/>
              </a:xfrm>
              <a:custGeom>
                <a:avLst/>
                <a:gdLst>
                  <a:gd name="T0" fmla="*/ 137 w 227"/>
                  <a:gd name="T1" fmla="*/ 1452 h 1452"/>
                  <a:gd name="T2" fmla="*/ 46 w 227"/>
                  <a:gd name="T3" fmla="*/ 635 h 1452"/>
                  <a:gd name="T4" fmla="*/ 227 w 227"/>
                  <a:gd name="T5" fmla="*/ 0 h 1452"/>
                  <a:gd name="T6" fmla="*/ 0 w 227"/>
                  <a:gd name="T7" fmla="*/ 635 h 1452"/>
                  <a:gd name="T8" fmla="*/ 137 w 227"/>
                  <a:gd name="T9" fmla="*/ 1452 h 1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1452">
                    <a:moveTo>
                      <a:pt x="137" y="1452"/>
                    </a:moveTo>
                    <a:lnTo>
                      <a:pt x="46" y="635"/>
                    </a:lnTo>
                    <a:lnTo>
                      <a:pt x="227" y="0"/>
                    </a:lnTo>
                    <a:lnTo>
                      <a:pt x="0" y="635"/>
                    </a:lnTo>
                    <a:lnTo>
                      <a:pt x="137" y="1452"/>
                    </a:ln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94" name="AutoShape 3146">
                <a:extLst>
                  <a:ext uri="{FF2B5EF4-FFF2-40B4-BE49-F238E27FC236}">
                    <a16:creationId xmlns:a16="http://schemas.microsoft.com/office/drawing/2014/main" id="{8DDDEC3F-DE3E-41DB-9139-2C4B979C1B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8" y="1721"/>
                <a:ext cx="112" cy="52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95" name="Freeform 3147">
                <a:extLst>
                  <a:ext uri="{FF2B5EF4-FFF2-40B4-BE49-F238E27FC236}">
                    <a16:creationId xmlns:a16="http://schemas.microsoft.com/office/drawing/2014/main" id="{61EB8DCB-292C-4239-B043-DFF01D3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4" y="1227"/>
                <a:ext cx="168" cy="806"/>
              </a:xfrm>
              <a:custGeom>
                <a:avLst/>
                <a:gdLst>
                  <a:gd name="T0" fmla="*/ 272 w 272"/>
                  <a:gd name="T1" fmla="*/ 0 h 1406"/>
                  <a:gd name="T2" fmla="*/ 0 w 272"/>
                  <a:gd name="T3" fmla="*/ 227 h 1406"/>
                  <a:gd name="T4" fmla="*/ 91 w 272"/>
                  <a:gd name="T5" fmla="*/ 408 h 1406"/>
                  <a:gd name="T6" fmla="*/ 136 w 272"/>
                  <a:gd name="T7" fmla="*/ 1406 h 1406"/>
                  <a:gd name="T8" fmla="*/ 136 w 272"/>
                  <a:gd name="T9" fmla="*/ 408 h 1406"/>
                  <a:gd name="T10" fmla="*/ 46 w 272"/>
                  <a:gd name="T11" fmla="*/ 227 h 1406"/>
                  <a:gd name="T12" fmla="*/ 272 w 272"/>
                  <a:gd name="T13" fmla="*/ 0 h 1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2" h="1406">
                    <a:moveTo>
                      <a:pt x="272" y="0"/>
                    </a:moveTo>
                    <a:lnTo>
                      <a:pt x="0" y="227"/>
                    </a:lnTo>
                    <a:lnTo>
                      <a:pt x="91" y="408"/>
                    </a:lnTo>
                    <a:lnTo>
                      <a:pt x="136" y="1406"/>
                    </a:lnTo>
                    <a:lnTo>
                      <a:pt x="136" y="408"/>
                    </a:lnTo>
                    <a:lnTo>
                      <a:pt x="46" y="227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96" name="Freeform 3148">
                <a:extLst>
                  <a:ext uri="{FF2B5EF4-FFF2-40B4-BE49-F238E27FC236}">
                    <a16:creationId xmlns:a16="http://schemas.microsoft.com/office/drawing/2014/main" id="{2495912A-24DD-420B-88FD-D8ED209B4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8" y="1201"/>
                <a:ext cx="84" cy="26"/>
              </a:xfrm>
              <a:custGeom>
                <a:avLst/>
                <a:gdLst>
                  <a:gd name="T0" fmla="*/ 91 w 136"/>
                  <a:gd name="T1" fmla="*/ 0 h 46"/>
                  <a:gd name="T2" fmla="*/ 0 w 136"/>
                  <a:gd name="T3" fmla="*/ 0 h 46"/>
                  <a:gd name="T4" fmla="*/ 136 w 136"/>
                  <a:gd name="T5" fmla="*/ 46 h 46"/>
                  <a:gd name="T6" fmla="*/ 91 w 136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46">
                    <a:moveTo>
                      <a:pt x="91" y="0"/>
                    </a:moveTo>
                    <a:lnTo>
                      <a:pt x="0" y="0"/>
                    </a:lnTo>
                    <a:lnTo>
                      <a:pt x="136" y="46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97" name="Freeform 3149">
                <a:extLst>
                  <a:ext uri="{FF2B5EF4-FFF2-40B4-BE49-F238E27FC236}">
                    <a16:creationId xmlns:a16="http://schemas.microsoft.com/office/drawing/2014/main" id="{28A7E1F4-3C01-47E2-AE1D-60A9D2E298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3" y="1149"/>
                <a:ext cx="337" cy="312"/>
              </a:xfrm>
              <a:custGeom>
                <a:avLst/>
                <a:gdLst>
                  <a:gd name="T0" fmla="*/ 136 w 544"/>
                  <a:gd name="T1" fmla="*/ 0 h 544"/>
                  <a:gd name="T2" fmla="*/ 90 w 544"/>
                  <a:gd name="T3" fmla="*/ 90 h 544"/>
                  <a:gd name="T4" fmla="*/ 181 w 544"/>
                  <a:gd name="T5" fmla="*/ 90 h 544"/>
                  <a:gd name="T6" fmla="*/ 45 w 544"/>
                  <a:gd name="T7" fmla="*/ 136 h 544"/>
                  <a:gd name="T8" fmla="*/ 544 w 544"/>
                  <a:gd name="T9" fmla="*/ 544 h 544"/>
                  <a:gd name="T10" fmla="*/ 0 w 544"/>
                  <a:gd name="T11" fmla="*/ 136 h 544"/>
                  <a:gd name="T12" fmla="*/ 90 w 544"/>
                  <a:gd name="T13" fmla="*/ 90 h 544"/>
                  <a:gd name="T14" fmla="*/ 45 w 544"/>
                  <a:gd name="T15" fmla="*/ 90 h 544"/>
                  <a:gd name="T16" fmla="*/ 136 w 544"/>
                  <a:gd name="T17" fmla="*/ 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4" h="544">
                    <a:moveTo>
                      <a:pt x="136" y="0"/>
                    </a:moveTo>
                    <a:lnTo>
                      <a:pt x="90" y="90"/>
                    </a:lnTo>
                    <a:lnTo>
                      <a:pt x="181" y="90"/>
                    </a:lnTo>
                    <a:lnTo>
                      <a:pt x="45" y="136"/>
                    </a:lnTo>
                    <a:lnTo>
                      <a:pt x="544" y="544"/>
                    </a:lnTo>
                    <a:lnTo>
                      <a:pt x="0" y="136"/>
                    </a:lnTo>
                    <a:lnTo>
                      <a:pt x="90" y="90"/>
                    </a:lnTo>
                    <a:lnTo>
                      <a:pt x="45" y="9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0798" name="Group 3150">
                <a:extLst>
                  <a:ext uri="{FF2B5EF4-FFF2-40B4-BE49-F238E27FC236}">
                    <a16:creationId xmlns:a16="http://schemas.microsoft.com/office/drawing/2014/main" id="{9EB50A26-5932-4F4E-82CF-D96DEC8976B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1846" y="1208"/>
                <a:ext cx="597" cy="561"/>
                <a:chOff x="2834" y="301"/>
                <a:chExt cx="597" cy="561"/>
              </a:xfrm>
            </p:grpSpPr>
            <p:sp>
              <p:nvSpPr>
                <p:cNvPr id="30799" name="Freeform 3151">
                  <a:extLst>
                    <a:ext uri="{FF2B5EF4-FFF2-40B4-BE49-F238E27FC236}">
                      <a16:creationId xmlns:a16="http://schemas.microsoft.com/office/drawing/2014/main" id="{6495FA20-974F-4FC9-859E-DCBDE01712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1" y="342"/>
                  <a:ext cx="200" cy="211"/>
                </a:xfrm>
                <a:custGeom>
                  <a:avLst/>
                  <a:gdLst>
                    <a:gd name="T0" fmla="*/ 2 w 193"/>
                    <a:gd name="T1" fmla="*/ 168 h 204"/>
                    <a:gd name="T2" fmla="*/ 17 w 193"/>
                    <a:gd name="T3" fmla="*/ 21 h 204"/>
                    <a:gd name="T4" fmla="*/ 35 w 193"/>
                    <a:gd name="T5" fmla="*/ 42 h 204"/>
                    <a:gd name="T6" fmla="*/ 38 w 193"/>
                    <a:gd name="T7" fmla="*/ 67 h 204"/>
                    <a:gd name="T8" fmla="*/ 47 w 193"/>
                    <a:gd name="T9" fmla="*/ 97 h 204"/>
                    <a:gd name="T10" fmla="*/ 122 w 193"/>
                    <a:gd name="T11" fmla="*/ 13 h 204"/>
                    <a:gd name="T12" fmla="*/ 141 w 193"/>
                    <a:gd name="T13" fmla="*/ 16 h 204"/>
                    <a:gd name="T14" fmla="*/ 98 w 193"/>
                    <a:gd name="T15" fmla="*/ 82 h 204"/>
                    <a:gd name="T16" fmla="*/ 150 w 193"/>
                    <a:gd name="T17" fmla="*/ 24 h 204"/>
                    <a:gd name="T18" fmla="*/ 171 w 193"/>
                    <a:gd name="T19" fmla="*/ 16 h 204"/>
                    <a:gd name="T20" fmla="*/ 119 w 193"/>
                    <a:gd name="T21" fmla="*/ 97 h 204"/>
                    <a:gd name="T22" fmla="*/ 171 w 193"/>
                    <a:gd name="T23" fmla="*/ 37 h 204"/>
                    <a:gd name="T24" fmla="*/ 185 w 193"/>
                    <a:gd name="T25" fmla="*/ 48 h 204"/>
                    <a:gd name="T26" fmla="*/ 132 w 193"/>
                    <a:gd name="T27" fmla="*/ 114 h 204"/>
                    <a:gd name="T28" fmla="*/ 174 w 193"/>
                    <a:gd name="T29" fmla="*/ 84 h 204"/>
                    <a:gd name="T30" fmla="*/ 189 w 193"/>
                    <a:gd name="T31" fmla="*/ 82 h 204"/>
                    <a:gd name="T32" fmla="*/ 176 w 193"/>
                    <a:gd name="T33" fmla="*/ 106 h 204"/>
                    <a:gd name="T34" fmla="*/ 89 w 193"/>
                    <a:gd name="T35" fmla="*/ 181 h 204"/>
                    <a:gd name="T36" fmla="*/ 32 w 193"/>
                    <a:gd name="T37" fmla="*/ 202 h 204"/>
                    <a:gd name="T38" fmla="*/ 2 w 193"/>
                    <a:gd name="T39" fmla="*/ 168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3" h="204">
                      <a:moveTo>
                        <a:pt x="2" y="168"/>
                      </a:moveTo>
                      <a:cubicBezTo>
                        <a:pt x="0" y="138"/>
                        <a:pt x="11" y="42"/>
                        <a:pt x="17" y="21"/>
                      </a:cubicBezTo>
                      <a:cubicBezTo>
                        <a:pt x="32" y="18"/>
                        <a:pt x="32" y="34"/>
                        <a:pt x="35" y="42"/>
                      </a:cubicBezTo>
                      <a:cubicBezTo>
                        <a:pt x="38" y="50"/>
                        <a:pt x="36" y="58"/>
                        <a:pt x="38" y="67"/>
                      </a:cubicBezTo>
                      <a:cubicBezTo>
                        <a:pt x="40" y="76"/>
                        <a:pt x="33" y="106"/>
                        <a:pt x="47" y="97"/>
                      </a:cubicBezTo>
                      <a:cubicBezTo>
                        <a:pt x="61" y="88"/>
                        <a:pt x="106" y="26"/>
                        <a:pt x="122" y="13"/>
                      </a:cubicBezTo>
                      <a:cubicBezTo>
                        <a:pt x="138" y="0"/>
                        <a:pt x="145" y="5"/>
                        <a:pt x="141" y="16"/>
                      </a:cubicBezTo>
                      <a:cubicBezTo>
                        <a:pt x="137" y="27"/>
                        <a:pt x="97" y="81"/>
                        <a:pt x="98" y="82"/>
                      </a:cubicBezTo>
                      <a:cubicBezTo>
                        <a:pt x="99" y="83"/>
                        <a:pt x="138" y="35"/>
                        <a:pt x="150" y="24"/>
                      </a:cubicBezTo>
                      <a:cubicBezTo>
                        <a:pt x="162" y="13"/>
                        <a:pt x="165" y="9"/>
                        <a:pt x="171" y="16"/>
                      </a:cubicBezTo>
                      <a:cubicBezTo>
                        <a:pt x="177" y="23"/>
                        <a:pt x="119" y="94"/>
                        <a:pt x="119" y="97"/>
                      </a:cubicBezTo>
                      <a:cubicBezTo>
                        <a:pt x="119" y="100"/>
                        <a:pt x="160" y="45"/>
                        <a:pt x="171" y="37"/>
                      </a:cubicBezTo>
                      <a:cubicBezTo>
                        <a:pt x="182" y="29"/>
                        <a:pt x="191" y="35"/>
                        <a:pt x="185" y="48"/>
                      </a:cubicBezTo>
                      <a:cubicBezTo>
                        <a:pt x="179" y="61"/>
                        <a:pt x="134" y="108"/>
                        <a:pt x="132" y="114"/>
                      </a:cubicBezTo>
                      <a:cubicBezTo>
                        <a:pt x="130" y="120"/>
                        <a:pt x="164" y="89"/>
                        <a:pt x="174" y="84"/>
                      </a:cubicBezTo>
                      <a:cubicBezTo>
                        <a:pt x="184" y="79"/>
                        <a:pt x="189" y="79"/>
                        <a:pt x="189" y="82"/>
                      </a:cubicBezTo>
                      <a:cubicBezTo>
                        <a:pt x="189" y="85"/>
                        <a:pt x="193" y="90"/>
                        <a:pt x="176" y="106"/>
                      </a:cubicBezTo>
                      <a:cubicBezTo>
                        <a:pt x="159" y="122"/>
                        <a:pt x="113" y="165"/>
                        <a:pt x="89" y="181"/>
                      </a:cubicBezTo>
                      <a:cubicBezTo>
                        <a:pt x="65" y="197"/>
                        <a:pt x="46" y="204"/>
                        <a:pt x="32" y="202"/>
                      </a:cubicBezTo>
                      <a:cubicBezTo>
                        <a:pt x="18" y="200"/>
                        <a:pt x="4" y="198"/>
                        <a:pt x="2" y="16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800" name="Freeform 3152">
                  <a:extLst>
                    <a:ext uri="{FF2B5EF4-FFF2-40B4-BE49-F238E27FC236}">
                      <a16:creationId xmlns:a16="http://schemas.microsoft.com/office/drawing/2014/main" id="{A00CA5D6-BE12-48D6-97A6-1A0EB81FB3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4" y="301"/>
                  <a:ext cx="466" cy="561"/>
                </a:xfrm>
                <a:custGeom>
                  <a:avLst/>
                  <a:gdLst>
                    <a:gd name="T0" fmla="*/ 93 w 466"/>
                    <a:gd name="T1" fmla="*/ 0 h 561"/>
                    <a:gd name="T2" fmla="*/ 0 w 466"/>
                    <a:gd name="T3" fmla="*/ 281 h 561"/>
                    <a:gd name="T4" fmla="*/ 118 w 466"/>
                    <a:gd name="T5" fmla="*/ 499 h 561"/>
                    <a:gd name="T6" fmla="*/ 248 w 466"/>
                    <a:gd name="T7" fmla="*/ 527 h 561"/>
                    <a:gd name="T8" fmla="*/ 466 w 466"/>
                    <a:gd name="T9" fmla="*/ 297 h 561"/>
                    <a:gd name="T10" fmla="*/ 397 w 466"/>
                    <a:gd name="T11" fmla="*/ 189 h 561"/>
                    <a:gd name="T12" fmla="*/ 212 w 466"/>
                    <a:gd name="T13" fmla="*/ 363 h 561"/>
                    <a:gd name="T14" fmla="*/ 93 w 466"/>
                    <a:gd name="T15" fmla="*/ 0 h 5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66" h="561">
                      <a:moveTo>
                        <a:pt x="93" y="0"/>
                      </a:moveTo>
                      <a:lnTo>
                        <a:pt x="0" y="281"/>
                      </a:lnTo>
                      <a:lnTo>
                        <a:pt x="118" y="499"/>
                      </a:lnTo>
                      <a:cubicBezTo>
                        <a:pt x="159" y="540"/>
                        <a:pt x="190" y="561"/>
                        <a:pt x="248" y="527"/>
                      </a:cubicBezTo>
                      <a:lnTo>
                        <a:pt x="466" y="297"/>
                      </a:lnTo>
                      <a:lnTo>
                        <a:pt x="397" y="189"/>
                      </a:lnTo>
                      <a:lnTo>
                        <a:pt x="212" y="363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0801" name="Rectangle 3153">
              <a:extLst>
                <a:ext uri="{FF2B5EF4-FFF2-40B4-BE49-F238E27FC236}">
                  <a16:creationId xmlns:a16="http://schemas.microsoft.com/office/drawing/2014/main" id="{35AF652F-5805-447E-879B-4DBBA157F3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434"/>
              <a:ext cx="499" cy="45"/>
            </a:xfrm>
            <a:prstGeom prst="rect">
              <a:avLst/>
            </a:prstGeom>
            <a:noFill/>
            <a:ln w="3175">
              <a:solidFill>
                <a:srgbClr val="FFC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02" name="Rectangle 3154">
              <a:extLst>
                <a:ext uri="{FF2B5EF4-FFF2-40B4-BE49-F238E27FC236}">
                  <a16:creationId xmlns:a16="http://schemas.microsoft.com/office/drawing/2014/main" id="{B1EF70B3-AFAB-4195-84D9-A14E65ABF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525"/>
              <a:ext cx="499" cy="45"/>
            </a:xfrm>
            <a:prstGeom prst="rect">
              <a:avLst/>
            </a:prstGeom>
            <a:noFill/>
            <a:ln w="3175">
              <a:solidFill>
                <a:srgbClr val="FFC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03" name="Rectangle 3155">
              <a:extLst>
                <a:ext uri="{FF2B5EF4-FFF2-40B4-BE49-F238E27FC236}">
                  <a16:creationId xmlns:a16="http://schemas.microsoft.com/office/drawing/2014/main" id="{C93336B1-6633-4EAA-94E7-D99A32F90A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615"/>
              <a:ext cx="499" cy="45"/>
            </a:xfrm>
            <a:prstGeom prst="rect">
              <a:avLst/>
            </a:prstGeom>
            <a:noFill/>
            <a:ln w="3175">
              <a:solidFill>
                <a:srgbClr val="FFC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04" name="Rectangle 3156">
              <a:extLst>
                <a:ext uri="{FF2B5EF4-FFF2-40B4-BE49-F238E27FC236}">
                  <a16:creationId xmlns:a16="http://schemas.microsoft.com/office/drawing/2014/main" id="{5CB9D7D4-3B0F-4BD2-BEBA-D8072F30C7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706"/>
              <a:ext cx="499" cy="45"/>
            </a:xfrm>
            <a:prstGeom prst="rect">
              <a:avLst/>
            </a:prstGeom>
            <a:noFill/>
            <a:ln w="3175">
              <a:solidFill>
                <a:srgbClr val="FFC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05" name="Rectangle 3157">
              <a:extLst>
                <a:ext uri="{FF2B5EF4-FFF2-40B4-BE49-F238E27FC236}">
                  <a16:creationId xmlns:a16="http://schemas.microsoft.com/office/drawing/2014/main" id="{E4603A05-F54C-4024-8F7A-CF0368B4C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797"/>
              <a:ext cx="499" cy="45"/>
            </a:xfrm>
            <a:prstGeom prst="rect">
              <a:avLst/>
            </a:prstGeom>
            <a:noFill/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06" name="Rectangle 3158">
              <a:extLst>
                <a:ext uri="{FF2B5EF4-FFF2-40B4-BE49-F238E27FC236}">
                  <a16:creationId xmlns:a16="http://schemas.microsoft.com/office/drawing/2014/main" id="{017DF747-7DC9-4355-8013-454461992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888"/>
              <a:ext cx="499" cy="45"/>
            </a:xfrm>
            <a:prstGeom prst="rect">
              <a:avLst/>
            </a:prstGeom>
            <a:noFill/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07" name="Rectangle 3159">
              <a:extLst>
                <a:ext uri="{FF2B5EF4-FFF2-40B4-BE49-F238E27FC236}">
                  <a16:creationId xmlns:a16="http://schemas.microsoft.com/office/drawing/2014/main" id="{55B7B151-A8A1-4FD6-A63B-F54CACEF9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978"/>
              <a:ext cx="499" cy="45"/>
            </a:xfrm>
            <a:prstGeom prst="rect">
              <a:avLst/>
            </a:prstGeom>
            <a:noFill/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08" name="Rectangle 3160">
              <a:extLst>
                <a:ext uri="{FF2B5EF4-FFF2-40B4-BE49-F238E27FC236}">
                  <a16:creationId xmlns:a16="http://schemas.microsoft.com/office/drawing/2014/main" id="{430AD35C-0640-45AC-9A1C-86FFF3022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2069"/>
              <a:ext cx="499" cy="45"/>
            </a:xfrm>
            <a:prstGeom prst="rect">
              <a:avLst/>
            </a:prstGeom>
            <a:noFill/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09" name="Rectangle 3161">
              <a:extLst>
                <a:ext uri="{FF2B5EF4-FFF2-40B4-BE49-F238E27FC236}">
                  <a16:creationId xmlns:a16="http://schemas.microsoft.com/office/drawing/2014/main" id="{7EDA88E7-3F27-4FF5-BD90-1EC588BE3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1162"/>
              <a:ext cx="363" cy="91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  <p:sp>
          <p:nvSpPr>
            <p:cNvPr id="30810" name="Rectangle 3162" descr="右上がり対角線 (反転)">
              <a:extLst>
                <a:ext uri="{FF2B5EF4-FFF2-40B4-BE49-F238E27FC236}">
                  <a16:creationId xmlns:a16="http://schemas.microsoft.com/office/drawing/2014/main" id="{AFF20D8E-B15A-49F4-AE4A-0D100B47A5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069"/>
              <a:ext cx="408" cy="288"/>
            </a:xfrm>
            <a:prstGeom prst="rect">
              <a:avLst/>
            </a:prstGeom>
            <a:pattFill prst="dkUpDiag">
              <a:fgClr>
                <a:srgbClr val="FFCC00"/>
              </a:fgClr>
              <a:bgClr>
                <a:schemeClr val="bg1"/>
              </a:bgClr>
            </a:pattFill>
            <a:ln w="952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11" name="Rectangle 3163">
              <a:extLst>
                <a:ext uri="{FF2B5EF4-FFF2-40B4-BE49-F238E27FC236}">
                  <a16:creationId xmlns:a16="http://schemas.microsoft.com/office/drawing/2014/main" id="{03F389F7-7D42-4571-B4B9-2A5789F82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1162"/>
              <a:ext cx="363" cy="91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  <p:sp>
          <p:nvSpPr>
            <p:cNvPr id="30812" name="Rectangle 3164">
              <a:extLst>
                <a:ext uri="{FF2B5EF4-FFF2-40B4-BE49-F238E27FC236}">
                  <a16:creationId xmlns:a16="http://schemas.microsoft.com/office/drawing/2014/main" id="{3A8F0890-8D1C-402E-A2D5-D49A1F935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1162"/>
              <a:ext cx="363" cy="91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  <p:sp>
          <p:nvSpPr>
            <p:cNvPr id="30813" name="Rectangle 3165">
              <a:extLst>
                <a:ext uri="{FF2B5EF4-FFF2-40B4-BE49-F238E27FC236}">
                  <a16:creationId xmlns:a16="http://schemas.microsoft.com/office/drawing/2014/main" id="{26CEC7BE-DBAA-46DE-8306-DB117148D8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162"/>
              <a:ext cx="363" cy="91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  <p:sp>
          <p:nvSpPr>
            <p:cNvPr id="30814" name="Rectangle 3166">
              <a:extLst>
                <a:ext uri="{FF2B5EF4-FFF2-40B4-BE49-F238E27FC236}">
                  <a16:creationId xmlns:a16="http://schemas.microsoft.com/office/drawing/2014/main" id="{957FD9ED-588F-4316-90AB-E33F84622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162"/>
              <a:ext cx="363" cy="91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</p:grpSp>
      <p:grpSp>
        <p:nvGrpSpPr>
          <p:cNvPr id="30815" name="Group 3167">
            <a:extLst>
              <a:ext uri="{FF2B5EF4-FFF2-40B4-BE49-F238E27FC236}">
                <a16:creationId xmlns:a16="http://schemas.microsoft.com/office/drawing/2014/main" id="{51E3B05C-AF48-4A9B-AFCA-5D19CFF4CE1A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25988"/>
            <a:ext cx="1584325" cy="1584325"/>
            <a:chOff x="262" y="527"/>
            <a:chExt cx="2178" cy="2223"/>
          </a:xfrm>
        </p:grpSpPr>
        <p:grpSp>
          <p:nvGrpSpPr>
            <p:cNvPr id="30816" name="Group 3168">
              <a:extLst>
                <a:ext uri="{FF2B5EF4-FFF2-40B4-BE49-F238E27FC236}">
                  <a16:creationId xmlns:a16="http://schemas.microsoft.com/office/drawing/2014/main" id="{25F0EDB9-84FC-441F-B2A9-CA90BE15BF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527"/>
              <a:ext cx="2178" cy="2223"/>
              <a:chOff x="262" y="527"/>
              <a:chExt cx="2178" cy="2223"/>
            </a:xfrm>
          </p:grpSpPr>
          <p:sp>
            <p:nvSpPr>
              <p:cNvPr id="30817" name="AutoShape 3169">
                <a:extLst>
                  <a:ext uri="{FF2B5EF4-FFF2-40B4-BE49-F238E27FC236}">
                    <a16:creationId xmlns:a16="http://schemas.microsoft.com/office/drawing/2014/main" id="{F40DAEC5-8A5C-4C6A-B18F-A3BADC557F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18" name="AutoShape 3170">
                <a:extLst>
                  <a:ext uri="{FF2B5EF4-FFF2-40B4-BE49-F238E27FC236}">
                    <a16:creationId xmlns:a16="http://schemas.microsoft.com/office/drawing/2014/main" id="{780446BF-C96F-4412-A737-CBB8224E81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19" name="Rectangle 3171">
                <a:extLst>
                  <a:ext uri="{FF2B5EF4-FFF2-40B4-BE49-F238E27FC236}">
                    <a16:creationId xmlns:a16="http://schemas.microsoft.com/office/drawing/2014/main" id="{124E6678-D9EA-445C-BE3B-8A04B107E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20" name="Rectangle 3172">
                <a:extLst>
                  <a:ext uri="{FF2B5EF4-FFF2-40B4-BE49-F238E27FC236}">
                    <a16:creationId xmlns:a16="http://schemas.microsoft.com/office/drawing/2014/main" id="{BC281A99-D684-4690-8FE1-74202726FC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21" name="Rectangle 3173">
                <a:extLst>
                  <a:ext uri="{FF2B5EF4-FFF2-40B4-BE49-F238E27FC236}">
                    <a16:creationId xmlns:a16="http://schemas.microsoft.com/office/drawing/2014/main" id="{72CB404B-DD16-408A-833D-4BA8C64D91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22" name="Rectangle 3174">
                <a:extLst>
                  <a:ext uri="{FF2B5EF4-FFF2-40B4-BE49-F238E27FC236}">
                    <a16:creationId xmlns:a16="http://schemas.microsoft.com/office/drawing/2014/main" id="{FD9BC96F-1F78-4B5C-9F24-FF730E0BBF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23" name="Rectangle 3175">
                <a:extLst>
                  <a:ext uri="{FF2B5EF4-FFF2-40B4-BE49-F238E27FC236}">
                    <a16:creationId xmlns:a16="http://schemas.microsoft.com/office/drawing/2014/main" id="{96C594D3-0C92-4A62-8133-171DB6A12F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24" name="AutoShape 3176">
                <a:extLst>
                  <a:ext uri="{FF2B5EF4-FFF2-40B4-BE49-F238E27FC236}">
                    <a16:creationId xmlns:a16="http://schemas.microsoft.com/office/drawing/2014/main" id="{D8BF9314-0111-4B80-8415-D4DA2522B5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0825" name="Group 3177">
                <a:extLst>
                  <a:ext uri="{FF2B5EF4-FFF2-40B4-BE49-F238E27FC236}">
                    <a16:creationId xmlns:a16="http://schemas.microsoft.com/office/drawing/2014/main" id="{E720C64C-4962-476F-9000-BAC97496DD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30826" name="Group 3178">
                  <a:extLst>
                    <a:ext uri="{FF2B5EF4-FFF2-40B4-BE49-F238E27FC236}">
                      <a16:creationId xmlns:a16="http://schemas.microsoft.com/office/drawing/2014/main" id="{55751873-E393-41E9-9AE7-E8ABF8A9DDA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30827" name="AutoShape 3179">
                    <a:extLst>
                      <a:ext uri="{FF2B5EF4-FFF2-40B4-BE49-F238E27FC236}">
                        <a16:creationId xmlns:a16="http://schemas.microsoft.com/office/drawing/2014/main" id="{B9EB449B-830B-4FF1-BF16-4648E9711C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828" name="Rectangle 3180">
                    <a:extLst>
                      <a:ext uri="{FF2B5EF4-FFF2-40B4-BE49-F238E27FC236}">
                        <a16:creationId xmlns:a16="http://schemas.microsoft.com/office/drawing/2014/main" id="{1E60EACC-80CD-4018-9ECF-FD6EA9A999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829" name="Group 3181">
                  <a:extLst>
                    <a:ext uri="{FF2B5EF4-FFF2-40B4-BE49-F238E27FC236}">
                      <a16:creationId xmlns:a16="http://schemas.microsoft.com/office/drawing/2014/main" id="{50FECCFE-D996-4A57-BAC2-273CA4018BC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30830" name="AutoShape 3182">
                    <a:extLst>
                      <a:ext uri="{FF2B5EF4-FFF2-40B4-BE49-F238E27FC236}">
                        <a16:creationId xmlns:a16="http://schemas.microsoft.com/office/drawing/2014/main" id="{F6DC04F3-4E50-4358-868A-7D4544654F9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831" name="Rectangle 3183">
                    <a:extLst>
                      <a:ext uri="{FF2B5EF4-FFF2-40B4-BE49-F238E27FC236}">
                        <a16:creationId xmlns:a16="http://schemas.microsoft.com/office/drawing/2014/main" id="{D0DB349D-3DA4-4CC1-AD6C-2B7C4ED4815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832" name="Rectangle 3184">
                    <a:extLst>
                      <a:ext uri="{FF2B5EF4-FFF2-40B4-BE49-F238E27FC236}">
                        <a16:creationId xmlns:a16="http://schemas.microsoft.com/office/drawing/2014/main" id="{623A554E-12CD-48DA-AE07-0C8563ADD27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833" name="Group 3185">
                  <a:extLst>
                    <a:ext uri="{FF2B5EF4-FFF2-40B4-BE49-F238E27FC236}">
                      <a16:creationId xmlns:a16="http://schemas.microsoft.com/office/drawing/2014/main" id="{FCF7C60C-B64B-4B9A-B14B-4DC36880922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30834" name="AutoShape 3186">
                    <a:extLst>
                      <a:ext uri="{FF2B5EF4-FFF2-40B4-BE49-F238E27FC236}">
                        <a16:creationId xmlns:a16="http://schemas.microsoft.com/office/drawing/2014/main" id="{2CBD7EE1-C695-43A2-84DB-4331528A757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30835" name="Group 3187">
                    <a:extLst>
                      <a:ext uri="{FF2B5EF4-FFF2-40B4-BE49-F238E27FC236}">
                        <a16:creationId xmlns:a16="http://schemas.microsoft.com/office/drawing/2014/main" id="{201EE436-8321-46D9-9A75-6617B3E213F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30836" name="Rectangle 3188">
                      <a:extLst>
                        <a:ext uri="{FF2B5EF4-FFF2-40B4-BE49-F238E27FC236}">
                          <a16:creationId xmlns:a16="http://schemas.microsoft.com/office/drawing/2014/main" id="{D1550075-0E09-417C-8895-11F4C2B7234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0837" name="Rectangle 3189">
                      <a:extLst>
                        <a:ext uri="{FF2B5EF4-FFF2-40B4-BE49-F238E27FC236}">
                          <a16:creationId xmlns:a16="http://schemas.microsoft.com/office/drawing/2014/main" id="{109E1900-318B-45E9-A46C-295199C248C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30838" name="Freeform 3190" descr="編み込み">
              <a:extLst>
                <a:ext uri="{FF2B5EF4-FFF2-40B4-BE49-F238E27FC236}">
                  <a16:creationId xmlns:a16="http://schemas.microsoft.com/office/drawing/2014/main" id="{0EB4FC85-34D3-4B00-A1BC-2912EDA0B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" y="778"/>
              <a:ext cx="2141" cy="348"/>
            </a:xfrm>
            <a:custGeom>
              <a:avLst/>
              <a:gdLst>
                <a:gd name="T0" fmla="*/ 0 w 2141"/>
                <a:gd name="T1" fmla="*/ 0 h 348"/>
                <a:gd name="T2" fmla="*/ 2141 w 2141"/>
                <a:gd name="T3" fmla="*/ 0 h 348"/>
                <a:gd name="T4" fmla="*/ 2141 w 2141"/>
                <a:gd name="T5" fmla="*/ 259 h 348"/>
                <a:gd name="T6" fmla="*/ 1747 w 2141"/>
                <a:gd name="T7" fmla="*/ 153 h 348"/>
                <a:gd name="T8" fmla="*/ 1154 w 2141"/>
                <a:gd name="T9" fmla="*/ 312 h 348"/>
                <a:gd name="T10" fmla="*/ 567 w 2141"/>
                <a:gd name="T11" fmla="*/ 155 h 348"/>
                <a:gd name="T12" fmla="*/ 2 w 2141"/>
                <a:gd name="T13" fmla="*/ 322 h 348"/>
                <a:gd name="T14" fmla="*/ 0 w 2141"/>
                <a:gd name="T15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41" h="348">
                  <a:moveTo>
                    <a:pt x="0" y="0"/>
                  </a:moveTo>
                  <a:lnTo>
                    <a:pt x="2141" y="0"/>
                  </a:lnTo>
                  <a:lnTo>
                    <a:pt x="2141" y="259"/>
                  </a:lnTo>
                  <a:cubicBezTo>
                    <a:pt x="2075" y="284"/>
                    <a:pt x="1911" y="144"/>
                    <a:pt x="1747" y="153"/>
                  </a:cubicBezTo>
                  <a:cubicBezTo>
                    <a:pt x="1583" y="162"/>
                    <a:pt x="1351" y="312"/>
                    <a:pt x="1154" y="312"/>
                  </a:cubicBezTo>
                  <a:cubicBezTo>
                    <a:pt x="957" y="312"/>
                    <a:pt x="759" y="153"/>
                    <a:pt x="567" y="155"/>
                  </a:cubicBezTo>
                  <a:cubicBezTo>
                    <a:pt x="375" y="157"/>
                    <a:pt x="96" y="348"/>
                    <a:pt x="2" y="322"/>
                  </a:cubicBezTo>
                  <a:lnTo>
                    <a:pt x="0" y="0"/>
                  </a:lnTo>
                  <a:close/>
                </a:path>
              </a:pathLst>
            </a:custGeom>
            <a:pattFill prst="plaid">
              <a:fgClr>
                <a:schemeClr val="folHlink"/>
              </a:fgClr>
              <a:bgClr>
                <a:srgbClr val="0080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39" name="WordArt 3191">
              <a:extLst>
                <a:ext uri="{FF2B5EF4-FFF2-40B4-BE49-F238E27FC236}">
                  <a16:creationId xmlns:a16="http://schemas.microsoft.com/office/drawing/2014/main" id="{7D397CA7-2D5E-4B18-96EB-7BE82AE197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3" y="815"/>
              <a:ext cx="1179" cy="2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CascadeUp">
                <a:avLst>
                  <a:gd name="adj" fmla="val 100000"/>
                </a:avLst>
              </a:prstTxWarp>
              <a:scene3d>
                <a:camera prst="legacyPerspectiveFront">
                  <a:rot lat="20519999" lon="1080000" rev="0"/>
                </a:camera>
                <a:lightRig rig="legacyFlat2" dir="t"/>
              </a:scene3d>
              <a:sp3d extrusionH="36500" prstMaterial="legacyMatte">
                <a:extrusionClr>
                  <a:srgbClr val="808000"/>
                </a:extrusionClr>
                <a:contourClr>
                  <a:srgbClr val="808000"/>
                </a:contourClr>
              </a:sp3d>
            </a:bodyPr>
            <a:lstStyle/>
            <a:p>
              <a:pPr algn="ctr"/>
              <a:r>
                <a:rPr lang="ja-JP" altLang="en-US" sz="3600" b="1" kern="10">
                  <a:ln w="9525">
                    <a:round/>
                    <a:headEnd/>
                    <a:tailEnd/>
                  </a:ln>
                  <a:solidFill>
                    <a:srgbClr val="808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おしゃれショッピング</a:t>
              </a:r>
            </a:p>
          </p:txBody>
        </p:sp>
        <p:sp>
          <p:nvSpPr>
            <p:cNvPr id="30840" name="Rectangle 3192" descr="編み込み">
              <a:extLst>
                <a:ext uri="{FF2B5EF4-FFF2-40B4-BE49-F238E27FC236}">
                  <a16:creationId xmlns:a16="http://schemas.microsoft.com/office/drawing/2014/main" id="{E1E8CF2B-3D29-4E8C-8ECA-BFE398E32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" y="2510"/>
              <a:ext cx="2136" cy="154"/>
            </a:xfrm>
            <a:prstGeom prst="rect">
              <a:avLst/>
            </a:prstGeom>
            <a:pattFill prst="plaid">
              <a:fgClr>
                <a:schemeClr val="folHlink"/>
              </a:fgClr>
              <a:bgClr>
                <a:srgbClr val="0080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841" name="Group 3193">
              <a:extLst>
                <a:ext uri="{FF2B5EF4-FFF2-40B4-BE49-F238E27FC236}">
                  <a16:creationId xmlns:a16="http://schemas.microsoft.com/office/drawing/2014/main" id="{0A274389-58DA-44D4-8B80-EF8BA71B97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0" y="1392"/>
              <a:ext cx="227" cy="194"/>
              <a:chOff x="3075" y="845"/>
              <a:chExt cx="635" cy="543"/>
            </a:xfrm>
          </p:grpSpPr>
          <p:sp>
            <p:nvSpPr>
              <p:cNvPr id="30842" name="AutoShape 3194">
                <a:extLst>
                  <a:ext uri="{FF2B5EF4-FFF2-40B4-BE49-F238E27FC236}">
                    <a16:creationId xmlns:a16="http://schemas.microsoft.com/office/drawing/2014/main" id="{D30A6B66-4CB1-4CA1-9903-8F46DEE31C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935"/>
                <a:ext cx="544" cy="272"/>
              </a:xfrm>
              <a:custGeom>
                <a:avLst/>
                <a:gdLst>
                  <a:gd name="G0" fmla="+- 3881 0 0"/>
                  <a:gd name="G1" fmla="+- 21600 0 3881"/>
                  <a:gd name="G2" fmla="*/ 3881 1 2"/>
                  <a:gd name="G3" fmla="+- 21600 0 G2"/>
                  <a:gd name="G4" fmla="+/ 3881 21600 2"/>
                  <a:gd name="G5" fmla="+/ G1 0 2"/>
                  <a:gd name="G6" fmla="*/ 21600 21600 3881"/>
                  <a:gd name="G7" fmla="*/ G6 1 2"/>
                  <a:gd name="G8" fmla="+- 21600 0 G7"/>
                  <a:gd name="G9" fmla="*/ 21600 1 2"/>
                  <a:gd name="G10" fmla="+- 3881 0 G9"/>
                  <a:gd name="G11" fmla="?: G10 G8 0"/>
                  <a:gd name="G12" fmla="?: G10 G7 21600"/>
                  <a:gd name="T0" fmla="*/ 19659 w 21600"/>
                  <a:gd name="T1" fmla="*/ 10800 h 21600"/>
                  <a:gd name="T2" fmla="*/ 10800 w 21600"/>
                  <a:gd name="T3" fmla="*/ 21600 h 21600"/>
                  <a:gd name="T4" fmla="*/ 1941 w 21600"/>
                  <a:gd name="T5" fmla="*/ 10800 h 21600"/>
                  <a:gd name="T6" fmla="*/ 10800 w 21600"/>
                  <a:gd name="T7" fmla="*/ 0 h 21600"/>
                  <a:gd name="T8" fmla="*/ 3741 w 21600"/>
                  <a:gd name="T9" fmla="*/ 3741 h 21600"/>
                  <a:gd name="T10" fmla="*/ 17859 w 21600"/>
                  <a:gd name="T11" fmla="*/ 1785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881" y="21600"/>
                    </a:lnTo>
                    <a:lnTo>
                      <a:pt x="1771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noFill/>
              <a:ln w="12700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43" name="Line 3195">
                <a:extLst>
                  <a:ext uri="{FF2B5EF4-FFF2-40B4-BE49-F238E27FC236}">
                    <a16:creationId xmlns:a16="http://schemas.microsoft.com/office/drawing/2014/main" id="{3077257E-C5BB-4368-B272-49345459F5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11" y="935"/>
                <a:ext cx="0" cy="272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44" name="Line 3196">
                <a:extLst>
                  <a:ext uri="{FF2B5EF4-FFF2-40B4-BE49-F238E27FC236}">
                    <a16:creationId xmlns:a16="http://schemas.microsoft.com/office/drawing/2014/main" id="{5948D50D-CEEB-4ED9-94EA-5459804ADD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20" y="1026"/>
                <a:ext cx="454" cy="0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45" name="Line 3197">
                <a:extLst>
                  <a:ext uri="{FF2B5EF4-FFF2-40B4-BE49-F238E27FC236}">
                    <a16:creationId xmlns:a16="http://schemas.microsoft.com/office/drawing/2014/main" id="{D45907D6-D3BF-4B90-9A43-88643B37AF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83" y="935"/>
                <a:ext cx="0" cy="272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46" name="Line 3198">
                <a:extLst>
                  <a:ext uri="{FF2B5EF4-FFF2-40B4-BE49-F238E27FC236}">
                    <a16:creationId xmlns:a16="http://schemas.microsoft.com/office/drawing/2014/main" id="{A8FB9813-9237-4B94-B3F3-C8479D3D2F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47" y="935"/>
                <a:ext cx="0" cy="272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47" name="Line 3199">
                <a:extLst>
                  <a:ext uri="{FF2B5EF4-FFF2-40B4-BE49-F238E27FC236}">
                    <a16:creationId xmlns:a16="http://schemas.microsoft.com/office/drawing/2014/main" id="{F9447146-306D-48AF-B28A-49C2A69478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5" y="1162"/>
                <a:ext cx="363" cy="0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48" name="Freeform 3200">
                <a:extLst>
                  <a:ext uri="{FF2B5EF4-FFF2-40B4-BE49-F238E27FC236}">
                    <a16:creationId xmlns:a16="http://schemas.microsoft.com/office/drawing/2014/main" id="{1C34CFC4-D20F-49FC-80B3-519CFF44C4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845"/>
                <a:ext cx="545" cy="453"/>
              </a:xfrm>
              <a:custGeom>
                <a:avLst/>
                <a:gdLst>
                  <a:gd name="T0" fmla="*/ 545 w 545"/>
                  <a:gd name="T1" fmla="*/ 0 h 453"/>
                  <a:gd name="T2" fmla="*/ 363 w 545"/>
                  <a:gd name="T3" fmla="*/ 453 h 453"/>
                  <a:gd name="T4" fmla="*/ 0 w 545"/>
                  <a:gd name="T5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5" h="453">
                    <a:moveTo>
                      <a:pt x="545" y="0"/>
                    </a:moveTo>
                    <a:lnTo>
                      <a:pt x="363" y="453"/>
                    </a:lnTo>
                    <a:lnTo>
                      <a:pt x="0" y="453"/>
                    </a:lnTo>
                  </a:path>
                </a:pathLst>
              </a:custGeom>
              <a:noFill/>
              <a:ln w="12700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49" name="Oval 3201">
                <a:extLst>
                  <a:ext uri="{FF2B5EF4-FFF2-40B4-BE49-F238E27FC236}">
                    <a16:creationId xmlns:a16="http://schemas.microsoft.com/office/drawing/2014/main" id="{D42D20EB-1B23-4F2E-A50C-AB40FCB67D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1298"/>
                <a:ext cx="90" cy="90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50" name="Oval 3202">
                <a:extLst>
                  <a:ext uri="{FF2B5EF4-FFF2-40B4-BE49-F238E27FC236}">
                    <a16:creationId xmlns:a16="http://schemas.microsoft.com/office/drawing/2014/main" id="{2E3E5037-AE08-4346-917B-7AD912DCD0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1298"/>
                <a:ext cx="90" cy="90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851" name="Rectangle 3203">
              <a:extLst>
                <a:ext uri="{FF2B5EF4-FFF2-40B4-BE49-F238E27FC236}">
                  <a16:creationId xmlns:a16="http://schemas.microsoft.com/office/drawing/2014/main" id="{A06D456B-092F-473F-AA90-9B9225B8D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344"/>
              <a:ext cx="408" cy="288"/>
            </a:xfrm>
            <a:prstGeom prst="rect">
              <a:avLst/>
            </a:prstGeom>
            <a:noFill/>
            <a:ln w="952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52" name="Rectangle 3204">
              <a:extLst>
                <a:ext uri="{FF2B5EF4-FFF2-40B4-BE49-F238E27FC236}">
                  <a16:creationId xmlns:a16="http://schemas.microsoft.com/office/drawing/2014/main" id="{66FFC8DB-1F7D-480D-A2B7-3D4B07534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678"/>
              <a:ext cx="408" cy="44"/>
            </a:xfrm>
            <a:prstGeom prst="rect">
              <a:avLst/>
            </a:prstGeom>
            <a:noFill/>
            <a:ln w="3175">
              <a:solidFill>
                <a:srgbClr val="FFC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53" name="Rectangle 3205">
              <a:extLst>
                <a:ext uri="{FF2B5EF4-FFF2-40B4-BE49-F238E27FC236}">
                  <a16:creationId xmlns:a16="http://schemas.microsoft.com/office/drawing/2014/main" id="{C1A3FBBA-7600-4B12-A44E-6290187EB5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768"/>
              <a:ext cx="408" cy="45"/>
            </a:xfrm>
            <a:prstGeom prst="rect">
              <a:avLst/>
            </a:prstGeom>
            <a:noFill/>
            <a:ln w="3175">
              <a:solidFill>
                <a:srgbClr val="FFC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54" name="Rectangle 3206">
              <a:extLst>
                <a:ext uri="{FF2B5EF4-FFF2-40B4-BE49-F238E27FC236}">
                  <a16:creationId xmlns:a16="http://schemas.microsoft.com/office/drawing/2014/main" id="{9156FC8B-46A4-46AA-92E6-F1462223E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859"/>
              <a:ext cx="408" cy="44"/>
            </a:xfrm>
            <a:prstGeom prst="rect">
              <a:avLst/>
            </a:prstGeom>
            <a:noFill/>
            <a:ln w="3175">
              <a:solidFill>
                <a:srgbClr val="FFC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55" name="Rectangle 3207">
              <a:extLst>
                <a:ext uri="{FF2B5EF4-FFF2-40B4-BE49-F238E27FC236}">
                  <a16:creationId xmlns:a16="http://schemas.microsoft.com/office/drawing/2014/main" id="{A6FC82F2-2BAB-4ED9-9AE3-B7839FDB0D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950"/>
              <a:ext cx="408" cy="44"/>
            </a:xfrm>
            <a:prstGeom prst="rect">
              <a:avLst/>
            </a:prstGeom>
            <a:noFill/>
            <a:ln w="3175">
              <a:solidFill>
                <a:srgbClr val="FFC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856" name="Group 3208">
              <a:extLst>
                <a:ext uri="{FF2B5EF4-FFF2-40B4-BE49-F238E27FC236}">
                  <a16:creationId xmlns:a16="http://schemas.microsoft.com/office/drawing/2014/main" id="{8DF42E66-243F-4E6B-B67E-BA81F1F054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1389"/>
              <a:ext cx="435" cy="998"/>
              <a:chOff x="1846" y="514"/>
              <a:chExt cx="1229" cy="2825"/>
            </a:xfrm>
          </p:grpSpPr>
          <p:grpSp>
            <p:nvGrpSpPr>
              <p:cNvPr id="30857" name="Group 3209">
                <a:extLst>
                  <a:ext uri="{FF2B5EF4-FFF2-40B4-BE49-F238E27FC236}">
                    <a16:creationId xmlns:a16="http://schemas.microsoft.com/office/drawing/2014/main" id="{2044DC10-D0B8-4705-B2F0-1662E55C36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17" y="514"/>
                <a:ext cx="546" cy="772"/>
                <a:chOff x="4089" y="1661"/>
                <a:chExt cx="497" cy="705"/>
              </a:xfrm>
            </p:grpSpPr>
            <p:sp>
              <p:nvSpPr>
                <p:cNvPr id="30858" name="AutoShape 3210">
                  <a:extLst>
                    <a:ext uri="{FF2B5EF4-FFF2-40B4-BE49-F238E27FC236}">
                      <a16:creationId xmlns:a16="http://schemas.microsoft.com/office/drawing/2014/main" id="{CB9EF87D-4D7C-417D-81C5-DEF00269BB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068" y="1682"/>
                  <a:ext cx="539" cy="497"/>
                </a:xfrm>
                <a:prstGeom prst="moon">
                  <a:avLst>
                    <a:gd name="adj" fmla="val 875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859" name="AutoShape 3211">
                  <a:extLst>
                    <a:ext uri="{FF2B5EF4-FFF2-40B4-BE49-F238E27FC236}">
                      <a16:creationId xmlns:a16="http://schemas.microsoft.com/office/drawing/2014/main" id="{9091AA7E-1158-4705-848B-5BAAE8228F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120" y="1755"/>
                  <a:ext cx="435" cy="414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860" name="Oval 3212">
                  <a:extLst>
                    <a:ext uri="{FF2B5EF4-FFF2-40B4-BE49-F238E27FC236}">
                      <a16:creationId xmlns:a16="http://schemas.microsoft.com/office/drawing/2014/main" id="{C35583E4-D4DD-4AE8-BDD3-510722B9CE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0" y="1682"/>
                  <a:ext cx="455" cy="477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861" name="Oval 3213">
                  <a:extLst>
                    <a:ext uri="{FF2B5EF4-FFF2-40B4-BE49-F238E27FC236}">
                      <a16:creationId xmlns:a16="http://schemas.microsoft.com/office/drawing/2014/main" id="{CFEEE5A9-5866-46F1-B2DE-DA3EB84CBD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0" y="1661"/>
                  <a:ext cx="455" cy="477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862" name="Oval 3214">
                  <a:extLst>
                    <a:ext uri="{FF2B5EF4-FFF2-40B4-BE49-F238E27FC236}">
                      <a16:creationId xmlns:a16="http://schemas.microsoft.com/office/drawing/2014/main" id="{4F957DF5-FEE0-4011-AFD5-CB7FE1C508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4110" y="1938"/>
                  <a:ext cx="80" cy="1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863" name="Oval 3215">
                  <a:extLst>
                    <a:ext uri="{FF2B5EF4-FFF2-40B4-BE49-F238E27FC236}">
                      <a16:creationId xmlns:a16="http://schemas.microsoft.com/office/drawing/2014/main" id="{A1B9D5A1-93C9-4E19-B254-CB124D4888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4485" y="1938"/>
                  <a:ext cx="80" cy="1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864" name="Oval 3216">
                  <a:extLst>
                    <a:ext uri="{FF2B5EF4-FFF2-40B4-BE49-F238E27FC236}">
                      <a16:creationId xmlns:a16="http://schemas.microsoft.com/office/drawing/2014/main" id="{79AA4D8B-5551-428A-BBC2-7533C559C5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30" y="1724"/>
                  <a:ext cx="415" cy="435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0865" name="Group 3217">
                  <a:extLst>
                    <a:ext uri="{FF2B5EF4-FFF2-40B4-BE49-F238E27FC236}">
                      <a16:creationId xmlns:a16="http://schemas.microsoft.com/office/drawing/2014/main" id="{EE4BAD30-AAB0-4576-A0E5-5BBBC75AEF8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75" y="1972"/>
                  <a:ext cx="125" cy="332"/>
                  <a:chOff x="2304" y="2251"/>
                  <a:chExt cx="317" cy="726"/>
                </a:xfrm>
              </p:grpSpPr>
              <p:sp>
                <p:nvSpPr>
                  <p:cNvPr id="30866" name="Oval 3218">
                    <a:extLst>
                      <a:ext uri="{FF2B5EF4-FFF2-40B4-BE49-F238E27FC236}">
                        <a16:creationId xmlns:a16="http://schemas.microsoft.com/office/drawing/2014/main" id="{9EF58862-8705-4CA0-A306-222C73FA3A9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251"/>
                    <a:ext cx="317" cy="7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CC99">
                          <a:gamma/>
                          <a:tint val="47451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867" name="Oval 3219">
                    <a:extLst>
                      <a:ext uri="{FF2B5EF4-FFF2-40B4-BE49-F238E27FC236}">
                        <a16:creationId xmlns:a16="http://schemas.microsoft.com/office/drawing/2014/main" id="{B9E45F25-AD08-4F0E-BB08-5F83469F01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478"/>
                    <a:ext cx="317" cy="272"/>
                  </a:xfrm>
                  <a:prstGeom prst="ellipse">
                    <a:avLst/>
                  </a:prstGeom>
                  <a:solidFill>
                    <a:srgbClr val="FF99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0868" name="Oval 3220">
                  <a:extLst>
                    <a:ext uri="{FF2B5EF4-FFF2-40B4-BE49-F238E27FC236}">
                      <a16:creationId xmlns:a16="http://schemas.microsoft.com/office/drawing/2014/main" id="{4F0C93AC-FBDD-4A9B-A885-6F946DCC2B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37" y="1724"/>
                  <a:ext cx="402" cy="4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869" name="Freeform 3221">
                  <a:extLst>
                    <a:ext uri="{FF2B5EF4-FFF2-40B4-BE49-F238E27FC236}">
                      <a16:creationId xmlns:a16="http://schemas.microsoft.com/office/drawing/2014/main" id="{B980DE40-02C2-4DF8-BEEC-C68150B8C3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4308" y="2034"/>
                  <a:ext cx="60" cy="21"/>
                </a:xfrm>
                <a:custGeom>
                  <a:avLst/>
                  <a:gdLst>
                    <a:gd name="T0" fmla="*/ 0 w 363"/>
                    <a:gd name="T1" fmla="*/ 91 h 98"/>
                    <a:gd name="T2" fmla="*/ 182 w 363"/>
                    <a:gd name="T3" fmla="*/ 0 h 98"/>
                    <a:gd name="T4" fmla="*/ 363 w 363"/>
                    <a:gd name="T5" fmla="*/ 91 h 98"/>
                    <a:gd name="T6" fmla="*/ 182 w 363"/>
                    <a:gd name="T7" fmla="*/ 45 h 98"/>
                    <a:gd name="T8" fmla="*/ 0 w 363"/>
                    <a:gd name="T9" fmla="*/ 91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98">
                      <a:moveTo>
                        <a:pt x="0" y="91"/>
                      </a:moveTo>
                      <a:cubicBezTo>
                        <a:pt x="0" y="84"/>
                        <a:pt x="122" y="0"/>
                        <a:pt x="182" y="0"/>
                      </a:cubicBezTo>
                      <a:cubicBezTo>
                        <a:pt x="242" y="0"/>
                        <a:pt x="363" y="84"/>
                        <a:pt x="363" y="91"/>
                      </a:cubicBezTo>
                      <a:cubicBezTo>
                        <a:pt x="363" y="98"/>
                        <a:pt x="242" y="45"/>
                        <a:pt x="182" y="45"/>
                      </a:cubicBezTo>
                      <a:cubicBezTo>
                        <a:pt x="122" y="45"/>
                        <a:pt x="0" y="98"/>
                        <a:pt x="0" y="91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30870" name="Group 3222">
                  <a:extLst>
                    <a:ext uri="{FF2B5EF4-FFF2-40B4-BE49-F238E27FC236}">
                      <a16:creationId xmlns:a16="http://schemas.microsoft.com/office/drawing/2014/main" id="{B5D3224F-8AE7-4C47-8224-D043202080D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76" y="2096"/>
                  <a:ext cx="124" cy="42"/>
                  <a:chOff x="2893" y="1933"/>
                  <a:chExt cx="642" cy="228"/>
                </a:xfrm>
              </p:grpSpPr>
              <p:sp>
                <p:nvSpPr>
                  <p:cNvPr id="30871" name="Freeform 3223">
                    <a:extLst>
                      <a:ext uri="{FF2B5EF4-FFF2-40B4-BE49-F238E27FC236}">
                        <a16:creationId xmlns:a16="http://schemas.microsoft.com/office/drawing/2014/main" id="{56F7155E-0D81-4CA0-95C7-6AE8EAF0EC1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93" y="1933"/>
                    <a:ext cx="642" cy="22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99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99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872" name="Freeform 3224">
                    <a:extLst>
                      <a:ext uri="{FF2B5EF4-FFF2-40B4-BE49-F238E27FC236}">
                        <a16:creationId xmlns:a16="http://schemas.microsoft.com/office/drawing/2014/main" id="{40EE195D-30CB-417A-A2AC-945EB776AA2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87" y="2024"/>
                    <a:ext cx="454" cy="13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0066"/>
                      </a:gs>
                      <a:gs pos="100000">
                        <a:srgbClr val="FF505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0873" name="Oval 3225">
                  <a:extLst>
                    <a:ext uri="{FF2B5EF4-FFF2-40B4-BE49-F238E27FC236}">
                      <a16:creationId xmlns:a16="http://schemas.microsoft.com/office/drawing/2014/main" id="{60E3E5A8-A47F-468A-B351-965B7DF57C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92" y="2200"/>
                  <a:ext cx="290" cy="166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874" name="AutoShape 3226">
                  <a:extLst>
                    <a:ext uri="{FF2B5EF4-FFF2-40B4-BE49-F238E27FC236}">
                      <a16:creationId xmlns:a16="http://schemas.microsoft.com/office/drawing/2014/main" id="{E247FAED-14D2-42AA-92E7-BAB188F661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224" y="1775"/>
                  <a:ext cx="20" cy="166"/>
                </a:xfrm>
                <a:prstGeom prst="moon">
                  <a:avLst>
                    <a:gd name="adj" fmla="val 28676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875" name="AutoShape 3227">
                  <a:extLst>
                    <a:ext uri="{FF2B5EF4-FFF2-40B4-BE49-F238E27FC236}">
                      <a16:creationId xmlns:a16="http://schemas.microsoft.com/office/drawing/2014/main" id="{58874318-AF23-417A-B586-F12A2982A4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431" y="1775"/>
                  <a:ext cx="20" cy="166"/>
                </a:xfrm>
                <a:prstGeom prst="moon">
                  <a:avLst>
                    <a:gd name="adj" fmla="val 28676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876" name="Oval 3228">
                  <a:extLst>
                    <a:ext uri="{FF2B5EF4-FFF2-40B4-BE49-F238E27FC236}">
                      <a16:creationId xmlns:a16="http://schemas.microsoft.com/office/drawing/2014/main" id="{287DEFD8-B20C-48D0-8DA5-D48924D887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51" y="1993"/>
                  <a:ext cx="124" cy="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99"/>
                    </a:gs>
                    <a:gs pos="100000">
                      <a:srgbClr val="FF9999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877" name="Oval 3229">
                  <a:extLst>
                    <a:ext uri="{FF2B5EF4-FFF2-40B4-BE49-F238E27FC236}">
                      <a16:creationId xmlns:a16="http://schemas.microsoft.com/office/drawing/2014/main" id="{25E96C65-D801-4F40-A6FC-247D856A37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00" y="1993"/>
                  <a:ext cx="124" cy="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99"/>
                    </a:gs>
                    <a:gs pos="100000">
                      <a:srgbClr val="FF9999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0878" name="Group 3230">
                  <a:extLst>
                    <a:ext uri="{FF2B5EF4-FFF2-40B4-BE49-F238E27FC236}">
                      <a16:creationId xmlns:a16="http://schemas.microsoft.com/office/drawing/2014/main" id="{7735FDAD-C5D0-4CA5-8305-DA63B385D11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6" y="1682"/>
                  <a:ext cx="83" cy="145"/>
                  <a:chOff x="1215" y="2931"/>
                  <a:chExt cx="386" cy="318"/>
                </a:xfrm>
              </p:grpSpPr>
              <p:sp>
                <p:nvSpPr>
                  <p:cNvPr id="30879" name="AutoShape 3231">
                    <a:extLst>
                      <a:ext uri="{FF2B5EF4-FFF2-40B4-BE49-F238E27FC236}">
                        <a16:creationId xmlns:a16="http://schemas.microsoft.com/office/drawing/2014/main" id="{2BE8B624-784E-4F3B-9556-3DADEF4D13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1215" y="2931"/>
                    <a:ext cx="159" cy="318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880" name="AutoShape 3232">
                    <a:extLst>
                      <a:ext uri="{FF2B5EF4-FFF2-40B4-BE49-F238E27FC236}">
                        <a16:creationId xmlns:a16="http://schemas.microsoft.com/office/drawing/2014/main" id="{2247EB0D-2090-4AC9-9C22-2C68845824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9800000" flipH="1">
                    <a:off x="1442" y="2931"/>
                    <a:ext cx="159" cy="318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881" name="Group 3233">
                  <a:extLst>
                    <a:ext uri="{FF2B5EF4-FFF2-40B4-BE49-F238E27FC236}">
                      <a16:creationId xmlns:a16="http://schemas.microsoft.com/office/drawing/2014/main" id="{51D8A9F5-970D-4CB4-877E-60CD1362D09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34" y="1682"/>
                  <a:ext cx="207" cy="145"/>
                  <a:chOff x="1215" y="2931"/>
                  <a:chExt cx="386" cy="318"/>
                </a:xfrm>
              </p:grpSpPr>
              <p:sp>
                <p:nvSpPr>
                  <p:cNvPr id="30882" name="AutoShape 3234">
                    <a:extLst>
                      <a:ext uri="{FF2B5EF4-FFF2-40B4-BE49-F238E27FC236}">
                        <a16:creationId xmlns:a16="http://schemas.microsoft.com/office/drawing/2014/main" id="{5852F1E3-65F4-4F0D-8DD0-2CC89815145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1215" y="2931"/>
                    <a:ext cx="159" cy="318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883" name="AutoShape 3235">
                    <a:extLst>
                      <a:ext uri="{FF2B5EF4-FFF2-40B4-BE49-F238E27FC236}">
                        <a16:creationId xmlns:a16="http://schemas.microsoft.com/office/drawing/2014/main" id="{C5FF7911-CBA8-459B-810D-DF4460F3A6F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9800000" flipH="1">
                    <a:off x="1442" y="2931"/>
                    <a:ext cx="159" cy="318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0884" name="Oval 3236">
                  <a:extLst>
                    <a:ext uri="{FF2B5EF4-FFF2-40B4-BE49-F238E27FC236}">
                      <a16:creationId xmlns:a16="http://schemas.microsoft.com/office/drawing/2014/main" id="{65004A5F-FB85-4968-98A2-E5AC7C8409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34" y="1910"/>
                  <a:ext cx="21" cy="83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885" name="Oval 3237">
                  <a:extLst>
                    <a:ext uri="{FF2B5EF4-FFF2-40B4-BE49-F238E27FC236}">
                      <a16:creationId xmlns:a16="http://schemas.microsoft.com/office/drawing/2014/main" id="{91BDED2D-2AFD-48B0-8E71-2968BEE13D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1" y="1910"/>
                  <a:ext cx="21" cy="83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886" name="AutoShape 3238">
                  <a:extLst>
                    <a:ext uri="{FF2B5EF4-FFF2-40B4-BE49-F238E27FC236}">
                      <a16:creationId xmlns:a16="http://schemas.microsoft.com/office/drawing/2014/main" id="{F7E2406D-8D9E-46F6-9B6A-7B74940D2D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51" y="2076"/>
                  <a:ext cx="21" cy="8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887" name="AutoShape 3239">
                  <a:extLst>
                    <a:ext uri="{FF2B5EF4-FFF2-40B4-BE49-F238E27FC236}">
                      <a16:creationId xmlns:a16="http://schemas.microsoft.com/office/drawing/2014/main" id="{AB2D4F59-A4A4-40FA-87B6-8112AF6815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03" y="2076"/>
                  <a:ext cx="21" cy="8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888" name="Group 3240">
                <a:extLst>
                  <a:ext uri="{FF2B5EF4-FFF2-40B4-BE49-F238E27FC236}">
                    <a16:creationId xmlns:a16="http://schemas.microsoft.com/office/drawing/2014/main" id="{836B26E0-0369-4B49-AAD9-6EDBC1A612F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907" y="1201"/>
                <a:ext cx="168" cy="1034"/>
                <a:chOff x="2202" y="294"/>
                <a:chExt cx="168" cy="1034"/>
              </a:xfrm>
            </p:grpSpPr>
            <p:sp>
              <p:nvSpPr>
                <p:cNvPr id="30889" name="Freeform 3241">
                  <a:extLst>
                    <a:ext uri="{FF2B5EF4-FFF2-40B4-BE49-F238E27FC236}">
                      <a16:creationId xmlns:a16="http://schemas.microsoft.com/office/drawing/2014/main" id="{C53A107B-2CAE-483F-9391-0DC9090F57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2" y="1074"/>
                  <a:ext cx="120" cy="254"/>
                </a:xfrm>
                <a:custGeom>
                  <a:avLst/>
                  <a:gdLst>
                    <a:gd name="T0" fmla="*/ 15 w 194"/>
                    <a:gd name="T1" fmla="*/ 24 h 442"/>
                    <a:gd name="T2" fmla="*/ 11 w 194"/>
                    <a:gd name="T3" fmla="*/ 131 h 442"/>
                    <a:gd name="T4" fmla="*/ 21 w 194"/>
                    <a:gd name="T5" fmla="*/ 260 h 442"/>
                    <a:gd name="T6" fmla="*/ 83 w 194"/>
                    <a:gd name="T7" fmla="*/ 359 h 442"/>
                    <a:gd name="T8" fmla="*/ 171 w 194"/>
                    <a:gd name="T9" fmla="*/ 435 h 442"/>
                    <a:gd name="T10" fmla="*/ 179 w 194"/>
                    <a:gd name="T11" fmla="*/ 398 h 442"/>
                    <a:gd name="T12" fmla="*/ 126 w 194"/>
                    <a:gd name="T13" fmla="*/ 350 h 442"/>
                    <a:gd name="T14" fmla="*/ 90 w 194"/>
                    <a:gd name="T15" fmla="*/ 278 h 442"/>
                    <a:gd name="T16" fmla="*/ 102 w 194"/>
                    <a:gd name="T17" fmla="*/ 192 h 442"/>
                    <a:gd name="T18" fmla="*/ 126 w 194"/>
                    <a:gd name="T19" fmla="*/ 240 h 442"/>
                    <a:gd name="T20" fmla="*/ 147 w 194"/>
                    <a:gd name="T21" fmla="*/ 308 h 442"/>
                    <a:gd name="T22" fmla="*/ 180 w 194"/>
                    <a:gd name="T23" fmla="*/ 321 h 442"/>
                    <a:gd name="T24" fmla="*/ 191 w 194"/>
                    <a:gd name="T25" fmla="*/ 275 h 442"/>
                    <a:gd name="T26" fmla="*/ 164 w 194"/>
                    <a:gd name="T27" fmla="*/ 189 h 442"/>
                    <a:gd name="T28" fmla="*/ 143 w 194"/>
                    <a:gd name="T29" fmla="*/ 78 h 442"/>
                    <a:gd name="T30" fmla="*/ 102 w 194"/>
                    <a:gd name="T31" fmla="*/ 9 h 442"/>
                    <a:gd name="T32" fmla="*/ 15 w 194"/>
                    <a:gd name="T33" fmla="*/ 24 h 4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94" h="442">
                      <a:moveTo>
                        <a:pt x="15" y="24"/>
                      </a:moveTo>
                      <a:cubicBezTo>
                        <a:pt x="0" y="44"/>
                        <a:pt x="10" y="92"/>
                        <a:pt x="11" y="131"/>
                      </a:cubicBezTo>
                      <a:cubicBezTo>
                        <a:pt x="12" y="170"/>
                        <a:pt x="9" y="222"/>
                        <a:pt x="21" y="260"/>
                      </a:cubicBezTo>
                      <a:cubicBezTo>
                        <a:pt x="33" y="298"/>
                        <a:pt x="58" y="330"/>
                        <a:pt x="83" y="359"/>
                      </a:cubicBezTo>
                      <a:cubicBezTo>
                        <a:pt x="108" y="388"/>
                        <a:pt x="155" y="428"/>
                        <a:pt x="171" y="435"/>
                      </a:cubicBezTo>
                      <a:cubicBezTo>
                        <a:pt x="187" y="442"/>
                        <a:pt x="186" y="412"/>
                        <a:pt x="179" y="398"/>
                      </a:cubicBezTo>
                      <a:cubicBezTo>
                        <a:pt x="172" y="384"/>
                        <a:pt x="141" y="370"/>
                        <a:pt x="126" y="350"/>
                      </a:cubicBezTo>
                      <a:cubicBezTo>
                        <a:pt x="111" y="330"/>
                        <a:pt x="94" y="304"/>
                        <a:pt x="90" y="278"/>
                      </a:cubicBezTo>
                      <a:cubicBezTo>
                        <a:pt x="86" y="252"/>
                        <a:pt x="96" y="198"/>
                        <a:pt x="102" y="192"/>
                      </a:cubicBezTo>
                      <a:cubicBezTo>
                        <a:pt x="108" y="186"/>
                        <a:pt x="119" y="221"/>
                        <a:pt x="126" y="240"/>
                      </a:cubicBezTo>
                      <a:cubicBezTo>
                        <a:pt x="133" y="259"/>
                        <a:pt x="138" y="294"/>
                        <a:pt x="147" y="308"/>
                      </a:cubicBezTo>
                      <a:cubicBezTo>
                        <a:pt x="156" y="322"/>
                        <a:pt x="173" y="326"/>
                        <a:pt x="180" y="321"/>
                      </a:cubicBezTo>
                      <a:cubicBezTo>
                        <a:pt x="187" y="316"/>
                        <a:pt x="194" y="297"/>
                        <a:pt x="191" y="275"/>
                      </a:cubicBezTo>
                      <a:cubicBezTo>
                        <a:pt x="188" y="253"/>
                        <a:pt x="172" y="222"/>
                        <a:pt x="164" y="189"/>
                      </a:cubicBezTo>
                      <a:cubicBezTo>
                        <a:pt x="156" y="156"/>
                        <a:pt x="153" y="108"/>
                        <a:pt x="143" y="78"/>
                      </a:cubicBezTo>
                      <a:cubicBezTo>
                        <a:pt x="133" y="48"/>
                        <a:pt x="123" y="18"/>
                        <a:pt x="102" y="9"/>
                      </a:cubicBezTo>
                      <a:cubicBezTo>
                        <a:pt x="81" y="0"/>
                        <a:pt x="33" y="4"/>
                        <a:pt x="15" y="24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cap="flat" cmpd="sng">
                      <a:solidFill>
                        <a:schemeClr val="hlink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890" name="Freeform 3242">
                  <a:extLst>
                    <a:ext uri="{FF2B5EF4-FFF2-40B4-BE49-F238E27FC236}">
                      <a16:creationId xmlns:a16="http://schemas.microsoft.com/office/drawing/2014/main" id="{6B7A7326-6BA1-4F58-8753-7E26F6B30D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2" y="294"/>
                  <a:ext cx="168" cy="806"/>
                </a:xfrm>
                <a:custGeom>
                  <a:avLst/>
                  <a:gdLst>
                    <a:gd name="T0" fmla="*/ 91 w 272"/>
                    <a:gd name="T1" fmla="*/ 0 h 1406"/>
                    <a:gd name="T2" fmla="*/ 272 w 272"/>
                    <a:gd name="T3" fmla="*/ 681 h 1406"/>
                    <a:gd name="T4" fmla="*/ 181 w 272"/>
                    <a:gd name="T5" fmla="*/ 1406 h 1406"/>
                    <a:gd name="T6" fmla="*/ 0 w 272"/>
                    <a:gd name="T7" fmla="*/ 1406 h 1406"/>
                    <a:gd name="T8" fmla="*/ 0 w 272"/>
                    <a:gd name="T9" fmla="*/ 726 h 1406"/>
                    <a:gd name="T10" fmla="*/ 91 w 272"/>
                    <a:gd name="T11" fmla="*/ 0 h 1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2" h="1406">
                      <a:moveTo>
                        <a:pt x="91" y="0"/>
                      </a:moveTo>
                      <a:lnTo>
                        <a:pt x="272" y="681"/>
                      </a:lnTo>
                      <a:lnTo>
                        <a:pt x="181" y="1406"/>
                      </a:lnTo>
                      <a:lnTo>
                        <a:pt x="0" y="1406"/>
                      </a:lnTo>
                      <a:lnTo>
                        <a:pt x="0" y="726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30891" name="Freeform 3243">
                <a:extLst>
                  <a:ext uri="{FF2B5EF4-FFF2-40B4-BE49-F238E27FC236}">
                    <a16:creationId xmlns:a16="http://schemas.microsoft.com/office/drawing/2014/main" id="{45C14A0F-DA8C-472E-8CDC-6462386AD6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9" y="1123"/>
                <a:ext cx="674" cy="910"/>
              </a:xfrm>
              <a:custGeom>
                <a:avLst/>
                <a:gdLst>
                  <a:gd name="T0" fmla="*/ 998 w 1088"/>
                  <a:gd name="T1" fmla="*/ 1588 h 1588"/>
                  <a:gd name="T2" fmla="*/ 90 w 1088"/>
                  <a:gd name="T3" fmla="*/ 1588 h 1588"/>
                  <a:gd name="T4" fmla="*/ 181 w 1088"/>
                  <a:gd name="T5" fmla="*/ 817 h 1588"/>
                  <a:gd name="T6" fmla="*/ 0 w 1088"/>
                  <a:gd name="T7" fmla="*/ 136 h 1588"/>
                  <a:gd name="T8" fmla="*/ 362 w 1088"/>
                  <a:gd name="T9" fmla="*/ 0 h 1588"/>
                  <a:gd name="T10" fmla="*/ 544 w 1088"/>
                  <a:gd name="T11" fmla="*/ 318 h 1588"/>
                  <a:gd name="T12" fmla="*/ 725 w 1088"/>
                  <a:gd name="T13" fmla="*/ 0 h 1588"/>
                  <a:gd name="T14" fmla="*/ 1088 w 1088"/>
                  <a:gd name="T15" fmla="*/ 136 h 1588"/>
                  <a:gd name="T16" fmla="*/ 907 w 1088"/>
                  <a:gd name="T17" fmla="*/ 817 h 1588"/>
                  <a:gd name="T18" fmla="*/ 998 w 1088"/>
                  <a:gd name="T19" fmla="*/ 1588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88" h="1588">
                    <a:moveTo>
                      <a:pt x="998" y="1588"/>
                    </a:moveTo>
                    <a:lnTo>
                      <a:pt x="90" y="1588"/>
                    </a:lnTo>
                    <a:lnTo>
                      <a:pt x="181" y="817"/>
                    </a:lnTo>
                    <a:lnTo>
                      <a:pt x="0" y="136"/>
                    </a:lnTo>
                    <a:lnTo>
                      <a:pt x="362" y="0"/>
                    </a:lnTo>
                    <a:lnTo>
                      <a:pt x="544" y="318"/>
                    </a:lnTo>
                    <a:lnTo>
                      <a:pt x="725" y="0"/>
                    </a:lnTo>
                    <a:lnTo>
                      <a:pt x="1088" y="136"/>
                    </a:lnTo>
                    <a:lnTo>
                      <a:pt x="907" y="817"/>
                    </a:lnTo>
                    <a:lnTo>
                      <a:pt x="998" y="1588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892" name="Freeform 3244">
                <a:extLst>
                  <a:ext uri="{FF2B5EF4-FFF2-40B4-BE49-F238E27FC236}">
                    <a16:creationId xmlns:a16="http://schemas.microsoft.com/office/drawing/2014/main" id="{99DC8436-044F-46F7-AF2C-D029CDB0F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1" y="2345"/>
                <a:ext cx="239" cy="970"/>
              </a:xfrm>
              <a:custGeom>
                <a:avLst/>
                <a:gdLst>
                  <a:gd name="T0" fmla="*/ 45 w 386"/>
                  <a:gd name="T1" fmla="*/ 47 h 1692"/>
                  <a:gd name="T2" fmla="*/ 67 w 386"/>
                  <a:gd name="T3" fmla="*/ 321 h 1692"/>
                  <a:gd name="T4" fmla="*/ 71 w 386"/>
                  <a:gd name="T5" fmla="*/ 725 h 1692"/>
                  <a:gd name="T6" fmla="*/ 181 w 386"/>
                  <a:gd name="T7" fmla="*/ 1181 h 1692"/>
                  <a:gd name="T8" fmla="*/ 179 w 386"/>
                  <a:gd name="T9" fmla="*/ 1613 h 1692"/>
                  <a:gd name="T10" fmla="*/ 315 w 386"/>
                  <a:gd name="T11" fmla="*/ 1657 h 1692"/>
                  <a:gd name="T12" fmla="*/ 363 w 386"/>
                  <a:gd name="T13" fmla="*/ 1407 h 1692"/>
                  <a:gd name="T14" fmla="*/ 303 w 386"/>
                  <a:gd name="T15" fmla="*/ 1169 h 1692"/>
                  <a:gd name="T16" fmla="*/ 331 w 386"/>
                  <a:gd name="T17" fmla="*/ 653 h 1692"/>
                  <a:gd name="T18" fmla="*/ 303 w 386"/>
                  <a:gd name="T19" fmla="*/ 421 h 1692"/>
                  <a:gd name="T20" fmla="*/ 331 w 386"/>
                  <a:gd name="T21" fmla="*/ 221 h 1692"/>
                  <a:gd name="T22" fmla="*/ 339 w 386"/>
                  <a:gd name="T23" fmla="*/ 37 h 1692"/>
                  <a:gd name="T24" fmla="*/ 45 w 386"/>
                  <a:gd name="T25" fmla="*/ 47 h 1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692">
                    <a:moveTo>
                      <a:pt x="45" y="47"/>
                    </a:moveTo>
                    <a:cubicBezTo>
                      <a:pt x="0" y="94"/>
                      <a:pt x="63" y="208"/>
                      <a:pt x="67" y="321"/>
                    </a:cubicBezTo>
                    <a:cubicBezTo>
                      <a:pt x="71" y="434"/>
                      <a:pt x="52" y="582"/>
                      <a:pt x="71" y="725"/>
                    </a:cubicBezTo>
                    <a:cubicBezTo>
                      <a:pt x="90" y="868"/>
                      <a:pt x="163" y="1033"/>
                      <a:pt x="181" y="1181"/>
                    </a:cubicBezTo>
                    <a:cubicBezTo>
                      <a:pt x="199" y="1329"/>
                      <a:pt x="157" y="1534"/>
                      <a:pt x="179" y="1613"/>
                    </a:cubicBezTo>
                    <a:cubicBezTo>
                      <a:pt x="201" y="1692"/>
                      <a:pt x="284" y="1691"/>
                      <a:pt x="315" y="1657"/>
                    </a:cubicBezTo>
                    <a:cubicBezTo>
                      <a:pt x="346" y="1623"/>
                      <a:pt x="365" y="1488"/>
                      <a:pt x="363" y="1407"/>
                    </a:cubicBezTo>
                    <a:cubicBezTo>
                      <a:pt x="361" y="1326"/>
                      <a:pt x="308" y="1295"/>
                      <a:pt x="303" y="1169"/>
                    </a:cubicBezTo>
                    <a:cubicBezTo>
                      <a:pt x="298" y="1043"/>
                      <a:pt x="331" y="778"/>
                      <a:pt x="331" y="653"/>
                    </a:cubicBezTo>
                    <a:cubicBezTo>
                      <a:pt x="331" y="528"/>
                      <a:pt x="303" y="493"/>
                      <a:pt x="303" y="421"/>
                    </a:cubicBezTo>
                    <a:cubicBezTo>
                      <a:pt x="303" y="349"/>
                      <a:pt x="325" y="285"/>
                      <a:pt x="331" y="221"/>
                    </a:cubicBezTo>
                    <a:cubicBezTo>
                      <a:pt x="337" y="157"/>
                      <a:pt x="386" y="66"/>
                      <a:pt x="339" y="37"/>
                    </a:cubicBezTo>
                    <a:cubicBezTo>
                      <a:pt x="292" y="8"/>
                      <a:pt x="90" y="0"/>
                      <a:pt x="45" y="4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893" name="Freeform 3245">
                <a:extLst>
                  <a:ext uri="{FF2B5EF4-FFF2-40B4-BE49-F238E27FC236}">
                    <a16:creationId xmlns:a16="http://schemas.microsoft.com/office/drawing/2014/main" id="{A3538790-B9AF-4EED-A208-F7A164764A9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86" y="2345"/>
                <a:ext cx="239" cy="970"/>
              </a:xfrm>
              <a:custGeom>
                <a:avLst/>
                <a:gdLst>
                  <a:gd name="T0" fmla="*/ 45 w 386"/>
                  <a:gd name="T1" fmla="*/ 47 h 1692"/>
                  <a:gd name="T2" fmla="*/ 67 w 386"/>
                  <a:gd name="T3" fmla="*/ 321 h 1692"/>
                  <a:gd name="T4" fmla="*/ 71 w 386"/>
                  <a:gd name="T5" fmla="*/ 725 h 1692"/>
                  <a:gd name="T6" fmla="*/ 181 w 386"/>
                  <a:gd name="T7" fmla="*/ 1181 h 1692"/>
                  <a:gd name="T8" fmla="*/ 179 w 386"/>
                  <a:gd name="T9" fmla="*/ 1613 h 1692"/>
                  <a:gd name="T10" fmla="*/ 315 w 386"/>
                  <a:gd name="T11" fmla="*/ 1657 h 1692"/>
                  <a:gd name="T12" fmla="*/ 363 w 386"/>
                  <a:gd name="T13" fmla="*/ 1407 h 1692"/>
                  <a:gd name="T14" fmla="*/ 303 w 386"/>
                  <a:gd name="T15" fmla="*/ 1169 h 1692"/>
                  <a:gd name="T16" fmla="*/ 331 w 386"/>
                  <a:gd name="T17" fmla="*/ 653 h 1692"/>
                  <a:gd name="T18" fmla="*/ 303 w 386"/>
                  <a:gd name="T19" fmla="*/ 421 h 1692"/>
                  <a:gd name="T20" fmla="*/ 331 w 386"/>
                  <a:gd name="T21" fmla="*/ 221 h 1692"/>
                  <a:gd name="T22" fmla="*/ 339 w 386"/>
                  <a:gd name="T23" fmla="*/ 37 h 1692"/>
                  <a:gd name="T24" fmla="*/ 45 w 386"/>
                  <a:gd name="T25" fmla="*/ 47 h 1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692">
                    <a:moveTo>
                      <a:pt x="45" y="47"/>
                    </a:moveTo>
                    <a:cubicBezTo>
                      <a:pt x="0" y="94"/>
                      <a:pt x="63" y="208"/>
                      <a:pt x="67" y="321"/>
                    </a:cubicBezTo>
                    <a:cubicBezTo>
                      <a:pt x="71" y="434"/>
                      <a:pt x="52" y="582"/>
                      <a:pt x="71" y="725"/>
                    </a:cubicBezTo>
                    <a:cubicBezTo>
                      <a:pt x="90" y="868"/>
                      <a:pt x="163" y="1033"/>
                      <a:pt x="181" y="1181"/>
                    </a:cubicBezTo>
                    <a:cubicBezTo>
                      <a:pt x="199" y="1329"/>
                      <a:pt x="157" y="1534"/>
                      <a:pt x="179" y="1613"/>
                    </a:cubicBezTo>
                    <a:cubicBezTo>
                      <a:pt x="201" y="1692"/>
                      <a:pt x="284" y="1691"/>
                      <a:pt x="315" y="1657"/>
                    </a:cubicBezTo>
                    <a:cubicBezTo>
                      <a:pt x="346" y="1623"/>
                      <a:pt x="365" y="1488"/>
                      <a:pt x="363" y="1407"/>
                    </a:cubicBezTo>
                    <a:cubicBezTo>
                      <a:pt x="361" y="1326"/>
                      <a:pt x="308" y="1295"/>
                      <a:pt x="303" y="1169"/>
                    </a:cubicBezTo>
                    <a:cubicBezTo>
                      <a:pt x="298" y="1043"/>
                      <a:pt x="331" y="778"/>
                      <a:pt x="331" y="653"/>
                    </a:cubicBezTo>
                    <a:cubicBezTo>
                      <a:pt x="331" y="528"/>
                      <a:pt x="303" y="493"/>
                      <a:pt x="303" y="421"/>
                    </a:cubicBezTo>
                    <a:cubicBezTo>
                      <a:pt x="303" y="349"/>
                      <a:pt x="325" y="285"/>
                      <a:pt x="331" y="221"/>
                    </a:cubicBezTo>
                    <a:cubicBezTo>
                      <a:pt x="337" y="157"/>
                      <a:pt x="386" y="66"/>
                      <a:pt x="339" y="37"/>
                    </a:cubicBezTo>
                    <a:cubicBezTo>
                      <a:pt x="292" y="8"/>
                      <a:pt x="90" y="0"/>
                      <a:pt x="45" y="4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894" name="Freeform 3246">
                <a:extLst>
                  <a:ext uri="{FF2B5EF4-FFF2-40B4-BE49-F238E27FC236}">
                    <a16:creationId xmlns:a16="http://schemas.microsoft.com/office/drawing/2014/main" id="{E82B15E6-F14D-4C4C-B1C8-6BB4174D0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5" y="2033"/>
                <a:ext cx="562" cy="364"/>
              </a:xfrm>
              <a:custGeom>
                <a:avLst/>
                <a:gdLst>
                  <a:gd name="T0" fmla="*/ 862 w 908"/>
                  <a:gd name="T1" fmla="*/ 635 h 635"/>
                  <a:gd name="T2" fmla="*/ 46 w 908"/>
                  <a:gd name="T3" fmla="*/ 635 h 635"/>
                  <a:gd name="T4" fmla="*/ 0 w 908"/>
                  <a:gd name="T5" fmla="*/ 0 h 635"/>
                  <a:gd name="T6" fmla="*/ 908 w 908"/>
                  <a:gd name="T7" fmla="*/ 0 h 635"/>
                  <a:gd name="T8" fmla="*/ 862 w 908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8" h="635">
                    <a:moveTo>
                      <a:pt x="862" y="635"/>
                    </a:moveTo>
                    <a:lnTo>
                      <a:pt x="46" y="635"/>
                    </a:lnTo>
                    <a:lnTo>
                      <a:pt x="0" y="0"/>
                    </a:lnTo>
                    <a:lnTo>
                      <a:pt x="908" y="0"/>
                    </a:lnTo>
                    <a:lnTo>
                      <a:pt x="862" y="635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895" name="Freeform 3247">
                <a:extLst>
                  <a:ext uri="{FF2B5EF4-FFF2-40B4-BE49-F238E27FC236}">
                    <a16:creationId xmlns:a16="http://schemas.microsoft.com/office/drawing/2014/main" id="{F20E4595-A04E-489E-BF85-2791A1C73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0" y="3151"/>
                <a:ext cx="151" cy="187"/>
              </a:xfrm>
              <a:custGeom>
                <a:avLst/>
                <a:gdLst>
                  <a:gd name="T0" fmla="*/ 54 w 244"/>
                  <a:gd name="T1" fmla="*/ 47 h 327"/>
                  <a:gd name="T2" fmla="*/ 46 w 244"/>
                  <a:gd name="T3" fmla="*/ 61 h 327"/>
                  <a:gd name="T4" fmla="*/ 68 w 244"/>
                  <a:gd name="T5" fmla="*/ 167 h 327"/>
                  <a:gd name="T6" fmla="*/ 186 w 244"/>
                  <a:gd name="T7" fmla="*/ 159 h 327"/>
                  <a:gd name="T8" fmla="*/ 236 w 244"/>
                  <a:gd name="T9" fmla="*/ 19 h 327"/>
                  <a:gd name="T10" fmla="*/ 224 w 244"/>
                  <a:gd name="T11" fmla="*/ 275 h 327"/>
                  <a:gd name="T12" fmla="*/ 116 w 244"/>
                  <a:gd name="T13" fmla="*/ 325 h 327"/>
                  <a:gd name="T14" fmla="*/ 12 w 244"/>
                  <a:gd name="T15" fmla="*/ 281 h 327"/>
                  <a:gd name="T16" fmla="*/ 54 w 244"/>
                  <a:gd name="T17" fmla="*/ 47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4" h="327">
                    <a:moveTo>
                      <a:pt x="54" y="47"/>
                    </a:moveTo>
                    <a:lnTo>
                      <a:pt x="46" y="61"/>
                    </a:lnTo>
                    <a:cubicBezTo>
                      <a:pt x="48" y="81"/>
                      <a:pt x="45" y="151"/>
                      <a:pt x="68" y="167"/>
                    </a:cubicBezTo>
                    <a:cubicBezTo>
                      <a:pt x="91" y="183"/>
                      <a:pt x="158" y="184"/>
                      <a:pt x="186" y="159"/>
                    </a:cubicBezTo>
                    <a:cubicBezTo>
                      <a:pt x="214" y="134"/>
                      <a:pt x="230" y="0"/>
                      <a:pt x="236" y="19"/>
                    </a:cubicBezTo>
                    <a:cubicBezTo>
                      <a:pt x="242" y="38"/>
                      <a:pt x="244" y="224"/>
                      <a:pt x="224" y="275"/>
                    </a:cubicBezTo>
                    <a:cubicBezTo>
                      <a:pt x="204" y="326"/>
                      <a:pt x="151" y="324"/>
                      <a:pt x="116" y="325"/>
                    </a:cubicBezTo>
                    <a:cubicBezTo>
                      <a:pt x="81" y="326"/>
                      <a:pt x="24" y="327"/>
                      <a:pt x="12" y="281"/>
                    </a:cubicBezTo>
                    <a:cubicBezTo>
                      <a:pt x="0" y="235"/>
                      <a:pt x="23" y="140"/>
                      <a:pt x="54" y="47"/>
                    </a:cubicBez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896" name="Freeform 3248">
                <a:extLst>
                  <a:ext uri="{FF2B5EF4-FFF2-40B4-BE49-F238E27FC236}">
                    <a16:creationId xmlns:a16="http://schemas.microsoft.com/office/drawing/2014/main" id="{0477CB0D-C862-46AD-8BB4-A8551DB9D5A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95" y="3151"/>
                <a:ext cx="151" cy="188"/>
              </a:xfrm>
              <a:custGeom>
                <a:avLst/>
                <a:gdLst>
                  <a:gd name="T0" fmla="*/ 54 w 244"/>
                  <a:gd name="T1" fmla="*/ 47 h 327"/>
                  <a:gd name="T2" fmla="*/ 46 w 244"/>
                  <a:gd name="T3" fmla="*/ 61 h 327"/>
                  <a:gd name="T4" fmla="*/ 68 w 244"/>
                  <a:gd name="T5" fmla="*/ 167 h 327"/>
                  <a:gd name="T6" fmla="*/ 186 w 244"/>
                  <a:gd name="T7" fmla="*/ 159 h 327"/>
                  <a:gd name="T8" fmla="*/ 236 w 244"/>
                  <a:gd name="T9" fmla="*/ 19 h 327"/>
                  <a:gd name="T10" fmla="*/ 224 w 244"/>
                  <a:gd name="T11" fmla="*/ 275 h 327"/>
                  <a:gd name="T12" fmla="*/ 116 w 244"/>
                  <a:gd name="T13" fmla="*/ 325 h 327"/>
                  <a:gd name="T14" fmla="*/ 12 w 244"/>
                  <a:gd name="T15" fmla="*/ 281 h 327"/>
                  <a:gd name="T16" fmla="*/ 54 w 244"/>
                  <a:gd name="T17" fmla="*/ 47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4" h="327">
                    <a:moveTo>
                      <a:pt x="54" y="47"/>
                    </a:moveTo>
                    <a:lnTo>
                      <a:pt x="46" y="61"/>
                    </a:lnTo>
                    <a:cubicBezTo>
                      <a:pt x="48" y="81"/>
                      <a:pt x="45" y="151"/>
                      <a:pt x="68" y="167"/>
                    </a:cubicBezTo>
                    <a:cubicBezTo>
                      <a:pt x="91" y="183"/>
                      <a:pt x="158" y="184"/>
                      <a:pt x="186" y="159"/>
                    </a:cubicBezTo>
                    <a:cubicBezTo>
                      <a:pt x="214" y="134"/>
                      <a:pt x="230" y="0"/>
                      <a:pt x="236" y="19"/>
                    </a:cubicBezTo>
                    <a:cubicBezTo>
                      <a:pt x="242" y="38"/>
                      <a:pt x="244" y="224"/>
                      <a:pt x="224" y="275"/>
                    </a:cubicBezTo>
                    <a:cubicBezTo>
                      <a:pt x="204" y="326"/>
                      <a:pt x="151" y="324"/>
                      <a:pt x="116" y="325"/>
                    </a:cubicBezTo>
                    <a:cubicBezTo>
                      <a:pt x="81" y="326"/>
                      <a:pt x="24" y="327"/>
                      <a:pt x="12" y="281"/>
                    </a:cubicBezTo>
                    <a:cubicBezTo>
                      <a:pt x="0" y="235"/>
                      <a:pt x="23" y="140"/>
                      <a:pt x="54" y="47"/>
                    </a:cubicBez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897" name="Freeform 3249">
                <a:extLst>
                  <a:ext uri="{FF2B5EF4-FFF2-40B4-BE49-F238E27FC236}">
                    <a16:creationId xmlns:a16="http://schemas.microsoft.com/office/drawing/2014/main" id="{20C441B3-E5DC-4CD2-852E-B1A7B50AD7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5" y="2033"/>
                <a:ext cx="562" cy="25"/>
              </a:xfrm>
              <a:custGeom>
                <a:avLst/>
                <a:gdLst>
                  <a:gd name="T0" fmla="*/ 0 w 908"/>
                  <a:gd name="T1" fmla="*/ 0 h 43"/>
                  <a:gd name="T2" fmla="*/ 908 w 908"/>
                  <a:gd name="T3" fmla="*/ 0 h 43"/>
                  <a:gd name="T4" fmla="*/ 904 w 908"/>
                  <a:gd name="T5" fmla="*/ 40 h 43"/>
                  <a:gd name="T6" fmla="*/ 2 w 908"/>
                  <a:gd name="T7" fmla="*/ 43 h 43"/>
                  <a:gd name="T8" fmla="*/ 0 w 908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8" h="43">
                    <a:moveTo>
                      <a:pt x="0" y="0"/>
                    </a:moveTo>
                    <a:lnTo>
                      <a:pt x="908" y="0"/>
                    </a:lnTo>
                    <a:lnTo>
                      <a:pt x="904" y="40"/>
                    </a:lnTo>
                    <a:lnTo>
                      <a:pt x="2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898" name="Freeform 3250">
                <a:extLst>
                  <a:ext uri="{FF2B5EF4-FFF2-40B4-BE49-F238E27FC236}">
                    <a16:creationId xmlns:a16="http://schemas.microsoft.com/office/drawing/2014/main" id="{89D3C2A1-9C57-4812-A3F1-3419839DD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0" y="1149"/>
                <a:ext cx="112" cy="156"/>
              </a:xfrm>
              <a:custGeom>
                <a:avLst/>
                <a:gdLst>
                  <a:gd name="T0" fmla="*/ 91 w 182"/>
                  <a:gd name="T1" fmla="*/ 272 h 272"/>
                  <a:gd name="T2" fmla="*/ 182 w 182"/>
                  <a:gd name="T3" fmla="*/ 136 h 272"/>
                  <a:gd name="T4" fmla="*/ 91 w 182"/>
                  <a:gd name="T5" fmla="*/ 0 h 272"/>
                  <a:gd name="T6" fmla="*/ 0 w 182"/>
                  <a:gd name="T7" fmla="*/ 136 h 272"/>
                  <a:gd name="T8" fmla="*/ 91 w 182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272">
                    <a:moveTo>
                      <a:pt x="91" y="272"/>
                    </a:moveTo>
                    <a:lnTo>
                      <a:pt x="182" y="136"/>
                    </a:lnTo>
                    <a:lnTo>
                      <a:pt x="91" y="0"/>
                    </a:lnTo>
                    <a:lnTo>
                      <a:pt x="0" y="136"/>
                    </a:lnTo>
                    <a:lnTo>
                      <a:pt x="91" y="272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899" name="Oval 3251">
                <a:extLst>
                  <a:ext uri="{FF2B5EF4-FFF2-40B4-BE49-F238E27FC236}">
                    <a16:creationId xmlns:a16="http://schemas.microsoft.com/office/drawing/2014/main" id="{00CBF0AA-1A80-4565-AE27-D863BDCB7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3" y="1435"/>
                <a:ext cx="29" cy="2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00" name="Oval 3252">
                <a:extLst>
                  <a:ext uri="{FF2B5EF4-FFF2-40B4-BE49-F238E27FC236}">
                    <a16:creationId xmlns:a16="http://schemas.microsoft.com/office/drawing/2014/main" id="{08ED10A0-0805-4638-87A6-7A3BA6CF4A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4" y="1435"/>
                <a:ext cx="28" cy="2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01" name="Oval 3253">
                <a:extLst>
                  <a:ext uri="{FF2B5EF4-FFF2-40B4-BE49-F238E27FC236}">
                    <a16:creationId xmlns:a16="http://schemas.microsoft.com/office/drawing/2014/main" id="{7EF52826-D415-43B0-AB11-83E1000A0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1" y="1560"/>
                <a:ext cx="28" cy="2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02" name="Oval 3254">
                <a:extLst>
                  <a:ext uri="{FF2B5EF4-FFF2-40B4-BE49-F238E27FC236}">
                    <a16:creationId xmlns:a16="http://schemas.microsoft.com/office/drawing/2014/main" id="{E009E832-4D19-414C-B661-A88F69B618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1" y="1560"/>
                <a:ext cx="29" cy="2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03" name="Oval 3255">
                <a:extLst>
                  <a:ext uri="{FF2B5EF4-FFF2-40B4-BE49-F238E27FC236}">
                    <a16:creationId xmlns:a16="http://schemas.microsoft.com/office/drawing/2014/main" id="{F3A149C7-BC51-4674-93CF-1C4DE24F9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1" y="1695"/>
                <a:ext cx="29" cy="2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04" name="Oval 3256">
                <a:extLst>
                  <a:ext uri="{FF2B5EF4-FFF2-40B4-BE49-F238E27FC236}">
                    <a16:creationId xmlns:a16="http://schemas.microsoft.com/office/drawing/2014/main" id="{87B27EE9-2BFF-4245-BFB8-DB849C1987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2" y="1695"/>
                <a:ext cx="28" cy="2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05" name="Freeform 3257">
                <a:extLst>
                  <a:ext uri="{FF2B5EF4-FFF2-40B4-BE49-F238E27FC236}">
                    <a16:creationId xmlns:a16="http://schemas.microsoft.com/office/drawing/2014/main" id="{76852619-1FFC-41C7-A300-D5E0580EC5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3" y="1071"/>
                <a:ext cx="113" cy="156"/>
              </a:xfrm>
              <a:custGeom>
                <a:avLst/>
                <a:gdLst>
                  <a:gd name="T0" fmla="*/ 91 w 182"/>
                  <a:gd name="T1" fmla="*/ 272 h 272"/>
                  <a:gd name="T2" fmla="*/ 182 w 182"/>
                  <a:gd name="T3" fmla="*/ 136 h 272"/>
                  <a:gd name="T4" fmla="*/ 0 w 182"/>
                  <a:gd name="T5" fmla="*/ 0 h 272"/>
                  <a:gd name="T6" fmla="*/ 0 w 182"/>
                  <a:gd name="T7" fmla="*/ 90 h 272"/>
                  <a:gd name="T8" fmla="*/ 91 w 182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272">
                    <a:moveTo>
                      <a:pt x="91" y="272"/>
                    </a:moveTo>
                    <a:lnTo>
                      <a:pt x="182" y="136"/>
                    </a:lnTo>
                    <a:lnTo>
                      <a:pt x="0" y="0"/>
                    </a:lnTo>
                    <a:lnTo>
                      <a:pt x="0" y="90"/>
                    </a:lnTo>
                    <a:lnTo>
                      <a:pt x="91" y="272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906" name="Freeform 3258">
                <a:extLst>
                  <a:ext uri="{FF2B5EF4-FFF2-40B4-BE49-F238E27FC236}">
                    <a16:creationId xmlns:a16="http://schemas.microsoft.com/office/drawing/2014/main" id="{8005419D-098F-4919-BFCA-F3A66FBC1E5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86" y="1071"/>
                <a:ext cx="113" cy="156"/>
              </a:xfrm>
              <a:custGeom>
                <a:avLst/>
                <a:gdLst>
                  <a:gd name="T0" fmla="*/ 91 w 182"/>
                  <a:gd name="T1" fmla="*/ 272 h 272"/>
                  <a:gd name="T2" fmla="*/ 182 w 182"/>
                  <a:gd name="T3" fmla="*/ 136 h 272"/>
                  <a:gd name="T4" fmla="*/ 0 w 182"/>
                  <a:gd name="T5" fmla="*/ 0 h 272"/>
                  <a:gd name="T6" fmla="*/ 0 w 182"/>
                  <a:gd name="T7" fmla="*/ 90 h 272"/>
                  <a:gd name="T8" fmla="*/ 91 w 182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272">
                    <a:moveTo>
                      <a:pt x="91" y="272"/>
                    </a:moveTo>
                    <a:lnTo>
                      <a:pt x="182" y="136"/>
                    </a:lnTo>
                    <a:lnTo>
                      <a:pt x="0" y="0"/>
                    </a:lnTo>
                    <a:lnTo>
                      <a:pt x="0" y="90"/>
                    </a:lnTo>
                    <a:lnTo>
                      <a:pt x="91" y="272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907" name="Freeform 3259">
                <a:extLst>
                  <a:ext uri="{FF2B5EF4-FFF2-40B4-BE49-F238E27FC236}">
                    <a16:creationId xmlns:a16="http://schemas.microsoft.com/office/drawing/2014/main" id="{5A217A67-8734-481A-96E8-5FEB1FAC0A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0" y="1149"/>
                <a:ext cx="112" cy="104"/>
              </a:xfrm>
              <a:custGeom>
                <a:avLst/>
                <a:gdLst>
                  <a:gd name="T0" fmla="*/ 0 w 182"/>
                  <a:gd name="T1" fmla="*/ 136 h 181"/>
                  <a:gd name="T2" fmla="*/ 91 w 182"/>
                  <a:gd name="T3" fmla="*/ 0 h 181"/>
                  <a:gd name="T4" fmla="*/ 182 w 182"/>
                  <a:gd name="T5" fmla="*/ 136 h 181"/>
                  <a:gd name="T6" fmla="*/ 182 w 182"/>
                  <a:gd name="T7" fmla="*/ 181 h 181"/>
                  <a:gd name="T8" fmla="*/ 91 w 182"/>
                  <a:gd name="T9" fmla="*/ 45 h 181"/>
                  <a:gd name="T10" fmla="*/ 0 w 182"/>
                  <a:gd name="T11" fmla="*/ 181 h 181"/>
                  <a:gd name="T12" fmla="*/ 0 w 182"/>
                  <a:gd name="T13" fmla="*/ 136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181">
                    <a:moveTo>
                      <a:pt x="0" y="136"/>
                    </a:moveTo>
                    <a:lnTo>
                      <a:pt x="91" y="0"/>
                    </a:lnTo>
                    <a:lnTo>
                      <a:pt x="182" y="136"/>
                    </a:lnTo>
                    <a:lnTo>
                      <a:pt x="182" y="181"/>
                    </a:lnTo>
                    <a:lnTo>
                      <a:pt x="91" y="45"/>
                    </a:lnTo>
                    <a:lnTo>
                      <a:pt x="0" y="181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908" name="Freeform 3260">
                <a:extLst>
                  <a:ext uri="{FF2B5EF4-FFF2-40B4-BE49-F238E27FC236}">
                    <a16:creationId xmlns:a16="http://schemas.microsoft.com/office/drawing/2014/main" id="{66847DF5-00B5-4781-B495-29D62DBD82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1" y="1097"/>
                <a:ext cx="309" cy="364"/>
              </a:xfrm>
              <a:custGeom>
                <a:avLst/>
                <a:gdLst>
                  <a:gd name="T0" fmla="*/ 499 w 499"/>
                  <a:gd name="T1" fmla="*/ 635 h 635"/>
                  <a:gd name="T2" fmla="*/ 363 w 499"/>
                  <a:gd name="T3" fmla="*/ 363 h 635"/>
                  <a:gd name="T4" fmla="*/ 181 w 499"/>
                  <a:gd name="T5" fmla="*/ 45 h 635"/>
                  <a:gd name="T6" fmla="*/ 181 w 499"/>
                  <a:gd name="T7" fmla="*/ 0 h 635"/>
                  <a:gd name="T8" fmla="*/ 91 w 499"/>
                  <a:gd name="T9" fmla="*/ 91 h 635"/>
                  <a:gd name="T10" fmla="*/ 45 w 499"/>
                  <a:gd name="T11" fmla="*/ 181 h 635"/>
                  <a:gd name="T12" fmla="*/ 136 w 499"/>
                  <a:gd name="T13" fmla="*/ 181 h 635"/>
                  <a:gd name="T14" fmla="*/ 0 w 499"/>
                  <a:gd name="T15" fmla="*/ 227 h 635"/>
                  <a:gd name="T16" fmla="*/ 454 w 499"/>
                  <a:gd name="T17" fmla="*/ 590 h 635"/>
                  <a:gd name="T18" fmla="*/ 499 w 499"/>
                  <a:gd name="T1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9" h="635">
                    <a:moveTo>
                      <a:pt x="499" y="635"/>
                    </a:moveTo>
                    <a:lnTo>
                      <a:pt x="363" y="363"/>
                    </a:lnTo>
                    <a:lnTo>
                      <a:pt x="181" y="45"/>
                    </a:lnTo>
                    <a:lnTo>
                      <a:pt x="181" y="0"/>
                    </a:lnTo>
                    <a:lnTo>
                      <a:pt x="91" y="91"/>
                    </a:lnTo>
                    <a:lnTo>
                      <a:pt x="45" y="181"/>
                    </a:lnTo>
                    <a:lnTo>
                      <a:pt x="136" y="181"/>
                    </a:lnTo>
                    <a:lnTo>
                      <a:pt x="0" y="227"/>
                    </a:lnTo>
                    <a:lnTo>
                      <a:pt x="454" y="590"/>
                    </a:lnTo>
                    <a:lnTo>
                      <a:pt x="499" y="635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FFFF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909" name="Freeform 3261">
                <a:extLst>
                  <a:ext uri="{FF2B5EF4-FFF2-40B4-BE49-F238E27FC236}">
                    <a16:creationId xmlns:a16="http://schemas.microsoft.com/office/drawing/2014/main" id="{AF87CC7D-4C46-4E0F-B9AF-16E0D7ACD0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6" y="1097"/>
                <a:ext cx="196" cy="260"/>
              </a:xfrm>
              <a:custGeom>
                <a:avLst/>
                <a:gdLst>
                  <a:gd name="T0" fmla="*/ 0 w 317"/>
                  <a:gd name="T1" fmla="*/ 363 h 454"/>
                  <a:gd name="T2" fmla="*/ 45 w 317"/>
                  <a:gd name="T3" fmla="*/ 454 h 454"/>
                  <a:gd name="T4" fmla="*/ 317 w 317"/>
                  <a:gd name="T5" fmla="*/ 227 h 454"/>
                  <a:gd name="T6" fmla="*/ 181 w 317"/>
                  <a:gd name="T7" fmla="*/ 181 h 454"/>
                  <a:gd name="T8" fmla="*/ 272 w 317"/>
                  <a:gd name="T9" fmla="*/ 181 h 454"/>
                  <a:gd name="T10" fmla="*/ 227 w 317"/>
                  <a:gd name="T11" fmla="*/ 91 h 454"/>
                  <a:gd name="T12" fmla="*/ 181 w 317"/>
                  <a:gd name="T13" fmla="*/ 0 h 454"/>
                  <a:gd name="T14" fmla="*/ 181 w 317"/>
                  <a:gd name="T15" fmla="*/ 45 h 454"/>
                  <a:gd name="T16" fmla="*/ 0 w 317"/>
                  <a:gd name="T17" fmla="*/ 36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7" h="454">
                    <a:moveTo>
                      <a:pt x="0" y="363"/>
                    </a:moveTo>
                    <a:lnTo>
                      <a:pt x="45" y="454"/>
                    </a:lnTo>
                    <a:lnTo>
                      <a:pt x="317" y="227"/>
                    </a:lnTo>
                    <a:lnTo>
                      <a:pt x="181" y="181"/>
                    </a:lnTo>
                    <a:lnTo>
                      <a:pt x="272" y="181"/>
                    </a:lnTo>
                    <a:lnTo>
                      <a:pt x="227" y="91"/>
                    </a:lnTo>
                    <a:lnTo>
                      <a:pt x="181" y="0"/>
                    </a:lnTo>
                    <a:lnTo>
                      <a:pt x="181" y="45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FFFF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910" name="AutoShape 3262">
                <a:extLst>
                  <a:ext uri="{FF2B5EF4-FFF2-40B4-BE49-F238E27FC236}">
                    <a16:creationId xmlns:a16="http://schemas.microsoft.com/office/drawing/2014/main" id="{6BB81EE8-85BC-4DF9-88B8-162B262B31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1" y="1721"/>
                <a:ext cx="112" cy="52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11" name="Freeform 3263">
                <a:extLst>
                  <a:ext uri="{FF2B5EF4-FFF2-40B4-BE49-F238E27FC236}">
                    <a16:creationId xmlns:a16="http://schemas.microsoft.com/office/drawing/2014/main" id="{666051C5-F9E6-4833-88B7-9C08E30AE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" y="1201"/>
                <a:ext cx="141" cy="832"/>
              </a:xfrm>
              <a:custGeom>
                <a:avLst/>
                <a:gdLst>
                  <a:gd name="T0" fmla="*/ 137 w 227"/>
                  <a:gd name="T1" fmla="*/ 1452 h 1452"/>
                  <a:gd name="T2" fmla="*/ 46 w 227"/>
                  <a:gd name="T3" fmla="*/ 635 h 1452"/>
                  <a:gd name="T4" fmla="*/ 227 w 227"/>
                  <a:gd name="T5" fmla="*/ 0 h 1452"/>
                  <a:gd name="T6" fmla="*/ 0 w 227"/>
                  <a:gd name="T7" fmla="*/ 635 h 1452"/>
                  <a:gd name="T8" fmla="*/ 137 w 227"/>
                  <a:gd name="T9" fmla="*/ 1452 h 1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1452">
                    <a:moveTo>
                      <a:pt x="137" y="1452"/>
                    </a:moveTo>
                    <a:lnTo>
                      <a:pt x="46" y="635"/>
                    </a:lnTo>
                    <a:lnTo>
                      <a:pt x="227" y="0"/>
                    </a:lnTo>
                    <a:lnTo>
                      <a:pt x="0" y="635"/>
                    </a:lnTo>
                    <a:lnTo>
                      <a:pt x="137" y="1452"/>
                    </a:ln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912" name="AutoShape 3264">
                <a:extLst>
                  <a:ext uri="{FF2B5EF4-FFF2-40B4-BE49-F238E27FC236}">
                    <a16:creationId xmlns:a16="http://schemas.microsoft.com/office/drawing/2014/main" id="{439FE161-986E-47E9-901F-1EE7CEA678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8" y="1721"/>
                <a:ext cx="112" cy="52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13" name="Freeform 3265">
                <a:extLst>
                  <a:ext uri="{FF2B5EF4-FFF2-40B4-BE49-F238E27FC236}">
                    <a16:creationId xmlns:a16="http://schemas.microsoft.com/office/drawing/2014/main" id="{BD92F0EB-5409-4337-A83F-DDB2504D3D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4" y="1227"/>
                <a:ext cx="168" cy="806"/>
              </a:xfrm>
              <a:custGeom>
                <a:avLst/>
                <a:gdLst>
                  <a:gd name="T0" fmla="*/ 272 w 272"/>
                  <a:gd name="T1" fmla="*/ 0 h 1406"/>
                  <a:gd name="T2" fmla="*/ 0 w 272"/>
                  <a:gd name="T3" fmla="*/ 227 h 1406"/>
                  <a:gd name="T4" fmla="*/ 91 w 272"/>
                  <a:gd name="T5" fmla="*/ 408 h 1406"/>
                  <a:gd name="T6" fmla="*/ 136 w 272"/>
                  <a:gd name="T7" fmla="*/ 1406 h 1406"/>
                  <a:gd name="T8" fmla="*/ 136 w 272"/>
                  <a:gd name="T9" fmla="*/ 408 h 1406"/>
                  <a:gd name="T10" fmla="*/ 46 w 272"/>
                  <a:gd name="T11" fmla="*/ 227 h 1406"/>
                  <a:gd name="T12" fmla="*/ 272 w 272"/>
                  <a:gd name="T13" fmla="*/ 0 h 1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2" h="1406">
                    <a:moveTo>
                      <a:pt x="272" y="0"/>
                    </a:moveTo>
                    <a:lnTo>
                      <a:pt x="0" y="227"/>
                    </a:lnTo>
                    <a:lnTo>
                      <a:pt x="91" y="408"/>
                    </a:lnTo>
                    <a:lnTo>
                      <a:pt x="136" y="1406"/>
                    </a:lnTo>
                    <a:lnTo>
                      <a:pt x="136" y="408"/>
                    </a:lnTo>
                    <a:lnTo>
                      <a:pt x="46" y="227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914" name="Freeform 3266">
                <a:extLst>
                  <a:ext uri="{FF2B5EF4-FFF2-40B4-BE49-F238E27FC236}">
                    <a16:creationId xmlns:a16="http://schemas.microsoft.com/office/drawing/2014/main" id="{B53D71DE-F9FE-4E2F-BDC6-E43ABEA5F6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8" y="1201"/>
                <a:ext cx="84" cy="26"/>
              </a:xfrm>
              <a:custGeom>
                <a:avLst/>
                <a:gdLst>
                  <a:gd name="T0" fmla="*/ 91 w 136"/>
                  <a:gd name="T1" fmla="*/ 0 h 46"/>
                  <a:gd name="T2" fmla="*/ 0 w 136"/>
                  <a:gd name="T3" fmla="*/ 0 h 46"/>
                  <a:gd name="T4" fmla="*/ 136 w 136"/>
                  <a:gd name="T5" fmla="*/ 46 h 46"/>
                  <a:gd name="T6" fmla="*/ 91 w 136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46">
                    <a:moveTo>
                      <a:pt x="91" y="0"/>
                    </a:moveTo>
                    <a:lnTo>
                      <a:pt x="0" y="0"/>
                    </a:lnTo>
                    <a:lnTo>
                      <a:pt x="136" y="46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915" name="Freeform 3267">
                <a:extLst>
                  <a:ext uri="{FF2B5EF4-FFF2-40B4-BE49-F238E27FC236}">
                    <a16:creationId xmlns:a16="http://schemas.microsoft.com/office/drawing/2014/main" id="{B3AE5E8B-F8BD-45D0-B47C-0F21CAB99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3" y="1149"/>
                <a:ext cx="337" cy="312"/>
              </a:xfrm>
              <a:custGeom>
                <a:avLst/>
                <a:gdLst>
                  <a:gd name="T0" fmla="*/ 136 w 544"/>
                  <a:gd name="T1" fmla="*/ 0 h 544"/>
                  <a:gd name="T2" fmla="*/ 90 w 544"/>
                  <a:gd name="T3" fmla="*/ 90 h 544"/>
                  <a:gd name="T4" fmla="*/ 181 w 544"/>
                  <a:gd name="T5" fmla="*/ 90 h 544"/>
                  <a:gd name="T6" fmla="*/ 45 w 544"/>
                  <a:gd name="T7" fmla="*/ 136 h 544"/>
                  <a:gd name="T8" fmla="*/ 544 w 544"/>
                  <a:gd name="T9" fmla="*/ 544 h 544"/>
                  <a:gd name="T10" fmla="*/ 0 w 544"/>
                  <a:gd name="T11" fmla="*/ 136 h 544"/>
                  <a:gd name="T12" fmla="*/ 90 w 544"/>
                  <a:gd name="T13" fmla="*/ 90 h 544"/>
                  <a:gd name="T14" fmla="*/ 45 w 544"/>
                  <a:gd name="T15" fmla="*/ 90 h 544"/>
                  <a:gd name="T16" fmla="*/ 136 w 544"/>
                  <a:gd name="T17" fmla="*/ 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4" h="544">
                    <a:moveTo>
                      <a:pt x="136" y="0"/>
                    </a:moveTo>
                    <a:lnTo>
                      <a:pt x="90" y="90"/>
                    </a:lnTo>
                    <a:lnTo>
                      <a:pt x="181" y="90"/>
                    </a:lnTo>
                    <a:lnTo>
                      <a:pt x="45" y="136"/>
                    </a:lnTo>
                    <a:lnTo>
                      <a:pt x="544" y="544"/>
                    </a:lnTo>
                    <a:lnTo>
                      <a:pt x="0" y="136"/>
                    </a:lnTo>
                    <a:lnTo>
                      <a:pt x="90" y="90"/>
                    </a:lnTo>
                    <a:lnTo>
                      <a:pt x="45" y="9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0916" name="Group 3268">
                <a:extLst>
                  <a:ext uri="{FF2B5EF4-FFF2-40B4-BE49-F238E27FC236}">
                    <a16:creationId xmlns:a16="http://schemas.microsoft.com/office/drawing/2014/main" id="{3D28E4F1-16A6-4F7E-8200-5E5C5CA8D4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1846" y="1208"/>
                <a:ext cx="597" cy="561"/>
                <a:chOff x="2834" y="301"/>
                <a:chExt cx="597" cy="561"/>
              </a:xfrm>
            </p:grpSpPr>
            <p:sp>
              <p:nvSpPr>
                <p:cNvPr id="30917" name="Freeform 3269">
                  <a:extLst>
                    <a:ext uri="{FF2B5EF4-FFF2-40B4-BE49-F238E27FC236}">
                      <a16:creationId xmlns:a16="http://schemas.microsoft.com/office/drawing/2014/main" id="{C8F68C14-10E3-476D-9469-30F46F6C1B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1" y="342"/>
                  <a:ext cx="200" cy="211"/>
                </a:xfrm>
                <a:custGeom>
                  <a:avLst/>
                  <a:gdLst>
                    <a:gd name="T0" fmla="*/ 2 w 193"/>
                    <a:gd name="T1" fmla="*/ 168 h 204"/>
                    <a:gd name="T2" fmla="*/ 17 w 193"/>
                    <a:gd name="T3" fmla="*/ 21 h 204"/>
                    <a:gd name="T4" fmla="*/ 35 w 193"/>
                    <a:gd name="T5" fmla="*/ 42 h 204"/>
                    <a:gd name="T6" fmla="*/ 38 w 193"/>
                    <a:gd name="T7" fmla="*/ 67 h 204"/>
                    <a:gd name="T8" fmla="*/ 47 w 193"/>
                    <a:gd name="T9" fmla="*/ 97 h 204"/>
                    <a:gd name="T10" fmla="*/ 122 w 193"/>
                    <a:gd name="T11" fmla="*/ 13 h 204"/>
                    <a:gd name="T12" fmla="*/ 141 w 193"/>
                    <a:gd name="T13" fmla="*/ 16 h 204"/>
                    <a:gd name="T14" fmla="*/ 98 w 193"/>
                    <a:gd name="T15" fmla="*/ 82 h 204"/>
                    <a:gd name="T16" fmla="*/ 150 w 193"/>
                    <a:gd name="T17" fmla="*/ 24 h 204"/>
                    <a:gd name="T18" fmla="*/ 171 w 193"/>
                    <a:gd name="T19" fmla="*/ 16 h 204"/>
                    <a:gd name="T20" fmla="*/ 119 w 193"/>
                    <a:gd name="T21" fmla="*/ 97 h 204"/>
                    <a:gd name="T22" fmla="*/ 171 w 193"/>
                    <a:gd name="T23" fmla="*/ 37 h 204"/>
                    <a:gd name="T24" fmla="*/ 185 w 193"/>
                    <a:gd name="T25" fmla="*/ 48 h 204"/>
                    <a:gd name="T26" fmla="*/ 132 w 193"/>
                    <a:gd name="T27" fmla="*/ 114 h 204"/>
                    <a:gd name="T28" fmla="*/ 174 w 193"/>
                    <a:gd name="T29" fmla="*/ 84 h 204"/>
                    <a:gd name="T30" fmla="*/ 189 w 193"/>
                    <a:gd name="T31" fmla="*/ 82 h 204"/>
                    <a:gd name="T32" fmla="*/ 176 w 193"/>
                    <a:gd name="T33" fmla="*/ 106 h 204"/>
                    <a:gd name="T34" fmla="*/ 89 w 193"/>
                    <a:gd name="T35" fmla="*/ 181 h 204"/>
                    <a:gd name="T36" fmla="*/ 32 w 193"/>
                    <a:gd name="T37" fmla="*/ 202 h 204"/>
                    <a:gd name="T38" fmla="*/ 2 w 193"/>
                    <a:gd name="T39" fmla="*/ 168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3" h="204">
                      <a:moveTo>
                        <a:pt x="2" y="168"/>
                      </a:moveTo>
                      <a:cubicBezTo>
                        <a:pt x="0" y="138"/>
                        <a:pt x="11" y="42"/>
                        <a:pt x="17" y="21"/>
                      </a:cubicBezTo>
                      <a:cubicBezTo>
                        <a:pt x="32" y="18"/>
                        <a:pt x="32" y="34"/>
                        <a:pt x="35" y="42"/>
                      </a:cubicBezTo>
                      <a:cubicBezTo>
                        <a:pt x="38" y="50"/>
                        <a:pt x="36" y="58"/>
                        <a:pt x="38" y="67"/>
                      </a:cubicBezTo>
                      <a:cubicBezTo>
                        <a:pt x="40" y="76"/>
                        <a:pt x="33" y="106"/>
                        <a:pt x="47" y="97"/>
                      </a:cubicBezTo>
                      <a:cubicBezTo>
                        <a:pt x="61" y="88"/>
                        <a:pt x="106" y="26"/>
                        <a:pt x="122" y="13"/>
                      </a:cubicBezTo>
                      <a:cubicBezTo>
                        <a:pt x="138" y="0"/>
                        <a:pt x="145" y="5"/>
                        <a:pt x="141" y="16"/>
                      </a:cubicBezTo>
                      <a:cubicBezTo>
                        <a:pt x="137" y="27"/>
                        <a:pt x="97" y="81"/>
                        <a:pt x="98" y="82"/>
                      </a:cubicBezTo>
                      <a:cubicBezTo>
                        <a:pt x="99" y="83"/>
                        <a:pt x="138" y="35"/>
                        <a:pt x="150" y="24"/>
                      </a:cubicBezTo>
                      <a:cubicBezTo>
                        <a:pt x="162" y="13"/>
                        <a:pt x="165" y="9"/>
                        <a:pt x="171" y="16"/>
                      </a:cubicBezTo>
                      <a:cubicBezTo>
                        <a:pt x="177" y="23"/>
                        <a:pt x="119" y="94"/>
                        <a:pt x="119" y="97"/>
                      </a:cubicBezTo>
                      <a:cubicBezTo>
                        <a:pt x="119" y="100"/>
                        <a:pt x="160" y="45"/>
                        <a:pt x="171" y="37"/>
                      </a:cubicBezTo>
                      <a:cubicBezTo>
                        <a:pt x="182" y="29"/>
                        <a:pt x="191" y="35"/>
                        <a:pt x="185" y="48"/>
                      </a:cubicBezTo>
                      <a:cubicBezTo>
                        <a:pt x="179" y="61"/>
                        <a:pt x="134" y="108"/>
                        <a:pt x="132" y="114"/>
                      </a:cubicBezTo>
                      <a:cubicBezTo>
                        <a:pt x="130" y="120"/>
                        <a:pt x="164" y="89"/>
                        <a:pt x="174" y="84"/>
                      </a:cubicBezTo>
                      <a:cubicBezTo>
                        <a:pt x="184" y="79"/>
                        <a:pt x="189" y="79"/>
                        <a:pt x="189" y="82"/>
                      </a:cubicBezTo>
                      <a:cubicBezTo>
                        <a:pt x="189" y="85"/>
                        <a:pt x="193" y="90"/>
                        <a:pt x="176" y="106"/>
                      </a:cubicBezTo>
                      <a:cubicBezTo>
                        <a:pt x="159" y="122"/>
                        <a:pt x="113" y="165"/>
                        <a:pt x="89" y="181"/>
                      </a:cubicBezTo>
                      <a:cubicBezTo>
                        <a:pt x="65" y="197"/>
                        <a:pt x="46" y="204"/>
                        <a:pt x="32" y="202"/>
                      </a:cubicBezTo>
                      <a:cubicBezTo>
                        <a:pt x="18" y="200"/>
                        <a:pt x="4" y="198"/>
                        <a:pt x="2" y="16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918" name="Freeform 3270">
                  <a:extLst>
                    <a:ext uri="{FF2B5EF4-FFF2-40B4-BE49-F238E27FC236}">
                      <a16:creationId xmlns:a16="http://schemas.microsoft.com/office/drawing/2014/main" id="{5347A648-8F32-47F2-B330-E7F4935AF1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4" y="301"/>
                  <a:ext cx="466" cy="561"/>
                </a:xfrm>
                <a:custGeom>
                  <a:avLst/>
                  <a:gdLst>
                    <a:gd name="T0" fmla="*/ 93 w 466"/>
                    <a:gd name="T1" fmla="*/ 0 h 561"/>
                    <a:gd name="T2" fmla="*/ 0 w 466"/>
                    <a:gd name="T3" fmla="*/ 281 h 561"/>
                    <a:gd name="T4" fmla="*/ 118 w 466"/>
                    <a:gd name="T5" fmla="*/ 499 h 561"/>
                    <a:gd name="T6" fmla="*/ 248 w 466"/>
                    <a:gd name="T7" fmla="*/ 527 h 561"/>
                    <a:gd name="T8" fmla="*/ 466 w 466"/>
                    <a:gd name="T9" fmla="*/ 297 h 561"/>
                    <a:gd name="T10" fmla="*/ 397 w 466"/>
                    <a:gd name="T11" fmla="*/ 189 h 561"/>
                    <a:gd name="T12" fmla="*/ 212 w 466"/>
                    <a:gd name="T13" fmla="*/ 363 h 561"/>
                    <a:gd name="T14" fmla="*/ 93 w 466"/>
                    <a:gd name="T15" fmla="*/ 0 h 5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66" h="561">
                      <a:moveTo>
                        <a:pt x="93" y="0"/>
                      </a:moveTo>
                      <a:lnTo>
                        <a:pt x="0" y="281"/>
                      </a:lnTo>
                      <a:lnTo>
                        <a:pt x="118" y="499"/>
                      </a:lnTo>
                      <a:cubicBezTo>
                        <a:pt x="159" y="540"/>
                        <a:pt x="190" y="561"/>
                        <a:pt x="248" y="527"/>
                      </a:cubicBezTo>
                      <a:lnTo>
                        <a:pt x="466" y="297"/>
                      </a:lnTo>
                      <a:lnTo>
                        <a:pt x="397" y="189"/>
                      </a:lnTo>
                      <a:lnTo>
                        <a:pt x="212" y="363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0919" name="Rectangle 3271">
              <a:extLst>
                <a:ext uri="{FF2B5EF4-FFF2-40B4-BE49-F238E27FC236}">
                  <a16:creationId xmlns:a16="http://schemas.microsoft.com/office/drawing/2014/main" id="{84A9DF2B-BAC6-45CB-B9FA-1130320A41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434"/>
              <a:ext cx="499" cy="45"/>
            </a:xfrm>
            <a:prstGeom prst="rect">
              <a:avLst/>
            </a:prstGeom>
            <a:noFill/>
            <a:ln w="3175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20" name="Rectangle 3272">
              <a:extLst>
                <a:ext uri="{FF2B5EF4-FFF2-40B4-BE49-F238E27FC236}">
                  <a16:creationId xmlns:a16="http://schemas.microsoft.com/office/drawing/2014/main" id="{7669B2E2-2CD1-4620-BD47-95BB10C55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525"/>
              <a:ext cx="499" cy="45"/>
            </a:xfrm>
            <a:prstGeom prst="rect">
              <a:avLst/>
            </a:prstGeom>
            <a:noFill/>
            <a:ln w="3175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21" name="Rectangle 3273">
              <a:extLst>
                <a:ext uri="{FF2B5EF4-FFF2-40B4-BE49-F238E27FC236}">
                  <a16:creationId xmlns:a16="http://schemas.microsoft.com/office/drawing/2014/main" id="{669DC147-7FDD-495D-BE0D-6F962F165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615"/>
              <a:ext cx="499" cy="45"/>
            </a:xfrm>
            <a:prstGeom prst="rect">
              <a:avLst/>
            </a:prstGeom>
            <a:noFill/>
            <a:ln w="3175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22" name="Rectangle 3274">
              <a:extLst>
                <a:ext uri="{FF2B5EF4-FFF2-40B4-BE49-F238E27FC236}">
                  <a16:creationId xmlns:a16="http://schemas.microsoft.com/office/drawing/2014/main" id="{C1D1B579-ECF0-4CA1-921B-4C533506C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706"/>
              <a:ext cx="499" cy="45"/>
            </a:xfrm>
            <a:prstGeom prst="rect">
              <a:avLst/>
            </a:prstGeom>
            <a:noFill/>
            <a:ln w="3175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23" name="Rectangle 3275">
              <a:extLst>
                <a:ext uri="{FF2B5EF4-FFF2-40B4-BE49-F238E27FC236}">
                  <a16:creationId xmlns:a16="http://schemas.microsoft.com/office/drawing/2014/main" id="{DACAC3AA-0BFD-4F8E-8A12-FDA0E6E68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797"/>
              <a:ext cx="499" cy="45"/>
            </a:xfrm>
            <a:prstGeom prst="rect">
              <a:avLst/>
            </a:prstGeom>
            <a:noFill/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24" name="Rectangle 3276">
              <a:extLst>
                <a:ext uri="{FF2B5EF4-FFF2-40B4-BE49-F238E27FC236}">
                  <a16:creationId xmlns:a16="http://schemas.microsoft.com/office/drawing/2014/main" id="{46533969-E20B-49F7-B4F7-56179FC42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888"/>
              <a:ext cx="499" cy="45"/>
            </a:xfrm>
            <a:prstGeom prst="rect">
              <a:avLst/>
            </a:prstGeom>
            <a:noFill/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25" name="Rectangle 3277">
              <a:extLst>
                <a:ext uri="{FF2B5EF4-FFF2-40B4-BE49-F238E27FC236}">
                  <a16:creationId xmlns:a16="http://schemas.microsoft.com/office/drawing/2014/main" id="{B0587329-9EFE-4F27-A69D-BA809859E2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978"/>
              <a:ext cx="499" cy="45"/>
            </a:xfrm>
            <a:prstGeom prst="rect">
              <a:avLst/>
            </a:prstGeom>
            <a:noFill/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26" name="Rectangle 3278">
              <a:extLst>
                <a:ext uri="{FF2B5EF4-FFF2-40B4-BE49-F238E27FC236}">
                  <a16:creationId xmlns:a16="http://schemas.microsoft.com/office/drawing/2014/main" id="{230DF62B-C04D-4E47-921A-43ED3186C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2069"/>
              <a:ext cx="499" cy="45"/>
            </a:xfrm>
            <a:prstGeom prst="rect">
              <a:avLst/>
            </a:prstGeom>
            <a:noFill/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27" name="Rectangle 3279">
              <a:extLst>
                <a:ext uri="{FF2B5EF4-FFF2-40B4-BE49-F238E27FC236}">
                  <a16:creationId xmlns:a16="http://schemas.microsoft.com/office/drawing/2014/main" id="{1DC19261-317B-4B3E-B7C8-36ED81188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1162"/>
              <a:ext cx="363" cy="91"/>
            </a:xfrm>
            <a:prstGeom prst="rect">
              <a:avLst/>
            </a:prstGeom>
            <a:solidFill>
              <a:srgbClr val="808000"/>
            </a:solidFill>
            <a:ln w="9525">
              <a:solidFill>
                <a:srgbClr val="99CC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  <p:sp>
          <p:nvSpPr>
            <p:cNvPr id="30928" name="Rectangle 3280" descr="右上がり対角線 (反転)">
              <a:extLst>
                <a:ext uri="{FF2B5EF4-FFF2-40B4-BE49-F238E27FC236}">
                  <a16:creationId xmlns:a16="http://schemas.microsoft.com/office/drawing/2014/main" id="{DD8DE385-906C-4726-A15D-4A57660ACF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069"/>
              <a:ext cx="408" cy="288"/>
            </a:xfrm>
            <a:prstGeom prst="rect">
              <a:avLst/>
            </a:prstGeom>
            <a:pattFill prst="dkUpDiag">
              <a:fgClr>
                <a:schemeClr val="folHlink"/>
              </a:fgClr>
              <a:bgClr>
                <a:schemeClr val="bg1"/>
              </a:bgClr>
            </a:pattFill>
            <a:ln w="9525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29" name="Rectangle 3281">
              <a:extLst>
                <a:ext uri="{FF2B5EF4-FFF2-40B4-BE49-F238E27FC236}">
                  <a16:creationId xmlns:a16="http://schemas.microsoft.com/office/drawing/2014/main" id="{6F5F14CE-B6F3-4123-A1C9-0AB3896895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1162"/>
              <a:ext cx="363" cy="91"/>
            </a:xfrm>
            <a:prstGeom prst="rect">
              <a:avLst/>
            </a:prstGeom>
            <a:solidFill>
              <a:srgbClr val="808000"/>
            </a:solidFill>
            <a:ln w="9525">
              <a:solidFill>
                <a:srgbClr val="99CC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  <p:sp>
          <p:nvSpPr>
            <p:cNvPr id="30930" name="Rectangle 3282">
              <a:extLst>
                <a:ext uri="{FF2B5EF4-FFF2-40B4-BE49-F238E27FC236}">
                  <a16:creationId xmlns:a16="http://schemas.microsoft.com/office/drawing/2014/main" id="{D60781EC-48A6-4A2C-AB35-657C17D43C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1162"/>
              <a:ext cx="363" cy="91"/>
            </a:xfrm>
            <a:prstGeom prst="rect">
              <a:avLst/>
            </a:prstGeom>
            <a:solidFill>
              <a:srgbClr val="808000"/>
            </a:solidFill>
            <a:ln w="9525">
              <a:solidFill>
                <a:srgbClr val="99CC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  <p:sp>
          <p:nvSpPr>
            <p:cNvPr id="30931" name="Rectangle 3283">
              <a:extLst>
                <a:ext uri="{FF2B5EF4-FFF2-40B4-BE49-F238E27FC236}">
                  <a16:creationId xmlns:a16="http://schemas.microsoft.com/office/drawing/2014/main" id="{632F5FE0-CF42-47C7-A6B5-A40D466D50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162"/>
              <a:ext cx="363" cy="91"/>
            </a:xfrm>
            <a:prstGeom prst="rect">
              <a:avLst/>
            </a:prstGeom>
            <a:solidFill>
              <a:srgbClr val="808000"/>
            </a:solidFill>
            <a:ln w="9525">
              <a:solidFill>
                <a:srgbClr val="99CC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  <p:sp>
          <p:nvSpPr>
            <p:cNvPr id="30932" name="Rectangle 3284">
              <a:extLst>
                <a:ext uri="{FF2B5EF4-FFF2-40B4-BE49-F238E27FC236}">
                  <a16:creationId xmlns:a16="http://schemas.microsoft.com/office/drawing/2014/main" id="{259B6784-B360-4A41-9DD4-2CD11A61C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162"/>
              <a:ext cx="363" cy="91"/>
            </a:xfrm>
            <a:prstGeom prst="rect">
              <a:avLst/>
            </a:prstGeom>
            <a:solidFill>
              <a:srgbClr val="808000"/>
            </a:solidFill>
            <a:ln w="9525">
              <a:solidFill>
                <a:srgbClr val="99CC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</p:grpSp>
      <p:grpSp>
        <p:nvGrpSpPr>
          <p:cNvPr id="30933" name="Group 3285">
            <a:extLst>
              <a:ext uri="{FF2B5EF4-FFF2-40B4-BE49-F238E27FC236}">
                <a16:creationId xmlns:a16="http://schemas.microsoft.com/office/drawing/2014/main" id="{3FFFE1BE-6A4B-4F1D-8893-B932261EF0E7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725988"/>
            <a:ext cx="1584325" cy="1584325"/>
            <a:chOff x="262" y="527"/>
            <a:chExt cx="2178" cy="2223"/>
          </a:xfrm>
        </p:grpSpPr>
        <p:grpSp>
          <p:nvGrpSpPr>
            <p:cNvPr id="30934" name="Group 3286">
              <a:extLst>
                <a:ext uri="{FF2B5EF4-FFF2-40B4-BE49-F238E27FC236}">
                  <a16:creationId xmlns:a16="http://schemas.microsoft.com/office/drawing/2014/main" id="{2F91D03D-7687-4636-ABF0-BDA9B9E851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527"/>
              <a:ext cx="2178" cy="2223"/>
              <a:chOff x="262" y="527"/>
              <a:chExt cx="2178" cy="2223"/>
            </a:xfrm>
          </p:grpSpPr>
          <p:sp>
            <p:nvSpPr>
              <p:cNvPr id="30935" name="AutoShape 3287">
                <a:extLst>
                  <a:ext uri="{FF2B5EF4-FFF2-40B4-BE49-F238E27FC236}">
                    <a16:creationId xmlns:a16="http://schemas.microsoft.com/office/drawing/2014/main" id="{DEDF67FE-D935-44A8-9F74-5D5CFB689D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36" name="AutoShape 3288">
                <a:extLst>
                  <a:ext uri="{FF2B5EF4-FFF2-40B4-BE49-F238E27FC236}">
                    <a16:creationId xmlns:a16="http://schemas.microsoft.com/office/drawing/2014/main" id="{4986D839-283B-47C0-9279-E7DB1E5BFE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37" name="Rectangle 3289">
                <a:extLst>
                  <a:ext uri="{FF2B5EF4-FFF2-40B4-BE49-F238E27FC236}">
                    <a16:creationId xmlns:a16="http://schemas.microsoft.com/office/drawing/2014/main" id="{416E748E-A3DA-4C44-8081-2A88D33DD7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38" name="Rectangle 3290">
                <a:extLst>
                  <a:ext uri="{FF2B5EF4-FFF2-40B4-BE49-F238E27FC236}">
                    <a16:creationId xmlns:a16="http://schemas.microsoft.com/office/drawing/2014/main" id="{21DD1B18-2D69-4338-8534-8A0DCEF34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39" name="Rectangle 3291">
                <a:extLst>
                  <a:ext uri="{FF2B5EF4-FFF2-40B4-BE49-F238E27FC236}">
                    <a16:creationId xmlns:a16="http://schemas.microsoft.com/office/drawing/2014/main" id="{6BBE69E7-594D-43E1-A6F2-3B71D0752C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40" name="Rectangle 3292">
                <a:extLst>
                  <a:ext uri="{FF2B5EF4-FFF2-40B4-BE49-F238E27FC236}">
                    <a16:creationId xmlns:a16="http://schemas.microsoft.com/office/drawing/2014/main" id="{4FF3D1E7-E055-45C8-92D3-FFBC9ACD0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41" name="Rectangle 3293">
                <a:extLst>
                  <a:ext uri="{FF2B5EF4-FFF2-40B4-BE49-F238E27FC236}">
                    <a16:creationId xmlns:a16="http://schemas.microsoft.com/office/drawing/2014/main" id="{24558B3B-8C32-4C7D-BDC2-A92AAF1D08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42" name="AutoShape 3294">
                <a:extLst>
                  <a:ext uri="{FF2B5EF4-FFF2-40B4-BE49-F238E27FC236}">
                    <a16:creationId xmlns:a16="http://schemas.microsoft.com/office/drawing/2014/main" id="{7FF88D10-10FB-49D6-97DC-C10882F6F9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0943" name="Group 3295">
                <a:extLst>
                  <a:ext uri="{FF2B5EF4-FFF2-40B4-BE49-F238E27FC236}">
                    <a16:creationId xmlns:a16="http://schemas.microsoft.com/office/drawing/2014/main" id="{5DAED21F-D67E-4D95-8BB7-1413AE5541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30944" name="Group 3296">
                  <a:extLst>
                    <a:ext uri="{FF2B5EF4-FFF2-40B4-BE49-F238E27FC236}">
                      <a16:creationId xmlns:a16="http://schemas.microsoft.com/office/drawing/2014/main" id="{1EC2B633-5E80-4777-B14D-B74A2935FE2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30945" name="AutoShape 3297">
                    <a:extLst>
                      <a:ext uri="{FF2B5EF4-FFF2-40B4-BE49-F238E27FC236}">
                        <a16:creationId xmlns:a16="http://schemas.microsoft.com/office/drawing/2014/main" id="{7CD9D8C9-1C1B-477C-999C-00AE125E25B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946" name="Rectangle 3298">
                    <a:extLst>
                      <a:ext uri="{FF2B5EF4-FFF2-40B4-BE49-F238E27FC236}">
                        <a16:creationId xmlns:a16="http://schemas.microsoft.com/office/drawing/2014/main" id="{629606A4-F1F0-42E0-9D14-7331A03C5C6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947" name="Group 3299">
                  <a:extLst>
                    <a:ext uri="{FF2B5EF4-FFF2-40B4-BE49-F238E27FC236}">
                      <a16:creationId xmlns:a16="http://schemas.microsoft.com/office/drawing/2014/main" id="{A1BABFBB-0C12-4F33-868E-5D7650C3CE5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30948" name="AutoShape 3300">
                    <a:extLst>
                      <a:ext uri="{FF2B5EF4-FFF2-40B4-BE49-F238E27FC236}">
                        <a16:creationId xmlns:a16="http://schemas.microsoft.com/office/drawing/2014/main" id="{2FBF3FDB-F729-4832-92B7-A662A0CD196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949" name="Rectangle 3301">
                    <a:extLst>
                      <a:ext uri="{FF2B5EF4-FFF2-40B4-BE49-F238E27FC236}">
                        <a16:creationId xmlns:a16="http://schemas.microsoft.com/office/drawing/2014/main" id="{A899E1B2-9197-4954-9342-2DEC507939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950" name="Rectangle 3302">
                    <a:extLst>
                      <a:ext uri="{FF2B5EF4-FFF2-40B4-BE49-F238E27FC236}">
                        <a16:creationId xmlns:a16="http://schemas.microsoft.com/office/drawing/2014/main" id="{4B14C456-B475-4F39-A276-64F1808AE6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951" name="Group 3303">
                  <a:extLst>
                    <a:ext uri="{FF2B5EF4-FFF2-40B4-BE49-F238E27FC236}">
                      <a16:creationId xmlns:a16="http://schemas.microsoft.com/office/drawing/2014/main" id="{B123CA22-1A32-4D7D-88E6-90A0DDC35AC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30952" name="AutoShape 3304">
                    <a:extLst>
                      <a:ext uri="{FF2B5EF4-FFF2-40B4-BE49-F238E27FC236}">
                        <a16:creationId xmlns:a16="http://schemas.microsoft.com/office/drawing/2014/main" id="{E21E9D7D-0A7B-4966-B7D7-B24E4EE712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30953" name="Group 3305">
                    <a:extLst>
                      <a:ext uri="{FF2B5EF4-FFF2-40B4-BE49-F238E27FC236}">
                        <a16:creationId xmlns:a16="http://schemas.microsoft.com/office/drawing/2014/main" id="{9EC8F2B9-1C48-476C-BACB-5CD13ABE978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30954" name="Rectangle 3306">
                      <a:extLst>
                        <a:ext uri="{FF2B5EF4-FFF2-40B4-BE49-F238E27FC236}">
                          <a16:creationId xmlns:a16="http://schemas.microsoft.com/office/drawing/2014/main" id="{E981C76C-0434-4D38-B5B7-37164AF63AE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0955" name="Rectangle 3307">
                      <a:extLst>
                        <a:ext uri="{FF2B5EF4-FFF2-40B4-BE49-F238E27FC236}">
                          <a16:creationId xmlns:a16="http://schemas.microsoft.com/office/drawing/2014/main" id="{AFAD7362-92C8-4A81-A265-DC91E2AE9EB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30956" name="Freeform 3308" descr="球">
              <a:extLst>
                <a:ext uri="{FF2B5EF4-FFF2-40B4-BE49-F238E27FC236}">
                  <a16:creationId xmlns:a16="http://schemas.microsoft.com/office/drawing/2014/main" id="{59B83790-33AC-470F-A7D4-0BE4077F1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" y="778"/>
              <a:ext cx="2141" cy="348"/>
            </a:xfrm>
            <a:custGeom>
              <a:avLst/>
              <a:gdLst>
                <a:gd name="T0" fmla="*/ 0 w 2141"/>
                <a:gd name="T1" fmla="*/ 0 h 348"/>
                <a:gd name="T2" fmla="*/ 2141 w 2141"/>
                <a:gd name="T3" fmla="*/ 0 h 348"/>
                <a:gd name="T4" fmla="*/ 2141 w 2141"/>
                <a:gd name="T5" fmla="*/ 259 h 348"/>
                <a:gd name="T6" fmla="*/ 1747 w 2141"/>
                <a:gd name="T7" fmla="*/ 153 h 348"/>
                <a:gd name="T8" fmla="*/ 1154 w 2141"/>
                <a:gd name="T9" fmla="*/ 312 h 348"/>
                <a:gd name="T10" fmla="*/ 567 w 2141"/>
                <a:gd name="T11" fmla="*/ 155 h 348"/>
                <a:gd name="T12" fmla="*/ 2 w 2141"/>
                <a:gd name="T13" fmla="*/ 322 h 348"/>
                <a:gd name="T14" fmla="*/ 0 w 2141"/>
                <a:gd name="T15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41" h="348">
                  <a:moveTo>
                    <a:pt x="0" y="0"/>
                  </a:moveTo>
                  <a:lnTo>
                    <a:pt x="2141" y="0"/>
                  </a:lnTo>
                  <a:lnTo>
                    <a:pt x="2141" y="259"/>
                  </a:lnTo>
                  <a:cubicBezTo>
                    <a:pt x="2075" y="284"/>
                    <a:pt x="1911" y="144"/>
                    <a:pt x="1747" y="153"/>
                  </a:cubicBezTo>
                  <a:cubicBezTo>
                    <a:pt x="1583" y="162"/>
                    <a:pt x="1351" y="312"/>
                    <a:pt x="1154" y="312"/>
                  </a:cubicBezTo>
                  <a:cubicBezTo>
                    <a:pt x="957" y="312"/>
                    <a:pt x="759" y="153"/>
                    <a:pt x="567" y="155"/>
                  </a:cubicBezTo>
                  <a:cubicBezTo>
                    <a:pt x="375" y="157"/>
                    <a:pt x="96" y="348"/>
                    <a:pt x="2" y="322"/>
                  </a:cubicBezTo>
                  <a:lnTo>
                    <a:pt x="0" y="0"/>
                  </a:lnTo>
                  <a:close/>
                </a:path>
              </a:pathLst>
            </a:custGeom>
            <a:pattFill prst="sphere">
              <a:fgClr>
                <a:srgbClr val="FF0066"/>
              </a:fgClr>
              <a:bgClr>
                <a:srgbClr val="FF99CC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57" name="WordArt 3309">
              <a:extLst>
                <a:ext uri="{FF2B5EF4-FFF2-40B4-BE49-F238E27FC236}">
                  <a16:creationId xmlns:a16="http://schemas.microsoft.com/office/drawing/2014/main" id="{24318E6B-820A-484F-98C7-04741381F5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3" y="815"/>
              <a:ext cx="1179" cy="2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CascadeUp">
                <a:avLst>
                  <a:gd name="adj" fmla="val 100000"/>
                </a:avLst>
              </a:prstTxWarp>
              <a:scene3d>
                <a:camera prst="legacyPerspectiveFront">
                  <a:rot lat="20519999" lon="1080000" rev="0"/>
                </a:camera>
                <a:lightRig rig="legacyFlat2" dir="t"/>
              </a:scene3d>
              <a:sp3d extrusionH="36500" prstMaterial="legacyMatte">
                <a:extrusionClr>
                  <a:srgbClr val="FF6600"/>
                </a:extrusionClr>
                <a:contourClr>
                  <a:srgbClr val="FF0000"/>
                </a:contourClr>
              </a:sp3d>
            </a:bodyPr>
            <a:lstStyle/>
            <a:p>
              <a:pPr algn="ctr"/>
              <a:r>
                <a:rPr lang="ja-JP" altLang="en-US" sz="3600" b="1" kern="10">
                  <a:ln w="9525"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おしゃれショッピング</a:t>
              </a:r>
            </a:p>
          </p:txBody>
        </p:sp>
        <p:sp>
          <p:nvSpPr>
            <p:cNvPr id="30958" name="Rectangle 3310" descr="球">
              <a:extLst>
                <a:ext uri="{FF2B5EF4-FFF2-40B4-BE49-F238E27FC236}">
                  <a16:creationId xmlns:a16="http://schemas.microsoft.com/office/drawing/2014/main" id="{2FD5D057-13A7-41BE-994B-574362707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" y="2510"/>
              <a:ext cx="2136" cy="154"/>
            </a:xfrm>
            <a:prstGeom prst="rect">
              <a:avLst/>
            </a:prstGeom>
            <a:pattFill prst="sphere">
              <a:fgClr>
                <a:srgbClr val="FF0066"/>
              </a:fgClr>
              <a:bgClr>
                <a:srgbClr val="FF99CC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959" name="Group 3311">
              <a:extLst>
                <a:ext uri="{FF2B5EF4-FFF2-40B4-BE49-F238E27FC236}">
                  <a16:creationId xmlns:a16="http://schemas.microsoft.com/office/drawing/2014/main" id="{54154646-38E0-4DB3-B248-4D9C879C32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0" y="1392"/>
              <a:ext cx="227" cy="194"/>
              <a:chOff x="3075" y="845"/>
              <a:chExt cx="635" cy="543"/>
            </a:xfrm>
          </p:grpSpPr>
          <p:sp>
            <p:nvSpPr>
              <p:cNvPr id="30960" name="AutoShape 3312">
                <a:extLst>
                  <a:ext uri="{FF2B5EF4-FFF2-40B4-BE49-F238E27FC236}">
                    <a16:creationId xmlns:a16="http://schemas.microsoft.com/office/drawing/2014/main" id="{870ABF71-501E-46E7-B18D-EBC9A853B7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935"/>
                <a:ext cx="544" cy="272"/>
              </a:xfrm>
              <a:custGeom>
                <a:avLst/>
                <a:gdLst>
                  <a:gd name="G0" fmla="+- 3881 0 0"/>
                  <a:gd name="G1" fmla="+- 21600 0 3881"/>
                  <a:gd name="G2" fmla="*/ 3881 1 2"/>
                  <a:gd name="G3" fmla="+- 21600 0 G2"/>
                  <a:gd name="G4" fmla="+/ 3881 21600 2"/>
                  <a:gd name="G5" fmla="+/ G1 0 2"/>
                  <a:gd name="G6" fmla="*/ 21600 21600 3881"/>
                  <a:gd name="G7" fmla="*/ G6 1 2"/>
                  <a:gd name="G8" fmla="+- 21600 0 G7"/>
                  <a:gd name="G9" fmla="*/ 21600 1 2"/>
                  <a:gd name="G10" fmla="+- 3881 0 G9"/>
                  <a:gd name="G11" fmla="?: G10 G8 0"/>
                  <a:gd name="G12" fmla="?: G10 G7 21600"/>
                  <a:gd name="T0" fmla="*/ 19659 w 21600"/>
                  <a:gd name="T1" fmla="*/ 10800 h 21600"/>
                  <a:gd name="T2" fmla="*/ 10800 w 21600"/>
                  <a:gd name="T3" fmla="*/ 21600 h 21600"/>
                  <a:gd name="T4" fmla="*/ 1941 w 21600"/>
                  <a:gd name="T5" fmla="*/ 10800 h 21600"/>
                  <a:gd name="T6" fmla="*/ 10800 w 21600"/>
                  <a:gd name="T7" fmla="*/ 0 h 21600"/>
                  <a:gd name="T8" fmla="*/ 3741 w 21600"/>
                  <a:gd name="T9" fmla="*/ 3741 h 21600"/>
                  <a:gd name="T10" fmla="*/ 17859 w 21600"/>
                  <a:gd name="T11" fmla="*/ 1785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881" y="21600"/>
                    </a:lnTo>
                    <a:lnTo>
                      <a:pt x="1771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noFill/>
              <a:ln w="12700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61" name="Line 3313">
                <a:extLst>
                  <a:ext uri="{FF2B5EF4-FFF2-40B4-BE49-F238E27FC236}">
                    <a16:creationId xmlns:a16="http://schemas.microsoft.com/office/drawing/2014/main" id="{76F53183-BE2C-454B-9CF7-DF535E3FD6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11" y="935"/>
                <a:ext cx="0" cy="272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62" name="Line 3314">
                <a:extLst>
                  <a:ext uri="{FF2B5EF4-FFF2-40B4-BE49-F238E27FC236}">
                    <a16:creationId xmlns:a16="http://schemas.microsoft.com/office/drawing/2014/main" id="{DB0122F3-98C9-480C-AF00-3FFCAE6575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20" y="1026"/>
                <a:ext cx="454" cy="0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63" name="Line 3315">
                <a:extLst>
                  <a:ext uri="{FF2B5EF4-FFF2-40B4-BE49-F238E27FC236}">
                    <a16:creationId xmlns:a16="http://schemas.microsoft.com/office/drawing/2014/main" id="{2FBC3BF4-4D56-49A1-B68C-7C8A1EF1D0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83" y="935"/>
                <a:ext cx="0" cy="272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64" name="Line 3316">
                <a:extLst>
                  <a:ext uri="{FF2B5EF4-FFF2-40B4-BE49-F238E27FC236}">
                    <a16:creationId xmlns:a16="http://schemas.microsoft.com/office/drawing/2014/main" id="{F1C1135A-0402-4914-9629-27F9FE59BD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47" y="935"/>
                <a:ext cx="0" cy="272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65" name="Line 3317">
                <a:extLst>
                  <a:ext uri="{FF2B5EF4-FFF2-40B4-BE49-F238E27FC236}">
                    <a16:creationId xmlns:a16="http://schemas.microsoft.com/office/drawing/2014/main" id="{4682E198-A838-45AA-B4DE-6C479851B6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5" y="1162"/>
                <a:ext cx="363" cy="0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66" name="Freeform 3318">
                <a:extLst>
                  <a:ext uri="{FF2B5EF4-FFF2-40B4-BE49-F238E27FC236}">
                    <a16:creationId xmlns:a16="http://schemas.microsoft.com/office/drawing/2014/main" id="{1282D083-20EB-479D-A833-D346EF0DF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845"/>
                <a:ext cx="545" cy="453"/>
              </a:xfrm>
              <a:custGeom>
                <a:avLst/>
                <a:gdLst>
                  <a:gd name="T0" fmla="*/ 545 w 545"/>
                  <a:gd name="T1" fmla="*/ 0 h 453"/>
                  <a:gd name="T2" fmla="*/ 363 w 545"/>
                  <a:gd name="T3" fmla="*/ 453 h 453"/>
                  <a:gd name="T4" fmla="*/ 0 w 545"/>
                  <a:gd name="T5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5" h="453">
                    <a:moveTo>
                      <a:pt x="545" y="0"/>
                    </a:moveTo>
                    <a:lnTo>
                      <a:pt x="363" y="453"/>
                    </a:lnTo>
                    <a:lnTo>
                      <a:pt x="0" y="453"/>
                    </a:lnTo>
                  </a:path>
                </a:pathLst>
              </a:custGeom>
              <a:noFill/>
              <a:ln w="12700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67" name="Oval 3319">
                <a:extLst>
                  <a:ext uri="{FF2B5EF4-FFF2-40B4-BE49-F238E27FC236}">
                    <a16:creationId xmlns:a16="http://schemas.microsoft.com/office/drawing/2014/main" id="{6E7B1523-F834-4C08-BC87-410EC79AF0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1298"/>
                <a:ext cx="90" cy="90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68" name="Oval 3320">
                <a:extLst>
                  <a:ext uri="{FF2B5EF4-FFF2-40B4-BE49-F238E27FC236}">
                    <a16:creationId xmlns:a16="http://schemas.microsoft.com/office/drawing/2014/main" id="{530DA2B6-2B93-41B5-B686-71B228C9A8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1298"/>
                <a:ext cx="90" cy="90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969" name="Rectangle 3321">
              <a:extLst>
                <a:ext uri="{FF2B5EF4-FFF2-40B4-BE49-F238E27FC236}">
                  <a16:creationId xmlns:a16="http://schemas.microsoft.com/office/drawing/2014/main" id="{17D192FD-783C-4D03-8C7F-74121AFBD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344"/>
              <a:ext cx="408" cy="288"/>
            </a:xfrm>
            <a:prstGeom prst="rect">
              <a:avLst/>
            </a:prstGeom>
            <a:noFill/>
            <a:ln w="952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70" name="Rectangle 3322">
              <a:extLst>
                <a:ext uri="{FF2B5EF4-FFF2-40B4-BE49-F238E27FC236}">
                  <a16:creationId xmlns:a16="http://schemas.microsoft.com/office/drawing/2014/main" id="{95731980-75B3-4674-89FD-8CDC8B5A3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678"/>
              <a:ext cx="408" cy="44"/>
            </a:xfrm>
            <a:prstGeom prst="rect">
              <a:avLst/>
            </a:prstGeom>
            <a:noFill/>
            <a:ln w="3175">
              <a:solidFill>
                <a:srgbClr val="FFC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71" name="Rectangle 3323">
              <a:extLst>
                <a:ext uri="{FF2B5EF4-FFF2-40B4-BE49-F238E27FC236}">
                  <a16:creationId xmlns:a16="http://schemas.microsoft.com/office/drawing/2014/main" id="{E986C66F-D8B1-47BA-8A9B-9C53BA706C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768"/>
              <a:ext cx="408" cy="45"/>
            </a:xfrm>
            <a:prstGeom prst="rect">
              <a:avLst/>
            </a:prstGeom>
            <a:noFill/>
            <a:ln w="3175">
              <a:solidFill>
                <a:srgbClr val="FFC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72" name="Rectangle 3324">
              <a:extLst>
                <a:ext uri="{FF2B5EF4-FFF2-40B4-BE49-F238E27FC236}">
                  <a16:creationId xmlns:a16="http://schemas.microsoft.com/office/drawing/2014/main" id="{406968B8-E03E-4263-A278-00F0C1B2B4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859"/>
              <a:ext cx="408" cy="44"/>
            </a:xfrm>
            <a:prstGeom prst="rect">
              <a:avLst/>
            </a:prstGeom>
            <a:noFill/>
            <a:ln w="3175">
              <a:solidFill>
                <a:srgbClr val="FFC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73" name="Rectangle 3325">
              <a:extLst>
                <a:ext uri="{FF2B5EF4-FFF2-40B4-BE49-F238E27FC236}">
                  <a16:creationId xmlns:a16="http://schemas.microsoft.com/office/drawing/2014/main" id="{0C036EB7-227C-44DF-AD3A-B7AE798B7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950"/>
              <a:ext cx="408" cy="44"/>
            </a:xfrm>
            <a:prstGeom prst="rect">
              <a:avLst/>
            </a:prstGeom>
            <a:noFill/>
            <a:ln w="3175">
              <a:solidFill>
                <a:srgbClr val="FFC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974" name="Group 3326">
              <a:extLst>
                <a:ext uri="{FF2B5EF4-FFF2-40B4-BE49-F238E27FC236}">
                  <a16:creationId xmlns:a16="http://schemas.microsoft.com/office/drawing/2014/main" id="{82E3E367-FDA2-4BC4-AD03-1E512E01B0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1389"/>
              <a:ext cx="435" cy="998"/>
              <a:chOff x="1846" y="514"/>
              <a:chExt cx="1229" cy="2825"/>
            </a:xfrm>
          </p:grpSpPr>
          <p:grpSp>
            <p:nvGrpSpPr>
              <p:cNvPr id="30975" name="Group 3327">
                <a:extLst>
                  <a:ext uri="{FF2B5EF4-FFF2-40B4-BE49-F238E27FC236}">
                    <a16:creationId xmlns:a16="http://schemas.microsoft.com/office/drawing/2014/main" id="{2AF37C9B-5938-4160-8BE0-D1D3D8C041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17" y="514"/>
                <a:ext cx="546" cy="772"/>
                <a:chOff x="4089" y="1661"/>
                <a:chExt cx="497" cy="705"/>
              </a:xfrm>
            </p:grpSpPr>
            <p:sp>
              <p:nvSpPr>
                <p:cNvPr id="30976" name="AutoShape 3328">
                  <a:extLst>
                    <a:ext uri="{FF2B5EF4-FFF2-40B4-BE49-F238E27FC236}">
                      <a16:creationId xmlns:a16="http://schemas.microsoft.com/office/drawing/2014/main" id="{E9C24656-6CA7-49AF-ACA0-5CB363F80C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068" y="1682"/>
                  <a:ext cx="539" cy="497"/>
                </a:xfrm>
                <a:prstGeom prst="moon">
                  <a:avLst>
                    <a:gd name="adj" fmla="val 875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977" name="AutoShape 3329">
                  <a:extLst>
                    <a:ext uri="{FF2B5EF4-FFF2-40B4-BE49-F238E27FC236}">
                      <a16:creationId xmlns:a16="http://schemas.microsoft.com/office/drawing/2014/main" id="{4B260BAA-5AE9-439F-BEF5-F603EABF5F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120" y="1755"/>
                  <a:ext cx="435" cy="414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978" name="Oval 3330">
                  <a:extLst>
                    <a:ext uri="{FF2B5EF4-FFF2-40B4-BE49-F238E27FC236}">
                      <a16:creationId xmlns:a16="http://schemas.microsoft.com/office/drawing/2014/main" id="{122299CE-7953-4092-ACD7-F47576D82B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0" y="1682"/>
                  <a:ext cx="455" cy="477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979" name="Oval 3331">
                  <a:extLst>
                    <a:ext uri="{FF2B5EF4-FFF2-40B4-BE49-F238E27FC236}">
                      <a16:creationId xmlns:a16="http://schemas.microsoft.com/office/drawing/2014/main" id="{22B0E2C2-0A31-4CE0-A24E-A6497C8E2A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0" y="1661"/>
                  <a:ext cx="455" cy="477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980" name="Oval 3332">
                  <a:extLst>
                    <a:ext uri="{FF2B5EF4-FFF2-40B4-BE49-F238E27FC236}">
                      <a16:creationId xmlns:a16="http://schemas.microsoft.com/office/drawing/2014/main" id="{9E8FA295-DA90-40C1-9690-1AAB7FA296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4110" y="1938"/>
                  <a:ext cx="80" cy="1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981" name="Oval 3333">
                  <a:extLst>
                    <a:ext uri="{FF2B5EF4-FFF2-40B4-BE49-F238E27FC236}">
                      <a16:creationId xmlns:a16="http://schemas.microsoft.com/office/drawing/2014/main" id="{4FC12E76-17BD-46FE-B1FD-720740DF44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4485" y="1938"/>
                  <a:ext cx="80" cy="1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982" name="Oval 3334">
                  <a:extLst>
                    <a:ext uri="{FF2B5EF4-FFF2-40B4-BE49-F238E27FC236}">
                      <a16:creationId xmlns:a16="http://schemas.microsoft.com/office/drawing/2014/main" id="{3BE47237-A5DF-44ED-B318-6A83823B4C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30" y="1724"/>
                  <a:ext cx="415" cy="435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0983" name="Group 3335">
                  <a:extLst>
                    <a:ext uri="{FF2B5EF4-FFF2-40B4-BE49-F238E27FC236}">
                      <a16:creationId xmlns:a16="http://schemas.microsoft.com/office/drawing/2014/main" id="{ED59C4AF-8786-4B59-BF71-12433D60228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75" y="1972"/>
                  <a:ext cx="125" cy="332"/>
                  <a:chOff x="2304" y="2251"/>
                  <a:chExt cx="317" cy="726"/>
                </a:xfrm>
              </p:grpSpPr>
              <p:sp>
                <p:nvSpPr>
                  <p:cNvPr id="30984" name="Oval 3336">
                    <a:extLst>
                      <a:ext uri="{FF2B5EF4-FFF2-40B4-BE49-F238E27FC236}">
                        <a16:creationId xmlns:a16="http://schemas.microsoft.com/office/drawing/2014/main" id="{13EB5662-44A6-4803-99E4-06B9F018C6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251"/>
                    <a:ext cx="317" cy="7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CC99">
                          <a:gamma/>
                          <a:tint val="47451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985" name="Oval 3337">
                    <a:extLst>
                      <a:ext uri="{FF2B5EF4-FFF2-40B4-BE49-F238E27FC236}">
                        <a16:creationId xmlns:a16="http://schemas.microsoft.com/office/drawing/2014/main" id="{49382AC4-5E5A-408B-BB9D-7665357D63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478"/>
                    <a:ext cx="317" cy="272"/>
                  </a:xfrm>
                  <a:prstGeom prst="ellipse">
                    <a:avLst/>
                  </a:prstGeom>
                  <a:solidFill>
                    <a:srgbClr val="FF99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0986" name="Oval 3338">
                  <a:extLst>
                    <a:ext uri="{FF2B5EF4-FFF2-40B4-BE49-F238E27FC236}">
                      <a16:creationId xmlns:a16="http://schemas.microsoft.com/office/drawing/2014/main" id="{4776235B-D37A-402A-9DF1-EBEF9D0B7E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37" y="1724"/>
                  <a:ext cx="402" cy="4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987" name="Freeform 3339">
                  <a:extLst>
                    <a:ext uri="{FF2B5EF4-FFF2-40B4-BE49-F238E27FC236}">
                      <a16:creationId xmlns:a16="http://schemas.microsoft.com/office/drawing/2014/main" id="{40A61690-4DA7-445E-91E6-7B35BBB532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4308" y="2034"/>
                  <a:ext cx="60" cy="21"/>
                </a:xfrm>
                <a:custGeom>
                  <a:avLst/>
                  <a:gdLst>
                    <a:gd name="T0" fmla="*/ 0 w 363"/>
                    <a:gd name="T1" fmla="*/ 91 h 98"/>
                    <a:gd name="T2" fmla="*/ 182 w 363"/>
                    <a:gd name="T3" fmla="*/ 0 h 98"/>
                    <a:gd name="T4" fmla="*/ 363 w 363"/>
                    <a:gd name="T5" fmla="*/ 91 h 98"/>
                    <a:gd name="T6" fmla="*/ 182 w 363"/>
                    <a:gd name="T7" fmla="*/ 45 h 98"/>
                    <a:gd name="T8" fmla="*/ 0 w 363"/>
                    <a:gd name="T9" fmla="*/ 91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98">
                      <a:moveTo>
                        <a:pt x="0" y="91"/>
                      </a:moveTo>
                      <a:cubicBezTo>
                        <a:pt x="0" y="84"/>
                        <a:pt x="122" y="0"/>
                        <a:pt x="182" y="0"/>
                      </a:cubicBezTo>
                      <a:cubicBezTo>
                        <a:pt x="242" y="0"/>
                        <a:pt x="363" y="84"/>
                        <a:pt x="363" y="91"/>
                      </a:cubicBezTo>
                      <a:cubicBezTo>
                        <a:pt x="363" y="98"/>
                        <a:pt x="242" y="45"/>
                        <a:pt x="182" y="45"/>
                      </a:cubicBezTo>
                      <a:cubicBezTo>
                        <a:pt x="122" y="45"/>
                        <a:pt x="0" y="98"/>
                        <a:pt x="0" y="91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30988" name="Group 3340">
                  <a:extLst>
                    <a:ext uri="{FF2B5EF4-FFF2-40B4-BE49-F238E27FC236}">
                      <a16:creationId xmlns:a16="http://schemas.microsoft.com/office/drawing/2014/main" id="{DAF750E6-4E25-43D5-B63C-0BAA560BAD7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76" y="2096"/>
                  <a:ext cx="124" cy="42"/>
                  <a:chOff x="2893" y="1933"/>
                  <a:chExt cx="642" cy="228"/>
                </a:xfrm>
              </p:grpSpPr>
              <p:sp>
                <p:nvSpPr>
                  <p:cNvPr id="30989" name="Freeform 3341">
                    <a:extLst>
                      <a:ext uri="{FF2B5EF4-FFF2-40B4-BE49-F238E27FC236}">
                        <a16:creationId xmlns:a16="http://schemas.microsoft.com/office/drawing/2014/main" id="{AAEDF830-E37B-464F-A563-A94DBAAA52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93" y="1933"/>
                    <a:ext cx="642" cy="22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99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99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990" name="Freeform 3342">
                    <a:extLst>
                      <a:ext uri="{FF2B5EF4-FFF2-40B4-BE49-F238E27FC236}">
                        <a16:creationId xmlns:a16="http://schemas.microsoft.com/office/drawing/2014/main" id="{D25985E2-88B5-47F0-A4D0-2BEF022469B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87" y="2024"/>
                    <a:ext cx="454" cy="13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0066"/>
                      </a:gs>
                      <a:gs pos="100000">
                        <a:srgbClr val="FF505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0991" name="Oval 3343">
                  <a:extLst>
                    <a:ext uri="{FF2B5EF4-FFF2-40B4-BE49-F238E27FC236}">
                      <a16:creationId xmlns:a16="http://schemas.microsoft.com/office/drawing/2014/main" id="{F0D5FC2F-1EC3-4A20-8C76-94ACEECA40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92" y="2200"/>
                  <a:ext cx="290" cy="166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992" name="AutoShape 3344">
                  <a:extLst>
                    <a:ext uri="{FF2B5EF4-FFF2-40B4-BE49-F238E27FC236}">
                      <a16:creationId xmlns:a16="http://schemas.microsoft.com/office/drawing/2014/main" id="{98A0EB04-04D2-4096-99AE-1368960875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224" y="1775"/>
                  <a:ext cx="20" cy="166"/>
                </a:xfrm>
                <a:prstGeom prst="moon">
                  <a:avLst>
                    <a:gd name="adj" fmla="val 28676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993" name="AutoShape 3345">
                  <a:extLst>
                    <a:ext uri="{FF2B5EF4-FFF2-40B4-BE49-F238E27FC236}">
                      <a16:creationId xmlns:a16="http://schemas.microsoft.com/office/drawing/2014/main" id="{69015481-D6E8-4C6A-A434-6CCBF31532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431" y="1775"/>
                  <a:ext cx="20" cy="166"/>
                </a:xfrm>
                <a:prstGeom prst="moon">
                  <a:avLst>
                    <a:gd name="adj" fmla="val 28676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994" name="Oval 3346">
                  <a:extLst>
                    <a:ext uri="{FF2B5EF4-FFF2-40B4-BE49-F238E27FC236}">
                      <a16:creationId xmlns:a16="http://schemas.microsoft.com/office/drawing/2014/main" id="{11642929-F214-4CB7-939E-D5360B133D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51" y="1993"/>
                  <a:ext cx="124" cy="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99"/>
                    </a:gs>
                    <a:gs pos="100000">
                      <a:srgbClr val="FF9999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995" name="Oval 3347">
                  <a:extLst>
                    <a:ext uri="{FF2B5EF4-FFF2-40B4-BE49-F238E27FC236}">
                      <a16:creationId xmlns:a16="http://schemas.microsoft.com/office/drawing/2014/main" id="{4831C7BE-C882-4E8A-9A34-76E375F61A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00" y="1993"/>
                  <a:ext cx="124" cy="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99"/>
                    </a:gs>
                    <a:gs pos="100000">
                      <a:srgbClr val="FF9999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0996" name="Group 3348">
                  <a:extLst>
                    <a:ext uri="{FF2B5EF4-FFF2-40B4-BE49-F238E27FC236}">
                      <a16:creationId xmlns:a16="http://schemas.microsoft.com/office/drawing/2014/main" id="{0D90D8CA-1EF4-442B-81AA-ED1EB797B3D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6" y="1682"/>
                  <a:ext cx="83" cy="145"/>
                  <a:chOff x="1215" y="2931"/>
                  <a:chExt cx="386" cy="318"/>
                </a:xfrm>
              </p:grpSpPr>
              <p:sp>
                <p:nvSpPr>
                  <p:cNvPr id="30997" name="AutoShape 3349">
                    <a:extLst>
                      <a:ext uri="{FF2B5EF4-FFF2-40B4-BE49-F238E27FC236}">
                        <a16:creationId xmlns:a16="http://schemas.microsoft.com/office/drawing/2014/main" id="{A2751659-EE2C-4A5A-8585-D40C8E52D48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1215" y="2931"/>
                    <a:ext cx="159" cy="318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998" name="AutoShape 3350">
                    <a:extLst>
                      <a:ext uri="{FF2B5EF4-FFF2-40B4-BE49-F238E27FC236}">
                        <a16:creationId xmlns:a16="http://schemas.microsoft.com/office/drawing/2014/main" id="{82DED863-3AFD-4A93-96CF-E0B42BDEEA4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9800000" flipH="1">
                    <a:off x="1442" y="2931"/>
                    <a:ext cx="159" cy="318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999" name="Group 3351">
                  <a:extLst>
                    <a:ext uri="{FF2B5EF4-FFF2-40B4-BE49-F238E27FC236}">
                      <a16:creationId xmlns:a16="http://schemas.microsoft.com/office/drawing/2014/main" id="{6290AAAF-1CA6-41B3-B7C3-41160955EBF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34" y="1682"/>
                  <a:ext cx="207" cy="145"/>
                  <a:chOff x="1215" y="2931"/>
                  <a:chExt cx="386" cy="318"/>
                </a:xfrm>
              </p:grpSpPr>
              <p:sp>
                <p:nvSpPr>
                  <p:cNvPr id="31000" name="AutoShape 3352">
                    <a:extLst>
                      <a:ext uri="{FF2B5EF4-FFF2-40B4-BE49-F238E27FC236}">
                        <a16:creationId xmlns:a16="http://schemas.microsoft.com/office/drawing/2014/main" id="{4C79D698-DFFE-4151-82E9-4F10A6BAD9F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1215" y="2931"/>
                    <a:ext cx="159" cy="318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001" name="AutoShape 3353">
                    <a:extLst>
                      <a:ext uri="{FF2B5EF4-FFF2-40B4-BE49-F238E27FC236}">
                        <a16:creationId xmlns:a16="http://schemas.microsoft.com/office/drawing/2014/main" id="{8A6335D6-41A3-4CC7-B648-48EE20FBFE4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9800000" flipH="1">
                    <a:off x="1442" y="2931"/>
                    <a:ext cx="159" cy="318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1002" name="Oval 3354">
                  <a:extLst>
                    <a:ext uri="{FF2B5EF4-FFF2-40B4-BE49-F238E27FC236}">
                      <a16:creationId xmlns:a16="http://schemas.microsoft.com/office/drawing/2014/main" id="{A2ADA71B-1461-46E9-87AB-0400CAD315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34" y="1910"/>
                  <a:ext cx="21" cy="83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003" name="Oval 3355">
                  <a:extLst>
                    <a:ext uri="{FF2B5EF4-FFF2-40B4-BE49-F238E27FC236}">
                      <a16:creationId xmlns:a16="http://schemas.microsoft.com/office/drawing/2014/main" id="{655AB4BB-EA92-40A5-9E7E-842168A9DE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1" y="1910"/>
                  <a:ext cx="21" cy="83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004" name="AutoShape 3356">
                  <a:extLst>
                    <a:ext uri="{FF2B5EF4-FFF2-40B4-BE49-F238E27FC236}">
                      <a16:creationId xmlns:a16="http://schemas.microsoft.com/office/drawing/2014/main" id="{2D08505B-F5D8-42DC-A322-D8A2C8745F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51" y="2076"/>
                  <a:ext cx="21" cy="8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005" name="AutoShape 3357">
                  <a:extLst>
                    <a:ext uri="{FF2B5EF4-FFF2-40B4-BE49-F238E27FC236}">
                      <a16:creationId xmlns:a16="http://schemas.microsoft.com/office/drawing/2014/main" id="{0DB6BD5B-DE3B-494E-AA2B-4FA2023688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03" y="2076"/>
                  <a:ext cx="21" cy="8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006" name="Group 3358">
                <a:extLst>
                  <a:ext uri="{FF2B5EF4-FFF2-40B4-BE49-F238E27FC236}">
                    <a16:creationId xmlns:a16="http://schemas.microsoft.com/office/drawing/2014/main" id="{D07A1F7B-8B16-43D1-A69E-C7A57473B1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907" y="1201"/>
                <a:ext cx="168" cy="1034"/>
                <a:chOff x="2202" y="294"/>
                <a:chExt cx="168" cy="1034"/>
              </a:xfrm>
            </p:grpSpPr>
            <p:sp>
              <p:nvSpPr>
                <p:cNvPr id="31007" name="Freeform 3359">
                  <a:extLst>
                    <a:ext uri="{FF2B5EF4-FFF2-40B4-BE49-F238E27FC236}">
                      <a16:creationId xmlns:a16="http://schemas.microsoft.com/office/drawing/2014/main" id="{E9070425-8BAE-4247-BE21-8E8354BEDD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2" y="1074"/>
                  <a:ext cx="120" cy="254"/>
                </a:xfrm>
                <a:custGeom>
                  <a:avLst/>
                  <a:gdLst>
                    <a:gd name="T0" fmla="*/ 15 w 194"/>
                    <a:gd name="T1" fmla="*/ 24 h 442"/>
                    <a:gd name="T2" fmla="*/ 11 w 194"/>
                    <a:gd name="T3" fmla="*/ 131 h 442"/>
                    <a:gd name="T4" fmla="*/ 21 w 194"/>
                    <a:gd name="T5" fmla="*/ 260 h 442"/>
                    <a:gd name="T6" fmla="*/ 83 w 194"/>
                    <a:gd name="T7" fmla="*/ 359 h 442"/>
                    <a:gd name="T8" fmla="*/ 171 w 194"/>
                    <a:gd name="T9" fmla="*/ 435 h 442"/>
                    <a:gd name="T10" fmla="*/ 179 w 194"/>
                    <a:gd name="T11" fmla="*/ 398 h 442"/>
                    <a:gd name="T12" fmla="*/ 126 w 194"/>
                    <a:gd name="T13" fmla="*/ 350 h 442"/>
                    <a:gd name="T14" fmla="*/ 90 w 194"/>
                    <a:gd name="T15" fmla="*/ 278 h 442"/>
                    <a:gd name="T16" fmla="*/ 102 w 194"/>
                    <a:gd name="T17" fmla="*/ 192 h 442"/>
                    <a:gd name="T18" fmla="*/ 126 w 194"/>
                    <a:gd name="T19" fmla="*/ 240 h 442"/>
                    <a:gd name="T20" fmla="*/ 147 w 194"/>
                    <a:gd name="T21" fmla="*/ 308 h 442"/>
                    <a:gd name="T22" fmla="*/ 180 w 194"/>
                    <a:gd name="T23" fmla="*/ 321 h 442"/>
                    <a:gd name="T24" fmla="*/ 191 w 194"/>
                    <a:gd name="T25" fmla="*/ 275 h 442"/>
                    <a:gd name="T26" fmla="*/ 164 w 194"/>
                    <a:gd name="T27" fmla="*/ 189 h 442"/>
                    <a:gd name="T28" fmla="*/ 143 w 194"/>
                    <a:gd name="T29" fmla="*/ 78 h 442"/>
                    <a:gd name="T30" fmla="*/ 102 w 194"/>
                    <a:gd name="T31" fmla="*/ 9 h 442"/>
                    <a:gd name="T32" fmla="*/ 15 w 194"/>
                    <a:gd name="T33" fmla="*/ 24 h 4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94" h="442">
                      <a:moveTo>
                        <a:pt x="15" y="24"/>
                      </a:moveTo>
                      <a:cubicBezTo>
                        <a:pt x="0" y="44"/>
                        <a:pt x="10" y="92"/>
                        <a:pt x="11" y="131"/>
                      </a:cubicBezTo>
                      <a:cubicBezTo>
                        <a:pt x="12" y="170"/>
                        <a:pt x="9" y="222"/>
                        <a:pt x="21" y="260"/>
                      </a:cubicBezTo>
                      <a:cubicBezTo>
                        <a:pt x="33" y="298"/>
                        <a:pt x="58" y="330"/>
                        <a:pt x="83" y="359"/>
                      </a:cubicBezTo>
                      <a:cubicBezTo>
                        <a:pt x="108" y="388"/>
                        <a:pt x="155" y="428"/>
                        <a:pt x="171" y="435"/>
                      </a:cubicBezTo>
                      <a:cubicBezTo>
                        <a:pt x="187" y="442"/>
                        <a:pt x="186" y="412"/>
                        <a:pt x="179" y="398"/>
                      </a:cubicBezTo>
                      <a:cubicBezTo>
                        <a:pt x="172" y="384"/>
                        <a:pt x="141" y="370"/>
                        <a:pt x="126" y="350"/>
                      </a:cubicBezTo>
                      <a:cubicBezTo>
                        <a:pt x="111" y="330"/>
                        <a:pt x="94" y="304"/>
                        <a:pt x="90" y="278"/>
                      </a:cubicBezTo>
                      <a:cubicBezTo>
                        <a:pt x="86" y="252"/>
                        <a:pt x="96" y="198"/>
                        <a:pt x="102" y="192"/>
                      </a:cubicBezTo>
                      <a:cubicBezTo>
                        <a:pt x="108" y="186"/>
                        <a:pt x="119" y="221"/>
                        <a:pt x="126" y="240"/>
                      </a:cubicBezTo>
                      <a:cubicBezTo>
                        <a:pt x="133" y="259"/>
                        <a:pt x="138" y="294"/>
                        <a:pt x="147" y="308"/>
                      </a:cubicBezTo>
                      <a:cubicBezTo>
                        <a:pt x="156" y="322"/>
                        <a:pt x="173" y="326"/>
                        <a:pt x="180" y="321"/>
                      </a:cubicBezTo>
                      <a:cubicBezTo>
                        <a:pt x="187" y="316"/>
                        <a:pt x="194" y="297"/>
                        <a:pt x="191" y="275"/>
                      </a:cubicBezTo>
                      <a:cubicBezTo>
                        <a:pt x="188" y="253"/>
                        <a:pt x="172" y="222"/>
                        <a:pt x="164" y="189"/>
                      </a:cubicBezTo>
                      <a:cubicBezTo>
                        <a:pt x="156" y="156"/>
                        <a:pt x="153" y="108"/>
                        <a:pt x="143" y="78"/>
                      </a:cubicBezTo>
                      <a:cubicBezTo>
                        <a:pt x="133" y="48"/>
                        <a:pt x="123" y="18"/>
                        <a:pt x="102" y="9"/>
                      </a:cubicBezTo>
                      <a:cubicBezTo>
                        <a:pt x="81" y="0"/>
                        <a:pt x="33" y="4"/>
                        <a:pt x="15" y="24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cap="flat" cmpd="sng">
                      <a:solidFill>
                        <a:schemeClr val="hlink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008" name="Freeform 3360">
                  <a:extLst>
                    <a:ext uri="{FF2B5EF4-FFF2-40B4-BE49-F238E27FC236}">
                      <a16:creationId xmlns:a16="http://schemas.microsoft.com/office/drawing/2014/main" id="{B732B039-3E0E-4BBE-8DFB-B0D38E9927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2" y="294"/>
                  <a:ext cx="168" cy="806"/>
                </a:xfrm>
                <a:custGeom>
                  <a:avLst/>
                  <a:gdLst>
                    <a:gd name="T0" fmla="*/ 91 w 272"/>
                    <a:gd name="T1" fmla="*/ 0 h 1406"/>
                    <a:gd name="T2" fmla="*/ 272 w 272"/>
                    <a:gd name="T3" fmla="*/ 681 h 1406"/>
                    <a:gd name="T4" fmla="*/ 181 w 272"/>
                    <a:gd name="T5" fmla="*/ 1406 h 1406"/>
                    <a:gd name="T6" fmla="*/ 0 w 272"/>
                    <a:gd name="T7" fmla="*/ 1406 h 1406"/>
                    <a:gd name="T8" fmla="*/ 0 w 272"/>
                    <a:gd name="T9" fmla="*/ 726 h 1406"/>
                    <a:gd name="T10" fmla="*/ 91 w 272"/>
                    <a:gd name="T11" fmla="*/ 0 h 1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2" h="1406">
                      <a:moveTo>
                        <a:pt x="91" y="0"/>
                      </a:moveTo>
                      <a:lnTo>
                        <a:pt x="272" y="681"/>
                      </a:lnTo>
                      <a:lnTo>
                        <a:pt x="181" y="1406"/>
                      </a:lnTo>
                      <a:lnTo>
                        <a:pt x="0" y="1406"/>
                      </a:lnTo>
                      <a:lnTo>
                        <a:pt x="0" y="726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31009" name="Freeform 3361">
                <a:extLst>
                  <a:ext uri="{FF2B5EF4-FFF2-40B4-BE49-F238E27FC236}">
                    <a16:creationId xmlns:a16="http://schemas.microsoft.com/office/drawing/2014/main" id="{065FE356-01BA-4B35-8979-505E2B9212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9" y="1123"/>
                <a:ext cx="674" cy="910"/>
              </a:xfrm>
              <a:custGeom>
                <a:avLst/>
                <a:gdLst>
                  <a:gd name="T0" fmla="*/ 998 w 1088"/>
                  <a:gd name="T1" fmla="*/ 1588 h 1588"/>
                  <a:gd name="T2" fmla="*/ 90 w 1088"/>
                  <a:gd name="T3" fmla="*/ 1588 h 1588"/>
                  <a:gd name="T4" fmla="*/ 181 w 1088"/>
                  <a:gd name="T5" fmla="*/ 817 h 1588"/>
                  <a:gd name="T6" fmla="*/ 0 w 1088"/>
                  <a:gd name="T7" fmla="*/ 136 h 1588"/>
                  <a:gd name="T8" fmla="*/ 362 w 1088"/>
                  <a:gd name="T9" fmla="*/ 0 h 1588"/>
                  <a:gd name="T10" fmla="*/ 544 w 1088"/>
                  <a:gd name="T11" fmla="*/ 318 h 1588"/>
                  <a:gd name="T12" fmla="*/ 725 w 1088"/>
                  <a:gd name="T13" fmla="*/ 0 h 1588"/>
                  <a:gd name="T14" fmla="*/ 1088 w 1088"/>
                  <a:gd name="T15" fmla="*/ 136 h 1588"/>
                  <a:gd name="T16" fmla="*/ 907 w 1088"/>
                  <a:gd name="T17" fmla="*/ 817 h 1588"/>
                  <a:gd name="T18" fmla="*/ 998 w 1088"/>
                  <a:gd name="T19" fmla="*/ 1588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88" h="1588">
                    <a:moveTo>
                      <a:pt x="998" y="1588"/>
                    </a:moveTo>
                    <a:lnTo>
                      <a:pt x="90" y="1588"/>
                    </a:lnTo>
                    <a:lnTo>
                      <a:pt x="181" y="817"/>
                    </a:lnTo>
                    <a:lnTo>
                      <a:pt x="0" y="136"/>
                    </a:lnTo>
                    <a:lnTo>
                      <a:pt x="362" y="0"/>
                    </a:lnTo>
                    <a:lnTo>
                      <a:pt x="544" y="318"/>
                    </a:lnTo>
                    <a:lnTo>
                      <a:pt x="725" y="0"/>
                    </a:lnTo>
                    <a:lnTo>
                      <a:pt x="1088" y="136"/>
                    </a:lnTo>
                    <a:lnTo>
                      <a:pt x="907" y="817"/>
                    </a:lnTo>
                    <a:lnTo>
                      <a:pt x="998" y="1588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10" name="Freeform 3362">
                <a:extLst>
                  <a:ext uri="{FF2B5EF4-FFF2-40B4-BE49-F238E27FC236}">
                    <a16:creationId xmlns:a16="http://schemas.microsoft.com/office/drawing/2014/main" id="{D04C9CE6-59EE-4860-B316-BA38B43AFF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1" y="2345"/>
                <a:ext cx="239" cy="970"/>
              </a:xfrm>
              <a:custGeom>
                <a:avLst/>
                <a:gdLst>
                  <a:gd name="T0" fmla="*/ 45 w 386"/>
                  <a:gd name="T1" fmla="*/ 47 h 1692"/>
                  <a:gd name="T2" fmla="*/ 67 w 386"/>
                  <a:gd name="T3" fmla="*/ 321 h 1692"/>
                  <a:gd name="T4" fmla="*/ 71 w 386"/>
                  <a:gd name="T5" fmla="*/ 725 h 1692"/>
                  <a:gd name="T6" fmla="*/ 181 w 386"/>
                  <a:gd name="T7" fmla="*/ 1181 h 1692"/>
                  <a:gd name="T8" fmla="*/ 179 w 386"/>
                  <a:gd name="T9" fmla="*/ 1613 h 1692"/>
                  <a:gd name="T10" fmla="*/ 315 w 386"/>
                  <a:gd name="T11" fmla="*/ 1657 h 1692"/>
                  <a:gd name="T12" fmla="*/ 363 w 386"/>
                  <a:gd name="T13" fmla="*/ 1407 h 1692"/>
                  <a:gd name="T14" fmla="*/ 303 w 386"/>
                  <a:gd name="T15" fmla="*/ 1169 h 1692"/>
                  <a:gd name="T16" fmla="*/ 331 w 386"/>
                  <a:gd name="T17" fmla="*/ 653 h 1692"/>
                  <a:gd name="T18" fmla="*/ 303 w 386"/>
                  <a:gd name="T19" fmla="*/ 421 h 1692"/>
                  <a:gd name="T20" fmla="*/ 331 w 386"/>
                  <a:gd name="T21" fmla="*/ 221 h 1692"/>
                  <a:gd name="T22" fmla="*/ 339 w 386"/>
                  <a:gd name="T23" fmla="*/ 37 h 1692"/>
                  <a:gd name="T24" fmla="*/ 45 w 386"/>
                  <a:gd name="T25" fmla="*/ 47 h 1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692">
                    <a:moveTo>
                      <a:pt x="45" y="47"/>
                    </a:moveTo>
                    <a:cubicBezTo>
                      <a:pt x="0" y="94"/>
                      <a:pt x="63" y="208"/>
                      <a:pt x="67" y="321"/>
                    </a:cubicBezTo>
                    <a:cubicBezTo>
                      <a:pt x="71" y="434"/>
                      <a:pt x="52" y="582"/>
                      <a:pt x="71" y="725"/>
                    </a:cubicBezTo>
                    <a:cubicBezTo>
                      <a:pt x="90" y="868"/>
                      <a:pt x="163" y="1033"/>
                      <a:pt x="181" y="1181"/>
                    </a:cubicBezTo>
                    <a:cubicBezTo>
                      <a:pt x="199" y="1329"/>
                      <a:pt x="157" y="1534"/>
                      <a:pt x="179" y="1613"/>
                    </a:cubicBezTo>
                    <a:cubicBezTo>
                      <a:pt x="201" y="1692"/>
                      <a:pt x="284" y="1691"/>
                      <a:pt x="315" y="1657"/>
                    </a:cubicBezTo>
                    <a:cubicBezTo>
                      <a:pt x="346" y="1623"/>
                      <a:pt x="365" y="1488"/>
                      <a:pt x="363" y="1407"/>
                    </a:cubicBezTo>
                    <a:cubicBezTo>
                      <a:pt x="361" y="1326"/>
                      <a:pt x="308" y="1295"/>
                      <a:pt x="303" y="1169"/>
                    </a:cubicBezTo>
                    <a:cubicBezTo>
                      <a:pt x="298" y="1043"/>
                      <a:pt x="331" y="778"/>
                      <a:pt x="331" y="653"/>
                    </a:cubicBezTo>
                    <a:cubicBezTo>
                      <a:pt x="331" y="528"/>
                      <a:pt x="303" y="493"/>
                      <a:pt x="303" y="421"/>
                    </a:cubicBezTo>
                    <a:cubicBezTo>
                      <a:pt x="303" y="349"/>
                      <a:pt x="325" y="285"/>
                      <a:pt x="331" y="221"/>
                    </a:cubicBezTo>
                    <a:cubicBezTo>
                      <a:pt x="337" y="157"/>
                      <a:pt x="386" y="66"/>
                      <a:pt x="339" y="37"/>
                    </a:cubicBezTo>
                    <a:cubicBezTo>
                      <a:pt x="292" y="8"/>
                      <a:pt x="90" y="0"/>
                      <a:pt x="45" y="4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11" name="Freeform 3363">
                <a:extLst>
                  <a:ext uri="{FF2B5EF4-FFF2-40B4-BE49-F238E27FC236}">
                    <a16:creationId xmlns:a16="http://schemas.microsoft.com/office/drawing/2014/main" id="{355208B9-8BE0-4247-BF88-0504E8AE141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86" y="2345"/>
                <a:ext cx="239" cy="970"/>
              </a:xfrm>
              <a:custGeom>
                <a:avLst/>
                <a:gdLst>
                  <a:gd name="T0" fmla="*/ 45 w 386"/>
                  <a:gd name="T1" fmla="*/ 47 h 1692"/>
                  <a:gd name="T2" fmla="*/ 67 w 386"/>
                  <a:gd name="T3" fmla="*/ 321 h 1692"/>
                  <a:gd name="T4" fmla="*/ 71 w 386"/>
                  <a:gd name="T5" fmla="*/ 725 h 1692"/>
                  <a:gd name="T6" fmla="*/ 181 w 386"/>
                  <a:gd name="T7" fmla="*/ 1181 h 1692"/>
                  <a:gd name="T8" fmla="*/ 179 w 386"/>
                  <a:gd name="T9" fmla="*/ 1613 h 1692"/>
                  <a:gd name="T10" fmla="*/ 315 w 386"/>
                  <a:gd name="T11" fmla="*/ 1657 h 1692"/>
                  <a:gd name="T12" fmla="*/ 363 w 386"/>
                  <a:gd name="T13" fmla="*/ 1407 h 1692"/>
                  <a:gd name="T14" fmla="*/ 303 w 386"/>
                  <a:gd name="T15" fmla="*/ 1169 h 1692"/>
                  <a:gd name="T16" fmla="*/ 331 w 386"/>
                  <a:gd name="T17" fmla="*/ 653 h 1692"/>
                  <a:gd name="T18" fmla="*/ 303 w 386"/>
                  <a:gd name="T19" fmla="*/ 421 h 1692"/>
                  <a:gd name="T20" fmla="*/ 331 w 386"/>
                  <a:gd name="T21" fmla="*/ 221 h 1692"/>
                  <a:gd name="T22" fmla="*/ 339 w 386"/>
                  <a:gd name="T23" fmla="*/ 37 h 1692"/>
                  <a:gd name="T24" fmla="*/ 45 w 386"/>
                  <a:gd name="T25" fmla="*/ 47 h 1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692">
                    <a:moveTo>
                      <a:pt x="45" y="47"/>
                    </a:moveTo>
                    <a:cubicBezTo>
                      <a:pt x="0" y="94"/>
                      <a:pt x="63" y="208"/>
                      <a:pt x="67" y="321"/>
                    </a:cubicBezTo>
                    <a:cubicBezTo>
                      <a:pt x="71" y="434"/>
                      <a:pt x="52" y="582"/>
                      <a:pt x="71" y="725"/>
                    </a:cubicBezTo>
                    <a:cubicBezTo>
                      <a:pt x="90" y="868"/>
                      <a:pt x="163" y="1033"/>
                      <a:pt x="181" y="1181"/>
                    </a:cubicBezTo>
                    <a:cubicBezTo>
                      <a:pt x="199" y="1329"/>
                      <a:pt x="157" y="1534"/>
                      <a:pt x="179" y="1613"/>
                    </a:cubicBezTo>
                    <a:cubicBezTo>
                      <a:pt x="201" y="1692"/>
                      <a:pt x="284" y="1691"/>
                      <a:pt x="315" y="1657"/>
                    </a:cubicBezTo>
                    <a:cubicBezTo>
                      <a:pt x="346" y="1623"/>
                      <a:pt x="365" y="1488"/>
                      <a:pt x="363" y="1407"/>
                    </a:cubicBezTo>
                    <a:cubicBezTo>
                      <a:pt x="361" y="1326"/>
                      <a:pt x="308" y="1295"/>
                      <a:pt x="303" y="1169"/>
                    </a:cubicBezTo>
                    <a:cubicBezTo>
                      <a:pt x="298" y="1043"/>
                      <a:pt x="331" y="778"/>
                      <a:pt x="331" y="653"/>
                    </a:cubicBezTo>
                    <a:cubicBezTo>
                      <a:pt x="331" y="528"/>
                      <a:pt x="303" y="493"/>
                      <a:pt x="303" y="421"/>
                    </a:cubicBezTo>
                    <a:cubicBezTo>
                      <a:pt x="303" y="349"/>
                      <a:pt x="325" y="285"/>
                      <a:pt x="331" y="221"/>
                    </a:cubicBezTo>
                    <a:cubicBezTo>
                      <a:pt x="337" y="157"/>
                      <a:pt x="386" y="66"/>
                      <a:pt x="339" y="37"/>
                    </a:cubicBezTo>
                    <a:cubicBezTo>
                      <a:pt x="292" y="8"/>
                      <a:pt x="90" y="0"/>
                      <a:pt x="45" y="4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12" name="Freeform 3364">
                <a:extLst>
                  <a:ext uri="{FF2B5EF4-FFF2-40B4-BE49-F238E27FC236}">
                    <a16:creationId xmlns:a16="http://schemas.microsoft.com/office/drawing/2014/main" id="{685860DF-9C8A-43E8-8667-447C332FE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5" y="2033"/>
                <a:ext cx="562" cy="364"/>
              </a:xfrm>
              <a:custGeom>
                <a:avLst/>
                <a:gdLst>
                  <a:gd name="T0" fmla="*/ 862 w 908"/>
                  <a:gd name="T1" fmla="*/ 635 h 635"/>
                  <a:gd name="T2" fmla="*/ 46 w 908"/>
                  <a:gd name="T3" fmla="*/ 635 h 635"/>
                  <a:gd name="T4" fmla="*/ 0 w 908"/>
                  <a:gd name="T5" fmla="*/ 0 h 635"/>
                  <a:gd name="T6" fmla="*/ 908 w 908"/>
                  <a:gd name="T7" fmla="*/ 0 h 635"/>
                  <a:gd name="T8" fmla="*/ 862 w 908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8" h="635">
                    <a:moveTo>
                      <a:pt x="862" y="635"/>
                    </a:moveTo>
                    <a:lnTo>
                      <a:pt x="46" y="635"/>
                    </a:lnTo>
                    <a:lnTo>
                      <a:pt x="0" y="0"/>
                    </a:lnTo>
                    <a:lnTo>
                      <a:pt x="908" y="0"/>
                    </a:lnTo>
                    <a:lnTo>
                      <a:pt x="862" y="635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13" name="Freeform 3365">
                <a:extLst>
                  <a:ext uri="{FF2B5EF4-FFF2-40B4-BE49-F238E27FC236}">
                    <a16:creationId xmlns:a16="http://schemas.microsoft.com/office/drawing/2014/main" id="{EB49EF04-FECE-45D3-BE7B-8ABE2CDC1D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0" y="3151"/>
                <a:ext cx="151" cy="187"/>
              </a:xfrm>
              <a:custGeom>
                <a:avLst/>
                <a:gdLst>
                  <a:gd name="T0" fmla="*/ 54 w 244"/>
                  <a:gd name="T1" fmla="*/ 47 h 327"/>
                  <a:gd name="T2" fmla="*/ 46 w 244"/>
                  <a:gd name="T3" fmla="*/ 61 h 327"/>
                  <a:gd name="T4" fmla="*/ 68 w 244"/>
                  <a:gd name="T5" fmla="*/ 167 h 327"/>
                  <a:gd name="T6" fmla="*/ 186 w 244"/>
                  <a:gd name="T7" fmla="*/ 159 h 327"/>
                  <a:gd name="T8" fmla="*/ 236 w 244"/>
                  <a:gd name="T9" fmla="*/ 19 h 327"/>
                  <a:gd name="T10" fmla="*/ 224 w 244"/>
                  <a:gd name="T11" fmla="*/ 275 h 327"/>
                  <a:gd name="T12" fmla="*/ 116 w 244"/>
                  <a:gd name="T13" fmla="*/ 325 h 327"/>
                  <a:gd name="T14" fmla="*/ 12 w 244"/>
                  <a:gd name="T15" fmla="*/ 281 h 327"/>
                  <a:gd name="T16" fmla="*/ 54 w 244"/>
                  <a:gd name="T17" fmla="*/ 47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4" h="327">
                    <a:moveTo>
                      <a:pt x="54" y="47"/>
                    </a:moveTo>
                    <a:lnTo>
                      <a:pt x="46" y="61"/>
                    </a:lnTo>
                    <a:cubicBezTo>
                      <a:pt x="48" y="81"/>
                      <a:pt x="45" y="151"/>
                      <a:pt x="68" y="167"/>
                    </a:cubicBezTo>
                    <a:cubicBezTo>
                      <a:pt x="91" y="183"/>
                      <a:pt x="158" y="184"/>
                      <a:pt x="186" y="159"/>
                    </a:cubicBezTo>
                    <a:cubicBezTo>
                      <a:pt x="214" y="134"/>
                      <a:pt x="230" y="0"/>
                      <a:pt x="236" y="19"/>
                    </a:cubicBezTo>
                    <a:cubicBezTo>
                      <a:pt x="242" y="38"/>
                      <a:pt x="244" y="224"/>
                      <a:pt x="224" y="275"/>
                    </a:cubicBezTo>
                    <a:cubicBezTo>
                      <a:pt x="204" y="326"/>
                      <a:pt x="151" y="324"/>
                      <a:pt x="116" y="325"/>
                    </a:cubicBezTo>
                    <a:cubicBezTo>
                      <a:pt x="81" y="326"/>
                      <a:pt x="24" y="327"/>
                      <a:pt x="12" y="281"/>
                    </a:cubicBezTo>
                    <a:cubicBezTo>
                      <a:pt x="0" y="235"/>
                      <a:pt x="23" y="140"/>
                      <a:pt x="54" y="47"/>
                    </a:cubicBez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14" name="Freeform 3366">
                <a:extLst>
                  <a:ext uri="{FF2B5EF4-FFF2-40B4-BE49-F238E27FC236}">
                    <a16:creationId xmlns:a16="http://schemas.microsoft.com/office/drawing/2014/main" id="{6357C269-6F57-4EB0-806D-ED3A49F46C0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95" y="3151"/>
                <a:ext cx="151" cy="188"/>
              </a:xfrm>
              <a:custGeom>
                <a:avLst/>
                <a:gdLst>
                  <a:gd name="T0" fmla="*/ 54 w 244"/>
                  <a:gd name="T1" fmla="*/ 47 h 327"/>
                  <a:gd name="T2" fmla="*/ 46 w 244"/>
                  <a:gd name="T3" fmla="*/ 61 h 327"/>
                  <a:gd name="T4" fmla="*/ 68 w 244"/>
                  <a:gd name="T5" fmla="*/ 167 h 327"/>
                  <a:gd name="T6" fmla="*/ 186 w 244"/>
                  <a:gd name="T7" fmla="*/ 159 h 327"/>
                  <a:gd name="T8" fmla="*/ 236 w 244"/>
                  <a:gd name="T9" fmla="*/ 19 h 327"/>
                  <a:gd name="T10" fmla="*/ 224 w 244"/>
                  <a:gd name="T11" fmla="*/ 275 h 327"/>
                  <a:gd name="T12" fmla="*/ 116 w 244"/>
                  <a:gd name="T13" fmla="*/ 325 h 327"/>
                  <a:gd name="T14" fmla="*/ 12 w 244"/>
                  <a:gd name="T15" fmla="*/ 281 h 327"/>
                  <a:gd name="T16" fmla="*/ 54 w 244"/>
                  <a:gd name="T17" fmla="*/ 47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4" h="327">
                    <a:moveTo>
                      <a:pt x="54" y="47"/>
                    </a:moveTo>
                    <a:lnTo>
                      <a:pt x="46" y="61"/>
                    </a:lnTo>
                    <a:cubicBezTo>
                      <a:pt x="48" y="81"/>
                      <a:pt x="45" y="151"/>
                      <a:pt x="68" y="167"/>
                    </a:cubicBezTo>
                    <a:cubicBezTo>
                      <a:pt x="91" y="183"/>
                      <a:pt x="158" y="184"/>
                      <a:pt x="186" y="159"/>
                    </a:cubicBezTo>
                    <a:cubicBezTo>
                      <a:pt x="214" y="134"/>
                      <a:pt x="230" y="0"/>
                      <a:pt x="236" y="19"/>
                    </a:cubicBezTo>
                    <a:cubicBezTo>
                      <a:pt x="242" y="38"/>
                      <a:pt x="244" y="224"/>
                      <a:pt x="224" y="275"/>
                    </a:cubicBezTo>
                    <a:cubicBezTo>
                      <a:pt x="204" y="326"/>
                      <a:pt x="151" y="324"/>
                      <a:pt x="116" y="325"/>
                    </a:cubicBezTo>
                    <a:cubicBezTo>
                      <a:pt x="81" y="326"/>
                      <a:pt x="24" y="327"/>
                      <a:pt x="12" y="281"/>
                    </a:cubicBezTo>
                    <a:cubicBezTo>
                      <a:pt x="0" y="235"/>
                      <a:pt x="23" y="140"/>
                      <a:pt x="54" y="47"/>
                    </a:cubicBez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15" name="Freeform 3367">
                <a:extLst>
                  <a:ext uri="{FF2B5EF4-FFF2-40B4-BE49-F238E27FC236}">
                    <a16:creationId xmlns:a16="http://schemas.microsoft.com/office/drawing/2014/main" id="{163908C1-E776-4F54-BDAA-EA64D8CF1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5" y="2033"/>
                <a:ext cx="562" cy="25"/>
              </a:xfrm>
              <a:custGeom>
                <a:avLst/>
                <a:gdLst>
                  <a:gd name="T0" fmla="*/ 0 w 908"/>
                  <a:gd name="T1" fmla="*/ 0 h 43"/>
                  <a:gd name="T2" fmla="*/ 908 w 908"/>
                  <a:gd name="T3" fmla="*/ 0 h 43"/>
                  <a:gd name="T4" fmla="*/ 904 w 908"/>
                  <a:gd name="T5" fmla="*/ 40 h 43"/>
                  <a:gd name="T6" fmla="*/ 2 w 908"/>
                  <a:gd name="T7" fmla="*/ 43 h 43"/>
                  <a:gd name="T8" fmla="*/ 0 w 908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8" h="43">
                    <a:moveTo>
                      <a:pt x="0" y="0"/>
                    </a:moveTo>
                    <a:lnTo>
                      <a:pt x="908" y="0"/>
                    </a:lnTo>
                    <a:lnTo>
                      <a:pt x="904" y="40"/>
                    </a:lnTo>
                    <a:lnTo>
                      <a:pt x="2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16" name="Freeform 3368">
                <a:extLst>
                  <a:ext uri="{FF2B5EF4-FFF2-40B4-BE49-F238E27FC236}">
                    <a16:creationId xmlns:a16="http://schemas.microsoft.com/office/drawing/2014/main" id="{27B4560F-74DE-4052-A429-6C13A227C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0" y="1149"/>
                <a:ext cx="112" cy="156"/>
              </a:xfrm>
              <a:custGeom>
                <a:avLst/>
                <a:gdLst>
                  <a:gd name="T0" fmla="*/ 91 w 182"/>
                  <a:gd name="T1" fmla="*/ 272 h 272"/>
                  <a:gd name="T2" fmla="*/ 182 w 182"/>
                  <a:gd name="T3" fmla="*/ 136 h 272"/>
                  <a:gd name="T4" fmla="*/ 91 w 182"/>
                  <a:gd name="T5" fmla="*/ 0 h 272"/>
                  <a:gd name="T6" fmla="*/ 0 w 182"/>
                  <a:gd name="T7" fmla="*/ 136 h 272"/>
                  <a:gd name="T8" fmla="*/ 91 w 182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272">
                    <a:moveTo>
                      <a:pt x="91" y="272"/>
                    </a:moveTo>
                    <a:lnTo>
                      <a:pt x="182" y="136"/>
                    </a:lnTo>
                    <a:lnTo>
                      <a:pt x="91" y="0"/>
                    </a:lnTo>
                    <a:lnTo>
                      <a:pt x="0" y="136"/>
                    </a:lnTo>
                    <a:lnTo>
                      <a:pt x="91" y="272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17" name="Oval 3369">
                <a:extLst>
                  <a:ext uri="{FF2B5EF4-FFF2-40B4-BE49-F238E27FC236}">
                    <a16:creationId xmlns:a16="http://schemas.microsoft.com/office/drawing/2014/main" id="{21708E89-9BFD-4F37-9767-26D52CAC7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3" y="1435"/>
                <a:ext cx="29" cy="2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18" name="Oval 3370">
                <a:extLst>
                  <a:ext uri="{FF2B5EF4-FFF2-40B4-BE49-F238E27FC236}">
                    <a16:creationId xmlns:a16="http://schemas.microsoft.com/office/drawing/2014/main" id="{A6AC2BCB-BE54-4E95-BFD7-2CBD3B58E8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4" y="1435"/>
                <a:ext cx="28" cy="2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19" name="Oval 3371">
                <a:extLst>
                  <a:ext uri="{FF2B5EF4-FFF2-40B4-BE49-F238E27FC236}">
                    <a16:creationId xmlns:a16="http://schemas.microsoft.com/office/drawing/2014/main" id="{905CC12B-188C-4A6E-A56A-F1131120EF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1" y="1560"/>
                <a:ext cx="28" cy="2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20" name="Oval 3372">
                <a:extLst>
                  <a:ext uri="{FF2B5EF4-FFF2-40B4-BE49-F238E27FC236}">
                    <a16:creationId xmlns:a16="http://schemas.microsoft.com/office/drawing/2014/main" id="{1C135C27-13AE-409D-95BB-B67D4CA082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1" y="1560"/>
                <a:ext cx="29" cy="2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21" name="Oval 3373">
                <a:extLst>
                  <a:ext uri="{FF2B5EF4-FFF2-40B4-BE49-F238E27FC236}">
                    <a16:creationId xmlns:a16="http://schemas.microsoft.com/office/drawing/2014/main" id="{7BCEE70B-5DB2-4AFE-96EE-4914B0EC70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1" y="1695"/>
                <a:ext cx="29" cy="2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22" name="Oval 3374">
                <a:extLst>
                  <a:ext uri="{FF2B5EF4-FFF2-40B4-BE49-F238E27FC236}">
                    <a16:creationId xmlns:a16="http://schemas.microsoft.com/office/drawing/2014/main" id="{F1622F93-E7A7-4A05-A45D-7AF4796268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2" y="1695"/>
                <a:ext cx="28" cy="2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23" name="Freeform 3375">
                <a:extLst>
                  <a:ext uri="{FF2B5EF4-FFF2-40B4-BE49-F238E27FC236}">
                    <a16:creationId xmlns:a16="http://schemas.microsoft.com/office/drawing/2014/main" id="{E7D04929-4A76-465C-A8B1-76E615E679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3" y="1071"/>
                <a:ext cx="113" cy="156"/>
              </a:xfrm>
              <a:custGeom>
                <a:avLst/>
                <a:gdLst>
                  <a:gd name="T0" fmla="*/ 91 w 182"/>
                  <a:gd name="T1" fmla="*/ 272 h 272"/>
                  <a:gd name="T2" fmla="*/ 182 w 182"/>
                  <a:gd name="T3" fmla="*/ 136 h 272"/>
                  <a:gd name="T4" fmla="*/ 0 w 182"/>
                  <a:gd name="T5" fmla="*/ 0 h 272"/>
                  <a:gd name="T6" fmla="*/ 0 w 182"/>
                  <a:gd name="T7" fmla="*/ 90 h 272"/>
                  <a:gd name="T8" fmla="*/ 91 w 182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272">
                    <a:moveTo>
                      <a:pt x="91" y="272"/>
                    </a:moveTo>
                    <a:lnTo>
                      <a:pt x="182" y="136"/>
                    </a:lnTo>
                    <a:lnTo>
                      <a:pt x="0" y="0"/>
                    </a:lnTo>
                    <a:lnTo>
                      <a:pt x="0" y="90"/>
                    </a:lnTo>
                    <a:lnTo>
                      <a:pt x="91" y="272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24" name="Freeform 3376">
                <a:extLst>
                  <a:ext uri="{FF2B5EF4-FFF2-40B4-BE49-F238E27FC236}">
                    <a16:creationId xmlns:a16="http://schemas.microsoft.com/office/drawing/2014/main" id="{729E0EE4-EB5E-4FE1-B1FA-F3B26E3DFD9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86" y="1071"/>
                <a:ext cx="113" cy="156"/>
              </a:xfrm>
              <a:custGeom>
                <a:avLst/>
                <a:gdLst>
                  <a:gd name="T0" fmla="*/ 91 w 182"/>
                  <a:gd name="T1" fmla="*/ 272 h 272"/>
                  <a:gd name="T2" fmla="*/ 182 w 182"/>
                  <a:gd name="T3" fmla="*/ 136 h 272"/>
                  <a:gd name="T4" fmla="*/ 0 w 182"/>
                  <a:gd name="T5" fmla="*/ 0 h 272"/>
                  <a:gd name="T6" fmla="*/ 0 w 182"/>
                  <a:gd name="T7" fmla="*/ 90 h 272"/>
                  <a:gd name="T8" fmla="*/ 91 w 182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272">
                    <a:moveTo>
                      <a:pt x="91" y="272"/>
                    </a:moveTo>
                    <a:lnTo>
                      <a:pt x="182" y="136"/>
                    </a:lnTo>
                    <a:lnTo>
                      <a:pt x="0" y="0"/>
                    </a:lnTo>
                    <a:lnTo>
                      <a:pt x="0" y="90"/>
                    </a:lnTo>
                    <a:lnTo>
                      <a:pt x="91" y="272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25" name="Freeform 3377">
                <a:extLst>
                  <a:ext uri="{FF2B5EF4-FFF2-40B4-BE49-F238E27FC236}">
                    <a16:creationId xmlns:a16="http://schemas.microsoft.com/office/drawing/2014/main" id="{9617F55A-E1FE-4927-839C-EBBA3CD66A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0" y="1149"/>
                <a:ext cx="112" cy="104"/>
              </a:xfrm>
              <a:custGeom>
                <a:avLst/>
                <a:gdLst>
                  <a:gd name="T0" fmla="*/ 0 w 182"/>
                  <a:gd name="T1" fmla="*/ 136 h 181"/>
                  <a:gd name="T2" fmla="*/ 91 w 182"/>
                  <a:gd name="T3" fmla="*/ 0 h 181"/>
                  <a:gd name="T4" fmla="*/ 182 w 182"/>
                  <a:gd name="T5" fmla="*/ 136 h 181"/>
                  <a:gd name="T6" fmla="*/ 182 w 182"/>
                  <a:gd name="T7" fmla="*/ 181 h 181"/>
                  <a:gd name="T8" fmla="*/ 91 w 182"/>
                  <a:gd name="T9" fmla="*/ 45 h 181"/>
                  <a:gd name="T10" fmla="*/ 0 w 182"/>
                  <a:gd name="T11" fmla="*/ 181 h 181"/>
                  <a:gd name="T12" fmla="*/ 0 w 182"/>
                  <a:gd name="T13" fmla="*/ 136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181">
                    <a:moveTo>
                      <a:pt x="0" y="136"/>
                    </a:moveTo>
                    <a:lnTo>
                      <a:pt x="91" y="0"/>
                    </a:lnTo>
                    <a:lnTo>
                      <a:pt x="182" y="136"/>
                    </a:lnTo>
                    <a:lnTo>
                      <a:pt x="182" y="181"/>
                    </a:lnTo>
                    <a:lnTo>
                      <a:pt x="91" y="45"/>
                    </a:lnTo>
                    <a:lnTo>
                      <a:pt x="0" y="181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26" name="Freeform 3378">
                <a:extLst>
                  <a:ext uri="{FF2B5EF4-FFF2-40B4-BE49-F238E27FC236}">
                    <a16:creationId xmlns:a16="http://schemas.microsoft.com/office/drawing/2014/main" id="{B67BAE49-7C19-4B56-9E2B-BDB3EE111C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1" y="1097"/>
                <a:ext cx="309" cy="364"/>
              </a:xfrm>
              <a:custGeom>
                <a:avLst/>
                <a:gdLst>
                  <a:gd name="T0" fmla="*/ 499 w 499"/>
                  <a:gd name="T1" fmla="*/ 635 h 635"/>
                  <a:gd name="T2" fmla="*/ 363 w 499"/>
                  <a:gd name="T3" fmla="*/ 363 h 635"/>
                  <a:gd name="T4" fmla="*/ 181 w 499"/>
                  <a:gd name="T5" fmla="*/ 45 h 635"/>
                  <a:gd name="T6" fmla="*/ 181 w 499"/>
                  <a:gd name="T7" fmla="*/ 0 h 635"/>
                  <a:gd name="T8" fmla="*/ 91 w 499"/>
                  <a:gd name="T9" fmla="*/ 91 h 635"/>
                  <a:gd name="T10" fmla="*/ 45 w 499"/>
                  <a:gd name="T11" fmla="*/ 181 h 635"/>
                  <a:gd name="T12" fmla="*/ 136 w 499"/>
                  <a:gd name="T13" fmla="*/ 181 h 635"/>
                  <a:gd name="T14" fmla="*/ 0 w 499"/>
                  <a:gd name="T15" fmla="*/ 227 h 635"/>
                  <a:gd name="T16" fmla="*/ 454 w 499"/>
                  <a:gd name="T17" fmla="*/ 590 h 635"/>
                  <a:gd name="T18" fmla="*/ 499 w 499"/>
                  <a:gd name="T1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9" h="635">
                    <a:moveTo>
                      <a:pt x="499" y="635"/>
                    </a:moveTo>
                    <a:lnTo>
                      <a:pt x="363" y="363"/>
                    </a:lnTo>
                    <a:lnTo>
                      <a:pt x="181" y="45"/>
                    </a:lnTo>
                    <a:lnTo>
                      <a:pt x="181" y="0"/>
                    </a:lnTo>
                    <a:lnTo>
                      <a:pt x="91" y="91"/>
                    </a:lnTo>
                    <a:lnTo>
                      <a:pt x="45" y="181"/>
                    </a:lnTo>
                    <a:lnTo>
                      <a:pt x="136" y="181"/>
                    </a:lnTo>
                    <a:lnTo>
                      <a:pt x="0" y="227"/>
                    </a:lnTo>
                    <a:lnTo>
                      <a:pt x="454" y="590"/>
                    </a:lnTo>
                    <a:lnTo>
                      <a:pt x="499" y="635"/>
                    </a:lnTo>
                    <a:close/>
                  </a:path>
                </a:pathLst>
              </a:cu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FFFF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27" name="Freeform 3379">
                <a:extLst>
                  <a:ext uri="{FF2B5EF4-FFF2-40B4-BE49-F238E27FC236}">
                    <a16:creationId xmlns:a16="http://schemas.microsoft.com/office/drawing/2014/main" id="{5F3C2BCA-1A3A-4876-8535-D1A0580D8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6" y="1097"/>
                <a:ext cx="196" cy="260"/>
              </a:xfrm>
              <a:custGeom>
                <a:avLst/>
                <a:gdLst>
                  <a:gd name="T0" fmla="*/ 0 w 317"/>
                  <a:gd name="T1" fmla="*/ 363 h 454"/>
                  <a:gd name="T2" fmla="*/ 45 w 317"/>
                  <a:gd name="T3" fmla="*/ 454 h 454"/>
                  <a:gd name="T4" fmla="*/ 317 w 317"/>
                  <a:gd name="T5" fmla="*/ 227 h 454"/>
                  <a:gd name="T6" fmla="*/ 181 w 317"/>
                  <a:gd name="T7" fmla="*/ 181 h 454"/>
                  <a:gd name="T8" fmla="*/ 272 w 317"/>
                  <a:gd name="T9" fmla="*/ 181 h 454"/>
                  <a:gd name="T10" fmla="*/ 227 w 317"/>
                  <a:gd name="T11" fmla="*/ 91 h 454"/>
                  <a:gd name="T12" fmla="*/ 181 w 317"/>
                  <a:gd name="T13" fmla="*/ 0 h 454"/>
                  <a:gd name="T14" fmla="*/ 181 w 317"/>
                  <a:gd name="T15" fmla="*/ 45 h 454"/>
                  <a:gd name="T16" fmla="*/ 0 w 317"/>
                  <a:gd name="T17" fmla="*/ 36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7" h="454">
                    <a:moveTo>
                      <a:pt x="0" y="363"/>
                    </a:moveTo>
                    <a:lnTo>
                      <a:pt x="45" y="454"/>
                    </a:lnTo>
                    <a:lnTo>
                      <a:pt x="317" y="227"/>
                    </a:lnTo>
                    <a:lnTo>
                      <a:pt x="181" y="181"/>
                    </a:lnTo>
                    <a:lnTo>
                      <a:pt x="272" y="181"/>
                    </a:lnTo>
                    <a:lnTo>
                      <a:pt x="227" y="91"/>
                    </a:lnTo>
                    <a:lnTo>
                      <a:pt x="181" y="0"/>
                    </a:lnTo>
                    <a:lnTo>
                      <a:pt x="181" y="45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FFFF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28" name="AutoShape 3380">
                <a:extLst>
                  <a:ext uri="{FF2B5EF4-FFF2-40B4-BE49-F238E27FC236}">
                    <a16:creationId xmlns:a16="http://schemas.microsoft.com/office/drawing/2014/main" id="{C702E83A-4355-404D-9A16-C6B5440D1D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1" y="1721"/>
                <a:ext cx="112" cy="52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29" name="Freeform 3381">
                <a:extLst>
                  <a:ext uri="{FF2B5EF4-FFF2-40B4-BE49-F238E27FC236}">
                    <a16:creationId xmlns:a16="http://schemas.microsoft.com/office/drawing/2014/main" id="{0FE74E3C-9606-4F40-BB71-E7D7D485BF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" y="1201"/>
                <a:ext cx="141" cy="832"/>
              </a:xfrm>
              <a:custGeom>
                <a:avLst/>
                <a:gdLst>
                  <a:gd name="T0" fmla="*/ 137 w 227"/>
                  <a:gd name="T1" fmla="*/ 1452 h 1452"/>
                  <a:gd name="T2" fmla="*/ 46 w 227"/>
                  <a:gd name="T3" fmla="*/ 635 h 1452"/>
                  <a:gd name="T4" fmla="*/ 227 w 227"/>
                  <a:gd name="T5" fmla="*/ 0 h 1452"/>
                  <a:gd name="T6" fmla="*/ 0 w 227"/>
                  <a:gd name="T7" fmla="*/ 635 h 1452"/>
                  <a:gd name="T8" fmla="*/ 137 w 227"/>
                  <a:gd name="T9" fmla="*/ 1452 h 1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1452">
                    <a:moveTo>
                      <a:pt x="137" y="1452"/>
                    </a:moveTo>
                    <a:lnTo>
                      <a:pt x="46" y="635"/>
                    </a:lnTo>
                    <a:lnTo>
                      <a:pt x="227" y="0"/>
                    </a:lnTo>
                    <a:lnTo>
                      <a:pt x="0" y="635"/>
                    </a:lnTo>
                    <a:lnTo>
                      <a:pt x="137" y="1452"/>
                    </a:ln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30" name="AutoShape 3382">
                <a:extLst>
                  <a:ext uri="{FF2B5EF4-FFF2-40B4-BE49-F238E27FC236}">
                    <a16:creationId xmlns:a16="http://schemas.microsoft.com/office/drawing/2014/main" id="{8378CB78-F487-40C3-AC60-0F9D82B519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8" y="1721"/>
                <a:ext cx="112" cy="52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31" name="Freeform 3383">
                <a:extLst>
                  <a:ext uri="{FF2B5EF4-FFF2-40B4-BE49-F238E27FC236}">
                    <a16:creationId xmlns:a16="http://schemas.microsoft.com/office/drawing/2014/main" id="{D605F447-90EF-493E-8F3F-52A73A768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4" y="1227"/>
                <a:ext cx="168" cy="806"/>
              </a:xfrm>
              <a:custGeom>
                <a:avLst/>
                <a:gdLst>
                  <a:gd name="T0" fmla="*/ 272 w 272"/>
                  <a:gd name="T1" fmla="*/ 0 h 1406"/>
                  <a:gd name="T2" fmla="*/ 0 w 272"/>
                  <a:gd name="T3" fmla="*/ 227 h 1406"/>
                  <a:gd name="T4" fmla="*/ 91 w 272"/>
                  <a:gd name="T5" fmla="*/ 408 h 1406"/>
                  <a:gd name="T6" fmla="*/ 136 w 272"/>
                  <a:gd name="T7" fmla="*/ 1406 h 1406"/>
                  <a:gd name="T8" fmla="*/ 136 w 272"/>
                  <a:gd name="T9" fmla="*/ 408 h 1406"/>
                  <a:gd name="T10" fmla="*/ 46 w 272"/>
                  <a:gd name="T11" fmla="*/ 227 h 1406"/>
                  <a:gd name="T12" fmla="*/ 272 w 272"/>
                  <a:gd name="T13" fmla="*/ 0 h 1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2" h="1406">
                    <a:moveTo>
                      <a:pt x="272" y="0"/>
                    </a:moveTo>
                    <a:lnTo>
                      <a:pt x="0" y="227"/>
                    </a:lnTo>
                    <a:lnTo>
                      <a:pt x="91" y="408"/>
                    </a:lnTo>
                    <a:lnTo>
                      <a:pt x="136" y="1406"/>
                    </a:lnTo>
                    <a:lnTo>
                      <a:pt x="136" y="408"/>
                    </a:lnTo>
                    <a:lnTo>
                      <a:pt x="46" y="227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32" name="Freeform 3384">
                <a:extLst>
                  <a:ext uri="{FF2B5EF4-FFF2-40B4-BE49-F238E27FC236}">
                    <a16:creationId xmlns:a16="http://schemas.microsoft.com/office/drawing/2014/main" id="{79FC4E83-28B5-4FAA-AA75-2BCB5CFD4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8" y="1201"/>
                <a:ext cx="84" cy="26"/>
              </a:xfrm>
              <a:custGeom>
                <a:avLst/>
                <a:gdLst>
                  <a:gd name="T0" fmla="*/ 91 w 136"/>
                  <a:gd name="T1" fmla="*/ 0 h 46"/>
                  <a:gd name="T2" fmla="*/ 0 w 136"/>
                  <a:gd name="T3" fmla="*/ 0 h 46"/>
                  <a:gd name="T4" fmla="*/ 136 w 136"/>
                  <a:gd name="T5" fmla="*/ 46 h 46"/>
                  <a:gd name="T6" fmla="*/ 91 w 136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46">
                    <a:moveTo>
                      <a:pt x="91" y="0"/>
                    </a:moveTo>
                    <a:lnTo>
                      <a:pt x="0" y="0"/>
                    </a:lnTo>
                    <a:lnTo>
                      <a:pt x="136" y="46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33" name="Freeform 3385">
                <a:extLst>
                  <a:ext uri="{FF2B5EF4-FFF2-40B4-BE49-F238E27FC236}">
                    <a16:creationId xmlns:a16="http://schemas.microsoft.com/office/drawing/2014/main" id="{21CA58B2-096E-46CE-8FBA-C9F504D1DD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3" y="1149"/>
                <a:ext cx="337" cy="312"/>
              </a:xfrm>
              <a:custGeom>
                <a:avLst/>
                <a:gdLst>
                  <a:gd name="T0" fmla="*/ 136 w 544"/>
                  <a:gd name="T1" fmla="*/ 0 h 544"/>
                  <a:gd name="T2" fmla="*/ 90 w 544"/>
                  <a:gd name="T3" fmla="*/ 90 h 544"/>
                  <a:gd name="T4" fmla="*/ 181 w 544"/>
                  <a:gd name="T5" fmla="*/ 90 h 544"/>
                  <a:gd name="T6" fmla="*/ 45 w 544"/>
                  <a:gd name="T7" fmla="*/ 136 h 544"/>
                  <a:gd name="T8" fmla="*/ 544 w 544"/>
                  <a:gd name="T9" fmla="*/ 544 h 544"/>
                  <a:gd name="T10" fmla="*/ 0 w 544"/>
                  <a:gd name="T11" fmla="*/ 136 h 544"/>
                  <a:gd name="T12" fmla="*/ 90 w 544"/>
                  <a:gd name="T13" fmla="*/ 90 h 544"/>
                  <a:gd name="T14" fmla="*/ 45 w 544"/>
                  <a:gd name="T15" fmla="*/ 90 h 544"/>
                  <a:gd name="T16" fmla="*/ 136 w 544"/>
                  <a:gd name="T17" fmla="*/ 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4" h="544">
                    <a:moveTo>
                      <a:pt x="136" y="0"/>
                    </a:moveTo>
                    <a:lnTo>
                      <a:pt x="90" y="90"/>
                    </a:lnTo>
                    <a:lnTo>
                      <a:pt x="181" y="90"/>
                    </a:lnTo>
                    <a:lnTo>
                      <a:pt x="45" y="136"/>
                    </a:lnTo>
                    <a:lnTo>
                      <a:pt x="544" y="544"/>
                    </a:lnTo>
                    <a:lnTo>
                      <a:pt x="0" y="136"/>
                    </a:lnTo>
                    <a:lnTo>
                      <a:pt x="90" y="90"/>
                    </a:lnTo>
                    <a:lnTo>
                      <a:pt x="45" y="9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1034" name="Group 3386">
                <a:extLst>
                  <a:ext uri="{FF2B5EF4-FFF2-40B4-BE49-F238E27FC236}">
                    <a16:creationId xmlns:a16="http://schemas.microsoft.com/office/drawing/2014/main" id="{4A5F0396-8D2E-482D-B58D-EB0C69335E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1846" y="1208"/>
                <a:ext cx="597" cy="561"/>
                <a:chOff x="2834" y="301"/>
                <a:chExt cx="597" cy="561"/>
              </a:xfrm>
            </p:grpSpPr>
            <p:sp>
              <p:nvSpPr>
                <p:cNvPr id="31035" name="Freeform 3387">
                  <a:extLst>
                    <a:ext uri="{FF2B5EF4-FFF2-40B4-BE49-F238E27FC236}">
                      <a16:creationId xmlns:a16="http://schemas.microsoft.com/office/drawing/2014/main" id="{6C446EB3-44B6-4D84-B20A-6EB37B8DD7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1" y="342"/>
                  <a:ext cx="200" cy="211"/>
                </a:xfrm>
                <a:custGeom>
                  <a:avLst/>
                  <a:gdLst>
                    <a:gd name="T0" fmla="*/ 2 w 193"/>
                    <a:gd name="T1" fmla="*/ 168 h 204"/>
                    <a:gd name="T2" fmla="*/ 17 w 193"/>
                    <a:gd name="T3" fmla="*/ 21 h 204"/>
                    <a:gd name="T4" fmla="*/ 35 w 193"/>
                    <a:gd name="T5" fmla="*/ 42 h 204"/>
                    <a:gd name="T6" fmla="*/ 38 w 193"/>
                    <a:gd name="T7" fmla="*/ 67 h 204"/>
                    <a:gd name="T8" fmla="*/ 47 w 193"/>
                    <a:gd name="T9" fmla="*/ 97 h 204"/>
                    <a:gd name="T10" fmla="*/ 122 w 193"/>
                    <a:gd name="T11" fmla="*/ 13 h 204"/>
                    <a:gd name="T12" fmla="*/ 141 w 193"/>
                    <a:gd name="T13" fmla="*/ 16 h 204"/>
                    <a:gd name="T14" fmla="*/ 98 w 193"/>
                    <a:gd name="T15" fmla="*/ 82 h 204"/>
                    <a:gd name="T16" fmla="*/ 150 w 193"/>
                    <a:gd name="T17" fmla="*/ 24 h 204"/>
                    <a:gd name="T18" fmla="*/ 171 w 193"/>
                    <a:gd name="T19" fmla="*/ 16 h 204"/>
                    <a:gd name="T20" fmla="*/ 119 w 193"/>
                    <a:gd name="T21" fmla="*/ 97 h 204"/>
                    <a:gd name="T22" fmla="*/ 171 w 193"/>
                    <a:gd name="T23" fmla="*/ 37 h 204"/>
                    <a:gd name="T24" fmla="*/ 185 w 193"/>
                    <a:gd name="T25" fmla="*/ 48 h 204"/>
                    <a:gd name="T26" fmla="*/ 132 w 193"/>
                    <a:gd name="T27" fmla="*/ 114 h 204"/>
                    <a:gd name="T28" fmla="*/ 174 w 193"/>
                    <a:gd name="T29" fmla="*/ 84 h 204"/>
                    <a:gd name="T30" fmla="*/ 189 w 193"/>
                    <a:gd name="T31" fmla="*/ 82 h 204"/>
                    <a:gd name="T32" fmla="*/ 176 w 193"/>
                    <a:gd name="T33" fmla="*/ 106 h 204"/>
                    <a:gd name="T34" fmla="*/ 89 w 193"/>
                    <a:gd name="T35" fmla="*/ 181 h 204"/>
                    <a:gd name="T36" fmla="*/ 32 w 193"/>
                    <a:gd name="T37" fmla="*/ 202 h 204"/>
                    <a:gd name="T38" fmla="*/ 2 w 193"/>
                    <a:gd name="T39" fmla="*/ 168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3" h="204">
                      <a:moveTo>
                        <a:pt x="2" y="168"/>
                      </a:moveTo>
                      <a:cubicBezTo>
                        <a:pt x="0" y="138"/>
                        <a:pt x="11" y="42"/>
                        <a:pt x="17" y="21"/>
                      </a:cubicBezTo>
                      <a:cubicBezTo>
                        <a:pt x="32" y="18"/>
                        <a:pt x="32" y="34"/>
                        <a:pt x="35" y="42"/>
                      </a:cubicBezTo>
                      <a:cubicBezTo>
                        <a:pt x="38" y="50"/>
                        <a:pt x="36" y="58"/>
                        <a:pt x="38" y="67"/>
                      </a:cubicBezTo>
                      <a:cubicBezTo>
                        <a:pt x="40" y="76"/>
                        <a:pt x="33" y="106"/>
                        <a:pt x="47" y="97"/>
                      </a:cubicBezTo>
                      <a:cubicBezTo>
                        <a:pt x="61" y="88"/>
                        <a:pt x="106" y="26"/>
                        <a:pt x="122" y="13"/>
                      </a:cubicBezTo>
                      <a:cubicBezTo>
                        <a:pt x="138" y="0"/>
                        <a:pt x="145" y="5"/>
                        <a:pt x="141" y="16"/>
                      </a:cubicBezTo>
                      <a:cubicBezTo>
                        <a:pt x="137" y="27"/>
                        <a:pt x="97" y="81"/>
                        <a:pt x="98" y="82"/>
                      </a:cubicBezTo>
                      <a:cubicBezTo>
                        <a:pt x="99" y="83"/>
                        <a:pt x="138" y="35"/>
                        <a:pt x="150" y="24"/>
                      </a:cubicBezTo>
                      <a:cubicBezTo>
                        <a:pt x="162" y="13"/>
                        <a:pt x="165" y="9"/>
                        <a:pt x="171" y="16"/>
                      </a:cubicBezTo>
                      <a:cubicBezTo>
                        <a:pt x="177" y="23"/>
                        <a:pt x="119" y="94"/>
                        <a:pt x="119" y="97"/>
                      </a:cubicBezTo>
                      <a:cubicBezTo>
                        <a:pt x="119" y="100"/>
                        <a:pt x="160" y="45"/>
                        <a:pt x="171" y="37"/>
                      </a:cubicBezTo>
                      <a:cubicBezTo>
                        <a:pt x="182" y="29"/>
                        <a:pt x="191" y="35"/>
                        <a:pt x="185" y="48"/>
                      </a:cubicBezTo>
                      <a:cubicBezTo>
                        <a:pt x="179" y="61"/>
                        <a:pt x="134" y="108"/>
                        <a:pt x="132" y="114"/>
                      </a:cubicBezTo>
                      <a:cubicBezTo>
                        <a:pt x="130" y="120"/>
                        <a:pt x="164" y="89"/>
                        <a:pt x="174" y="84"/>
                      </a:cubicBezTo>
                      <a:cubicBezTo>
                        <a:pt x="184" y="79"/>
                        <a:pt x="189" y="79"/>
                        <a:pt x="189" y="82"/>
                      </a:cubicBezTo>
                      <a:cubicBezTo>
                        <a:pt x="189" y="85"/>
                        <a:pt x="193" y="90"/>
                        <a:pt x="176" y="106"/>
                      </a:cubicBezTo>
                      <a:cubicBezTo>
                        <a:pt x="159" y="122"/>
                        <a:pt x="113" y="165"/>
                        <a:pt x="89" y="181"/>
                      </a:cubicBezTo>
                      <a:cubicBezTo>
                        <a:pt x="65" y="197"/>
                        <a:pt x="46" y="204"/>
                        <a:pt x="32" y="202"/>
                      </a:cubicBezTo>
                      <a:cubicBezTo>
                        <a:pt x="18" y="200"/>
                        <a:pt x="4" y="198"/>
                        <a:pt x="2" y="16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036" name="Freeform 3388">
                  <a:extLst>
                    <a:ext uri="{FF2B5EF4-FFF2-40B4-BE49-F238E27FC236}">
                      <a16:creationId xmlns:a16="http://schemas.microsoft.com/office/drawing/2014/main" id="{5E491D20-C94A-41EB-9DF2-84A4106ED0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4" y="301"/>
                  <a:ext cx="466" cy="561"/>
                </a:xfrm>
                <a:custGeom>
                  <a:avLst/>
                  <a:gdLst>
                    <a:gd name="T0" fmla="*/ 93 w 466"/>
                    <a:gd name="T1" fmla="*/ 0 h 561"/>
                    <a:gd name="T2" fmla="*/ 0 w 466"/>
                    <a:gd name="T3" fmla="*/ 281 h 561"/>
                    <a:gd name="T4" fmla="*/ 118 w 466"/>
                    <a:gd name="T5" fmla="*/ 499 h 561"/>
                    <a:gd name="T6" fmla="*/ 248 w 466"/>
                    <a:gd name="T7" fmla="*/ 527 h 561"/>
                    <a:gd name="T8" fmla="*/ 466 w 466"/>
                    <a:gd name="T9" fmla="*/ 297 h 561"/>
                    <a:gd name="T10" fmla="*/ 397 w 466"/>
                    <a:gd name="T11" fmla="*/ 189 h 561"/>
                    <a:gd name="T12" fmla="*/ 212 w 466"/>
                    <a:gd name="T13" fmla="*/ 363 h 561"/>
                    <a:gd name="T14" fmla="*/ 93 w 466"/>
                    <a:gd name="T15" fmla="*/ 0 h 5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66" h="561">
                      <a:moveTo>
                        <a:pt x="93" y="0"/>
                      </a:moveTo>
                      <a:lnTo>
                        <a:pt x="0" y="281"/>
                      </a:lnTo>
                      <a:lnTo>
                        <a:pt x="118" y="499"/>
                      </a:lnTo>
                      <a:cubicBezTo>
                        <a:pt x="159" y="540"/>
                        <a:pt x="190" y="561"/>
                        <a:pt x="248" y="527"/>
                      </a:cubicBezTo>
                      <a:lnTo>
                        <a:pt x="466" y="297"/>
                      </a:lnTo>
                      <a:lnTo>
                        <a:pt x="397" y="189"/>
                      </a:lnTo>
                      <a:lnTo>
                        <a:pt x="212" y="363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1037" name="Rectangle 3389">
              <a:extLst>
                <a:ext uri="{FF2B5EF4-FFF2-40B4-BE49-F238E27FC236}">
                  <a16:creationId xmlns:a16="http://schemas.microsoft.com/office/drawing/2014/main" id="{A7466CC6-EA75-4A0D-B2BE-1D6B7C2D3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434"/>
              <a:ext cx="499" cy="45"/>
            </a:xfrm>
            <a:prstGeom prst="rect">
              <a:avLst/>
            </a:prstGeom>
            <a:noFill/>
            <a:ln w="3175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38" name="Rectangle 3390">
              <a:extLst>
                <a:ext uri="{FF2B5EF4-FFF2-40B4-BE49-F238E27FC236}">
                  <a16:creationId xmlns:a16="http://schemas.microsoft.com/office/drawing/2014/main" id="{6EBF1A15-8353-4939-B46E-0EF71339C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525"/>
              <a:ext cx="499" cy="45"/>
            </a:xfrm>
            <a:prstGeom prst="rect">
              <a:avLst/>
            </a:prstGeom>
            <a:noFill/>
            <a:ln w="3175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39" name="Rectangle 3391">
              <a:extLst>
                <a:ext uri="{FF2B5EF4-FFF2-40B4-BE49-F238E27FC236}">
                  <a16:creationId xmlns:a16="http://schemas.microsoft.com/office/drawing/2014/main" id="{678B0332-C560-4B12-A74D-F39F6833E7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615"/>
              <a:ext cx="499" cy="45"/>
            </a:xfrm>
            <a:prstGeom prst="rect">
              <a:avLst/>
            </a:prstGeom>
            <a:noFill/>
            <a:ln w="3175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40" name="Rectangle 3392">
              <a:extLst>
                <a:ext uri="{FF2B5EF4-FFF2-40B4-BE49-F238E27FC236}">
                  <a16:creationId xmlns:a16="http://schemas.microsoft.com/office/drawing/2014/main" id="{7F6580FE-00F1-4ED8-A041-8CECFACA7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706"/>
              <a:ext cx="499" cy="45"/>
            </a:xfrm>
            <a:prstGeom prst="rect">
              <a:avLst/>
            </a:prstGeom>
            <a:noFill/>
            <a:ln w="3175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41" name="Rectangle 3393">
              <a:extLst>
                <a:ext uri="{FF2B5EF4-FFF2-40B4-BE49-F238E27FC236}">
                  <a16:creationId xmlns:a16="http://schemas.microsoft.com/office/drawing/2014/main" id="{DD5BFEBE-347F-4D8B-9384-F489A7D1D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797"/>
              <a:ext cx="499" cy="45"/>
            </a:xfrm>
            <a:prstGeom prst="rect">
              <a:avLst/>
            </a:prstGeom>
            <a:noFill/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42" name="Rectangle 3394">
              <a:extLst>
                <a:ext uri="{FF2B5EF4-FFF2-40B4-BE49-F238E27FC236}">
                  <a16:creationId xmlns:a16="http://schemas.microsoft.com/office/drawing/2014/main" id="{47BABA07-0638-4F56-92F7-EB7E4DD199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888"/>
              <a:ext cx="499" cy="45"/>
            </a:xfrm>
            <a:prstGeom prst="rect">
              <a:avLst/>
            </a:prstGeom>
            <a:noFill/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43" name="Rectangle 3395">
              <a:extLst>
                <a:ext uri="{FF2B5EF4-FFF2-40B4-BE49-F238E27FC236}">
                  <a16:creationId xmlns:a16="http://schemas.microsoft.com/office/drawing/2014/main" id="{38777144-DB41-40FE-AA5C-D3CDB9D0A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978"/>
              <a:ext cx="499" cy="45"/>
            </a:xfrm>
            <a:prstGeom prst="rect">
              <a:avLst/>
            </a:prstGeom>
            <a:noFill/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44" name="Rectangle 3396">
              <a:extLst>
                <a:ext uri="{FF2B5EF4-FFF2-40B4-BE49-F238E27FC236}">
                  <a16:creationId xmlns:a16="http://schemas.microsoft.com/office/drawing/2014/main" id="{C43175BA-C6E6-4244-B53C-C8144FF268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2069"/>
              <a:ext cx="499" cy="45"/>
            </a:xfrm>
            <a:prstGeom prst="rect">
              <a:avLst/>
            </a:prstGeom>
            <a:noFill/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45" name="Rectangle 3397">
              <a:extLst>
                <a:ext uri="{FF2B5EF4-FFF2-40B4-BE49-F238E27FC236}">
                  <a16:creationId xmlns:a16="http://schemas.microsoft.com/office/drawing/2014/main" id="{CB97547C-2FCA-4726-A588-EFE2F8A85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1162"/>
              <a:ext cx="363" cy="91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FF00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  <p:sp>
          <p:nvSpPr>
            <p:cNvPr id="31046" name="Rectangle 3398" descr="右上がり対角線 (反転)">
              <a:extLst>
                <a:ext uri="{FF2B5EF4-FFF2-40B4-BE49-F238E27FC236}">
                  <a16:creationId xmlns:a16="http://schemas.microsoft.com/office/drawing/2014/main" id="{5A4FBA1A-9414-42C0-841E-525377D32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069"/>
              <a:ext cx="408" cy="288"/>
            </a:xfrm>
            <a:prstGeom prst="rect">
              <a:avLst/>
            </a:prstGeom>
            <a:pattFill prst="dkUpDiag">
              <a:fgClr>
                <a:srgbClr val="FF99CC"/>
              </a:fgClr>
              <a:bgClr>
                <a:schemeClr val="bg1"/>
              </a:bgClr>
            </a:pattFill>
            <a:ln w="9525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47" name="Rectangle 3399">
              <a:extLst>
                <a:ext uri="{FF2B5EF4-FFF2-40B4-BE49-F238E27FC236}">
                  <a16:creationId xmlns:a16="http://schemas.microsoft.com/office/drawing/2014/main" id="{05578CF9-576E-49A5-A7D7-08E55D1C2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1162"/>
              <a:ext cx="363" cy="91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FF00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  <p:sp>
          <p:nvSpPr>
            <p:cNvPr id="31048" name="Rectangle 3400">
              <a:extLst>
                <a:ext uri="{FF2B5EF4-FFF2-40B4-BE49-F238E27FC236}">
                  <a16:creationId xmlns:a16="http://schemas.microsoft.com/office/drawing/2014/main" id="{FAD862FB-A0C8-4631-B8CD-EDE74A75DF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1162"/>
              <a:ext cx="363" cy="91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FF00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  <p:sp>
          <p:nvSpPr>
            <p:cNvPr id="31049" name="Rectangle 3401">
              <a:extLst>
                <a:ext uri="{FF2B5EF4-FFF2-40B4-BE49-F238E27FC236}">
                  <a16:creationId xmlns:a16="http://schemas.microsoft.com/office/drawing/2014/main" id="{070A3D25-E346-45A2-A0D5-BBFA356FE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162"/>
              <a:ext cx="363" cy="91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FF00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  <p:sp>
          <p:nvSpPr>
            <p:cNvPr id="31050" name="Rectangle 3402">
              <a:extLst>
                <a:ext uri="{FF2B5EF4-FFF2-40B4-BE49-F238E27FC236}">
                  <a16:creationId xmlns:a16="http://schemas.microsoft.com/office/drawing/2014/main" id="{473813E3-ABB0-475C-83B7-F6C6C186C9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162"/>
              <a:ext cx="363" cy="91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FF00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</p:grpSp>
      <p:sp>
        <p:nvSpPr>
          <p:cNvPr id="31051" name="Text Box 3403">
            <a:extLst>
              <a:ext uri="{FF2B5EF4-FFF2-40B4-BE49-F238E27FC236}">
                <a16:creationId xmlns:a16="http://schemas.microsoft.com/office/drawing/2014/main" id="{AD64433A-94F5-41A8-822A-9130DBE2FD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10313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ショッピングサイト（服飾）</a:t>
            </a:r>
          </a:p>
        </p:txBody>
      </p:sp>
      <p:sp>
        <p:nvSpPr>
          <p:cNvPr id="31052" name="Text Box 3404">
            <a:extLst>
              <a:ext uri="{FF2B5EF4-FFF2-40B4-BE49-F238E27FC236}">
                <a16:creationId xmlns:a16="http://schemas.microsoft.com/office/drawing/2014/main" id="{5493BDBF-D2FB-488F-8513-395397E25F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10313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ショッピングサイト（服飾）</a:t>
            </a:r>
          </a:p>
        </p:txBody>
      </p:sp>
      <p:sp>
        <p:nvSpPr>
          <p:cNvPr id="31053" name="Text Box 3405">
            <a:extLst>
              <a:ext uri="{FF2B5EF4-FFF2-40B4-BE49-F238E27FC236}">
                <a16:creationId xmlns:a16="http://schemas.microsoft.com/office/drawing/2014/main" id="{BE78E4C2-4A1E-47ED-87AC-E289C644AB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10313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ショッピングサイト（服飾）</a:t>
            </a:r>
          </a:p>
        </p:txBody>
      </p:sp>
      <p:sp>
        <p:nvSpPr>
          <p:cNvPr id="31054" name="Text Box 3406">
            <a:extLst>
              <a:ext uri="{FF2B5EF4-FFF2-40B4-BE49-F238E27FC236}">
                <a16:creationId xmlns:a16="http://schemas.microsoft.com/office/drawing/2014/main" id="{8E16B04D-C96C-4156-A1C7-A311485993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10313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ショッピングサイト（服飾）</a:t>
            </a:r>
          </a:p>
        </p:txBody>
      </p:sp>
      <p:grpSp>
        <p:nvGrpSpPr>
          <p:cNvPr id="31055" name="Group 3407">
            <a:extLst>
              <a:ext uri="{FF2B5EF4-FFF2-40B4-BE49-F238E27FC236}">
                <a16:creationId xmlns:a16="http://schemas.microsoft.com/office/drawing/2014/main" id="{220320D5-21FD-42ED-BB02-3AE7540AF367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724400"/>
            <a:ext cx="1584325" cy="1584325"/>
            <a:chOff x="262" y="482"/>
            <a:chExt cx="2178" cy="2223"/>
          </a:xfrm>
        </p:grpSpPr>
        <p:grpSp>
          <p:nvGrpSpPr>
            <p:cNvPr id="31056" name="Group 3408">
              <a:extLst>
                <a:ext uri="{FF2B5EF4-FFF2-40B4-BE49-F238E27FC236}">
                  <a16:creationId xmlns:a16="http://schemas.microsoft.com/office/drawing/2014/main" id="{27ACC541-60D4-42B0-B8F0-3156FBED9B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482"/>
              <a:ext cx="2178" cy="2223"/>
              <a:chOff x="262" y="527"/>
              <a:chExt cx="2178" cy="2223"/>
            </a:xfrm>
          </p:grpSpPr>
          <p:sp>
            <p:nvSpPr>
              <p:cNvPr id="31057" name="AutoShape 3409">
                <a:extLst>
                  <a:ext uri="{FF2B5EF4-FFF2-40B4-BE49-F238E27FC236}">
                    <a16:creationId xmlns:a16="http://schemas.microsoft.com/office/drawing/2014/main" id="{CB459A01-32A1-45CC-9071-681A6BA81E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58" name="AutoShape 3410">
                <a:extLst>
                  <a:ext uri="{FF2B5EF4-FFF2-40B4-BE49-F238E27FC236}">
                    <a16:creationId xmlns:a16="http://schemas.microsoft.com/office/drawing/2014/main" id="{21ECE43F-AFBA-4FA8-816C-1EAA527682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59" name="Rectangle 3411">
                <a:extLst>
                  <a:ext uri="{FF2B5EF4-FFF2-40B4-BE49-F238E27FC236}">
                    <a16:creationId xmlns:a16="http://schemas.microsoft.com/office/drawing/2014/main" id="{4AF698D0-D76F-484F-B736-6DE96CCD40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60" name="Rectangle 3412">
                <a:extLst>
                  <a:ext uri="{FF2B5EF4-FFF2-40B4-BE49-F238E27FC236}">
                    <a16:creationId xmlns:a16="http://schemas.microsoft.com/office/drawing/2014/main" id="{64BCF956-D715-42EF-8406-BBA5EA6528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61" name="Rectangle 3413">
                <a:extLst>
                  <a:ext uri="{FF2B5EF4-FFF2-40B4-BE49-F238E27FC236}">
                    <a16:creationId xmlns:a16="http://schemas.microsoft.com/office/drawing/2014/main" id="{69C032CA-3B49-4BD1-9BC9-A7328ACB90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62" name="Rectangle 3414">
                <a:extLst>
                  <a:ext uri="{FF2B5EF4-FFF2-40B4-BE49-F238E27FC236}">
                    <a16:creationId xmlns:a16="http://schemas.microsoft.com/office/drawing/2014/main" id="{C1BBD230-9193-4296-9B59-38A850AE2C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63" name="Rectangle 3415">
                <a:extLst>
                  <a:ext uri="{FF2B5EF4-FFF2-40B4-BE49-F238E27FC236}">
                    <a16:creationId xmlns:a16="http://schemas.microsoft.com/office/drawing/2014/main" id="{6D32C147-1577-4553-A9EF-0C8DF39AA9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64" name="AutoShape 3416">
                <a:extLst>
                  <a:ext uri="{FF2B5EF4-FFF2-40B4-BE49-F238E27FC236}">
                    <a16:creationId xmlns:a16="http://schemas.microsoft.com/office/drawing/2014/main" id="{A14F9968-9CC0-4F00-A691-FED7E6749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1065" name="Group 3417">
                <a:extLst>
                  <a:ext uri="{FF2B5EF4-FFF2-40B4-BE49-F238E27FC236}">
                    <a16:creationId xmlns:a16="http://schemas.microsoft.com/office/drawing/2014/main" id="{D208FB33-8829-4171-BA34-490C37BF6F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31066" name="Group 3418">
                  <a:extLst>
                    <a:ext uri="{FF2B5EF4-FFF2-40B4-BE49-F238E27FC236}">
                      <a16:creationId xmlns:a16="http://schemas.microsoft.com/office/drawing/2014/main" id="{7BD2CCBA-4A9B-41A9-8A65-C07C744FD41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31067" name="AutoShape 3419">
                    <a:extLst>
                      <a:ext uri="{FF2B5EF4-FFF2-40B4-BE49-F238E27FC236}">
                        <a16:creationId xmlns:a16="http://schemas.microsoft.com/office/drawing/2014/main" id="{5EFF2FA0-30D0-4B16-8075-E4071577CE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068" name="Rectangle 3420">
                    <a:extLst>
                      <a:ext uri="{FF2B5EF4-FFF2-40B4-BE49-F238E27FC236}">
                        <a16:creationId xmlns:a16="http://schemas.microsoft.com/office/drawing/2014/main" id="{FDDCCAE4-6338-4457-BFB4-0349D4C7C7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069" name="Group 3421">
                  <a:extLst>
                    <a:ext uri="{FF2B5EF4-FFF2-40B4-BE49-F238E27FC236}">
                      <a16:creationId xmlns:a16="http://schemas.microsoft.com/office/drawing/2014/main" id="{EBC3D3C6-D316-4DB9-86E6-4E9E7BD5B4E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31070" name="AutoShape 3422">
                    <a:extLst>
                      <a:ext uri="{FF2B5EF4-FFF2-40B4-BE49-F238E27FC236}">
                        <a16:creationId xmlns:a16="http://schemas.microsoft.com/office/drawing/2014/main" id="{A8BC7C92-AF5F-4A5B-ABAD-176D3E63595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071" name="Rectangle 3423">
                    <a:extLst>
                      <a:ext uri="{FF2B5EF4-FFF2-40B4-BE49-F238E27FC236}">
                        <a16:creationId xmlns:a16="http://schemas.microsoft.com/office/drawing/2014/main" id="{3D578CAF-DB9B-41F4-B229-55D7CCC0EAF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072" name="Rectangle 3424">
                    <a:extLst>
                      <a:ext uri="{FF2B5EF4-FFF2-40B4-BE49-F238E27FC236}">
                        <a16:creationId xmlns:a16="http://schemas.microsoft.com/office/drawing/2014/main" id="{CD6DFB4D-94C4-4C99-BCA8-089D6ECD96A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073" name="Group 3425">
                  <a:extLst>
                    <a:ext uri="{FF2B5EF4-FFF2-40B4-BE49-F238E27FC236}">
                      <a16:creationId xmlns:a16="http://schemas.microsoft.com/office/drawing/2014/main" id="{38F7EDFC-BD58-44AE-9618-57942BB38F4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31074" name="AutoShape 3426">
                    <a:extLst>
                      <a:ext uri="{FF2B5EF4-FFF2-40B4-BE49-F238E27FC236}">
                        <a16:creationId xmlns:a16="http://schemas.microsoft.com/office/drawing/2014/main" id="{0C6782B8-4CA0-4184-BB2D-8A6FFFF6C42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31075" name="Group 3427">
                    <a:extLst>
                      <a:ext uri="{FF2B5EF4-FFF2-40B4-BE49-F238E27FC236}">
                        <a16:creationId xmlns:a16="http://schemas.microsoft.com/office/drawing/2014/main" id="{3D551E92-29D7-4846-8D41-C66966FE78A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31076" name="Rectangle 3428">
                      <a:extLst>
                        <a:ext uri="{FF2B5EF4-FFF2-40B4-BE49-F238E27FC236}">
                          <a16:creationId xmlns:a16="http://schemas.microsoft.com/office/drawing/2014/main" id="{7618DA5E-54DA-4D1F-BEAE-3469B5140B3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1077" name="Rectangle 3429">
                      <a:extLst>
                        <a:ext uri="{FF2B5EF4-FFF2-40B4-BE49-F238E27FC236}">
                          <a16:creationId xmlns:a16="http://schemas.microsoft.com/office/drawing/2014/main" id="{DF089C09-5731-433C-BE54-5BC106564A8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31078" name="Rectangle 3430" descr="紙ふぶき (大)">
              <a:extLst>
                <a:ext uri="{FF2B5EF4-FFF2-40B4-BE49-F238E27FC236}">
                  <a16:creationId xmlns:a16="http://schemas.microsoft.com/office/drawing/2014/main" id="{B34F10E6-A3C7-43BC-8532-F75F21B607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" y="889"/>
              <a:ext cx="2136" cy="1576"/>
            </a:xfrm>
            <a:prstGeom prst="rect">
              <a:avLst/>
            </a:prstGeom>
            <a:pattFill prst="lgConfetti">
              <a:fgClr>
                <a:srgbClr val="99CCFF">
                  <a:alpha val="10001"/>
                </a:srgbClr>
              </a:fgClr>
              <a:bgClr>
                <a:srgbClr val="3366FF">
                  <a:alpha val="10001"/>
                </a:srgb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79" name="Rectangle 3431" descr="紙ふぶき (大)">
              <a:extLst>
                <a:ext uri="{FF2B5EF4-FFF2-40B4-BE49-F238E27FC236}">
                  <a16:creationId xmlns:a16="http://schemas.microsoft.com/office/drawing/2014/main" id="{E6E83BA3-41F3-4543-9DED-A973F64D9D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" y="2465"/>
              <a:ext cx="2136" cy="154"/>
            </a:xfrm>
            <a:prstGeom prst="rect">
              <a:avLst/>
            </a:prstGeom>
            <a:pattFill prst="lgConfetti">
              <a:fgClr>
                <a:srgbClr val="99CCFF"/>
              </a:fgClr>
              <a:bgClr>
                <a:srgbClr val="3366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080" name="Group 3432">
              <a:extLst>
                <a:ext uri="{FF2B5EF4-FFF2-40B4-BE49-F238E27FC236}">
                  <a16:creationId xmlns:a16="http://schemas.microsoft.com/office/drawing/2014/main" id="{1E591252-2FCF-4C50-9C36-804133ADD6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935"/>
              <a:ext cx="227" cy="160"/>
              <a:chOff x="1850" y="1299"/>
              <a:chExt cx="408" cy="288"/>
            </a:xfrm>
          </p:grpSpPr>
          <p:grpSp>
            <p:nvGrpSpPr>
              <p:cNvPr id="31081" name="Group 3433">
                <a:extLst>
                  <a:ext uri="{FF2B5EF4-FFF2-40B4-BE49-F238E27FC236}">
                    <a16:creationId xmlns:a16="http://schemas.microsoft.com/office/drawing/2014/main" id="{7228D245-58D8-4F41-BBA4-DA9145CC62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40" y="1347"/>
                <a:ext cx="227" cy="194"/>
                <a:chOff x="3075" y="845"/>
                <a:chExt cx="635" cy="543"/>
              </a:xfrm>
            </p:grpSpPr>
            <p:sp>
              <p:nvSpPr>
                <p:cNvPr id="31082" name="AutoShape 3434">
                  <a:extLst>
                    <a:ext uri="{FF2B5EF4-FFF2-40B4-BE49-F238E27FC236}">
                      <a16:creationId xmlns:a16="http://schemas.microsoft.com/office/drawing/2014/main" id="{A4C2CD8C-33D5-452C-9880-274A023B7E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5" y="935"/>
                  <a:ext cx="544" cy="272"/>
                </a:xfrm>
                <a:custGeom>
                  <a:avLst/>
                  <a:gdLst>
                    <a:gd name="G0" fmla="+- 3881 0 0"/>
                    <a:gd name="G1" fmla="+- 21600 0 3881"/>
                    <a:gd name="G2" fmla="*/ 3881 1 2"/>
                    <a:gd name="G3" fmla="+- 21600 0 G2"/>
                    <a:gd name="G4" fmla="+/ 3881 21600 2"/>
                    <a:gd name="G5" fmla="+/ G1 0 2"/>
                    <a:gd name="G6" fmla="*/ 21600 21600 3881"/>
                    <a:gd name="G7" fmla="*/ G6 1 2"/>
                    <a:gd name="G8" fmla="+- 21600 0 G7"/>
                    <a:gd name="G9" fmla="*/ 21600 1 2"/>
                    <a:gd name="G10" fmla="+- 3881 0 G9"/>
                    <a:gd name="G11" fmla="?: G10 G8 0"/>
                    <a:gd name="G12" fmla="?: G10 G7 21600"/>
                    <a:gd name="T0" fmla="*/ 19659 w 21600"/>
                    <a:gd name="T1" fmla="*/ 10800 h 21600"/>
                    <a:gd name="T2" fmla="*/ 10800 w 21600"/>
                    <a:gd name="T3" fmla="*/ 21600 h 21600"/>
                    <a:gd name="T4" fmla="*/ 1941 w 21600"/>
                    <a:gd name="T5" fmla="*/ 10800 h 21600"/>
                    <a:gd name="T6" fmla="*/ 10800 w 21600"/>
                    <a:gd name="T7" fmla="*/ 0 h 21600"/>
                    <a:gd name="T8" fmla="*/ 3741 w 21600"/>
                    <a:gd name="T9" fmla="*/ 3741 h 21600"/>
                    <a:gd name="T10" fmla="*/ 17859 w 21600"/>
                    <a:gd name="T11" fmla="*/ 17859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881" y="21600"/>
                      </a:lnTo>
                      <a:lnTo>
                        <a:pt x="17719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FF99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083" name="Line 3435">
                  <a:extLst>
                    <a:ext uri="{FF2B5EF4-FFF2-40B4-BE49-F238E27FC236}">
                      <a16:creationId xmlns:a16="http://schemas.microsoft.com/office/drawing/2014/main" id="{255A9B54-C689-44BD-8E3C-37694D58EA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1" y="935"/>
                  <a:ext cx="0" cy="272"/>
                </a:xfrm>
                <a:prstGeom prst="line">
                  <a:avLst/>
                </a:prstGeom>
                <a:noFill/>
                <a:ln w="1270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084" name="Line 3436">
                  <a:extLst>
                    <a:ext uri="{FF2B5EF4-FFF2-40B4-BE49-F238E27FC236}">
                      <a16:creationId xmlns:a16="http://schemas.microsoft.com/office/drawing/2014/main" id="{045282DF-07C7-452B-9691-AE1D05C9B92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20" y="1026"/>
                  <a:ext cx="454" cy="0"/>
                </a:xfrm>
                <a:prstGeom prst="line">
                  <a:avLst/>
                </a:prstGeom>
                <a:noFill/>
                <a:ln w="1270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085" name="Line 3437">
                  <a:extLst>
                    <a:ext uri="{FF2B5EF4-FFF2-40B4-BE49-F238E27FC236}">
                      <a16:creationId xmlns:a16="http://schemas.microsoft.com/office/drawing/2014/main" id="{B3CC45CA-8D1C-4784-B7CA-2847E34BF4F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83" y="935"/>
                  <a:ext cx="0" cy="272"/>
                </a:xfrm>
                <a:prstGeom prst="line">
                  <a:avLst/>
                </a:prstGeom>
                <a:noFill/>
                <a:ln w="1270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086" name="Line 3438">
                  <a:extLst>
                    <a:ext uri="{FF2B5EF4-FFF2-40B4-BE49-F238E27FC236}">
                      <a16:creationId xmlns:a16="http://schemas.microsoft.com/office/drawing/2014/main" id="{1A595C1C-3F27-4A87-9231-C439B4D37FF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47" y="935"/>
                  <a:ext cx="0" cy="272"/>
                </a:xfrm>
                <a:prstGeom prst="line">
                  <a:avLst/>
                </a:prstGeom>
                <a:noFill/>
                <a:ln w="1270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087" name="Line 3439">
                  <a:extLst>
                    <a:ext uri="{FF2B5EF4-FFF2-40B4-BE49-F238E27FC236}">
                      <a16:creationId xmlns:a16="http://schemas.microsoft.com/office/drawing/2014/main" id="{AC770169-EFF5-4BC5-B7BA-D3B27573D0A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65" y="1162"/>
                  <a:ext cx="363" cy="0"/>
                </a:xfrm>
                <a:prstGeom prst="line">
                  <a:avLst/>
                </a:prstGeom>
                <a:noFill/>
                <a:ln w="1270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088" name="Freeform 3440">
                  <a:extLst>
                    <a:ext uri="{FF2B5EF4-FFF2-40B4-BE49-F238E27FC236}">
                      <a16:creationId xmlns:a16="http://schemas.microsoft.com/office/drawing/2014/main" id="{E60FA862-DF0D-4E8A-BF52-8B5B221A4D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5" y="845"/>
                  <a:ext cx="545" cy="453"/>
                </a:xfrm>
                <a:custGeom>
                  <a:avLst/>
                  <a:gdLst>
                    <a:gd name="T0" fmla="*/ 545 w 545"/>
                    <a:gd name="T1" fmla="*/ 0 h 453"/>
                    <a:gd name="T2" fmla="*/ 363 w 545"/>
                    <a:gd name="T3" fmla="*/ 453 h 453"/>
                    <a:gd name="T4" fmla="*/ 0 w 545"/>
                    <a:gd name="T5" fmla="*/ 45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45" h="453">
                      <a:moveTo>
                        <a:pt x="545" y="0"/>
                      </a:moveTo>
                      <a:lnTo>
                        <a:pt x="363" y="453"/>
                      </a:lnTo>
                      <a:lnTo>
                        <a:pt x="0" y="453"/>
                      </a:lnTo>
                    </a:path>
                  </a:pathLst>
                </a:custGeom>
                <a:noFill/>
                <a:ln w="12700" cap="flat" cmpd="sng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089" name="Oval 3441">
                  <a:extLst>
                    <a:ext uri="{FF2B5EF4-FFF2-40B4-BE49-F238E27FC236}">
                      <a16:creationId xmlns:a16="http://schemas.microsoft.com/office/drawing/2014/main" id="{37A01A38-2EEB-4952-92EE-7E32AE2EB9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11" y="1298"/>
                  <a:ext cx="90" cy="90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090" name="Oval 3442">
                  <a:extLst>
                    <a:ext uri="{FF2B5EF4-FFF2-40B4-BE49-F238E27FC236}">
                      <a16:creationId xmlns:a16="http://schemas.microsoft.com/office/drawing/2014/main" id="{C2F2B85E-EE1F-49B3-8A68-63695D335B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298"/>
                  <a:ext cx="90" cy="90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1091" name="Rectangle 3443">
                <a:extLst>
                  <a:ext uri="{FF2B5EF4-FFF2-40B4-BE49-F238E27FC236}">
                    <a16:creationId xmlns:a16="http://schemas.microsoft.com/office/drawing/2014/main" id="{4DCBE86A-A18B-4B75-8FD5-5EDEF4E46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1299"/>
                <a:ext cx="408" cy="288"/>
              </a:xfrm>
              <a:prstGeom prst="rect">
                <a:avLst/>
              </a:prstGeom>
              <a:noFill/>
              <a:ln w="9525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1092" name="Rectangle 3444">
              <a:extLst>
                <a:ext uri="{FF2B5EF4-FFF2-40B4-BE49-F238E27FC236}">
                  <a16:creationId xmlns:a16="http://schemas.microsoft.com/office/drawing/2014/main" id="{3A3E1699-F969-4B46-A7DA-0C2F4A7161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1117"/>
              <a:ext cx="363" cy="91"/>
            </a:xfrm>
            <a:prstGeom prst="rect">
              <a:avLst/>
            </a:prstGeom>
            <a:solidFill>
              <a:srgbClr val="00008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  <p:sp>
          <p:nvSpPr>
            <p:cNvPr id="31093" name="Rectangle 3445">
              <a:extLst>
                <a:ext uri="{FF2B5EF4-FFF2-40B4-BE49-F238E27FC236}">
                  <a16:creationId xmlns:a16="http://schemas.microsoft.com/office/drawing/2014/main" id="{FCA44FDA-CE31-4FF0-8043-D102D2569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1117"/>
              <a:ext cx="363" cy="91"/>
            </a:xfrm>
            <a:prstGeom prst="rect">
              <a:avLst/>
            </a:prstGeom>
            <a:solidFill>
              <a:srgbClr val="00008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  <p:sp>
          <p:nvSpPr>
            <p:cNvPr id="31094" name="Rectangle 3446">
              <a:extLst>
                <a:ext uri="{FF2B5EF4-FFF2-40B4-BE49-F238E27FC236}">
                  <a16:creationId xmlns:a16="http://schemas.microsoft.com/office/drawing/2014/main" id="{BE13BD30-6EF8-461B-8569-155E8608C3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1117"/>
              <a:ext cx="363" cy="91"/>
            </a:xfrm>
            <a:prstGeom prst="rect">
              <a:avLst/>
            </a:prstGeom>
            <a:solidFill>
              <a:srgbClr val="00008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  <p:sp>
          <p:nvSpPr>
            <p:cNvPr id="31095" name="Rectangle 3447">
              <a:extLst>
                <a:ext uri="{FF2B5EF4-FFF2-40B4-BE49-F238E27FC236}">
                  <a16:creationId xmlns:a16="http://schemas.microsoft.com/office/drawing/2014/main" id="{DE41BBE2-621D-4326-AF1D-30F25288F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117"/>
              <a:ext cx="363" cy="91"/>
            </a:xfrm>
            <a:prstGeom prst="rect">
              <a:avLst/>
            </a:prstGeom>
            <a:solidFill>
              <a:srgbClr val="00008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  <p:sp>
          <p:nvSpPr>
            <p:cNvPr id="31096" name="Rectangle 3448">
              <a:extLst>
                <a:ext uri="{FF2B5EF4-FFF2-40B4-BE49-F238E27FC236}">
                  <a16:creationId xmlns:a16="http://schemas.microsoft.com/office/drawing/2014/main" id="{AC47358F-BEFA-4983-8445-4DC8D6DF5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117"/>
              <a:ext cx="363" cy="91"/>
            </a:xfrm>
            <a:prstGeom prst="rect">
              <a:avLst/>
            </a:prstGeom>
            <a:solidFill>
              <a:srgbClr val="00008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  <p:sp>
          <p:nvSpPr>
            <p:cNvPr id="31097" name="Rectangle 3449" descr="紙ふぶき (大)">
              <a:extLst>
                <a:ext uri="{FF2B5EF4-FFF2-40B4-BE49-F238E27FC236}">
                  <a16:creationId xmlns:a16="http://schemas.microsoft.com/office/drawing/2014/main" id="{7E3F7DB1-FB7F-446E-890F-4F4570C84F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" y="737"/>
              <a:ext cx="2136" cy="154"/>
            </a:xfrm>
            <a:prstGeom prst="rect">
              <a:avLst/>
            </a:prstGeom>
            <a:pattFill prst="lgConfetti">
              <a:fgClr>
                <a:srgbClr val="99CCFF"/>
              </a:fgClr>
              <a:bgClr>
                <a:srgbClr val="3366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98" name="WordArt 3450">
              <a:extLst>
                <a:ext uri="{FF2B5EF4-FFF2-40B4-BE49-F238E27FC236}">
                  <a16:creationId xmlns:a16="http://schemas.microsoft.com/office/drawing/2014/main" id="{5238A852-B4F1-4B1F-9527-852F7C3970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3" y="770"/>
              <a:ext cx="1179" cy="2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Chevron">
                <a:avLst>
                  <a:gd name="adj" fmla="val 25000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36500" prstMaterial="legacyMatte">
                <a:extrusionClr>
                  <a:schemeClr val="tx2"/>
                </a:extrusionClr>
                <a:contourClr>
                  <a:srgbClr val="3366FF"/>
                </a:contourClr>
              </a:sp3d>
            </a:bodyPr>
            <a:lstStyle/>
            <a:p>
              <a:pPr algn="ctr"/>
              <a:r>
                <a:rPr lang="ja-JP" altLang="en-US" sz="3600" b="1" kern="1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3366FF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男のファッション</a:t>
              </a:r>
            </a:p>
          </p:txBody>
        </p:sp>
        <p:sp>
          <p:nvSpPr>
            <p:cNvPr id="31099" name="Rectangle 3451">
              <a:extLst>
                <a:ext uri="{FF2B5EF4-FFF2-40B4-BE49-F238E27FC236}">
                  <a16:creationId xmlns:a16="http://schemas.microsoft.com/office/drawing/2014/main" id="{A5C1F6FE-F99E-43BA-8223-DBF0DCB7D2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1434"/>
              <a:ext cx="635" cy="44"/>
            </a:xfrm>
            <a:prstGeom prst="rect">
              <a:avLst/>
            </a:prstGeom>
            <a:noFill/>
            <a:ln w="31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00" name="Rectangle 3452">
              <a:extLst>
                <a:ext uri="{FF2B5EF4-FFF2-40B4-BE49-F238E27FC236}">
                  <a16:creationId xmlns:a16="http://schemas.microsoft.com/office/drawing/2014/main" id="{9D080CBD-A373-4B77-AA23-EF4D22F04B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1525"/>
              <a:ext cx="635" cy="44"/>
            </a:xfrm>
            <a:prstGeom prst="rect">
              <a:avLst/>
            </a:prstGeom>
            <a:noFill/>
            <a:ln w="31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01" name="Rectangle 3453">
              <a:extLst>
                <a:ext uri="{FF2B5EF4-FFF2-40B4-BE49-F238E27FC236}">
                  <a16:creationId xmlns:a16="http://schemas.microsoft.com/office/drawing/2014/main" id="{8739C71A-A290-4005-B8B7-AE1566DFF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1615"/>
              <a:ext cx="635" cy="44"/>
            </a:xfrm>
            <a:prstGeom prst="rect">
              <a:avLst/>
            </a:prstGeom>
            <a:noFill/>
            <a:ln w="31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02" name="Rectangle 3454">
              <a:extLst>
                <a:ext uri="{FF2B5EF4-FFF2-40B4-BE49-F238E27FC236}">
                  <a16:creationId xmlns:a16="http://schemas.microsoft.com/office/drawing/2014/main" id="{A2C7F33D-5668-4412-A9CA-ACA6088BD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1706"/>
              <a:ext cx="635" cy="44"/>
            </a:xfrm>
            <a:prstGeom prst="rect">
              <a:avLst/>
            </a:prstGeom>
            <a:noFill/>
            <a:ln w="31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03" name="Rectangle 3455">
              <a:extLst>
                <a:ext uri="{FF2B5EF4-FFF2-40B4-BE49-F238E27FC236}">
                  <a16:creationId xmlns:a16="http://schemas.microsoft.com/office/drawing/2014/main" id="{940B9AAD-8F94-4C0F-B21A-B2B653B26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1253"/>
              <a:ext cx="680" cy="11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104" name="Group 3456">
              <a:extLst>
                <a:ext uri="{FF2B5EF4-FFF2-40B4-BE49-F238E27FC236}">
                  <a16:creationId xmlns:a16="http://schemas.microsoft.com/office/drawing/2014/main" id="{C9FB0D14-3A42-4B0B-9204-DBC62715F9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1298"/>
              <a:ext cx="495" cy="1089"/>
              <a:chOff x="460" y="412"/>
              <a:chExt cx="1299" cy="2858"/>
            </a:xfrm>
          </p:grpSpPr>
          <p:grpSp>
            <p:nvGrpSpPr>
              <p:cNvPr id="31105" name="Group 3457">
                <a:extLst>
                  <a:ext uri="{FF2B5EF4-FFF2-40B4-BE49-F238E27FC236}">
                    <a16:creationId xmlns:a16="http://schemas.microsoft.com/office/drawing/2014/main" id="{6BA7D006-952B-479C-AF07-FA85A9BD16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64" y="412"/>
                <a:ext cx="574" cy="758"/>
                <a:chOff x="4822" y="2840"/>
                <a:chExt cx="520" cy="687"/>
              </a:xfrm>
            </p:grpSpPr>
            <p:grpSp>
              <p:nvGrpSpPr>
                <p:cNvPr id="31106" name="Group 3458">
                  <a:extLst>
                    <a:ext uri="{FF2B5EF4-FFF2-40B4-BE49-F238E27FC236}">
                      <a16:creationId xmlns:a16="http://schemas.microsoft.com/office/drawing/2014/main" id="{D31884F9-439C-4EA2-B29E-74838173026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822" y="2840"/>
                  <a:ext cx="520" cy="436"/>
                  <a:chOff x="2848" y="2976"/>
                  <a:chExt cx="589" cy="363"/>
                </a:xfrm>
              </p:grpSpPr>
              <p:sp>
                <p:nvSpPr>
                  <p:cNvPr id="31107" name="Oval 3459">
                    <a:extLst>
                      <a:ext uri="{FF2B5EF4-FFF2-40B4-BE49-F238E27FC236}">
                        <a16:creationId xmlns:a16="http://schemas.microsoft.com/office/drawing/2014/main" id="{FDA317DD-C077-4AC4-9BC6-2095B554F77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3158"/>
                    <a:ext cx="181" cy="18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108" name="Oval 3460">
                    <a:extLst>
                      <a:ext uri="{FF2B5EF4-FFF2-40B4-BE49-F238E27FC236}">
                        <a16:creationId xmlns:a16="http://schemas.microsoft.com/office/drawing/2014/main" id="{4019E567-F05A-46D5-B97D-DE539F23AEE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56" y="3158"/>
                    <a:ext cx="181" cy="18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109" name="Oval 3461">
                    <a:extLst>
                      <a:ext uri="{FF2B5EF4-FFF2-40B4-BE49-F238E27FC236}">
                        <a16:creationId xmlns:a16="http://schemas.microsoft.com/office/drawing/2014/main" id="{B865F219-0F8A-48DA-9C15-DE1DD3B685E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56" y="3067"/>
                    <a:ext cx="181" cy="18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110" name="Oval 3462">
                    <a:extLst>
                      <a:ext uri="{FF2B5EF4-FFF2-40B4-BE49-F238E27FC236}">
                        <a16:creationId xmlns:a16="http://schemas.microsoft.com/office/drawing/2014/main" id="{655C21F6-1E1C-446C-9F32-4981D9F9D2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3067"/>
                    <a:ext cx="181" cy="18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111" name="Oval 3463">
                    <a:extLst>
                      <a:ext uri="{FF2B5EF4-FFF2-40B4-BE49-F238E27FC236}">
                        <a16:creationId xmlns:a16="http://schemas.microsoft.com/office/drawing/2014/main" id="{5014DC1C-72DF-4124-AC52-34F51EDA5CC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11" y="3022"/>
                    <a:ext cx="181" cy="18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112" name="Oval 3464">
                    <a:extLst>
                      <a:ext uri="{FF2B5EF4-FFF2-40B4-BE49-F238E27FC236}">
                        <a16:creationId xmlns:a16="http://schemas.microsoft.com/office/drawing/2014/main" id="{C6FB962F-B809-4E70-AF82-8FEDC3ADE02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93" y="3022"/>
                    <a:ext cx="181" cy="18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113" name="Oval 3465">
                    <a:extLst>
                      <a:ext uri="{FF2B5EF4-FFF2-40B4-BE49-F238E27FC236}">
                        <a16:creationId xmlns:a16="http://schemas.microsoft.com/office/drawing/2014/main" id="{96087156-9559-4EA0-B9E9-87FC8BFB9C7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84" y="2976"/>
                    <a:ext cx="181" cy="18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114" name="Oval 3466">
                    <a:extLst>
                      <a:ext uri="{FF2B5EF4-FFF2-40B4-BE49-F238E27FC236}">
                        <a16:creationId xmlns:a16="http://schemas.microsoft.com/office/drawing/2014/main" id="{F3431520-0E04-4756-B2D7-9EDED9601C5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2976"/>
                    <a:ext cx="181" cy="18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115" name="Group 3467">
                  <a:extLst>
                    <a:ext uri="{FF2B5EF4-FFF2-40B4-BE49-F238E27FC236}">
                      <a16:creationId xmlns:a16="http://schemas.microsoft.com/office/drawing/2014/main" id="{9B6EEC3A-A75B-4209-A961-264B3C5994C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017" y="3196"/>
                  <a:ext cx="124" cy="331"/>
                  <a:chOff x="2304" y="2251"/>
                  <a:chExt cx="317" cy="726"/>
                </a:xfrm>
              </p:grpSpPr>
              <p:sp>
                <p:nvSpPr>
                  <p:cNvPr id="31116" name="Oval 3468">
                    <a:extLst>
                      <a:ext uri="{FF2B5EF4-FFF2-40B4-BE49-F238E27FC236}">
                        <a16:creationId xmlns:a16="http://schemas.microsoft.com/office/drawing/2014/main" id="{0C0A296F-E6F7-42BA-BA3C-0DA28746954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251"/>
                    <a:ext cx="317" cy="7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CC99">
                          <a:gamma/>
                          <a:tint val="47451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117" name="Oval 3469">
                    <a:extLst>
                      <a:ext uri="{FF2B5EF4-FFF2-40B4-BE49-F238E27FC236}">
                        <a16:creationId xmlns:a16="http://schemas.microsoft.com/office/drawing/2014/main" id="{23867AD6-988D-4F58-839F-2ACBCC27A81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478"/>
                    <a:ext cx="317" cy="272"/>
                  </a:xfrm>
                  <a:prstGeom prst="ellipse">
                    <a:avLst/>
                  </a:prstGeom>
                  <a:solidFill>
                    <a:srgbClr val="FF99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1118" name="Oval 3470">
                  <a:extLst>
                    <a:ext uri="{FF2B5EF4-FFF2-40B4-BE49-F238E27FC236}">
                      <a16:creationId xmlns:a16="http://schemas.microsoft.com/office/drawing/2014/main" id="{3733A04F-79B4-4242-9620-CDD7BB3036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4852" y="3151"/>
                  <a:ext cx="80" cy="1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119" name="Oval 3471">
                  <a:extLst>
                    <a:ext uri="{FF2B5EF4-FFF2-40B4-BE49-F238E27FC236}">
                      <a16:creationId xmlns:a16="http://schemas.microsoft.com/office/drawing/2014/main" id="{2BA7EC37-2944-43B0-B2BB-6C12F63F1C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5226" y="3151"/>
                  <a:ext cx="80" cy="1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120" name="Oval 3472">
                  <a:extLst>
                    <a:ext uri="{FF2B5EF4-FFF2-40B4-BE49-F238E27FC236}">
                      <a16:creationId xmlns:a16="http://schemas.microsoft.com/office/drawing/2014/main" id="{30D83DC8-DFAB-4A97-AA7C-82694642CD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79" y="2927"/>
                  <a:ext cx="401" cy="47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1121" name="Group 3473">
                  <a:extLst>
                    <a:ext uri="{FF2B5EF4-FFF2-40B4-BE49-F238E27FC236}">
                      <a16:creationId xmlns:a16="http://schemas.microsoft.com/office/drawing/2014/main" id="{37437FFD-6088-4168-91E6-62A728AFFFC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027" y="3294"/>
                  <a:ext cx="104" cy="45"/>
                  <a:chOff x="2893" y="1933"/>
                  <a:chExt cx="642" cy="228"/>
                </a:xfrm>
              </p:grpSpPr>
              <p:sp>
                <p:nvSpPr>
                  <p:cNvPr id="31122" name="Freeform 3474">
                    <a:extLst>
                      <a:ext uri="{FF2B5EF4-FFF2-40B4-BE49-F238E27FC236}">
                        <a16:creationId xmlns:a16="http://schemas.microsoft.com/office/drawing/2014/main" id="{8816135E-E574-4E32-986D-2EF5613E2D6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93" y="1933"/>
                    <a:ext cx="642" cy="22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99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99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123" name="Freeform 3475">
                    <a:extLst>
                      <a:ext uri="{FF2B5EF4-FFF2-40B4-BE49-F238E27FC236}">
                        <a16:creationId xmlns:a16="http://schemas.microsoft.com/office/drawing/2014/main" id="{381A39CC-C418-4068-99F7-3F463731A57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87" y="2024"/>
                    <a:ext cx="454" cy="13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0066"/>
                      </a:gs>
                      <a:gs pos="100000">
                        <a:srgbClr val="FF505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1124" name="AutoShape 3476">
                  <a:extLst>
                    <a:ext uri="{FF2B5EF4-FFF2-40B4-BE49-F238E27FC236}">
                      <a16:creationId xmlns:a16="http://schemas.microsoft.com/office/drawing/2014/main" id="{1F8C588D-1C6C-4A66-9236-33338F0499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5068" y="3232"/>
                  <a:ext cx="21" cy="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125" name="AutoShape 3477">
                  <a:extLst>
                    <a:ext uri="{FF2B5EF4-FFF2-40B4-BE49-F238E27FC236}">
                      <a16:creationId xmlns:a16="http://schemas.microsoft.com/office/drawing/2014/main" id="{898553D0-C384-4DC9-B50A-CB2929629F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963" y="3033"/>
                  <a:ext cx="26" cy="145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126" name="AutoShape 3478">
                  <a:extLst>
                    <a:ext uri="{FF2B5EF4-FFF2-40B4-BE49-F238E27FC236}">
                      <a16:creationId xmlns:a16="http://schemas.microsoft.com/office/drawing/2014/main" id="{1ABBE7D0-AA94-48D5-BA07-A08F9C2202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170" y="3033"/>
                  <a:ext cx="26" cy="145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1127" name="Group 3479">
                  <a:extLst>
                    <a:ext uri="{FF2B5EF4-FFF2-40B4-BE49-F238E27FC236}">
                      <a16:creationId xmlns:a16="http://schemas.microsoft.com/office/drawing/2014/main" id="{6897283A-E859-4A60-8E4E-377F92F11E1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934" y="3112"/>
                  <a:ext cx="119" cy="53"/>
                  <a:chOff x="2958" y="3257"/>
                  <a:chExt cx="145" cy="65"/>
                </a:xfrm>
              </p:grpSpPr>
              <p:sp>
                <p:nvSpPr>
                  <p:cNvPr id="31128" name="AutoShape 3480">
                    <a:extLst>
                      <a:ext uri="{FF2B5EF4-FFF2-40B4-BE49-F238E27FC236}">
                        <a16:creationId xmlns:a16="http://schemas.microsoft.com/office/drawing/2014/main" id="{0874A224-F365-4F2E-80A4-05F9CD5BF7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009" y="3206"/>
                    <a:ext cx="44" cy="145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129" name="Oval 3481">
                    <a:extLst>
                      <a:ext uri="{FF2B5EF4-FFF2-40B4-BE49-F238E27FC236}">
                        <a16:creationId xmlns:a16="http://schemas.microsoft.com/office/drawing/2014/main" id="{2AD8CFF3-48E0-41F7-8D14-3B54A1A8416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07" y="3276"/>
                    <a:ext cx="46" cy="4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130" name="Group 3482">
                  <a:extLst>
                    <a:ext uri="{FF2B5EF4-FFF2-40B4-BE49-F238E27FC236}">
                      <a16:creationId xmlns:a16="http://schemas.microsoft.com/office/drawing/2014/main" id="{F8A25174-76CC-48E7-A3B6-E1A3A949980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115" y="3113"/>
                  <a:ext cx="119" cy="53"/>
                  <a:chOff x="2958" y="3257"/>
                  <a:chExt cx="145" cy="65"/>
                </a:xfrm>
              </p:grpSpPr>
              <p:sp>
                <p:nvSpPr>
                  <p:cNvPr id="31131" name="AutoShape 3483">
                    <a:extLst>
                      <a:ext uri="{FF2B5EF4-FFF2-40B4-BE49-F238E27FC236}">
                        <a16:creationId xmlns:a16="http://schemas.microsoft.com/office/drawing/2014/main" id="{D448F78F-7EFB-458C-990C-FDFD5885A9C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009" y="3206"/>
                    <a:ext cx="44" cy="145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132" name="Oval 3484">
                    <a:extLst>
                      <a:ext uri="{FF2B5EF4-FFF2-40B4-BE49-F238E27FC236}">
                        <a16:creationId xmlns:a16="http://schemas.microsoft.com/office/drawing/2014/main" id="{CE2C9005-8CF1-4319-A47C-75237343B1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07" y="3276"/>
                    <a:ext cx="46" cy="4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31133" name="AutoShape 3485">
                <a:extLst>
                  <a:ext uri="{FF2B5EF4-FFF2-40B4-BE49-F238E27FC236}">
                    <a16:creationId xmlns:a16="http://schemas.microsoft.com/office/drawing/2014/main" id="{8D0D8BEE-DCCC-45F7-A19D-FA6B840886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214" y="1117"/>
                <a:ext cx="272" cy="590"/>
              </a:xfrm>
              <a:prstGeom prst="triangle">
                <a:avLst>
                  <a:gd name="adj" fmla="val 50000"/>
                </a:avLst>
              </a:prstGeom>
              <a:solidFill>
                <a:srgbClr val="C0C0C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34" name="Freeform 3486" descr="右上がり対角線 (太)">
                <a:extLst>
                  <a:ext uri="{FF2B5EF4-FFF2-40B4-BE49-F238E27FC236}">
                    <a16:creationId xmlns:a16="http://schemas.microsoft.com/office/drawing/2014/main" id="{2033C407-B761-4DBC-A36C-DE65E377AB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0" y="1117"/>
                <a:ext cx="182" cy="589"/>
              </a:xfrm>
              <a:custGeom>
                <a:avLst/>
                <a:gdLst>
                  <a:gd name="T0" fmla="*/ 227 w 453"/>
                  <a:gd name="T1" fmla="*/ 589 h 589"/>
                  <a:gd name="T2" fmla="*/ 0 w 453"/>
                  <a:gd name="T3" fmla="*/ 453 h 589"/>
                  <a:gd name="T4" fmla="*/ 181 w 453"/>
                  <a:gd name="T5" fmla="*/ 136 h 589"/>
                  <a:gd name="T6" fmla="*/ 45 w 453"/>
                  <a:gd name="T7" fmla="*/ 0 h 589"/>
                  <a:gd name="T8" fmla="*/ 408 w 453"/>
                  <a:gd name="T9" fmla="*/ 0 h 589"/>
                  <a:gd name="T10" fmla="*/ 272 w 453"/>
                  <a:gd name="T11" fmla="*/ 136 h 589"/>
                  <a:gd name="T12" fmla="*/ 453 w 453"/>
                  <a:gd name="T13" fmla="*/ 453 h 589"/>
                  <a:gd name="T14" fmla="*/ 227 w 453"/>
                  <a:gd name="T15" fmla="*/ 589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3" h="589">
                    <a:moveTo>
                      <a:pt x="227" y="589"/>
                    </a:moveTo>
                    <a:lnTo>
                      <a:pt x="0" y="453"/>
                    </a:lnTo>
                    <a:lnTo>
                      <a:pt x="181" y="136"/>
                    </a:lnTo>
                    <a:lnTo>
                      <a:pt x="45" y="0"/>
                    </a:lnTo>
                    <a:lnTo>
                      <a:pt x="408" y="0"/>
                    </a:lnTo>
                    <a:lnTo>
                      <a:pt x="272" y="136"/>
                    </a:lnTo>
                    <a:lnTo>
                      <a:pt x="453" y="453"/>
                    </a:lnTo>
                    <a:lnTo>
                      <a:pt x="227" y="589"/>
                    </a:lnTo>
                    <a:close/>
                  </a:path>
                </a:pathLst>
              </a:custGeom>
              <a:pattFill prst="wdUpDiag">
                <a:fgClr>
                  <a:srgbClr val="993300"/>
                </a:fgClr>
                <a:bgClr>
                  <a:srgbClr val="CC66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5" name="Freeform 3487">
                <a:extLst>
                  <a:ext uri="{FF2B5EF4-FFF2-40B4-BE49-F238E27FC236}">
                    <a16:creationId xmlns:a16="http://schemas.microsoft.com/office/drawing/2014/main" id="{414290A6-1B17-4C01-A9B3-36C66C42FE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" y="1026"/>
                <a:ext cx="181" cy="272"/>
              </a:xfrm>
              <a:custGeom>
                <a:avLst/>
                <a:gdLst>
                  <a:gd name="T0" fmla="*/ 181 w 181"/>
                  <a:gd name="T1" fmla="*/ 91 h 272"/>
                  <a:gd name="T2" fmla="*/ 136 w 181"/>
                  <a:gd name="T3" fmla="*/ 272 h 272"/>
                  <a:gd name="T4" fmla="*/ 0 w 181"/>
                  <a:gd name="T5" fmla="*/ 91 h 272"/>
                  <a:gd name="T6" fmla="*/ 90 w 181"/>
                  <a:gd name="T7" fmla="*/ 0 h 272"/>
                  <a:gd name="T8" fmla="*/ 181 w 181"/>
                  <a:gd name="T9" fmla="*/ 9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272">
                    <a:moveTo>
                      <a:pt x="181" y="91"/>
                    </a:moveTo>
                    <a:lnTo>
                      <a:pt x="136" y="272"/>
                    </a:lnTo>
                    <a:lnTo>
                      <a:pt x="0" y="91"/>
                    </a:lnTo>
                    <a:lnTo>
                      <a:pt x="90" y="0"/>
                    </a:lnTo>
                    <a:lnTo>
                      <a:pt x="181" y="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6" name="Freeform 3488">
                <a:extLst>
                  <a:ext uri="{FF2B5EF4-FFF2-40B4-BE49-F238E27FC236}">
                    <a16:creationId xmlns:a16="http://schemas.microsoft.com/office/drawing/2014/main" id="{EB141B06-36DC-4C1D-B3DC-B4CB1AA1A5D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350" y="1026"/>
                <a:ext cx="181" cy="272"/>
              </a:xfrm>
              <a:custGeom>
                <a:avLst/>
                <a:gdLst>
                  <a:gd name="T0" fmla="*/ 181 w 181"/>
                  <a:gd name="T1" fmla="*/ 91 h 272"/>
                  <a:gd name="T2" fmla="*/ 136 w 181"/>
                  <a:gd name="T3" fmla="*/ 272 h 272"/>
                  <a:gd name="T4" fmla="*/ 0 w 181"/>
                  <a:gd name="T5" fmla="*/ 91 h 272"/>
                  <a:gd name="T6" fmla="*/ 90 w 181"/>
                  <a:gd name="T7" fmla="*/ 0 h 272"/>
                  <a:gd name="T8" fmla="*/ 181 w 181"/>
                  <a:gd name="T9" fmla="*/ 9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272">
                    <a:moveTo>
                      <a:pt x="181" y="91"/>
                    </a:moveTo>
                    <a:lnTo>
                      <a:pt x="136" y="272"/>
                    </a:lnTo>
                    <a:lnTo>
                      <a:pt x="0" y="91"/>
                    </a:lnTo>
                    <a:lnTo>
                      <a:pt x="90" y="0"/>
                    </a:lnTo>
                    <a:lnTo>
                      <a:pt x="181" y="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7" name="Freeform 3489">
                <a:extLst>
                  <a:ext uri="{FF2B5EF4-FFF2-40B4-BE49-F238E27FC236}">
                    <a16:creationId xmlns:a16="http://schemas.microsoft.com/office/drawing/2014/main" id="{E80F88A3-A903-443E-9696-1828D71F7A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5" y="3148"/>
                <a:ext cx="331" cy="119"/>
              </a:xfrm>
              <a:custGeom>
                <a:avLst/>
                <a:gdLst>
                  <a:gd name="T0" fmla="*/ 378 w 378"/>
                  <a:gd name="T1" fmla="*/ 0 h 136"/>
                  <a:gd name="T2" fmla="*/ 196 w 378"/>
                  <a:gd name="T3" fmla="*/ 0 h 136"/>
                  <a:gd name="T4" fmla="*/ 60 w 378"/>
                  <a:gd name="T5" fmla="*/ 45 h 136"/>
                  <a:gd name="T6" fmla="*/ 5 w 378"/>
                  <a:gd name="T7" fmla="*/ 92 h 136"/>
                  <a:gd name="T8" fmla="*/ 60 w 378"/>
                  <a:gd name="T9" fmla="*/ 136 h 136"/>
                  <a:gd name="T10" fmla="*/ 378 w 378"/>
                  <a:gd name="T11" fmla="*/ 136 h 136"/>
                  <a:gd name="T12" fmla="*/ 378 w 378"/>
                  <a:gd name="T1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136">
                    <a:moveTo>
                      <a:pt x="378" y="0"/>
                    </a:moveTo>
                    <a:lnTo>
                      <a:pt x="196" y="0"/>
                    </a:lnTo>
                    <a:lnTo>
                      <a:pt x="60" y="45"/>
                    </a:lnTo>
                    <a:cubicBezTo>
                      <a:pt x="28" y="60"/>
                      <a:pt x="5" y="77"/>
                      <a:pt x="5" y="92"/>
                    </a:cubicBezTo>
                    <a:cubicBezTo>
                      <a:pt x="5" y="107"/>
                      <a:pt x="0" y="128"/>
                      <a:pt x="60" y="136"/>
                    </a:cubicBezTo>
                    <a:lnTo>
                      <a:pt x="378" y="136"/>
                    </a:lnTo>
                    <a:lnTo>
                      <a:pt x="37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8" name="Freeform 3490">
                <a:extLst>
                  <a:ext uri="{FF2B5EF4-FFF2-40B4-BE49-F238E27FC236}">
                    <a16:creationId xmlns:a16="http://schemas.microsoft.com/office/drawing/2014/main" id="{E6A1C33C-7F59-4059-AA8D-DC2E0DD2956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396" y="3148"/>
                <a:ext cx="331" cy="119"/>
              </a:xfrm>
              <a:custGeom>
                <a:avLst/>
                <a:gdLst>
                  <a:gd name="T0" fmla="*/ 378 w 378"/>
                  <a:gd name="T1" fmla="*/ 0 h 136"/>
                  <a:gd name="T2" fmla="*/ 196 w 378"/>
                  <a:gd name="T3" fmla="*/ 0 h 136"/>
                  <a:gd name="T4" fmla="*/ 60 w 378"/>
                  <a:gd name="T5" fmla="*/ 45 h 136"/>
                  <a:gd name="T6" fmla="*/ 5 w 378"/>
                  <a:gd name="T7" fmla="*/ 92 h 136"/>
                  <a:gd name="T8" fmla="*/ 60 w 378"/>
                  <a:gd name="T9" fmla="*/ 136 h 136"/>
                  <a:gd name="T10" fmla="*/ 378 w 378"/>
                  <a:gd name="T11" fmla="*/ 136 h 136"/>
                  <a:gd name="T12" fmla="*/ 378 w 378"/>
                  <a:gd name="T1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136">
                    <a:moveTo>
                      <a:pt x="378" y="0"/>
                    </a:moveTo>
                    <a:lnTo>
                      <a:pt x="196" y="0"/>
                    </a:lnTo>
                    <a:lnTo>
                      <a:pt x="60" y="45"/>
                    </a:lnTo>
                    <a:cubicBezTo>
                      <a:pt x="28" y="60"/>
                      <a:pt x="5" y="77"/>
                      <a:pt x="5" y="92"/>
                    </a:cubicBezTo>
                    <a:cubicBezTo>
                      <a:pt x="5" y="107"/>
                      <a:pt x="0" y="128"/>
                      <a:pt x="60" y="136"/>
                    </a:cubicBezTo>
                    <a:lnTo>
                      <a:pt x="378" y="136"/>
                    </a:lnTo>
                    <a:lnTo>
                      <a:pt x="37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39" name="Freeform 3491">
                <a:extLst>
                  <a:ext uri="{FF2B5EF4-FFF2-40B4-BE49-F238E27FC236}">
                    <a16:creationId xmlns:a16="http://schemas.microsoft.com/office/drawing/2014/main" id="{8A396E45-B75D-48F3-BF47-765E09690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1" y="3148"/>
                <a:ext cx="285" cy="119"/>
              </a:xfrm>
              <a:custGeom>
                <a:avLst/>
                <a:gdLst>
                  <a:gd name="T0" fmla="*/ 325 w 325"/>
                  <a:gd name="T1" fmla="*/ 0 h 136"/>
                  <a:gd name="T2" fmla="*/ 325 w 325"/>
                  <a:gd name="T3" fmla="*/ 136 h 136"/>
                  <a:gd name="T4" fmla="*/ 7 w 325"/>
                  <a:gd name="T5" fmla="*/ 136 h 136"/>
                  <a:gd name="T6" fmla="*/ 282 w 325"/>
                  <a:gd name="T7" fmla="*/ 100 h 136"/>
                  <a:gd name="T8" fmla="*/ 294 w 325"/>
                  <a:gd name="T9" fmla="*/ 4 h 136"/>
                  <a:gd name="T10" fmla="*/ 325 w 325"/>
                  <a:gd name="T11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136">
                    <a:moveTo>
                      <a:pt x="325" y="0"/>
                    </a:moveTo>
                    <a:lnTo>
                      <a:pt x="325" y="136"/>
                    </a:lnTo>
                    <a:lnTo>
                      <a:pt x="7" y="136"/>
                    </a:lnTo>
                    <a:cubicBezTo>
                      <a:pt x="0" y="130"/>
                      <a:pt x="234" y="122"/>
                      <a:pt x="282" y="100"/>
                    </a:cubicBezTo>
                    <a:cubicBezTo>
                      <a:pt x="306" y="69"/>
                      <a:pt x="287" y="21"/>
                      <a:pt x="294" y="4"/>
                    </a:cubicBezTo>
                    <a:lnTo>
                      <a:pt x="325" y="0"/>
                    </a:ln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40" name="Freeform 3492">
                <a:extLst>
                  <a:ext uri="{FF2B5EF4-FFF2-40B4-BE49-F238E27FC236}">
                    <a16:creationId xmlns:a16="http://schemas.microsoft.com/office/drawing/2014/main" id="{D94B8181-09B7-42A0-8B09-BB956DAF2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6" y="3148"/>
                <a:ext cx="331" cy="122"/>
              </a:xfrm>
              <a:custGeom>
                <a:avLst/>
                <a:gdLst>
                  <a:gd name="T0" fmla="*/ 334 w 378"/>
                  <a:gd name="T1" fmla="*/ 88 h 140"/>
                  <a:gd name="T2" fmla="*/ 182 w 378"/>
                  <a:gd name="T3" fmla="*/ 0 h 140"/>
                  <a:gd name="T4" fmla="*/ 318 w 378"/>
                  <a:gd name="T5" fmla="*/ 45 h 140"/>
                  <a:gd name="T6" fmla="*/ 373 w 378"/>
                  <a:gd name="T7" fmla="*/ 92 h 140"/>
                  <a:gd name="T8" fmla="*/ 318 w 378"/>
                  <a:gd name="T9" fmla="*/ 136 h 140"/>
                  <a:gd name="T10" fmla="*/ 0 w 378"/>
                  <a:gd name="T11" fmla="*/ 136 h 140"/>
                  <a:gd name="T12" fmla="*/ 334 w 378"/>
                  <a:gd name="T13" fmla="*/ 88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140">
                    <a:moveTo>
                      <a:pt x="334" y="88"/>
                    </a:moveTo>
                    <a:cubicBezTo>
                      <a:pt x="304" y="36"/>
                      <a:pt x="186" y="9"/>
                      <a:pt x="182" y="0"/>
                    </a:cubicBezTo>
                    <a:lnTo>
                      <a:pt x="318" y="45"/>
                    </a:lnTo>
                    <a:cubicBezTo>
                      <a:pt x="350" y="60"/>
                      <a:pt x="373" y="77"/>
                      <a:pt x="373" y="92"/>
                    </a:cubicBezTo>
                    <a:cubicBezTo>
                      <a:pt x="373" y="107"/>
                      <a:pt x="378" y="128"/>
                      <a:pt x="318" y="136"/>
                    </a:cubicBezTo>
                    <a:lnTo>
                      <a:pt x="0" y="136"/>
                    </a:lnTo>
                    <a:cubicBezTo>
                      <a:pt x="3" y="128"/>
                      <a:pt x="364" y="140"/>
                      <a:pt x="334" y="88"/>
                    </a:cubicBez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41" name="Rectangle 3493">
                <a:extLst>
                  <a:ext uri="{FF2B5EF4-FFF2-40B4-BE49-F238E27FC236}">
                    <a16:creationId xmlns:a16="http://schemas.microsoft.com/office/drawing/2014/main" id="{0C90C1F3-4EB1-4624-83A0-A538BF4491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622" y="2069"/>
                <a:ext cx="136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1142" name="Group 3494">
                <a:extLst>
                  <a:ext uri="{FF2B5EF4-FFF2-40B4-BE49-F238E27FC236}">
                    <a16:creationId xmlns:a16="http://schemas.microsoft.com/office/drawing/2014/main" id="{D3A3FA8E-DC4E-4A0C-8DBB-80BEFF3FA8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60" y="1207"/>
                <a:ext cx="620" cy="594"/>
                <a:chOff x="852" y="300"/>
                <a:chExt cx="620" cy="594"/>
              </a:xfrm>
            </p:grpSpPr>
            <p:sp>
              <p:nvSpPr>
                <p:cNvPr id="31143" name="Freeform 3495">
                  <a:extLst>
                    <a:ext uri="{FF2B5EF4-FFF2-40B4-BE49-F238E27FC236}">
                      <a16:creationId xmlns:a16="http://schemas.microsoft.com/office/drawing/2014/main" id="{A075A420-1A40-4FBE-950B-62773329BB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2" y="346"/>
                  <a:ext cx="200" cy="211"/>
                </a:xfrm>
                <a:custGeom>
                  <a:avLst/>
                  <a:gdLst>
                    <a:gd name="T0" fmla="*/ 2 w 193"/>
                    <a:gd name="T1" fmla="*/ 168 h 204"/>
                    <a:gd name="T2" fmla="*/ 17 w 193"/>
                    <a:gd name="T3" fmla="*/ 21 h 204"/>
                    <a:gd name="T4" fmla="*/ 35 w 193"/>
                    <a:gd name="T5" fmla="*/ 42 h 204"/>
                    <a:gd name="T6" fmla="*/ 38 w 193"/>
                    <a:gd name="T7" fmla="*/ 67 h 204"/>
                    <a:gd name="T8" fmla="*/ 47 w 193"/>
                    <a:gd name="T9" fmla="*/ 97 h 204"/>
                    <a:gd name="T10" fmla="*/ 122 w 193"/>
                    <a:gd name="T11" fmla="*/ 13 h 204"/>
                    <a:gd name="T12" fmla="*/ 141 w 193"/>
                    <a:gd name="T13" fmla="*/ 16 h 204"/>
                    <a:gd name="T14" fmla="*/ 98 w 193"/>
                    <a:gd name="T15" fmla="*/ 82 h 204"/>
                    <a:gd name="T16" fmla="*/ 150 w 193"/>
                    <a:gd name="T17" fmla="*/ 24 h 204"/>
                    <a:gd name="T18" fmla="*/ 171 w 193"/>
                    <a:gd name="T19" fmla="*/ 16 h 204"/>
                    <a:gd name="T20" fmla="*/ 119 w 193"/>
                    <a:gd name="T21" fmla="*/ 97 h 204"/>
                    <a:gd name="T22" fmla="*/ 171 w 193"/>
                    <a:gd name="T23" fmla="*/ 37 h 204"/>
                    <a:gd name="T24" fmla="*/ 185 w 193"/>
                    <a:gd name="T25" fmla="*/ 48 h 204"/>
                    <a:gd name="T26" fmla="*/ 132 w 193"/>
                    <a:gd name="T27" fmla="*/ 114 h 204"/>
                    <a:gd name="T28" fmla="*/ 174 w 193"/>
                    <a:gd name="T29" fmla="*/ 84 h 204"/>
                    <a:gd name="T30" fmla="*/ 189 w 193"/>
                    <a:gd name="T31" fmla="*/ 82 h 204"/>
                    <a:gd name="T32" fmla="*/ 176 w 193"/>
                    <a:gd name="T33" fmla="*/ 106 h 204"/>
                    <a:gd name="T34" fmla="*/ 89 w 193"/>
                    <a:gd name="T35" fmla="*/ 181 h 204"/>
                    <a:gd name="T36" fmla="*/ 32 w 193"/>
                    <a:gd name="T37" fmla="*/ 202 h 204"/>
                    <a:gd name="T38" fmla="*/ 2 w 193"/>
                    <a:gd name="T39" fmla="*/ 168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3" h="204">
                      <a:moveTo>
                        <a:pt x="2" y="168"/>
                      </a:moveTo>
                      <a:cubicBezTo>
                        <a:pt x="0" y="138"/>
                        <a:pt x="11" y="42"/>
                        <a:pt x="17" y="21"/>
                      </a:cubicBezTo>
                      <a:cubicBezTo>
                        <a:pt x="32" y="18"/>
                        <a:pt x="32" y="34"/>
                        <a:pt x="35" y="42"/>
                      </a:cubicBezTo>
                      <a:cubicBezTo>
                        <a:pt x="38" y="50"/>
                        <a:pt x="36" y="58"/>
                        <a:pt x="38" y="67"/>
                      </a:cubicBezTo>
                      <a:cubicBezTo>
                        <a:pt x="40" y="76"/>
                        <a:pt x="33" y="106"/>
                        <a:pt x="47" y="97"/>
                      </a:cubicBezTo>
                      <a:cubicBezTo>
                        <a:pt x="61" y="88"/>
                        <a:pt x="106" y="26"/>
                        <a:pt x="122" y="13"/>
                      </a:cubicBezTo>
                      <a:cubicBezTo>
                        <a:pt x="138" y="0"/>
                        <a:pt x="145" y="5"/>
                        <a:pt x="141" y="16"/>
                      </a:cubicBezTo>
                      <a:cubicBezTo>
                        <a:pt x="137" y="27"/>
                        <a:pt x="97" y="81"/>
                        <a:pt x="98" y="82"/>
                      </a:cubicBezTo>
                      <a:cubicBezTo>
                        <a:pt x="99" y="83"/>
                        <a:pt x="138" y="35"/>
                        <a:pt x="150" y="24"/>
                      </a:cubicBezTo>
                      <a:cubicBezTo>
                        <a:pt x="162" y="13"/>
                        <a:pt x="165" y="9"/>
                        <a:pt x="171" y="16"/>
                      </a:cubicBezTo>
                      <a:cubicBezTo>
                        <a:pt x="177" y="23"/>
                        <a:pt x="119" y="94"/>
                        <a:pt x="119" y="97"/>
                      </a:cubicBezTo>
                      <a:cubicBezTo>
                        <a:pt x="119" y="100"/>
                        <a:pt x="160" y="45"/>
                        <a:pt x="171" y="37"/>
                      </a:cubicBezTo>
                      <a:cubicBezTo>
                        <a:pt x="182" y="29"/>
                        <a:pt x="191" y="35"/>
                        <a:pt x="185" y="48"/>
                      </a:cubicBezTo>
                      <a:cubicBezTo>
                        <a:pt x="179" y="61"/>
                        <a:pt x="134" y="108"/>
                        <a:pt x="132" y="114"/>
                      </a:cubicBezTo>
                      <a:cubicBezTo>
                        <a:pt x="130" y="120"/>
                        <a:pt x="164" y="89"/>
                        <a:pt x="174" y="84"/>
                      </a:cubicBezTo>
                      <a:cubicBezTo>
                        <a:pt x="184" y="79"/>
                        <a:pt x="189" y="79"/>
                        <a:pt x="189" y="82"/>
                      </a:cubicBezTo>
                      <a:cubicBezTo>
                        <a:pt x="189" y="85"/>
                        <a:pt x="193" y="90"/>
                        <a:pt x="176" y="106"/>
                      </a:cubicBezTo>
                      <a:cubicBezTo>
                        <a:pt x="159" y="122"/>
                        <a:pt x="113" y="165"/>
                        <a:pt x="89" y="181"/>
                      </a:cubicBezTo>
                      <a:cubicBezTo>
                        <a:pt x="65" y="197"/>
                        <a:pt x="46" y="204"/>
                        <a:pt x="32" y="202"/>
                      </a:cubicBezTo>
                      <a:cubicBezTo>
                        <a:pt x="18" y="200"/>
                        <a:pt x="4" y="198"/>
                        <a:pt x="2" y="16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144" name="Freeform 3496">
                  <a:extLst>
                    <a:ext uri="{FF2B5EF4-FFF2-40B4-BE49-F238E27FC236}">
                      <a16:creationId xmlns:a16="http://schemas.microsoft.com/office/drawing/2014/main" id="{7D183F5A-461F-4F52-A0FC-289E7005FA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46" y="481"/>
                  <a:ext cx="104" cy="123"/>
                </a:xfrm>
                <a:custGeom>
                  <a:avLst/>
                  <a:gdLst>
                    <a:gd name="T0" fmla="*/ 75 w 104"/>
                    <a:gd name="T1" fmla="*/ 123 h 123"/>
                    <a:gd name="T2" fmla="*/ 104 w 104"/>
                    <a:gd name="T3" fmla="*/ 102 h 123"/>
                    <a:gd name="T4" fmla="*/ 23 w 104"/>
                    <a:gd name="T5" fmla="*/ 0 h 123"/>
                    <a:gd name="T6" fmla="*/ 0 w 104"/>
                    <a:gd name="T7" fmla="*/ 21 h 123"/>
                    <a:gd name="T8" fmla="*/ 75 w 104"/>
                    <a:gd name="T9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123">
                      <a:moveTo>
                        <a:pt x="75" y="123"/>
                      </a:moveTo>
                      <a:lnTo>
                        <a:pt x="104" y="102"/>
                      </a:lnTo>
                      <a:lnTo>
                        <a:pt x="23" y="0"/>
                      </a:lnTo>
                      <a:lnTo>
                        <a:pt x="0" y="21"/>
                      </a:lnTo>
                      <a:lnTo>
                        <a:pt x="75" y="123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145" name="Freeform 3497">
                  <a:extLst>
                    <a:ext uri="{FF2B5EF4-FFF2-40B4-BE49-F238E27FC236}">
                      <a16:creationId xmlns:a16="http://schemas.microsoft.com/office/drawing/2014/main" id="{26D49444-D56D-4FE5-866E-B2FCF49F14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2" y="300"/>
                  <a:ext cx="498" cy="594"/>
                </a:xfrm>
                <a:custGeom>
                  <a:avLst/>
                  <a:gdLst>
                    <a:gd name="T0" fmla="*/ 91 w 498"/>
                    <a:gd name="T1" fmla="*/ 0 h 594"/>
                    <a:gd name="T2" fmla="*/ 0 w 498"/>
                    <a:gd name="T3" fmla="*/ 363 h 594"/>
                    <a:gd name="T4" fmla="*/ 130 w 498"/>
                    <a:gd name="T5" fmla="*/ 546 h 594"/>
                    <a:gd name="T6" fmla="*/ 228 w 498"/>
                    <a:gd name="T7" fmla="*/ 557 h 594"/>
                    <a:gd name="T8" fmla="*/ 498 w 498"/>
                    <a:gd name="T9" fmla="*/ 323 h 594"/>
                    <a:gd name="T10" fmla="*/ 395 w 498"/>
                    <a:gd name="T11" fmla="*/ 189 h 594"/>
                    <a:gd name="T12" fmla="*/ 207 w 498"/>
                    <a:gd name="T13" fmla="*/ 342 h 594"/>
                    <a:gd name="T14" fmla="*/ 91 w 498"/>
                    <a:gd name="T15" fmla="*/ 0 h 5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98" h="594">
                      <a:moveTo>
                        <a:pt x="91" y="0"/>
                      </a:moveTo>
                      <a:lnTo>
                        <a:pt x="0" y="363"/>
                      </a:lnTo>
                      <a:lnTo>
                        <a:pt x="130" y="546"/>
                      </a:lnTo>
                      <a:cubicBezTo>
                        <a:pt x="168" y="578"/>
                        <a:pt x="167" y="594"/>
                        <a:pt x="228" y="557"/>
                      </a:cubicBezTo>
                      <a:lnTo>
                        <a:pt x="498" y="323"/>
                      </a:lnTo>
                      <a:lnTo>
                        <a:pt x="395" y="189"/>
                      </a:lnTo>
                      <a:lnTo>
                        <a:pt x="207" y="342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146" name="Oval 3498">
                  <a:extLst>
                    <a:ext uri="{FF2B5EF4-FFF2-40B4-BE49-F238E27FC236}">
                      <a16:creationId xmlns:a16="http://schemas.microsoft.com/office/drawing/2014/main" id="{A2D7D3A0-D58D-4E00-9030-06E5D5F221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274" y="611"/>
                  <a:ext cx="46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100000">
                      <a:srgbClr val="66330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1147" name="Rectangle 3499">
                <a:extLst>
                  <a:ext uri="{FF2B5EF4-FFF2-40B4-BE49-F238E27FC236}">
                    <a16:creationId xmlns:a16="http://schemas.microsoft.com/office/drawing/2014/main" id="{D964C1CD-BF2B-468D-AEA3-B9F1EF160B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2" y="2069"/>
                <a:ext cx="136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1148" name="Group 3500">
                <a:extLst>
                  <a:ext uri="{FF2B5EF4-FFF2-40B4-BE49-F238E27FC236}">
                    <a16:creationId xmlns:a16="http://schemas.microsoft.com/office/drawing/2014/main" id="{20930F34-2B8A-43A7-A52E-1DBF0D43D9E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1623" y="1208"/>
                <a:ext cx="136" cy="1179"/>
                <a:chOff x="171" y="301"/>
                <a:chExt cx="136" cy="1179"/>
              </a:xfrm>
            </p:grpSpPr>
            <p:sp>
              <p:nvSpPr>
                <p:cNvPr id="31149" name="Freeform 3501">
                  <a:extLst>
                    <a:ext uri="{FF2B5EF4-FFF2-40B4-BE49-F238E27FC236}">
                      <a16:creationId xmlns:a16="http://schemas.microsoft.com/office/drawing/2014/main" id="{C698B111-AEE5-4F43-9BF8-53429793CA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" y="1208"/>
                  <a:ext cx="117" cy="272"/>
                </a:xfrm>
                <a:custGeom>
                  <a:avLst/>
                  <a:gdLst>
                    <a:gd name="T0" fmla="*/ 21 w 117"/>
                    <a:gd name="T1" fmla="*/ 0 h 318"/>
                    <a:gd name="T2" fmla="*/ 90 w 117"/>
                    <a:gd name="T3" fmla="*/ 0 h 318"/>
                    <a:gd name="T4" fmla="*/ 114 w 117"/>
                    <a:gd name="T5" fmla="*/ 100 h 318"/>
                    <a:gd name="T6" fmla="*/ 109 w 117"/>
                    <a:gd name="T7" fmla="*/ 186 h 318"/>
                    <a:gd name="T8" fmla="*/ 80 w 117"/>
                    <a:gd name="T9" fmla="*/ 178 h 318"/>
                    <a:gd name="T10" fmla="*/ 65 w 117"/>
                    <a:gd name="T11" fmla="*/ 114 h 318"/>
                    <a:gd name="T12" fmla="*/ 43 w 117"/>
                    <a:gd name="T13" fmla="*/ 192 h 318"/>
                    <a:gd name="T14" fmla="*/ 72 w 117"/>
                    <a:gd name="T15" fmla="*/ 291 h 318"/>
                    <a:gd name="T16" fmla="*/ 63 w 117"/>
                    <a:gd name="T17" fmla="*/ 313 h 318"/>
                    <a:gd name="T18" fmla="*/ 39 w 117"/>
                    <a:gd name="T19" fmla="*/ 298 h 318"/>
                    <a:gd name="T20" fmla="*/ 1 w 117"/>
                    <a:gd name="T21" fmla="*/ 144 h 318"/>
                    <a:gd name="T22" fmla="*/ 21 w 117"/>
                    <a:gd name="T23" fmla="*/ 0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17" h="318">
                      <a:moveTo>
                        <a:pt x="21" y="0"/>
                      </a:moveTo>
                      <a:lnTo>
                        <a:pt x="90" y="0"/>
                      </a:lnTo>
                      <a:lnTo>
                        <a:pt x="114" y="100"/>
                      </a:lnTo>
                      <a:cubicBezTo>
                        <a:pt x="117" y="131"/>
                        <a:pt x="114" y="173"/>
                        <a:pt x="109" y="186"/>
                      </a:cubicBezTo>
                      <a:cubicBezTo>
                        <a:pt x="100" y="197"/>
                        <a:pt x="88" y="192"/>
                        <a:pt x="80" y="178"/>
                      </a:cubicBezTo>
                      <a:cubicBezTo>
                        <a:pt x="73" y="166"/>
                        <a:pt x="71" y="111"/>
                        <a:pt x="65" y="114"/>
                      </a:cubicBezTo>
                      <a:cubicBezTo>
                        <a:pt x="49" y="113"/>
                        <a:pt x="41" y="160"/>
                        <a:pt x="43" y="192"/>
                      </a:cubicBezTo>
                      <a:lnTo>
                        <a:pt x="72" y="291"/>
                      </a:lnTo>
                      <a:cubicBezTo>
                        <a:pt x="76" y="311"/>
                        <a:pt x="69" y="312"/>
                        <a:pt x="63" y="313"/>
                      </a:cubicBezTo>
                      <a:cubicBezTo>
                        <a:pt x="57" y="315"/>
                        <a:pt x="48" y="318"/>
                        <a:pt x="39" y="298"/>
                      </a:cubicBezTo>
                      <a:cubicBezTo>
                        <a:pt x="29" y="270"/>
                        <a:pt x="0" y="237"/>
                        <a:pt x="1" y="144"/>
                      </a:cubicBezTo>
                      <a:cubicBezTo>
                        <a:pt x="2" y="52"/>
                        <a:pt x="18" y="39"/>
                        <a:pt x="2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150" name="Freeform 3502">
                  <a:extLst>
                    <a:ext uri="{FF2B5EF4-FFF2-40B4-BE49-F238E27FC236}">
                      <a16:creationId xmlns:a16="http://schemas.microsoft.com/office/drawing/2014/main" id="{65FAEAFE-8A34-49C6-8860-D0EBD7DE36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" y="301"/>
                  <a:ext cx="136" cy="907"/>
                </a:xfrm>
                <a:custGeom>
                  <a:avLst/>
                  <a:gdLst>
                    <a:gd name="T0" fmla="*/ 0 w 136"/>
                    <a:gd name="T1" fmla="*/ 907 h 907"/>
                    <a:gd name="T2" fmla="*/ 136 w 136"/>
                    <a:gd name="T3" fmla="*/ 907 h 907"/>
                    <a:gd name="T4" fmla="*/ 136 w 136"/>
                    <a:gd name="T5" fmla="*/ 499 h 907"/>
                    <a:gd name="T6" fmla="*/ 45 w 136"/>
                    <a:gd name="T7" fmla="*/ 0 h 907"/>
                    <a:gd name="T8" fmla="*/ 0 w 136"/>
                    <a:gd name="T9" fmla="*/ 499 h 907"/>
                    <a:gd name="T10" fmla="*/ 0 w 136"/>
                    <a:gd name="T11" fmla="*/ 907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6" h="907">
                      <a:moveTo>
                        <a:pt x="0" y="907"/>
                      </a:moveTo>
                      <a:lnTo>
                        <a:pt x="136" y="907"/>
                      </a:lnTo>
                      <a:lnTo>
                        <a:pt x="136" y="499"/>
                      </a:lnTo>
                      <a:lnTo>
                        <a:pt x="45" y="0"/>
                      </a:lnTo>
                      <a:lnTo>
                        <a:pt x="0" y="499"/>
                      </a:lnTo>
                      <a:lnTo>
                        <a:pt x="0" y="907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151" name="Oval 3503">
                  <a:extLst>
                    <a:ext uri="{FF2B5EF4-FFF2-40B4-BE49-F238E27FC236}">
                      <a16:creationId xmlns:a16="http://schemas.microsoft.com/office/drawing/2014/main" id="{E6ABD24A-67C5-4374-A9FA-1D9C833341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" y="1117"/>
                  <a:ext cx="46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100000">
                      <a:srgbClr val="66330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1152" name="Freeform 3504">
                <a:extLst>
                  <a:ext uri="{FF2B5EF4-FFF2-40B4-BE49-F238E27FC236}">
                    <a16:creationId xmlns:a16="http://schemas.microsoft.com/office/drawing/2014/main" id="{FF01DD1A-F627-4C83-93E8-DD942B0F46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" y="1071"/>
                <a:ext cx="726" cy="2087"/>
              </a:xfrm>
              <a:custGeom>
                <a:avLst/>
                <a:gdLst>
                  <a:gd name="T0" fmla="*/ 590 w 726"/>
                  <a:gd name="T1" fmla="*/ 2087 h 2087"/>
                  <a:gd name="T2" fmla="*/ 408 w 726"/>
                  <a:gd name="T3" fmla="*/ 2087 h 2087"/>
                  <a:gd name="T4" fmla="*/ 363 w 726"/>
                  <a:gd name="T5" fmla="*/ 1134 h 2087"/>
                  <a:gd name="T6" fmla="*/ 318 w 726"/>
                  <a:gd name="T7" fmla="*/ 2087 h 2087"/>
                  <a:gd name="T8" fmla="*/ 136 w 726"/>
                  <a:gd name="T9" fmla="*/ 2087 h 2087"/>
                  <a:gd name="T10" fmla="*/ 45 w 726"/>
                  <a:gd name="T11" fmla="*/ 1089 h 2087"/>
                  <a:gd name="T12" fmla="*/ 91 w 726"/>
                  <a:gd name="T13" fmla="*/ 635 h 2087"/>
                  <a:gd name="T14" fmla="*/ 0 w 726"/>
                  <a:gd name="T15" fmla="*/ 136 h 2087"/>
                  <a:gd name="T16" fmla="*/ 227 w 726"/>
                  <a:gd name="T17" fmla="*/ 0 h 2087"/>
                  <a:gd name="T18" fmla="*/ 363 w 726"/>
                  <a:gd name="T19" fmla="*/ 635 h 2087"/>
                  <a:gd name="T20" fmla="*/ 499 w 726"/>
                  <a:gd name="T21" fmla="*/ 0 h 2087"/>
                  <a:gd name="T22" fmla="*/ 726 w 726"/>
                  <a:gd name="T23" fmla="*/ 136 h 2087"/>
                  <a:gd name="T24" fmla="*/ 635 w 726"/>
                  <a:gd name="T25" fmla="*/ 635 h 2087"/>
                  <a:gd name="T26" fmla="*/ 680 w 726"/>
                  <a:gd name="T27" fmla="*/ 1089 h 2087"/>
                  <a:gd name="T28" fmla="*/ 590 w 726"/>
                  <a:gd name="T29" fmla="*/ 2087 h 20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26" h="2087">
                    <a:moveTo>
                      <a:pt x="590" y="2087"/>
                    </a:moveTo>
                    <a:lnTo>
                      <a:pt x="408" y="2087"/>
                    </a:lnTo>
                    <a:lnTo>
                      <a:pt x="363" y="1134"/>
                    </a:lnTo>
                    <a:lnTo>
                      <a:pt x="318" y="2087"/>
                    </a:lnTo>
                    <a:lnTo>
                      <a:pt x="136" y="2087"/>
                    </a:lnTo>
                    <a:lnTo>
                      <a:pt x="45" y="1089"/>
                    </a:lnTo>
                    <a:lnTo>
                      <a:pt x="91" y="635"/>
                    </a:lnTo>
                    <a:lnTo>
                      <a:pt x="0" y="136"/>
                    </a:lnTo>
                    <a:lnTo>
                      <a:pt x="227" y="0"/>
                    </a:lnTo>
                    <a:lnTo>
                      <a:pt x="363" y="635"/>
                    </a:lnTo>
                    <a:lnTo>
                      <a:pt x="499" y="0"/>
                    </a:lnTo>
                    <a:lnTo>
                      <a:pt x="726" y="136"/>
                    </a:lnTo>
                    <a:lnTo>
                      <a:pt x="635" y="635"/>
                    </a:lnTo>
                    <a:lnTo>
                      <a:pt x="680" y="1089"/>
                    </a:lnTo>
                    <a:lnTo>
                      <a:pt x="590" y="2087"/>
                    </a:ln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53" name="Freeform 3505">
                <a:extLst>
                  <a:ext uri="{FF2B5EF4-FFF2-40B4-BE49-F238E27FC236}">
                    <a16:creationId xmlns:a16="http://schemas.microsoft.com/office/drawing/2014/main" id="{547EFE04-892F-485F-AEA0-B8F89D95B3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160"/>
                <a:ext cx="136" cy="998"/>
              </a:xfrm>
              <a:custGeom>
                <a:avLst/>
                <a:gdLst>
                  <a:gd name="T0" fmla="*/ 0 w 136"/>
                  <a:gd name="T1" fmla="*/ 998 h 998"/>
                  <a:gd name="T2" fmla="*/ 46 w 136"/>
                  <a:gd name="T3" fmla="*/ 998 h 998"/>
                  <a:gd name="T4" fmla="*/ 136 w 136"/>
                  <a:gd name="T5" fmla="*/ 0 h 998"/>
                  <a:gd name="T6" fmla="*/ 0 w 136"/>
                  <a:gd name="T7" fmla="*/ 0 h 998"/>
                  <a:gd name="T8" fmla="*/ 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0" y="998"/>
                    </a:moveTo>
                    <a:lnTo>
                      <a:pt x="46" y="998"/>
                    </a:lnTo>
                    <a:lnTo>
                      <a:pt x="136" y="0"/>
                    </a:lnTo>
                    <a:lnTo>
                      <a:pt x="0" y="0"/>
                    </a:lnTo>
                    <a:lnTo>
                      <a:pt x="0" y="998"/>
                    </a:lnTo>
                    <a:close/>
                  </a:path>
                </a:pathLst>
              </a:custGeom>
              <a:solidFill>
                <a:srgbClr val="333333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54" name="Freeform 3506">
                <a:extLst>
                  <a:ext uri="{FF2B5EF4-FFF2-40B4-BE49-F238E27FC236}">
                    <a16:creationId xmlns:a16="http://schemas.microsoft.com/office/drawing/2014/main" id="{C6E24616-8E68-4BA5-A3AA-B7D14BD092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" y="1978"/>
                <a:ext cx="182" cy="1180"/>
              </a:xfrm>
              <a:custGeom>
                <a:avLst/>
                <a:gdLst>
                  <a:gd name="T0" fmla="*/ 137 w 182"/>
                  <a:gd name="T1" fmla="*/ 1180 h 1180"/>
                  <a:gd name="T2" fmla="*/ 182 w 182"/>
                  <a:gd name="T3" fmla="*/ 227 h 1180"/>
                  <a:gd name="T4" fmla="*/ 182 w 182"/>
                  <a:gd name="T5" fmla="*/ 0 h 1180"/>
                  <a:gd name="T6" fmla="*/ 91 w 182"/>
                  <a:gd name="T7" fmla="*/ 182 h 1180"/>
                  <a:gd name="T8" fmla="*/ 0 w 182"/>
                  <a:gd name="T9" fmla="*/ 182 h 1180"/>
                  <a:gd name="T10" fmla="*/ 0 w 182"/>
                  <a:gd name="T11" fmla="*/ 1180 h 1180"/>
                  <a:gd name="T12" fmla="*/ 137 w 182"/>
                  <a:gd name="T13" fmla="*/ 118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1180">
                    <a:moveTo>
                      <a:pt x="137" y="1180"/>
                    </a:moveTo>
                    <a:lnTo>
                      <a:pt x="182" y="227"/>
                    </a:lnTo>
                    <a:lnTo>
                      <a:pt x="182" y="0"/>
                    </a:lnTo>
                    <a:lnTo>
                      <a:pt x="91" y="182"/>
                    </a:lnTo>
                    <a:lnTo>
                      <a:pt x="0" y="182"/>
                    </a:lnTo>
                    <a:lnTo>
                      <a:pt x="0" y="1180"/>
                    </a:lnTo>
                    <a:lnTo>
                      <a:pt x="137" y="1180"/>
                    </a:lnTo>
                    <a:close/>
                  </a:path>
                </a:pathLst>
              </a:custGeom>
              <a:solidFill>
                <a:srgbClr val="333333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55" name="Oval 3507">
                <a:extLst>
                  <a:ext uri="{FF2B5EF4-FFF2-40B4-BE49-F238E27FC236}">
                    <a16:creationId xmlns:a16="http://schemas.microsoft.com/office/drawing/2014/main" id="{22465095-E6D6-418F-BACA-101D4065C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0" y="1752"/>
                <a:ext cx="45" cy="45"/>
              </a:xfrm>
              <a:prstGeom prst="ellipse">
                <a:avLst/>
              </a:prstGeom>
              <a:gradFill rotWithShape="1">
                <a:gsLst>
                  <a:gs pos="0">
                    <a:srgbClr val="663300">
                      <a:gamma/>
                      <a:shade val="46275"/>
                      <a:invGamma/>
                    </a:srgbClr>
                  </a:gs>
                  <a:gs pos="100000">
                    <a:srgbClr val="6633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56" name="Oval 3508">
                <a:extLst>
                  <a:ext uri="{FF2B5EF4-FFF2-40B4-BE49-F238E27FC236}">
                    <a16:creationId xmlns:a16="http://schemas.microsoft.com/office/drawing/2014/main" id="{2DFD20EA-8E84-47DF-9491-440E7C074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0" y="1888"/>
                <a:ext cx="45" cy="45"/>
              </a:xfrm>
              <a:prstGeom prst="ellipse">
                <a:avLst/>
              </a:prstGeom>
              <a:gradFill rotWithShape="1">
                <a:gsLst>
                  <a:gs pos="0">
                    <a:srgbClr val="663300">
                      <a:gamma/>
                      <a:shade val="46275"/>
                      <a:invGamma/>
                    </a:srgbClr>
                  </a:gs>
                  <a:gs pos="100000">
                    <a:srgbClr val="6633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57" name="Freeform 3509">
                <a:extLst>
                  <a:ext uri="{FF2B5EF4-FFF2-40B4-BE49-F238E27FC236}">
                    <a16:creationId xmlns:a16="http://schemas.microsoft.com/office/drawing/2014/main" id="{37C6B42A-310C-4455-91E7-ADB7431CA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" y="1072"/>
                <a:ext cx="272" cy="635"/>
              </a:xfrm>
              <a:custGeom>
                <a:avLst/>
                <a:gdLst>
                  <a:gd name="T0" fmla="*/ 136 w 272"/>
                  <a:gd name="T1" fmla="*/ 0 h 635"/>
                  <a:gd name="T2" fmla="*/ 272 w 272"/>
                  <a:gd name="T3" fmla="*/ 635 h 635"/>
                  <a:gd name="T4" fmla="*/ 45 w 272"/>
                  <a:gd name="T5" fmla="*/ 362 h 635"/>
                  <a:gd name="T6" fmla="*/ 91 w 272"/>
                  <a:gd name="T7" fmla="*/ 272 h 635"/>
                  <a:gd name="T8" fmla="*/ 0 w 272"/>
                  <a:gd name="T9" fmla="*/ 226 h 635"/>
                  <a:gd name="T10" fmla="*/ 45 w 272"/>
                  <a:gd name="T11" fmla="*/ 45 h 635"/>
                  <a:gd name="T12" fmla="*/ 136 w 272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2" h="635">
                    <a:moveTo>
                      <a:pt x="136" y="0"/>
                    </a:moveTo>
                    <a:lnTo>
                      <a:pt x="272" y="635"/>
                    </a:lnTo>
                    <a:lnTo>
                      <a:pt x="45" y="362"/>
                    </a:lnTo>
                    <a:lnTo>
                      <a:pt x="91" y="272"/>
                    </a:lnTo>
                    <a:lnTo>
                      <a:pt x="0" y="226"/>
                    </a:lnTo>
                    <a:lnTo>
                      <a:pt x="45" y="45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800000">
                  <a:alpha val="8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58" name="Freeform 3510">
                <a:extLst>
                  <a:ext uri="{FF2B5EF4-FFF2-40B4-BE49-F238E27FC236}">
                    <a16:creationId xmlns:a16="http://schemas.microsoft.com/office/drawing/2014/main" id="{AF065AD4-7B8D-4F07-AF44-C76F43C86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1" y="1298"/>
                <a:ext cx="272" cy="408"/>
              </a:xfrm>
              <a:custGeom>
                <a:avLst/>
                <a:gdLst>
                  <a:gd name="T0" fmla="*/ 0 w 272"/>
                  <a:gd name="T1" fmla="*/ 408 h 408"/>
                  <a:gd name="T2" fmla="*/ 272 w 272"/>
                  <a:gd name="T3" fmla="*/ 136 h 408"/>
                  <a:gd name="T4" fmla="*/ 227 w 272"/>
                  <a:gd name="T5" fmla="*/ 45 h 408"/>
                  <a:gd name="T6" fmla="*/ 272 w 272"/>
                  <a:gd name="T7" fmla="*/ 0 h 408"/>
                  <a:gd name="T8" fmla="*/ 181 w 272"/>
                  <a:gd name="T9" fmla="*/ 45 h 408"/>
                  <a:gd name="T10" fmla="*/ 227 w 272"/>
                  <a:gd name="T11" fmla="*/ 136 h 408"/>
                  <a:gd name="T12" fmla="*/ 0 w 272"/>
                  <a:gd name="T13" fmla="*/ 40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2" h="408">
                    <a:moveTo>
                      <a:pt x="0" y="408"/>
                    </a:moveTo>
                    <a:lnTo>
                      <a:pt x="272" y="136"/>
                    </a:lnTo>
                    <a:lnTo>
                      <a:pt x="227" y="45"/>
                    </a:lnTo>
                    <a:lnTo>
                      <a:pt x="272" y="0"/>
                    </a:lnTo>
                    <a:lnTo>
                      <a:pt x="181" y="45"/>
                    </a:lnTo>
                    <a:lnTo>
                      <a:pt x="227" y="136"/>
                    </a:lnTo>
                    <a:lnTo>
                      <a:pt x="0" y="408"/>
                    </a:lnTo>
                    <a:close/>
                  </a:path>
                </a:pathLst>
              </a:custGeom>
              <a:solidFill>
                <a:srgbClr val="80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59" name="Freeform 3511">
                <a:extLst>
                  <a:ext uri="{FF2B5EF4-FFF2-40B4-BE49-F238E27FC236}">
                    <a16:creationId xmlns:a16="http://schemas.microsoft.com/office/drawing/2014/main" id="{481A1BA7-2B9A-4849-AD2A-1420BA3053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8" y="1207"/>
                <a:ext cx="136" cy="953"/>
              </a:xfrm>
              <a:custGeom>
                <a:avLst/>
                <a:gdLst>
                  <a:gd name="T0" fmla="*/ 136 w 136"/>
                  <a:gd name="T1" fmla="*/ 0 h 953"/>
                  <a:gd name="T2" fmla="*/ 0 w 136"/>
                  <a:gd name="T3" fmla="*/ 499 h 953"/>
                  <a:gd name="T4" fmla="*/ 90 w 136"/>
                  <a:gd name="T5" fmla="*/ 953 h 953"/>
                  <a:gd name="T6" fmla="*/ 45 w 136"/>
                  <a:gd name="T7" fmla="*/ 499 h 953"/>
                  <a:gd name="T8" fmla="*/ 136 w 136"/>
                  <a:gd name="T9" fmla="*/ 0 h 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53">
                    <a:moveTo>
                      <a:pt x="136" y="0"/>
                    </a:moveTo>
                    <a:lnTo>
                      <a:pt x="0" y="499"/>
                    </a:lnTo>
                    <a:lnTo>
                      <a:pt x="90" y="953"/>
                    </a:lnTo>
                    <a:lnTo>
                      <a:pt x="45" y="499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333333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60" name="Rectangle 3512">
                <a:extLst>
                  <a:ext uri="{FF2B5EF4-FFF2-40B4-BE49-F238E27FC236}">
                    <a16:creationId xmlns:a16="http://schemas.microsoft.com/office/drawing/2014/main" id="{D56BF739-312E-4176-B18E-71A8DABCD0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8" y="1888"/>
                <a:ext cx="136" cy="45"/>
              </a:xfrm>
              <a:prstGeom prst="rect">
                <a:avLst/>
              </a:prstGeom>
              <a:solidFill>
                <a:srgbClr val="FFFFFF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61" name="Rectangle 3513">
                <a:extLst>
                  <a:ext uri="{FF2B5EF4-FFF2-40B4-BE49-F238E27FC236}">
                    <a16:creationId xmlns:a16="http://schemas.microsoft.com/office/drawing/2014/main" id="{AD01534B-2D5E-4880-BD26-4A9629E172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888"/>
                <a:ext cx="136" cy="45"/>
              </a:xfrm>
              <a:prstGeom prst="rect">
                <a:avLst/>
              </a:prstGeom>
              <a:solidFill>
                <a:srgbClr val="FFFFFF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62" name="Freeform 3514">
                <a:extLst>
                  <a:ext uri="{FF2B5EF4-FFF2-40B4-BE49-F238E27FC236}">
                    <a16:creationId xmlns:a16="http://schemas.microsoft.com/office/drawing/2014/main" id="{D8799EED-19A0-40E2-81EC-2FB6B91C5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" y="1117"/>
                <a:ext cx="272" cy="589"/>
              </a:xfrm>
              <a:custGeom>
                <a:avLst/>
                <a:gdLst>
                  <a:gd name="T0" fmla="*/ 45 w 272"/>
                  <a:gd name="T1" fmla="*/ 0 h 589"/>
                  <a:gd name="T2" fmla="*/ 0 w 272"/>
                  <a:gd name="T3" fmla="*/ 181 h 589"/>
                  <a:gd name="T4" fmla="*/ 90 w 272"/>
                  <a:gd name="T5" fmla="*/ 226 h 589"/>
                  <a:gd name="T6" fmla="*/ 45 w 272"/>
                  <a:gd name="T7" fmla="*/ 317 h 589"/>
                  <a:gd name="T8" fmla="*/ 272 w 272"/>
                  <a:gd name="T9" fmla="*/ 589 h 589"/>
                  <a:gd name="T10" fmla="*/ 68 w 272"/>
                  <a:gd name="T11" fmla="*/ 314 h 589"/>
                  <a:gd name="T12" fmla="*/ 122 w 272"/>
                  <a:gd name="T13" fmla="*/ 218 h 589"/>
                  <a:gd name="T14" fmla="*/ 24 w 272"/>
                  <a:gd name="T15" fmla="*/ 170 h 589"/>
                  <a:gd name="T16" fmla="*/ 45 w 272"/>
                  <a:gd name="T17" fmla="*/ 0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2" h="589">
                    <a:moveTo>
                      <a:pt x="45" y="0"/>
                    </a:moveTo>
                    <a:lnTo>
                      <a:pt x="0" y="181"/>
                    </a:lnTo>
                    <a:lnTo>
                      <a:pt x="90" y="226"/>
                    </a:lnTo>
                    <a:lnTo>
                      <a:pt x="45" y="317"/>
                    </a:lnTo>
                    <a:lnTo>
                      <a:pt x="272" y="589"/>
                    </a:lnTo>
                    <a:lnTo>
                      <a:pt x="68" y="314"/>
                    </a:lnTo>
                    <a:lnTo>
                      <a:pt x="122" y="218"/>
                    </a:lnTo>
                    <a:lnTo>
                      <a:pt x="24" y="17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63" name="Freeform 3515">
                <a:extLst>
                  <a:ext uri="{FF2B5EF4-FFF2-40B4-BE49-F238E27FC236}">
                    <a16:creationId xmlns:a16="http://schemas.microsoft.com/office/drawing/2014/main" id="{FF4546CB-027E-4ABF-AB39-11C2E7C500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6" y="1026"/>
                <a:ext cx="136" cy="272"/>
              </a:xfrm>
              <a:custGeom>
                <a:avLst/>
                <a:gdLst>
                  <a:gd name="T0" fmla="*/ 0 w 136"/>
                  <a:gd name="T1" fmla="*/ 272 h 272"/>
                  <a:gd name="T2" fmla="*/ 136 w 136"/>
                  <a:gd name="T3" fmla="*/ 91 h 272"/>
                  <a:gd name="T4" fmla="*/ 46 w 136"/>
                  <a:gd name="T5" fmla="*/ 0 h 272"/>
                  <a:gd name="T6" fmla="*/ 91 w 136"/>
                  <a:gd name="T7" fmla="*/ 91 h 272"/>
                  <a:gd name="T8" fmla="*/ 0 w 136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272">
                    <a:moveTo>
                      <a:pt x="0" y="272"/>
                    </a:moveTo>
                    <a:lnTo>
                      <a:pt x="136" y="91"/>
                    </a:lnTo>
                    <a:lnTo>
                      <a:pt x="46" y="0"/>
                    </a:lnTo>
                    <a:lnTo>
                      <a:pt x="91" y="91"/>
                    </a:lnTo>
                    <a:lnTo>
                      <a:pt x="0" y="272"/>
                    </a:lnTo>
                    <a:close/>
                  </a:path>
                </a:pathLst>
              </a:custGeom>
              <a:solidFill>
                <a:srgbClr val="96969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64" name="Freeform 3516">
                <a:extLst>
                  <a:ext uri="{FF2B5EF4-FFF2-40B4-BE49-F238E27FC236}">
                    <a16:creationId xmlns:a16="http://schemas.microsoft.com/office/drawing/2014/main" id="{5BC1F40C-5B5A-4564-9BFB-FD7954529D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0" y="1026"/>
                <a:ext cx="91" cy="272"/>
              </a:xfrm>
              <a:custGeom>
                <a:avLst/>
                <a:gdLst>
                  <a:gd name="T0" fmla="*/ 0 w 91"/>
                  <a:gd name="T1" fmla="*/ 0 h 272"/>
                  <a:gd name="T2" fmla="*/ 46 w 91"/>
                  <a:gd name="T3" fmla="*/ 91 h 272"/>
                  <a:gd name="T4" fmla="*/ 46 w 91"/>
                  <a:gd name="T5" fmla="*/ 272 h 272"/>
                  <a:gd name="T6" fmla="*/ 91 w 91"/>
                  <a:gd name="T7" fmla="*/ 91 h 272"/>
                  <a:gd name="T8" fmla="*/ 0 w 91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272">
                    <a:moveTo>
                      <a:pt x="0" y="0"/>
                    </a:moveTo>
                    <a:lnTo>
                      <a:pt x="46" y="91"/>
                    </a:lnTo>
                    <a:lnTo>
                      <a:pt x="46" y="272"/>
                    </a:lnTo>
                    <a:lnTo>
                      <a:pt x="91" y="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65" name="Freeform 3517">
                <a:extLst>
                  <a:ext uri="{FF2B5EF4-FFF2-40B4-BE49-F238E27FC236}">
                    <a16:creationId xmlns:a16="http://schemas.microsoft.com/office/drawing/2014/main" id="{E1D20109-E3DC-4E3E-B6AF-BABA6C80A98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350" y="1072"/>
                <a:ext cx="272" cy="635"/>
              </a:xfrm>
              <a:custGeom>
                <a:avLst/>
                <a:gdLst>
                  <a:gd name="T0" fmla="*/ 136 w 272"/>
                  <a:gd name="T1" fmla="*/ 0 h 635"/>
                  <a:gd name="T2" fmla="*/ 272 w 272"/>
                  <a:gd name="T3" fmla="*/ 635 h 635"/>
                  <a:gd name="T4" fmla="*/ 45 w 272"/>
                  <a:gd name="T5" fmla="*/ 362 h 635"/>
                  <a:gd name="T6" fmla="*/ 91 w 272"/>
                  <a:gd name="T7" fmla="*/ 272 h 635"/>
                  <a:gd name="T8" fmla="*/ 0 w 272"/>
                  <a:gd name="T9" fmla="*/ 226 h 635"/>
                  <a:gd name="T10" fmla="*/ 45 w 272"/>
                  <a:gd name="T11" fmla="*/ 45 h 635"/>
                  <a:gd name="T12" fmla="*/ 136 w 272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2" h="635">
                    <a:moveTo>
                      <a:pt x="136" y="0"/>
                    </a:moveTo>
                    <a:lnTo>
                      <a:pt x="272" y="635"/>
                    </a:lnTo>
                    <a:lnTo>
                      <a:pt x="45" y="362"/>
                    </a:lnTo>
                    <a:lnTo>
                      <a:pt x="91" y="272"/>
                    </a:lnTo>
                    <a:lnTo>
                      <a:pt x="0" y="226"/>
                    </a:lnTo>
                    <a:lnTo>
                      <a:pt x="45" y="45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800000">
                  <a:alpha val="8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166" name="Rectangle 3518">
              <a:extLst>
                <a:ext uri="{FF2B5EF4-FFF2-40B4-BE49-F238E27FC236}">
                  <a16:creationId xmlns:a16="http://schemas.microsoft.com/office/drawing/2014/main" id="{334D9D9F-41C1-400F-9FF9-4750C513C2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1298"/>
              <a:ext cx="817" cy="91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67" name="Rectangle 3519" descr="右上がり対角線 (反転)">
              <a:extLst>
                <a:ext uri="{FF2B5EF4-FFF2-40B4-BE49-F238E27FC236}">
                  <a16:creationId xmlns:a16="http://schemas.microsoft.com/office/drawing/2014/main" id="{7B4314D5-4E32-4E89-91FB-A2BC31372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1842"/>
              <a:ext cx="317" cy="22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3175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68" name="Rectangle 3520" descr="右上がり対角線 (反転)">
              <a:extLst>
                <a:ext uri="{FF2B5EF4-FFF2-40B4-BE49-F238E27FC236}">
                  <a16:creationId xmlns:a16="http://schemas.microsoft.com/office/drawing/2014/main" id="{D3123CD1-51A0-43FC-96C1-1B4C51F3C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842"/>
              <a:ext cx="317" cy="22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3175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69" name="Rectangle 3521" descr="右上がり対角線 (反転)">
              <a:extLst>
                <a:ext uri="{FF2B5EF4-FFF2-40B4-BE49-F238E27FC236}">
                  <a16:creationId xmlns:a16="http://schemas.microsoft.com/office/drawing/2014/main" id="{D16687A2-9B47-450D-9506-41BACECCC6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160"/>
              <a:ext cx="317" cy="22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3175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70" name="Rectangle 3522" descr="右上がり対角線 (反転)">
              <a:extLst>
                <a:ext uri="{FF2B5EF4-FFF2-40B4-BE49-F238E27FC236}">
                  <a16:creationId xmlns:a16="http://schemas.microsoft.com/office/drawing/2014/main" id="{DDA69D53-D961-4977-AFEF-EE9C5D8D7C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160"/>
              <a:ext cx="317" cy="22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3175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71" name="Rectangle 3523" descr="横線">
              <a:extLst>
                <a:ext uri="{FF2B5EF4-FFF2-40B4-BE49-F238E27FC236}">
                  <a16:creationId xmlns:a16="http://schemas.microsoft.com/office/drawing/2014/main" id="{BA7812D6-00C4-4656-877D-4FEC03484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842"/>
              <a:ext cx="182" cy="181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72" name="Rectangle 3524" descr="横線">
              <a:extLst>
                <a:ext uri="{FF2B5EF4-FFF2-40B4-BE49-F238E27FC236}">
                  <a16:creationId xmlns:a16="http://schemas.microsoft.com/office/drawing/2014/main" id="{16996C27-3A28-4826-98D6-8574D00931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160"/>
              <a:ext cx="182" cy="181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73" name="Rectangle 3525" descr="横線">
              <a:extLst>
                <a:ext uri="{FF2B5EF4-FFF2-40B4-BE49-F238E27FC236}">
                  <a16:creationId xmlns:a16="http://schemas.microsoft.com/office/drawing/2014/main" id="{27CD13AE-5D1F-4E46-A25A-EAE2023BCB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1842"/>
              <a:ext cx="182" cy="181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74" name="Rectangle 3526" descr="横線">
              <a:extLst>
                <a:ext uri="{FF2B5EF4-FFF2-40B4-BE49-F238E27FC236}">
                  <a16:creationId xmlns:a16="http://schemas.microsoft.com/office/drawing/2014/main" id="{170FAE23-144E-40AA-9CCE-C357A4451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160"/>
              <a:ext cx="182" cy="181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1175" name="Group 3527">
            <a:extLst>
              <a:ext uri="{FF2B5EF4-FFF2-40B4-BE49-F238E27FC236}">
                <a16:creationId xmlns:a16="http://schemas.microsoft.com/office/drawing/2014/main" id="{B6950D26-B8BE-4F3B-AE06-9FC8777250A5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725988"/>
            <a:ext cx="1584325" cy="1584325"/>
            <a:chOff x="2605" y="483"/>
            <a:chExt cx="2178" cy="2223"/>
          </a:xfrm>
        </p:grpSpPr>
        <p:grpSp>
          <p:nvGrpSpPr>
            <p:cNvPr id="31176" name="Group 3528">
              <a:extLst>
                <a:ext uri="{FF2B5EF4-FFF2-40B4-BE49-F238E27FC236}">
                  <a16:creationId xmlns:a16="http://schemas.microsoft.com/office/drawing/2014/main" id="{62060042-28B8-418A-B3F4-FF17B487CD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05" y="483"/>
              <a:ext cx="2178" cy="2223"/>
              <a:chOff x="262" y="527"/>
              <a:chExt cx="2178" cy="2223"/>
            </a:xfrm>
          </p:grpSpPr>
          <p:sp>
            <p:nvSpPr>
              <p:cNvPr id="31177" name="AutoShape 3529">
                <a:extLst>
                  <a:ext uri="{FF2B5EF4-FFF2-40B4-BE49-F238E27FC236}">
                    <a16:creationId xmlns:a16="http://schemas.microsoft.com/office/drawing/2014/main" id="{0457BCF8-2B66-4027-8303-E7E721AE23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78" name="AutoShape 3530">
                <a:extLst>
                  <a:ext uri="{FF2B5EF4-FFF2-40B4-BE49-F238E27FC236}">
                    <a16:creationId xmlns:a16="http://schemas.microsoft.com/office/drawing/2014/main" id="{6B826FFC-85B0-48FB-9C72-1E13CF415C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79" name="Rectangle 3531">
                <a:extLst>
                  <a:ext uri="{FF2B5EF4-FFF2-40B4-BE49-F238E27FC236}">
                    <a16:creationId xmlns:a16="http://schemas.microsoft.com/office/drawing/2014/main" id="{867DB96A-5CC5-423B-9004-EB8E72A81D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80" name="Rectangle 3532">
                <a:extLst>
                  <a:ext uri="{FF2B5EF4-FFF2-40B4-BE49-F238E27FC236}">
                    <a16:creationId xmlns:a16="http://schemas.microsoft.com/office/drawing/2014/main" id="{6823E3A6-6665-4798-A9A2-0DAB897252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81" name="Rectangle 3533">
                <a:extLst>
                  <a:ext uri="{FF2B5EF4-FFF2-40B4-BE49-F238E27FC236}">
                    <a16:creationId xmlns:a16="http://schemas.microsoft.com/office/drawing/2014/main" id="{615CC33F-6EC8-42DD-88C2-8895095D9F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82" name="Rectangle 3534">
                <a:extLst>
                  <a:ext uri="{FF2B5EF4-FFF2-40B4-BE49-F238E27FC236}">
                    <a16:creationId xmlns:a16="http://schemas.microsoft.com/office/drawing/2014/main" id="{47DA907C-867E-4F7F-9721-87AA6C2777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83" name="Rectangle 3535">
                <a:extLst>
                  <a:ext uri="{FF2B5EF4-FFF2-40B4-BE49-F238E27FC236}">
                    <a16:creationId xmlns:a16="http://schemas.microsoft.com/office/drawing/2014/main" id="{4E73D0FF-0568-42D1-95E5-C5D8DCA270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84" name="AutoShape 3536">
                <a:extLst>
                  <a:ext uri="{FF2B5EF4-FFF2-40B4-BE49-F238E27FC236}">
                    <a16:creationId xmlns:a16="http://schemas.microsoft.com/office/drawing/2014/main" id="{E7B851D1-B559-48B4-A7C3-07D7C3C97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1185" name="Group 3537">
                <a:extLst>
                  <a:ext uri="{FF2B5EF4-FFF2-40B4-BE49-F238E27FC236}">
                    <a16:creationId xmlns:a16="http://schemas.microsoft.com/office/drawing/2014/main" id="{3DE397DB-D076-4048-A919-0DFB0093DB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31186" name="Group 3538">
                  <a:extLst>
                    <a:ext uri="{FF2B5EF4-FFF2-40B4-BE49-F238E27FC236}">
                      <a16:creationId xmlns:a16="http://schemas.microsoft.com/office/drawing/2014/main" id="{AFF6F5BF-C548-4644-91E7-0ED74B26FC8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31187" name="AutoShape 3539">
                    <a:extLst>
                      <a:ext uri="{FF2B5EF4-FFF2-40B4-BE49-F238E27FC236}">
                        <a16:creationId xmlns:a16="http://schemas.microsoft.com/office/drawing/2014/main" id="{F9A26CAD-4C5E-42CF-8BDB-7A4C6AADFA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188" name="Rectangle 3540">
                    <a:extLst>
                      <a:ext uri="{FF2B5EF4-FFF2-40B4-BE49-F238E27FC236}">
                        <a16:creationId xmlns:a16="http://schemas.microsoft.com/office/drawing/2014/main" id="{EBFDA356-6937-4E83-9045-4B3A8716783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189" name="Group 3541">
                  <a:extLst>
                    <a:ext uri="{FF2B5EF4-FFF2-40B4-BE49-F238E27FC236}">
                      <a16:creationId xmlns:a16="http://schemas.microsoft.com/office/drawing/2014/main" id="{7EA22D59-7828-4E46-8F47-4A63E47F35D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31190" name="AutoShape 3542">
                    <a:extLst>
                      <a:ext uri="{FF2B5EF4-FFF2-40B4-BE49-F238E27FC236}">
                        <a16:creationId xmlns:a16="http://schemas.microsoft.com/office/drawing/2014/main" id="{C9818FF6-8FC7-411C-8E23-99913E33D87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191" name="Rectangle 3543">
                    <a:extLst>
                      <a:ext uri="{FF2B5EF4-FFF2-40B4-BE49-F238E27FC236}">
                        <a16:creationId xmlns:a16="http://schemas.microsoft.com/office/drawing/2014/main" id="{DAFD9B4E-9591-4A83-844D-0B89DD149EE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192" name="Rectangle 3544">
                    <a:extLst>
                      <a:ext uri="{FF2B5EF4-FFF2-40B4-BE49-F238E27FC236}">
                        <a16:creationId xmlns:a16="http://schemas.microsoft.com/office/drawing/2014/main" id="{8E8FC498-F6B2-4F64-BC01-3C2FB6C3BC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193" name="Group 3545">
                  <a:extLst>
                    <a:ext uri="{FF2B5EF4-FFF2-40B4-BE49-F238E27FC236}">
                      <a16:creationId xmlns:a16="http://schemas.microsoft.com/office/drawing/2014/main" id="{9D3AE4DC-4BEB-46DC-8D20-5B95DE7A017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31194" name="AutoShape 3546">
                    <a:extLst>
                      <a:ext uri="{FF2B5EF4-FFF2-40B4-BE49-F238E27FC236}">
                        <a16:creationId xmlns:a16="http://schemas.microsoft.com/office/drawing/2014/main" id="{67CC40C3-A2B1-4DC7-AEAC-EB0CACAA23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31195" name="Group 3547">
                    <a:extLst>
                      <a:ext uri="{FF2B5EF4-FFF2-40B4-BE49-F238E27FC236}">
                        <a16:creationId xmlns:a16="http://schemas.microsoft.com/office/drawing/2014/main" id="{DDB75E77-FA77-4E9B-80F8-49F03DEB066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31196" name="Rectangle 3548">
                      <a:extLst>
                        <a:ext uri="{FF2B5EF4-FFF2-40B4-BE49-F238E27FC236}">
                          <a16:creationId xmlns:a16="http://schemas.microsoft.com/office/drawing/2014/main" id="{7CED21AE-84F2-4984-8475-7565A400D86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1197" name="Rectangle 3549">
                      <a:extLst>
                        <a:ext uri="{FF2B5EF4-FFF2-40B4-BE49-F238E27FC236}">
                          <a16:creationId xmlns:a16="http://schemas.microsoft.com/office/drawing/2014/main" id="{B1EE66D7-2B50-409A-939F-A5405F41A9C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31198" name="Rectangle 3550" descr="格子 (大)">
              <a:extLst>
                <a:ext uri="{FF2B5EF4-FFF2-40B4-BE49-F238E27FC236}">
                  <a16:creationId xmlns:a16="http://schemas.microsoft.com/office/drawing/2014/main" id="{DF91C123-21CA-48C0-B4E8-C62AAD2AC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890"/>
              <a:ext cx="2136" cy="1576"/>
            </a:xfrm>
            <a:prstGeom prst="rect">
              <a:avLst/>
            </a:prstGeom>
            <a:pattFill prst="lgGrid">
              <a:fgClr>
                <a:srgbClr val="CCCCFF">
                  <a:alpha val="10001"/>
                </a:srgbClr>
              </a:fgClr>
              <a:bgClr>
                <a:schemeClr val="bg2">
                  <a:alpha val="10001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99" name="Rectangle 3551" descr="編み込み">
              <a:extLst>
                <a:ext uri="{FF2B5EF4-FFF2-40B4-BE49-F238E27FC236}">
                  <a16:creationId xmlns:a16="http://schemas.microsoft.com/office/drawing/2014/main" id="{8071113C-5463-4346-B51D-724652CB0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466"/>
              <a:ext cx="2136" cy="154"/>
            </a:xfrm>
            <a:prstGeom prst="rect">
              <a:avLst/>
            </a:prstGeom>
            <a:pattFill prst="plaid">
              <a:fgClr>
                <a:schemeClr val="bg2"/>
              </a:fgClr>
              <a:bgClr>
                <a:srgbClr val="CCCC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200" name="Group 3552">
              <a:extLst>
                <a:ext uri="{FF2B5EF4-FFF2-40B4-BE49-F238E27FC236}">
                  <a16:creationId xmlns:a16="http://schemas.microsoft.com/office/drawing/2014/main" id="{2AFF511F-BE43-42D1-9A06-E34B0C957A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4" y="936"/>
              <a:ext cx="227" cy="160"/>
              <a:chOff x="1850" y="1299"/>
              <a:chExt cx="408" cy="288"/>
            </a:xfrm>
          </p:grpSpPr>
          <p:grpSp>
            <p:nvGrpSpPr>
              <p:cNvPr id="31201" name="Group 3553">
                <a:extLst>
                  <a:ext uri="{FF2B5EF4-FFF2-40B4-BE49-F238E27FC236}">
                    <a16:creationId xmlns:a16="http://schemas.microsoft.com/office/drawing/2014/main" id="{D8E81A1B-DF90-40B4-9C57-FBB704E2B9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40" y="1347"/>
                <a:ext cx="227" cy="194"/>
                <a:chOff x="3075" y="845"/>
                <a:chExt cx="635" cy="543"/>
              </a:xfrm>
            </p:grpSpPr>
            <p:sp>
              <p:nvSpPr>
                <p:cNvPr id="31202" name="AutoShape 3554">
                  <a:extLst>
                    <a:ext uri="{FF2B5EF4-FFF2-40B4-BE49-F238E27FC236}">
                      <a16:creationId xmlns:a16="http://schemas.microsoft.com/office/drawing/2014/main" id="{5A26F94D-5B6B-4B93-9170-8DE0687C5C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5" y="935"/>
                  <a:ext cx="544" cy="272"/>
                </a:xfrm>
                <a:custGeom>
                  <a:avLst/>
                  <a:gdLst>
                    <a:gd name="G0" fmla="+- 3881 0 0"/>
                    <a:gd name="G1" fmla="+- 21600 0 3881"/>
                    <a:gd name="G2" fmla="*/ 3881 1 2"/>
                    <a:gd name="G3" fmla="+- 21600 0 G2"/>
                    <a:gd name="G4" fmla="+/ 3881 21600 2"/>
                    <a:gd name="G5" fmla="+/ G1 0 2"/>
                    <a:gd name="G6" fmla="*/ 21600 21600 3881"/>
                    <a:gd name="G7" fmla="*/ G6 1 2"/>
                    <a:gd name="G8" fmla="+- 21600 0 G7"/>
                    <a:gd name="G9" fmla="*/ 21600 1 2"/>
                    <a:gd name="G10" fmla="+- 3881 0 G9"/>
                    <a:gd name="G11" fmla="?: G10 G8 0"/>
                    <a:gd name="G12" fmla="?: G10 G7 21600"/>
                    <a:gd name="T0" fmla="*/ 19659 w 21600"/>
                    <a:gd name="T1" fmla="*/ 10800 h 21600"/>
                    <a:gd name="T2" fmla="*/ 10800 w 21600"/>
                    <a:gd name="T3" fmla="*/ 21600 h 21600"/>
                    <a:gd name="T4" fmla="*/ 1941 w 21600"/>
                    <a:gd name="T5" fmla="*/ 10800 h 21600"/>
                    <a:gd name="T6" fmla="*/ 10800 w 21600"/>
                    <a:gd name="T7" fmla="*/ 0 h 21600"/>
                    <a:gd name="T8" fmla="*/ 3741 w 21600"/>
                    <a:gd name="T9" fmla="*/ 3741 h 21600"/>
                    <a:gd name="T10" fmla="*/ 17859 w 21600"/>
                    <a:gd name="T11" fmla="*/ 17859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881" y="21600"/>
                      </a:lnTo>
                      <a:lnTo>
                        <a:pt x="17719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FF99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203" name="Line 3555">
                  <a:extLst>
                    <a:ext uri="{FF2B5EF4-FFF2-40B4-BE49-F238E27FC236}">
                      <a16:creationId xmlns:a16="http://schemas.microsoft.com/office/drawing/2014/main" id="{9CAB8BED-1848-48E5-B069-B71A2AD251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1" y="935"/>
                  <a:ext cx="0" cy="272"/>
                </a:xfrm>
                <a:prstGeom prst="line">
                  <a:avLst/>
                </a:prstGeom>
                <a:noFill/>
                <a:ln w="1270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204" name="Line 3556">
                  <a:extLst>
                    <a:ext uri="{FF2B5EF4-FFF2-40B4-BE49-F238E27FC236}">
                      <a16:creationId xmlns:a16="http://schemas.microsoft.com/office/drawing/2014/main" id="{E0686FF5-3B98-4C2D-B39E-1E1AF6AA985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20" y="1026"/>
                  <a:ext cx="454" cy="0"/>
                </a:xfrm>
                <a:prstGeom prst="line">
                  <a:avLst/>
                </a:prstGeom>
                <a:noFill/>
                <a:ln w="1270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205" name="Line 3557">
                  <a:extLst>
                    <a:ext uri="{FF2B5EF4-FFF2-40B4-BE49-F238E27FC236}">
                      <a16:creationId xmlns:a16="http://schemas.microsoft.com/office/drawing/2014/main" id="{2A940B6B-CF1A-4CF9-886A-4C1E1EEEA8E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83" y="935"/>
                  <a:ext cx="0" cy="272"/>
                </a:xfrm>
                <a:prstGeom prst="line">
                  <a:avLst/>
                </a:prstGeom>
                <a:noFill/>
                <a:ln w="1270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206" name="Line 3558">
                  <a:extLst>
                    <a:ext uri="{FF2B5EF4-FFF2-40B4-BE49-F238E27FC236}">
                      <a16:creationId xmlns:a16="http://schemas.microsoft.com/office/drawing/2014/main" id="{B937AED9-1868-4990-90AA-2F79F4F3C2A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47" y="935"/>
                  <a:ext cx="0" cy="272"/>
                </a:xfrm>
                <a:prstGeom prst="line">
                  <a:avLst/>
                </a:prstGeom>
                <a:noFill/>
                <a:ln w="1270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207" name="Line 3559">
                  <a:extLst>
                    <a:ext uri="{FF2B5EF4-FFF2-40B4-BE49-F238E27FC236}">
                      <a16:creationId xmlns:a16="http://schemas.microsoft.com/office/drawing/2014/main" id="{B29E8946-8E2B-48A3-93C6-F755CA5B942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65" y="1162"/>
                  <a:ext cx="363" cy="0"/>
                </a:xfrm>
                <a:prstGeom prst="line">
                  <a:avLst/>
                </a:prstGeom>
                <a:noFill/>
                <a:ln w="1270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208" name="Freeform 3560">
                  <a:extLst>
                    <a:ext uri="{FF2B5EF4-FFF2-40B4-BE49-F238E27FC236}">
                      <a16:creationId xmlns:a16="http://schemas.microsoft.com/office/drawing/2014/main" id="{C180F7AF-FE63-4005-8581-9098FDA8FF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5" y="845"/>
                  <a:ext cx="545" cy="453"/>
                </a:xfrm>
                <a:custGeom>
                  <a:avLst/>
                  <a:gdLst>
                    <a:gd name="T0" fmla="*/ 545 w 545"/>
                    <a:gd name="T1" fmla="*/ 0 h 453"/>
                    <a:gd name="T2" fmla="*/ 363 w 545"/>
                    <a:gd name="T3" fmla="*/ 453 h 453"/>
                    <a:gd name="T4" fmla="*/ 0 w 545"/>
                    <a:gd name="T5" fmla="*/ 45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45" h="453">
                      <a:moveTo>
                        <a:pt x="545" y="0"/>
                      </a:moveTo>
                      <a:lnTo>
                        <a:pt x="363" y="453"/>
                      </a:lnTo>
                      <a:lnTo>
                        <a:pt x="0" y="453"/>
                      </a:lnTo>
                    </a:path>
                  </a:pathLst>
                </a:custGeom>
                <a:noFill/>
                <a:ln w="12700" cap="flat" cmpd="sng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209" name="Oval 3561">
                  <a:extLst>
                    <a:ext uri="{FF2B5EF4-FFF2-40B4-BE49-F238E27FC236}">
                      <a16:creationId xmlns:a16="http://schemas.microsoft.com/office/drawing/2014/main" id="{6F15437A-9482-42A9-AEB9-D6E282FEC1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11" y="1298"/>
                  <a:ext cx="90" cy="90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210" name="Oval 3562">
                  <a:extLst>
                    <a:ext uri="{FF2B5EF4-FFF2-40B4-BE49-F238E27FC236}">
                      <a16:creationId xmlns:a16="http://schemas.microsoft.com/office/drawing/2014/main" id="{6F1A8979-A8E3-46A7-9DA9-1F193B3B6C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298"/>
                  <a:ext cx="90" cy="90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1211" name="Rectangle 3563">
                <a:extLst>
                  <a:ext uri="{FF2B5EF4-FFF2-40B4-BE49-F238E27FC236}">
                    <a16:creationId xmlns:a16="http://schemas.microsoft.com/office/drawing/2014/main" id="{B40111B0-374B-4020-84D7-8DCF2C62FA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1299"/>
                <a:ext cx="408" cy="288"/>
              </a:xfrm>
              <a:prstGeom prst="rect">
                <a:avLst/>
              </a:prstGeom>
              <a:noFill/>
              <a:ln w="9525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1212" name="Rectangle 3564">
              <a:extLst>
                <a:ext uri="{FF2B5EF4-FFF2-40B4-BE49-F238E27FC236}">
                  <a16:creationId xmlns:a16="http://schemas.microsoft.com/office/drawing/2014/main" id="{B5752F6A-40C7-4637-8EDD-F9745D3AEC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6" y="1118"/>
              <a:ext cx="363" cy="91"/>
            </a:xfrm>
            <a:prstGeom prst="rect">
              <a:avLst/>
            </a:prstGeom>
            <a:solidFill>
              <a:srgbClr val="00008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  <p:sp>
          <p:nvSpPr>
            <p:cNvPr id="31213" name="Rectangle 3565">
              <a:extLst>
                <a:ext uri="{FF2B5EF4-FFF2-40B4-BE49-F238E27FC236}">
                  <a16:creationId xmlns:a16="http://schemas.microsoft.com/office/drawing/2014/main" id="{1C1D9FB7-E85B-489C-A375-794E1710EB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0" y="1118"/>
              <a:ext cx="363" cy="91"/>
            </a:xfrm>
            <a:prstGeom prst="rect">
              <a:avLst/>
            </a:prstGeom>
            <a:solidFill>
              <a:srgbClr val="00008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  <p:sp>
          <p:nvSpPr>
            <p:cNvPr id="31214" name="Rectangle 3566">
              <a:extLst>
                <a:ext uri="{FF2B5EF4-FFF2-40B4-BE49-F238E27FC236}">
                  <a16:creationId xmlns:a16="http://schemas.microsoft.com/office/drawing/2014/main" id="{8A20E898-4BE2-48F9-8CE4-3FD85FF9E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3" y="1118"/>
              <a:ext cx="363" cy="91"/>
            </a:xfrm>
            <a:prstGeom prst="rect">
              <a:avLst/>
            </a:prstGeom>
            <a:solidFill>
              <a:srgbClr val="00008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  <p:sp>
          <p:nvSpPr>
            <p:cNvPr id="31215" name="Rectangle 3567">
              <a:extLst>
                <a:ext uri="{FF2B5EF4-FFF2-40B4-BE49-F238E27FC236}">
                  <a16:creationId xmlns:a16="http://schemas.microsoft.com/office/drawing/2014/main" id="{1F22B3F8-BF14-41FF-B4BC-73E73C745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5" y="1118"/>
              <a:ext cx="363" cy="91"/>
            </a:xfrm>
            <a:prstGeom prst="rect">
              <a:avLst/>
            </a:prstGeom>
            <a:solidFill>
              <a:srgbClr val="00008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  <p:sp>
          <p:nvSpPr>
            <p:cNvPr id="31216" name="Rectangle 3568">
              <a:extLst>
                <a:ext uri="{FF2B5EF4-FFF2-40B4-BE49-F238E27FC236}">
                  <a16:creationId xmlns:a16="http://schemas.microsoft.com/office/drawing/2014/main" id="{01660571-E562-458C-A13C-B9C363A78F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8" y="1118"/>
              <a:ext cx="363" cy="91"/>
            </a:xfrm>
            <a:prstGeom prst="rect">
              <a:avLst/>
            </a:prstGeom>
            <a:solidFill>
              <a:srgbClr val="00008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6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 □ □</a:t>
              </a:r>
            </a:p>
          </p:txBody>
        </p:sp>
        <p:sp>
          <p:nvSpPr>
            <p:cNvPr id="31217" name="Rectangle 3569" descr="編み込み">
              <a:extLst>
                <a:ext uri="{FF2B5EF4-FFF2-40B4-BE49-F238E27FC236}">
                  <a16:creationId xmlns:a16="http://schemas.microsoft.com/office/drawing/2014/main" id="{1D43BDA0-1D58-4156-AFF7-C2D3FF362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738"/>
              <a:ext cx="2136" cy="154"/>
            </a:xfrm>
            <a:prstGeom prst="rect">
              <a:avLst/>
            </a:prstGeom>
            <a:pattFill prst="plaid">
              <a:fgClr>
                <a:schemeClr val="bg2"/>
              </a:fgClr>
              <a:bgClr>
                <a:srgbClr val="CCCC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18" name="WordArt 3570">
              <a:extLst>
                <a:ext uri="{FF2B5EF4-FFF2-40B4-BE49-F238E27FC236}">
                  <a16:creationId xmlns:a16="http://schemas.microsoft.com/office/drawing/2014/main" id="{F1E0EAE3-9DD4-418F-B14E-7757B3759D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6" y="771"/>
              <a:ext cx="1179" cy="2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Chevron">
                <a:avLst>
                  <a:gd name="adj" fmla="val 25000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36500" prstMaterial="legacyMatte">
                <a:extrusionClr>
                  <a:schemeClr val="tx2"/>
                </a:extrusionClr>
                <a:contourClr>
                  <a:srgbClr val="3366FF"/>
                </a:contourClr>
              </a:sp3d>
            </a:bodyPr>
            <a:lstStyle/>
            <a:p>
              <a:pPr algn="ctr"/>
              <a:r>
                <a:rPr lang="ja-JP" altLang="en-US" sz="3600" b="1" kern="1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3366FF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男のファッション</a:t>
              </a:r>
            </a:p>
          </p:txBody>
        </p:sp>
        <p:sp>
          <p:nvSpPr>
            <p:cNvPr id="31219" name="Rectangle 3571">
              <a:extLst>
                <a:ext uri="{FF2B5EF4-FFF2-40B4-BE49-F238E27FC236}">
                  <a16:creationId xmlns:a16="http://schemas.microsoft.com/office/drawing/2014/main" id="{6C5E2877-030E-4D0D-81FB-95C6A3F597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253"/>
              <a:ext cx="680" cy="11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220" name="Group 3572">
              <a:extLst>
                <a:ext uri="{FF2B5EF4-FFF2-40B4-BE49-F238E27FC236}">
                  <a16:creationId xmlns:a16="http://schemas.microsoft.com/office/drawing/2014/main" id="{26AF7497-3A1C-4D83-A560-08E13A9A55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8" y="1299"/>
              <a:ext cx="495" cy="1089"/>
              <a:chOff x="460" y="412"/>
              <a:chExt cx="1299" cy="2858"/>
            </a:xfrm>
          </p:grpSpPr>
          <p:grpSp>
            <p:nvGrpSpPr>
              <p:cNvPr id="31221" name="Group 3573">
                <a:extLst>
                  <a:ext uri="{FF2B5EF4-FFF2-40B4-BE49-F238E27FC236}">
                    <a16:creationId xmlns:a16="http://schemas.microsoft.com/office/drawing/2014/main" id="{E685CB3D-D82A-4FC5-86A6-042D0BD3552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64" y="412"/>
                <a:ext cx="574" cy="758"/>
                <a:chOff x="4822" y="2840"/>
                <a:chExt cx="520" cy="687"/>
              </a:xfrm>
            </p:grpSpPr>
            <p:grpSp>
              <p:nvGrpSpPr>
                <p:cNvPr id="31222" name="Group 3574">
                  <a:extLst>
                    <a:ext uri="{FF2B5EF4-FFF2-40B4-BE49-F238E27FC236}">
                      <a16:creationId xmlns:a16="http://schemas.microsoft.com/office/drawing/2014/main" id="{43507A34-F482-4E50-97F4-8022A5E8CF1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822" y="2840"/>
                  <a:ext cx="520" cy="436"/>
                  <a:chOff x="2848" y="2976"/>
                  <a:chExt cx="589" cy="363"/>
                </a:xfrm>
              </p:grpSpPr>
              <p:sp>
                <p:nvSpPr>
                  <p:cNvPr id="31223" name="Oval 3575">
                    <a:extLst>
                      <a:ext uri="{FF2B5EF4-FFF2-40B4-BE49-F238E27FC236}">
                        <a16:creationId xmlns:a16="http://schemas.microsoft.com/office/drawing/2014/main" id="{B90EA21B-7BA7-47B6-B598-D4FD6F394D5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3158"/>
                    <a:ext cx="181" cy="18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224" name="Oval 3576">
                    <a:extLst>
                      <a:ext uri="{FF2B5EF4-FFF2-40B4-BE49-F238E27FC236}">
                        <a16:creationId xmlns:a16="http://schemas.microsoft.com/office/drawing/2014/main" id="{97E01B18-B2A4-4019-A30A-FCBBE50CBE6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56" y="3158"/>
                    <a:ext cx="181" cy="18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225" name="Oval 3577">
                    <a:extLst>
                      <a:ext uri="{FF2B5EF4-FFF2-40B4-BE49-F238E27FC236}">
                        <a16:creationId xmlns:a16="http://schemas.microsoft.com/office/drawing/2014/main" id="{A561BCDA-1D55-4D34-BB95-CFE20BFE5BC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56" y="3067"/>
                    <a:ext cx="181" cy="18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226" name="Oval 3578">
                    <a:extLst>
                      <a:ext uri="{FF2B5EF4-FFF2-40B4-BE49-F238E27FC236}">
                        <a16:creationId xmlns:a16="http://schemas.microsoft.com/office/drawing/2014/main" id="{456F398D-115A-4024-B5CE-3A5A21FF1D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3067"/>
                    <a:ext cx="181" cy="18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227" name="Oval 3579">
                    <a:extLst>
                      <a:ext uri="{FF2B5EF4-FFF2-40B4-BE49-F238E27FC236}">
                        <a16:creationId xmlns:a16="http://schemas.microsoft.com/office/drawing/2014/main" id="{8F4DA6CC-90EE-41E6-9C6B-688F65AD995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11" y="3022"/>
                    <a:ext cx="181" cy="18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228" name="Oval 3580">
                    <a:extLst>
                      <a:ext uri="{FF2B5EF4-FFF2-40B4-BE49-F238E27FC236}">
                        <a16:creationId xmlns:a16="http://schemas.microsoft.com/office/drawing/2014/main" id="{2368B237-62EC-4052-87A9-A8624D660D9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93" y="3022"/>
                    <a:ext cx="181" cy="18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229" name="Oval 3581">
                    <a:extLst>
                      <a:ext uri="{FF2B5EF4-FFF2-40B4-BE49-F238E27FC236}">
                        <a16:creationId xmlns:a16="http://schemas.microsoft.com/office/drawing/2014/main" id="{EFB2AB8F-3D6D-4F61-B70F-2C06BB780C4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84" y="2976"/>
                    <a:ext cx="181" cy="18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230" name="Oval 3582">
                    <a:extLst>
                      <a:ext uri="{FF2B5EF4-FFF2-40B4-BE49-F238E27FC236}">
                        <a16:creationId xmlns:a16="http://schemas.microsoft.com/office/drawing/2014/main" id="{19758F5D-795D-4787-BEE8-F1F742F8C88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2976"/>
                    <a:ext cx="181" cy="18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231" name="Group 3583">
                  <a:extLst>
                    <a:ext uri="{FF2B5EF4-FFF2-40B4-BE49-F238E27FC236}">
                      <a16:creationId xmlns:a16="http://schemas.microsoft.com/office/drawing/2014/main" id="{A3A8BAF1-2B23-417F-B8A5-6835EE9D8DC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017" y="3196"/>
                  <a:ext cx="124" cy="331"/>
                  <a:chOff x="2304" y="2251"/>
                  <a:chExt cx="317" cy="726"/>
                </a:xfrm>
              </p:grpSpPr>
              <p:sp>
                <p:nvSpPr>
                  <p:cNvPr id="31232" name="Oval 3584">
                    <a:extLst>
                      <a:ext uri="{FF2B5EF4-FFF2-40B4-BE49-F238E27FC236}">
                        <a16:creationId xmlns:a16="http://schemas.microsoft.com/office/drawing/2014/main" id="{2554631E-63DA-49CC-8FA6-8B38A58DC28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251"/>
                    <a:ext cx="317" cy="7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CC99">
                          <a:gamma/>
                          <a:tint val="47451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233" name="Oval 3585">
                    <a:extLst>
                      <a:ext uri="{FF2B5EF4-FFF2-40B4-BE49-F238E27FC236}">
                        <a16:creationId xmlns:a16="http://schemas.microsoft.com/office/drawing/2014/main" id="{E08B6853-3002-491D-B881-2F1F0C436F3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478"/>
                    <a:ext cx="317" cy="272"/>
                  </a:xfrm>
                  <a:prstGeom prst="ellipse">
                    <a:avLst/>
                  </a:prstGeom>
                  <a:solidFill>
                    <a:srgbClr val="FF99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1234" name="Oval 3586">
                  <a:extLst>
                    <a:ext uri="{FF2B5EF4-FFF2-40B4-BE49-F238E27FC236}">
                      <a16:creationId xmlns:a16="http://schemas.microsoft.com/office/drawing/2014/main" id="{7D159CC2-8E35-4DAC-8E00-D712FA7D0C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4852" y="3151"/>
                  <a:ext cx="80" cy="1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235" name="Oval 3587">
                  <a:extLst>
                    <a:ext uri="{FF2B5EF4-FFF2-40B4-BE49-F238E27FC236}">
                      <a16:creationId xmlns:a16="http://schemas.microsoft.com/office/drawing/2014/main" id="{07B08235-635D-4F2E-BD45-5B63789536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5226" y="3151"/>
                  <a:ext cx="80" cy="1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236" name="Oval 3588">
                  <a:extLst>
                    <a:ext uri="{FF2B5EF4-FFF2-40B4-BE49-F238E27FC236}">
                      <a16:creationId xmlns:a16="http://schemas.microsoft.com/office/drawing/2014/main" id="{9A435825-4FC6-47FF-9360-BBEADE3D1D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79" y="2927"/>
                  <a:ext cx="401" cy="47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1237" name="Group 3589">
                  <a:extLst>
                    <a:ext uri="{FF2B5EF4-FFF2-40B4-BE49-F238E27FC236}">
                      <a16:creationId xmlns:a16="http://schemas.microsoft.com/office/drawing/2014/main" id="{2925CCE9-EC44-4305-9D22-3A6FC4992DC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027" y="3294"/>
                  <a:ext cx="104" cy="45"/>
                  <a:chOff x="2893" y="1933"/>
                  <a:chExt cx="642" cy="228"/>
                </a:xfrm>
              </p:grpSpPr>
              <p:sp>
                <p:nvSpPr>
                  <p:cNvPr id="31238" name="Freeform 3590">
                    <a:extLst>
                      <a:ext uri="{FF2B5EF4-FFF2-40B4-BE49-F238E27FC236}">
                        <a16:creationId xmlns:a16="http://schemas.microsoft.com/office/drawing/2014/main" id="{47E40A58-B94B-41BC-9A97-E49F63D7750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93" y="1933"/>
                    <a:ext cx="642" cy="22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99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99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239" name="Freeform 3591">
                    <a:extLst>
                      <a:ext uri="{FF2B5EF4-FFF2-40B4-BE49-F238E27FC236}">
                        <a16:creationId xmlns:a16="http://schemas.microsoft.com/office/drawing/2014/main" id="{6E368032-6139-444B-B444-5B95A7AA3A9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87" y="2024"/>
                    <a:ext cx="454" cy="13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0066"/>
                      </a:gs>
                      <a:gs pos="100000">
                        <a:srgbClr val="FF505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1240" name="AutoShape 3592">
                  <a:extLst>
                    <a:ext uri="{FF2B5EF4-FFF2-40B4-BE49-F238E27FC236}">
                      <a16:creationId xmlns:a16="http://schemas.microsoft.com/office/drawing/2014/main" id="{B4EA2C27-3997-4B54-AD07-DFB6FD4DE6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5068" y="3232"/>
                  <a:ext cx="21" cy="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241" name="AutoShape 3593">
                  <a:extLst>
                    <a:ext uri="{FF2B5EF4-FFF2-40B4-BE49-F238E27FC236}">
                      <a16:creationId xmlns:a16="http://schemas.microsoft.com/office/drawing/2014/main" id="{BE239232-F174-4B30-BB7B-9940DB2621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963" y="3033"/>
                  <a:ext cx="26" cy="145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242" name="AutoShape 3594">
                  <a:extLst>
                    <a:ext uri="{FF2B5EF4-FFF2-40B4-BE49-F238E27FC236}">
                      <a16:creationId xmlns:a16="http://schemas.microsoft.com/office/drawing/2014/main" id="{86C547FC-3977-47CF-99FC-F079A26811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170" y="3033"/>
                  <a:ext cx="26" cy="145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1243" name="Group 3595">
                  <a:extLst>
                    <a:ext uri="{FF2B5EF4-FFF2-40B4-BE49-F238E27FC236}">
                      <a16:creationId xmlns:a16="http://schemas.microsoft.com/office/drawing/2014/main" id="{8F91D50A-075D-4D5C-BB24-7B07E6ACBEA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934" y="3112"/>
                  <a:ext cx="119" cy="53"/>
                  <a:chOff x="2958" y="3257"/>
                  <a:chExt cx="145" cy="65"/>
                </a:xfrm>
              </p:grpSpPr>
              <p:sp>
                <p:nvSpPr>
                  <p:cNvPr id="31244" name="AutoShape 3596">
                    <a:extLst>
                      <a:ext uri="{FF2B5EF4-FFF2-40B4-BE49-F238E27FC236}">
                        <a16:creationId xmlns:a16="http://schemas.microsoft.com/office/drawing/2014/main" id="{1195F27B-DDDF-453B-8820-768C32F087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009" y="3206"/>
                    <a:ext cx="44" cy="145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245" name="Oval 3597">
                    <a:extLst>
                      <a:ext uri="{FF2B5EF4-FFF2-40B4-BE49-F238E27FC236}">
                        <a16:creationId xmlns:a16="http://schemas.microsoft.com/office/drawing/2014/main" id="{D6718842-D3FB-4164-B913-652738B347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07" y="3276"/>
                    <a:ext cx="46" cy="4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246" name="Group 3598">
                  <a:extLst>
                    <a:ext uri="{FF2B5EF4-FFF2-40B4-BE49-F238E27FC236}">
                      <a16:creationId xmlns:a16="http://schemas.microsoft.com/office/drawing/2014/main" id="{49BD5138-1641-4B35-9DC4-37514C554BE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115" y="3113"/>
                  <a:ext cx="119" cy="53"/>
                  <a:chOff x="2958" y="3257"/>
                  <a:chExt cx="145" cy="65"/>
                </a:xfrm>
              </p:grpSpPr>
              <p:sp>
                <p:nvSpPr>
                  <p:cNvPr id="31247" name="AutoShape 3599">
                    <a:extLst>
                      <a:ext uri="{FF2B5EF4-FFF2-40B4-BE49-F238E27FC236}">
                        <a16:creationId xmlns:a16="http://schemas.microsoft.com/office/drawing/2014/main" id="{38C0CEAA-D6DB-4919-8125-888CD1129E6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009" y="3206"/>
                    <a:ext cx="44" cy="145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248" name="Oval 3600">
                    <a:extLst>
                      <a:ext uri="{FF2B5EF4-FFF2-40B4-BE49-F238E27FC236}">
                        <a16:creationId xmlns:a16="http://schemas.microsoft.com/office/drawing/2014/main" id="{5B04FE39-6A04-4AF7-9BAF-F028A54E694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07" y="3276"/>
                    <a:ext cx="46" cy="4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31249" name="AutoShape 3601">
                <a:extLst>
                  <a:ext uri="{FF2B5EF4-FFF2-40B4-BE49-F238E27FC236}">
                    <a16:creationId xmlns:a16="http://schemas.microsoft.com/office/drawing/2014/main" id="{17284418-43A0-4A45-B93C-4C5162E4E5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214" y="1117"/>
                <a:ext cx="272" cy="590"/>
              </a:xfrm>
              <a:prstGeom prst="triangle">
                <a:avLst>
                  <a:gd name="adj" fmla="val 50000"/>
                </a:avLst>
              </a:prstGeom>
              <a:solidFill>
                <a:srgbClr val="C0C0C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50" name="Freeform 3602" descr="右上がり対角線 (太)">
                <a:extLst>
                  <a:ext uri="{FF2B5EF4-FFF2-40B4-BE49-F238E27FC236}">
                    <a16:creationId xmlns:a16="http://schemas.microsoft.com/office/drawing/2014/main" id="{311D891B-159E-4986-B800-DE65731625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0" y="1117"/>
                <a:ext cx="182" cy="589"/>
              </a:xfrm>
              <a:custGeom>
                <a:avLst/>
                <a:gdLst>
                  <a:gd name="T0" fmla="*/ 227 w 453"/>
                  <a:gd name="T1" fmla="*/ 589 h 589"/>
                  <a:gd name="T2" fmla="*/ 0 w 453"/>
                  <a:gd name="T3" fmla="*/ 453 h 589"/>
                  <a:gd name="T4" fmla="*/ 181 w 453"/>
                  <a:gd name="T5" fmla="*/ 136 h 589"/>
                  <a:gd name="T6" fmla="*/ 45 w 453"/>
                  <a:gd name="T7" fmla="*/ 0 h 589"/>
                  <a:gd name="T8" fmla="*/ 408 w 453"/>
                  <a:gd name="T9" fmla="*/ 0 h 589"/>
                  <a:gd name="T10" fmla="*/ 272 w 453"/>
                  <a:gd name="T11" fmla="*/ 136 h 589"/>
                  <a:gd name="T12" fmla="*/ 453 w 453"/>
                  <a:gd name="T13" fmla="*/ 453 h 589"/>
                  <a:gd name="T14" fmla="*/ 227 w 453"/>
                  <a:gd name="T15" fmla="*/ 589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3" h="589">
                    <a:moveTo>
                      <a:pt x="227" y="589"/>
                    </a:moveTo>
                    <a:lnTo>
                      <a:pt x="0" y="453"/>
                    </a:lnTo>
                    <a:lnTo>
                      <a:pt x="181" y="136"/>
                    </a:lnTo>
                    <a:lnTo>
                      <a:pt x="45" y="0"/>
                    </a:lnTo>
                    <a:lnTo>
                      <a:pt x="408" y="0"/>
                    </a:lnTo>
                    <a:lnTo>
                      <a:pt x="272" y="136"/>
                    </a:lnTo>
                    <a:lnTo>
                      <a:pt x="453" y="453"/>
                    </a:lnTo>
                    <a:lnTo>
                      <a:pt x="227" y="589"/>
                    </a:lnTo>
                    <a:close/>
                  </a:path>
                </a:pathLst>
              </a:custGeom>
              <a:pattFill prst="wdUpDiag">
                <a:fgClr>
                  <a:srgbClr val="993300"/>
                </a:fgClr>
                <a:bgClr>
                  <a:srgbClr val="CC66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51" name="Freeform 3603">
                <a:extLst>
                  <a:ext uri="{FF2B5EF4-FFF2-40B4-BE49-F238E27FC236}">
                    <a16:creationId xmlns:a16="http://schemas.microsoft.com/office/drawing/2014/main" id="{4C1E206B-BB42-4C93-9A60-9F0A045C6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" y="1026"/>
                <a:ext cx="181" cy="272"/>
              </a:xfrm>
              <a:custGeom>
                <a:avLst/>
                <a:gdLst>
                  <a:gd name="T0" fmla="*/ 181 w 181"/>
                  <a:gd name="T1" fmla="*/ 91 h 272"/>
                  <a:gd name="T2" fmla="*/ 136 w 181"/>
                  <a:gd name="T3" fmla="*/ 272 h 272"/>
                  <a:gd name="T4" fmla="*/ 0 w 181"/>
                  <a:gd name="T5" fmla="*/ 91 h 272"/>
                  <a:gd name="T6" fmla="*/ 90 w 181"/>
                  <a:gd name="T7" fmla="*/ 0 h 272"/>
                  <a:gd name="T8" fmla="*/ 181 w 181"/>
                  <a:gd name="T9" fmla="*/ 9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272">
                    <a:moveTo>
                      <a:pt x="181" y="91"/>
                    </a:moveTo>
                    <a:lnTo>
                      <a:pt x="136" y="272"/>
                    </a:lnTo>
                    <a:lnTo>
                      <a:pt x="0" y="91"/>
                    </a:lnTo>
                    <a:lnTo>
                      <a:pt x="90" y="0"/>
                    </a:lnTo>
                    <a:lnTo>
                      <a:pt x="181" y="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52" name="Freeform 3604">
                <a:extLst>
                  <a:ext uri="{FF2B5EF4-FFF2-40B4-BE49-F238E27FC236}">
                    <a16:creationId xmlns:a16="http://schemas.microsoft.com/office/drawing/2014/main" id="{AC3B29BE-C643-44EF-BC31-586DD138D2F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350" y="1026"/>
                <a:ext cx="181" cy="272"/>
              </a:xfrm>
              <a:custGeom>
                <a:avLst/>
                <a:gdLst>
                  <a:gd name="T0" fmla="*/ 181 w 181"/>
                  <a:gd name="T1" fmla="*/ 91 h 272"/>
                  <a:gd name="T2" fmla="*/ 136 w 181"/>
                  <a:gd name="T3" fmla="*/ 272 h 272"/>
                  <a:gd name="T4" fmla="*/ 0 w 181"/>
                  <a:gd name="T5" fmla="*/ 91 h 272"/>
                  <a:gd name="T6" fmla="*/ 90 w 181"/>
                  <a:gd name="T7" fmla="*/ 0 h 272"/>
                  <a:gd name="T8" fmla="*/ 181 w 181"/>
                  <a:gd name="T9" fmla="*/ 9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272">
                    <a:moveTo>
                      <a:pt x="181" y="91"/>
                    </a:moveTo>
                    <a:lnTo>
                      <a:pt x="136" y="272"/>
                    </a:lnTo>
                    <a:lnTo>
                      <a:pt x="0" y="91"/>
                    </a:lnTo>
                    <a:lnTo>
                      <a:pt x="90" y="0"/>
                    </a:lnTo>
                    <a:lnTo>
                      <a:pt x="181" y="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53" name="Freeform 3605">
                <a:extLst>
                  <a:ext uri="{FF2B5EF4-FFF2-40B4-BE49-F238E27FC236}">
                    <a16:creationId xmlns:a16="http://schemas.microsoft.com/office/drawing/2014/main" id="{989E8B51-3B0F-40BE-AA43-14F305997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5" y="3148"/>
                <a:ext cx="331" cy="119"/>
              </a:xfrm>
              <a:custGeom>
                <a:avLst/>
                <a:gdLst>
                  <a:gd name="T0" fmla="*/ 378 w 378"/>
                  <a:gd name="T1" fmla="*/ 0 h 136"/>
                  <a:gd name="T2" fmla="*/ 196 w 378"/>
                  <a:gd name="T3" fmla="*/ 0 h 136"/>
                  <a:gd name="T4" fmla="*/ 60 w 378"/>
                  <a:gd name="T5" fmla="*/ 45 h 136"/>
                  <a:gd name="T6" fmla="*/ 5 w 378"/>
                  <a:gd name="T7" fmla="*/ 92 h 136"/>
                  <a:gd name="T8" fmla="*/ 60 w 378"/>
                  <a:gd name="T9" fmla="*/ 136 h 136"/>
                  <a:gd name="T10" fmla="*/ 378 w 378"/>
                  <a:gd name="T11" fmla="*/ 136 h 136"/>
                  <a:gd name="T12" fmla="*/ 378 w 378"/>
                  <a:gd name="T1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136">
                    <a:moveTo>
                      <a:pt x="378" y="0"/>
                    </a:moveTo>
                    <a:lnTo>
                      <a:pt x="196" y="0"/>
                    </a:lnTo>
                    <a:lnTo>
                      <a:pt x="60" y="45"/>
                    </a:lnTo>
                    <a:cubicBezTo>
                      <a:pt x="28" y="60"/>
                      <a:pt x="5" y="77"/>
                      <a:pt x="5" y="92"/>
                    </a:cubicBezTo>
                    <a:cubicBezTo>
                      <a:pt x="5" y="107"/>
                      <a:pt x="0" y="128"/>
                      <a:pt x="60" y="136"/>
                    </a:cubicBezTo>
                    <a:lnTo>
                      <a:pt x="378" y="136"/>
                    </a:lnTo>
                    <a:lnTo>
                      <a:pt x="37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54" name="Freeform 3606">
                <a:extLst>
                  <a:ext uri="{FF2B5EF4-FFF2-40B4-BE49-F238E27FC236}">
                    <a16:creationId xmlns:a16="http://schemas.microsoft.com/office/drawing/2014/main" id="{E6ACF65F-F4D4-4203-A0EA-3A4549814FC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396" y="3148"/>
                <a:ext cx="331" cy="119"/>
              </a:xfrm>
              <a:custGeom>
                <a:avLst/>
                <a:gdLst>
                  <a:gd name="T0" fmla="*/ 378 w 378"/>
                  <a:gd name="T1" fmla="*/ 0 h 136"/>
                  <a:gd name="T2" fmla="*/ 196 w 378"/>
                  <a:gd name="T3" fmla="*/ 0 h 136"/>
                  <a:gd name="T4" fmla="*/ 60 w 378"/>
                  <a:gd name="T5" fmla="*/ 45 h 136"/>
                  <a:gd name="T6" fmla="*/ 5 w 378"/>
                  <a:gd name="T7" fmla="*/ 92 h 136"/>
                  <a:gd name="T8" fmla="*/ 60 w 378"/>
                  <a:gd name="T9" fmla="*/ 136 h 136"/>
                  <a:gd name="T10" fmla="*/ 378 w 378"/>
                  <a:gd name="T11" fmla="*/ 136 h 136"/>
                  <a:gd name="T12" fmla="*/ 378 w 378"/>
                  <a:gd name="T1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136">
                    <a:moveTo>
                      <a:pt x="378" y="0"/>
                    </a:moveTo>
                    <a:lnTo>
                      <a:pt x="196" y="0"/>
                    </a:lnTo>
                    <a:lnTo>
                      <a:pt x="60" y="45"/>
                    </a:lnTo>
                    <a:cubicBezTo>
                      <a:pt x="28" y="60"/>
                      <a:pt x="5" y="77"/>
                      <a:pt x="5" y="92"/>
                    </a:cubicBezTo>
                    <a:cubicBezTo>
                      <a:pt x="5" y="107"/>
                      <a:pt x="0" y="128"/>
                      <a:pt x="60" y="136"/>
                    </a:cubicBezTo>
                    <a:lnTo>
                      <a:pt x="378" y="136"/>
                    </a:lnTo>
                    <a:lnTo>
                      <a:pt x="37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55" name="Freeform 3607">
                <a:extLst>
                  <a:ext uri="{FF2B5EF4-FFF2-40B4-BE49-F238E27FC236}">
                    <a16:creationId xmlns:a16="http://schemas.microsoft.com/office/drawing/2014/main" id="{F6B45F03-F763-4A6C-B1A0-85E65E667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1" y="3148"/>
                <a:ext cx="285" cy="119"/>
              </a:xfrm>
              <a:custGeom>
                <a:avLst/>
                <a:gdLst>
                  <a:gd name="T0" fmla="*/ 325 w 325"/>
                  <a:gd name="T1" fmla="*/ 0 h 136"/>
                  <a:gd name="T2" fmla="*/ 325 w 325"/>
                  <a:gd name="T3" fmla="*/ 136 h 136"/>
                  <a:gd name="T4" fmla="*/ 7 w 325"/>
                  <a:gd name="T5" fmla="*/ 136 h 136"/>
                  <a:gd name="T6" fmla="*/ 282 w 325"/>
                  <a:gd name="T7" fmla="*/ 100 h 136"/>
                  <a:gd name="T8" fmla="*/ 294 w 325"/>
                  <a:gd name="T9" fmla="*/ 4 h 136"/>
                  <a:gd name="T10" fmla="*/ 325 w 325"/>
                  <a:gd name="T11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136">
                    <a:moveTo>
                      <a:pt x="325" y="0"/>
                    </a:moveTo>
                    <a:lnTo>
                      <a:pt x="325" y="136"/>
                    </a:lnTo>
                    <a:lnTo>
                      <a:pt x="7" y="136"/>
                    </a:lnTo>
                    <a:cubicBezTo>
                      <a:pt x="0" y="130"/>
                      <a:pt x="234" y="122"/>
                      <a:pt x="282" y="100"/>
                    </a:cubicBezTo>
                    <a:cubicBezTo>
                      <a:pt x="306" y="69"/>
                      <a:pt x="287" y="21"/>
                      <a:pt x="294" y="4"/>
                    </a:cubicBezTo>
                    <a:lnTo>
                      <a:pt x="325" y="0"/>
                    </a:ln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56" name="Freeform 3608">
                <a:extLst>
                  <a:ext uri="{FF2B5EF4-FFF2-40B4-BE49-F238E27FC236}">
                    <a16:creationId xmlns:a16="http://schemas.microsoft.com/office/drawing/2014/main" id="{E011AE57-8C92-49B6-8D4B-8ACC39948C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6" y="3148"/>
                <a:ext cx="331" cy="122"/>
              </a:xfrm>
              <a:custGeom>
                <a:avLst/>
                <a:gdLst>
                  <a:gd name="T0" fmla="*/ 334 w 378"/>
                  <a:gd name="T1" fmla="*/ 88 h 140"/>
                  <a:gd name="T2" fmla="*/ 182 w 378"/>
                  <a:gd name="T3" fmla="*/ 0 h 140"/>
                  <a:gd name="T4" fmla="*/ 318 w 378"/>
                  <a:gd name="T5" fmla="*/ 45 h 140"/>
                  <a:gd name="T6" fmla="*/ 373 w 378"/>
                  <a:gd name="T7" fmla="*/ 92 h 140"/>
                  <a:gd name="T8" fmla="*/ 318 w 378"/>
                  <a:gd name="T9" fmla="*/ 136 h 140"/>
                  <a:gd name="T10" fmla="*/ 0 w 378"/>
                  <a:gd name="T11" fmla="*/ 136 h 140"/>
                  <a:gd name="T12" fmla="*/ 334 w 378"/>
                  <a:gd name="T13" fmla="*/ 88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140">
                    <a:moveTo>
                      <a:pt x="334" y="88"/>
                    </a:moveTo>
                    <a:cubicBezTo>
                      <a:pt x="304" y="36"/>
                      <a:pt x="186" y="9"/>
                      <a:pt x="182" y="0"/>
                    </a:cubicBezTo>
                    <a:lnTo>
                      <a:pt x="318" y="45"/>
                    </a:lnTo>
                    <a:cubicBezTo>
                      <a:pt x="350" y="60"/>
                      <a:pt x="373" y="77"/>
                      <a:pt x="373" y="92"/>
                    </a:cubicBezTo>
                    <a:cubicBezTo>
                      <a:pt x="373" y="107"/>
                      <a:pt x="378" y="128"/>
                      <a:pt x="318" y="136"/>
                    </a:cubicBezTo>
                    <a:lnTo>
                      <a:pt x="0" y="136"/>
                    </a:lnTo>
                    <a:cubicBezTo>
                      <a:pt x="3" y="128"/>
                      <a:pt x="364" y="140"/>
                      <a:pt x="334" y="88"/>
                    </a:cubicBezTo>
                    <a:close/>
                  </a:path>
                </a:pathLst>
              </a:cu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57" name="Rectangle 3609">
                <a:extLst>
                  <a:ext uri="{FF2B5EF4-FFF2-40B4-BE49-F238E27FC236}">
                    <a16:creationId xmlns:a16="http://schemas.microsoft.com/office/drawing/2014/main" id="{44B65519-93AA-4AD7-967A-A7D30DE44F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622" y="2069"/>
                <a:ext cx="136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1258" name="Group 3610">
                <a:extLst>
                  <a:ext uri="{FF2B5EF4-FFF2-40B4-BE49-F238E27FC236}">
                    <a16:creationId xmlns:a16="http://schemas.microsoft.com/office/drawing/2014/main" id="{9370427B-1105-4471-9BCC-A2587E7F3D8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60" y="1207"/>
                <a:ext cx="620" cy="594"/>
                <a:chOff x="852" y="300"/>
                <a:chExt cx="620" cy="594"/>
              </a:xfrm>
            </p:grpSpPr>
            <p:sp>
              <p:nvSpPr>
                <p:cNvPr id="31259" name="Freeform 3611">
                  <a:extLst>
                    <a:ext uri="{FF2B5EF4-FFF2-40B4-BE49-F238E27FC236}">
                      <a16:creationId xmlns:a16="http://schemas.microsoft.com/office/drawing/2014/main" id="{3E9888C0-188F-4AAC-B5DB-57105A9C51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2" y="346"/>
                  <a:ext cx="200" cy="211"/>
                </a:xfrm>
                <a:custGeom>
                  <a:avLst/>
                  <a:gdLst>
                    <a:gd name="T0" fmla="*/ 2 w 193"/>
                    <a:gd name="T1" fmla="*/ 168 h 204"/>
                    <a:gd name="T2" fmla="*/ 17 w 193"/>
                    <a:gd name="T3" fmla="*/ 21 h 204"/>
                    <a:gd name="T4" fmla="*/ 35 w 193"/>
                    <a:gd name="T5" fmla="*/ 42 h 204"/>
                    <a:gd name="T6" fmla="*/ 38 w 193"/>
                    <a:gd name="T7" fmla="*/ 67 h 204"/>
                    <a:gd name="T8" fmla="*/ 47 w 193"/>
                    <a:gd name="T9" fmla="*/ 97 h 204"/>
                    <a:gd name="T10" fmla="*/ 122 w 193"/>
                    <a:gd name="T11" fmla="*/ 13 h 204"/>
                    <a:gd name="T12" fmla="*/ 141 w 193"/>
                    <a:gd name="T13" fmla="*/ 16 h 204"/>
                    <a:gd name="T14" fmla="*/ 98 w 193"/>
                    <a:gd name="T15" fmla="*/ 82 h 204"/>
                    <a:gd name="T16" fmla="*/ 150 w 193"/>
                    <a:gd name="T17" fmla="*/ 24 h 204"/>
                    <a:gd name="T18" fmla="*/ 171 w 193"/>
                    <a:gd name="T19" fmla="*/ 16 h 204"/>
                    <a:gd name="T20" fmla="*/ 119 w 193"/>
                    <a:gd name="T21" fmla="*/ 97 h 204"/>
                    <a:gd name="T22" fmla="*/ 171 w 193"/>
                    <a:gd name="T23" fmla="*/ 37 h 204"/>
                    <a:gd name="T24" fmla="*/ 185 w 193"/>
                    <a:gd name="T25" fmla="*/ 48 h 204"/>
                    <a:gd name="T26" fmla="*/ 132 w 193"/>
                    <a:gd name="T27" fmla="*/ 114 h 204"/>
                    <a:gd name="T28" fmla="*/ 174 w 193"/>
                    <a:gd name="T29" fmla="*/ 84 h 204"/>
                    <a:gd name="T30" fmla="*/ 189 w 193"/>
                    <a:gd name="T31" fmla="*/ 82 h 204"/>
                    <a:gd name="T32" fmla="*/ 176 w 193"/>
                    <a:gd name="T33" fmla="*/ 106 h 204"/>
                    <a:gd name="T34" fmla="*/ 89 w 193"/>
                    <a:gd name="T35" fmla="*/ 181 h 204"/>
                    <a:gd name="T36" fmla="*/ 32 w 193"/>
                    <a:gd name="T37" fmla="*/ 202 h 204"/>
                    <a:gd name="T38" fmla="*/ 2 w 193"/>
                    <a:gd name="T39" fmla="*/ 168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3" h="204">
                      <a:moveTo>
                        <a:pt x="2" y="168"/>
                      </a:moveTo>
                      <a:cubicBezTo>
                        <a:pt x="0" y="138"/>
                        <a:pt x="11" y="42"/>
                        <a:pt x="17" y="21"/>
                      </a:cubicBezTo>
                      <a:cubicBezTo>
                        <a:pt x="32" y="18"/>
                        <a:pt x="32" y="34"/>
                        <a:pt x="35" y="42"/>
                      </a:cubicBezTo>
                      <a:cubicBezTo>
                        <a:pt x="38" y="50"/>
                        <a:pt x="36" y="58"/>
                        <a:pt x="38" y="67"/>
                      </a:cubicBezTo>
                      <a:cubicBezTo>
                        <a:pt x="40" y="76"/>
                        <a:pt x="33" y="106"/>
                        <a:pt x="47" y="97"/>
                      </a:cubicBezTo>
                      <a:cubicBezTo>
                        <a:pt x="61" y="88"/>
                        <a:pt x="106" y="26"/>
                        <a:pt x="122" y="13"/>
                      </a:cubicBezTo>
                      <a:cubicBezTo>
                        <a:pt x="138" y="0"/>
                        <a:pt x="145" y="5"/>
                        <a:pt x="141" y="16"/>
                      </a:cubicBezTo>
                      <a:cubicBezTo>
                        <a:pt x="137" y="27"/>
                        <a:pt x="97" y="81"/>
                        <a:pt x="98" y="82"/>
                      </a:cubicBezTo>
                      <a:cubicBezTo>
                        <a:pt x="99" y="83"/>
                        <a:pt x="138" y="35"/>
                        <a:pt x="150" y="24"/>
                      </a:cubicBezTo>
                      <a:cubicBezTo>
                        <a:pt x="162" y="13"/>
                        <a:pt x="165" y="9"/>
                        <a:pt x="171" y="16"/>
                      </a:cubicBezTo>
                      <a:cubicBezTo>
                        <a:pt x="177" y="23"/>
                        <a:pt x="119" y="94"/>
                        <a:pt x="119" y="97"/>
                      </a:cubicBezTo>
                      <a:cubicBezTo>
                        <a:pt x="119" y="100"/>
                        <a:pt x="160" y="45"/>
                        <a:pt x="171" y="37"/>
                      </a:cubicBezTo>
                      <a:cubicBezTo>
                        <a:pt x="182" y="29"/>
                        <a:pt x="191" y="35"/>
                        <a:pt x="185" y="48"/>
                      </a:cubicBezTo>
                      <a:cubicBezTo>
                        <a:pt x="179" y="61"/>
                        <a:pt x="134" y="108"/>
                        <a:pt x="132" y="114"/>
                      </a:cubicBezTo>
                      <a:cubicBezTo>
                        <a:pt x="130" y="120"/>
                        <a:pt x="164" y="89"/>
                        <a:pt x="174" y="84"/>
                      </a:cubicBezTo>
                      <a:cubicBezTo>
                        <a:pt x="184" y="79"/>
                        <a:pt x="189" y="79"/>
                        <a:pt x="189" y="82"/>
                      </a:cubicBezTo>
                      <a:cubicBezTo>
                        <a:pt x="189" y="85"/>
                        <a:pt x="193" y="90"/>
                        <a:pt x="176" y="106"/>
                      </a:cubicBezTo>
                      <a:cubicBezTo>
                        <a:pt x="159" y="122"/>
                        <a:pt x="113" y="165"/>
                        <a:pt x="89" y="181"/>
                      </a:cubicBezTo>
                      <a:cubicBezTo>
                        <a:pt x="65" y="197"/>
                        <a:pt x="46" y="204"/>
                        <a:pt x="32" y="202"/>
                      </a:cubicBezTo>
                      <a:cubicBezTo>
                        <a:pt x="18" y="200"/>
                        <a:pt x="4" y="198"/>
                        <a:pt x="2" y="16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260" name="Freeform 3612">
                  <a:extLst>
                    <a:ext uri="{FF2B5EF4-FFF2-40B4-BE49-F238E27FC236}">
                      <a16:creationId xmlns:a16="http://schemas.microsoft.com/office/drawing/2014/main" id="{5FBCAC3C-1471-415F-B52C-048417771C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46" y="481"/>
                  <a:ext cx="104" cy="123"/>
                </a:xfrm>
                <a:custGeom>
                  <a:avLst/>
                  <a:gdLst>
                    <a:gd name="T0" fmla="*/ 75 w 104"/>
                    <a:gd name="T1" fmla="*/ 123 h 123"/>
                    <a:gd name="T2" fmla="*/ 104 w 104"/>
                    <a:gd name="T3" fmla="*/ 102 h 123"/>
                    <a:gd name="T4" fmla="*/ 23 w 104"/>
                    <a:gd name="T5" fmla="*/ 0 h 123"/>
                    <a:gd name="T6" fmla="*/ 0 w 104"/>
                    <a:gd name="T7" fmla="*/ 21 h 123"/>
                    <a:gd name="T8" fmla="*/ 75 w 104"/>
                    <a:gd name="T9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123">
                      <a:moveTo>
                        <a:pt x="75" y="123"/>
                      </a:moveTo>
                      <a:lnTo>
                        <a:pt x="104" y="102"/>
                      </a:lnTo>
                      <a:lnTo>
                        <a:pt x="23" y="0"/>
                      </a:lnTo>
                      <a:lnTo>
                        <a:pt x="0" y="21"/>
                      </a:lnTo>
                      <a:lnTo>
                        <a:pt x="75" y="123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261" name="Freeform 3613">
                  <a:extLst>
                    <a:ext uri="{FF2B5EF4-FFF2-40B4-BE49-F238E27FC236}">
                      <a16:creationId xmlns:a16="http://schemas.microsoft.com/office/drawing/2014/main" id="{5A4FBC31-9FF3-488E-9D9A-B4F6F797A2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2" y="300"/>
                  <a:ext cx="498" cy="594"/>
                </a:xfrm>
                <a:custGeom>
                  <a:avLst/>
                  <a:gdLst>
                    <a:gd name="T0" fmla="*/ 91 w 498"/>
                    <a:gd name="T1" fmla="*/ 0 h 594"/>
                    <a:gd name="T2" fmla="*/ 0 w 498"/>
                    <a:gd name="T3" fmla="*/ 363 h 594"/>
                    <a:gd name="T4" fmla="*/ 130 w 498"/>
                    <a:gd name="T5" fmla="*/ 546 h 594"/>
                    <a:gd name="T6" fmla="*/ 228 w 498"/>
                    <a:gd name="T7" fmla="*/ 557 h 594"/>
                    <a:gd name="T8" fmla="*/ 498 w 498"/>
                    <a:gd name="T9" fmla="*/ 323 h 594"/>
                    <a:gd name="T10" fmla="*/ 395 w 498"/>
                    <a:gd name="T11" fmla="*/ 189 h 594"/>
                    <a:gd name="T12" fmla="*/ 207 w 498"/>
                    <a:gd name="T13" fmla="*/ 342 h 594"/>
                    <a:gd name="T14" fmla="*/ 91 w 498"/>
                    <a:gd name="T15" fmla="*/ 0 h 5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98" h="594">
                      <a:moveTo>
                        <a:pt x="91" y="0"/>
                      </a:moveTo>
                      <a:lnTo>
                        <a:pt x="0" y="363"/>
                      </a:lnTo>
                      <a:lnTo>
                        <a:pt x="130" y="546"/>
                      </a:lnTo>
                      <a:cubicBezTo>
                        <a:pt x="168" y="578"/>
                        <a:pt x="167" y="594"/>
                        <a:pt x="228" y="557"/>
                      </a:cubicBezTo>
                      <a:lnTo>
                        <a:pt x="498" y="323"/>
                      </a:lnTo>
                      <a:lnTo>
                        <a:pt x="395" y="189"/>
                      </a:lnTo>
                      <a:lnTo>
                        <a:pt x="207" y="342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262" name="Oval 3614">
                  <a:extLst>
                    <a:ext uri="{FF2B5EF4-FFF2-40B4-BE49-F238E27FC236}">
                      <a16:creationId xmlns:a16="http://schemas.microsoft.com/office/drawing/2014/main" id="{817B8293-E902-492A-A94B-E468B5E5F0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274" y="611"/>
                  <a:ext cx="46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100000">
                      <a:srgbClr val="66330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1263" name="Rectangle 3615">
                <a:extLst>
                  <a:ext uri="{FF2B5EF4-FFF2-40B4-BE49-F238E27FC236}">
                    <a16:creationId xmlns:a16="http://schemas.microsoft.com/office/drawing/2014/main" id="{5E61293B-B04C-4AFE-BFB7-94D9089AFA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2" y="2069"/>
                <a:ext cx="136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1264" name="Group 3616">
                <a:extLst>
                  <a:ext uri="{FF2B5EF4-FFF2-40B4-BE49-F238E27FC236}">
                    <a16:creationId xmlns:a16="http://schemas.microsoft.com/office/drawing/2014/main" id="{F9640C4B-1E6F-4C11-94D9-6257CBB568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1623" y="1208"/>
                <a:ext cx="136" cy="1179"/>
                <a:chOff x="171" y="301"/>
                <a:chExt cx="136" cy="1179"/>
              </a:xfrm>
            </p:grpSpPr>
            <p:sp>
              <p:nvSpPr>
                <p:cNvPr id="31265" name="Freeform 3617">
                  <a:extLst>
                    <a:ext uri="{FF2B5EF4-FFF2-40B4-BE49-F238E27FC236}">
                      <a16:creationId xmlns:a16="http://schemas.microsoft.com/office/drawing/2014/main" id="{DC9D3E94-A089-4392-AAFC-8C27632056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" y="1208"/>
                  <a:ext cx="117" cy="272"/>
                </a:xfrm>
                <a:custGeom>
                  <a:avLst/>
                  <a:gdLst>
                    <a:gd name="T0" fmla="*/ 21 w 117"/>
                    <a:gd name="T1" fmla="*/ 0 h 318"/>
                    <a:gd name="T2" fmla="*/ 90 w 117"/>
                    <a:gd name="T3" fmla="*/ 0 h 318"/>
                    <a:gd name="T4" fmla="*/ 114 w 117"/>
                    <a:gd name="T5" fmla="*/ 100 h 318"/>
                    <a:gd name="T6" fmla="*/ 109 w 117"/>
                    <a:gd name="T7" fmla="*/ 186 h 318"/>
                    <a:gd name="T8" fmla="*/ 80 w 117"/>
                    <a:gd name="T9" fmla="*/ 178 h 318"/>
                    <a:gd name="T10" fmla="*/ 65 w 117"/>
                    <a:gd name="T11" fmla="*/ 114 h 318"/>
                    <a:gd name="T12" fmla="*/ 43 w 117"/>
                    <a:gd name="T13" fmla="*/ 192 h 318"/>
                    <a:gd name="T14" fmla="*/ 72 w 117"/>
                    <a:gd name="T15" fmla="*/ 291 h 318"/>
                    <a:gd name="T16" fmla="*/ 63 w 117"/>
                    <a:gd name="T17" fmla="*/ 313 h 318"/>
                    <a:gd name="T18" fmla="*/ 39 w 117"/>
                    <a:gd name="T19" fmla="*/ 298 h 318"/>
                    <a:gd name="T20" fmla="*/ 1 w 117"/>
                    <a:gd name="T21" fmla="*/ 144 h 318"/>
                    <a:gd name="T22" fmla="*/ 21 w 117"/>
                    <a:gd name="T23" fmla="*/ 0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17" h="318">
                      <a:moveTo>
                        <a:pt x="21" y="0"/>
                      </a:moveTo>
                      <a:lnTo>
                        <a:pt x="90" y="0"/>
                      </a:lnTo>
                      <a:lnTo>
                        <a:pt x="114" y="100"/>
                      </a:lnTo>
                      <a:cubicBezTo>
                        <a:pt x="117" y="131"/>
                        <a:pt x="114" y="173"/>
                        <a:pt x="109" y="186"/>
                      </a:cubicBezTo>
                      <a:cubicBezTo>
                        <a:pt x="100" y="197"/>
                        <a:pt x="88" y="192"/>
                        <a:pt x="80" y="178"/>
                      </a:cubicBezTo>
                      <a:cubicBezTo>
                        <a:pt x="73" y="166"/>
                        <a:pt x="71" y="111"/>
                        <a:pt x="65" y="114"/>
                      </a:cubicBezTo>
                      <a:cubicBezTo>
                        <a:pt x="49" y="113"/>
                        <a:pt x="41" y="160"/>
                        <a:pt x="43" y="192"/>
                      </a:cubicBezTo>
                      <a:lnTo>
                        <a:pt x="72" y="291"/>
                      </a:lnTo>
                      <a:cubicBezTo>
                        <a:pt x="76" y="311"/>
                        <a:pt x="69" y="312"/>
                        <a:pt x="63" y="313"/>
                      </a:cubicBezTo>
                      <a:cubicBezTo>
                        <a:pt x="57" y="315"/>
                        <a:pt x="48" y="318"/>
                        <a:pt x="39" y="298"/>
                      </a:cubicBezTo>
                      <a:cubicBezTo>
                        <a:pt x="29" y="270"/>
                        <a:pt x="0" y="237"/>
                        <a:pt x="1" y="144"/>
                      </a:cubicBezTo>
                      <a:cubicBezTo>
                        <a:pt x="2" y="52"/>
                        <a:pt x="18" y="39"/>
                        <a:pt x="2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266" name="Freeform 3618">
                  <a:extLst>
                    <a:ext uri="{FF2B5EF4-FFF2-40B4-BE49-F238E27FC236}">
                      <a16:creationId xmlns:a16="http://schemas.microsoft.com/office/drawing/2014/main" id="{8543C62B-16B7-479A-B694-7235A47597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" y="301"/>
                  <a:ext cx="136" cy="907"/>
                </a:xfrm>
                <a:custGeom>
                  <a:avLst/>
                  <a:gdLst>
                    <a:gd name="T0" fmla="*/ 0 w 136"/>
                    <a:gd name="T1" fmla="*/ 907 h 907"/>
                    <a:gd name="T2" fmla="*/ 136 w 136"/>
                    <a:gd name="T3" fmla="*/ 907 h 907"/>
                    <a:gd name="T4" fmla="*/ 136 w 136"/>
                    <a:gd name="T5" fmla="*/ 499 h 907"/>
                    <a:gd name="T6" fmla="*/ 45 w 136"/>
                    <a:gd name="T7" fmla="*/ 0 h 907"/>
                    <a:gd name="T8" fmla="*/ 0 w 136"/>
                    <a:gd name="T9" fmla="*/ 499 h 907"/>
                    <a:gd name="T10" fmla="*/ 0 w 136"/>
                    <a:gd name="T11" fmla="*/ 907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6" h="907">
                      <a:moveTo>
                        <a:pt x="0" y="907"/>
                      </a:moveTo>
                      <a:lnTo>
                        <a:pt x="136" y="907"/>
                      </a:lnTo>
                      <a:lnTo>
                        <a:pt x="136" y="499"/>
                      </a:lnTo>
                      <a:lnTo>
                        <a:pt x="45" y="0"/>
                      </a:lnTo>
                      <a:lnTo>
                        <a:pt x="0" y="499"/>
                      </a:lnTo>
                      <a:lnTo>
                        <a:pt x="0" y="907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267" name="Oval 3619">
                  <a:extLst>
                    <a:ext uri="{FF2B5EF4-FFF2-40B4-BE49-F238E27FC236}">
                      <a16:creationId xmlns:a16="http://schemas.microsoft.com/office/drawing/2014/main" id="{2516B059-A1E8-4616-8C20-79F7C610A9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" y="1117"/>
                  <a:ext cx="46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100000">
                      <a:srgbClr val="66330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1268" name="Freeform 3620">
                <a:extLst>
                  <a:ext uri="{FF2B5EF4-FFF2-40B4-BE49-F238E27FC236}">
                    <a16:creationId xmlns:a16="http://schemas.microsoft.com/office/drawing/2014/main" id="{20C9F7DB-FAC9-4739-AD0E-94A8D50EB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" y="1071"/>
                <a:ext cx="726" cy="2087"/>
              </a:xfrm>
              <a:custGeom>
                <a:avLst/>
                <a:gdLst>
                  <a:gd name="T0" fmla="*/ 590 w 726"/>
                  <a:gd name="T1" fmla="*/ 2087 h 2087"/>
                  <a:gd name="T2" fmla="*/ 408 w 726"/>
                  <a:gd name="T3" fmla="*/ 2087 h 2087"/>
                  <a:gd name="T4" fmla="*/ 363 w 726"/>
                  <a:gd name="T5" fmla="*/ 1134 h 2087"/>
                  <a:gd name="T6" fmla="*/ 318 w 726"/>
                  <a:gd name="T7" fmla="*/ 2087 h 2087"/>
                  <a:gd name="T8" fmla="*/ 136 w 726"/>
                  <a:gd name="T9" fmla="*/ 2087 h 2087"/>
                  <a:gd name="T10" fmla="*/ 45 w 726"/>
                  <a:gd name="T11" fmla="*/ 1089 h 2087"/>
                  <a:gd name="T12" fmla="*/ 91 w 726"/>
                  <a:gd name="T13" fmla="*/ 635 h 2087"/>
                  <a:gd name="T14" fmla="*/ 0 w 726"/>
                  <a:gd name="T15" fmla="*/ 136 h 2087"/>
                  <a:gd name="T16" fmla="*/ 227 w 726"/>
                  <a:gd name="T17" fmla="*/ 0 h 2087"/>
                  <a:gd name="T18" fmla="*/ 363 w 726"/>
                  <a:gd name="T19" fmla="*/ 635 h 2087"/>
                  <a:gd name="T20" fmla="*/ 499 w 726"/>
                  <a:gd name="T21" fmla="*/ 0 h 2087"/>
                  <a:gd name="T22" fmla="*/ 726 w 726"/>
                  <a:gd name="T23" fmla="*/ 136 h 2087"/>
                  <a:gd name="T24" fmla="*/ 635 w 726"/>
                  <a:gd name="T25" fmla="*/ 635 h 2087"/>
                  <a:gd name="T26" fmla="*/ 680 w 726"/>
                  <a:gd name="T27" fmla="*/ 1089 h 2087"/>
                  <a:gd name="T28" fmla="*/ 590 w 726"/>
                  <a:gd name="T29" fmla="*/ 2087 h 20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26" h="2087">
                    <a:moveTo>
                      <a:pt x="590" y="2087"/>
                    </a:moveTo>
                    <a:lnTo>
                      <a:pt x="408" y="2087"/>
                    </a:lnTo>
                    <a:lnTo>
                      <a:pt x="363" y="1134"/>
                    </a:lnTo>
                    <a:lnTo>
                      <a:pt x="318" y="2087"/>
                    </a:lnTo>
                    <a:lnTo>
                      <a:pt x="136" y="2087"/>
                    </a:lnTo>
                    <a:lnTo>
                      <a:pt x="45" y="1089"/>
                    </a:lnTo>
                    <a:lnTo>
                      <a:pt x="91" y="635"/>
                    </a:lnTo>
                    <a:lnTo>
                      <a:pt x="0" y="136"/>
                    </a:lnTo>
                    <a:lnTo>
                      <a:pt x="227" y="0"/>
                    </a:lnTo>
                    <a:lnTo>
                      <a:pt x="363" y="635"/>
                    </a:lnTo>
                    <a:lnTo>
                      <a:pt x="499" y="0"/>
                    </a:lnTo>
                    <a:lnTo>
                      <a:pt x="726" y="136"/>
                    </a:lnTo>
                    <a:lnTo>
                      <a:pt x="635" y="635"/>
                    </a:lnTo>
                    <a:lnTo>
                      <a:pt x="680" y="1089"/>
                    </a:lnTo>
                    <a:lnTo>
                      <a:pt x="590" y="2087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69" name="Freeform 3621">
                <a:extLst>
                  <a:ext uri="{FF2B5EF4-FFF2-40B4-BE49-F238E27FC236}">
                    <a16:creationId xmlns:a16="http://schemas.microsoft.com/office/drawing/2014/main" id="{A142F294-9D17-4CF5-87BD-FB05EDEEF4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160"/>
                <a:ext cx="136" cy="998"/>
              </a:xfrm>
              <a:custGeom>
                <a:avLst/>
                <a:gdLst>
                  <a:gd name="T0" fmla="*/ 0 w 136"/>
                  <a:gd name="T1" fmla="*/ 998 h 998"/>
                  <a:gd name="T2" fmla="*/ 46 w 136"/>
                  <a:gd name="T3" fmla="*/ 998 h 998"/>
                  <a:gd name="T4" fmla="*/ 136 w 136"/>
                  <a:gd name="T5" fmla="*/ 0 h 998"/>
                  <a:gd name="T6" fmla="*/ 0 w 136"/>
                  <a:gd name="T7" fmla="*/ 0 h 998"/>
                  <a:gd name="T8" fmla="*/ 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0" y="998"/>
                    </a:moveTo>
                    <a:lnTo>
                      <a:pt x="46" y="998"/>
                    </a:lnTo>
                    <a:lnTo>
                      <a:pt x="136" y="0"/>
                    </a:lnTo>
                    <a:lnTo>
                      <a:pt x="0" y="0"/>
                    </a:lnTo>
                    <a:lnTo>
                      <a:pt x="0" y="998"/>
                    </a:lnTo>
                    <a:close/>
                  </a:path>
                </a:pathLst>
              </a:custGeom>
              <a:solidFill>
                <a:srgbClr val="333333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70" name="Freeform 3622">
                <a:extLst>
                  <a:ext uri="{FF2B5EF4-FFF2-40B4-BE49-F238E27FC236}">
                    <a16:creationId xmlns:a16="http://schemas.microsoft.com/office/drawing/2014/main" id="{91350A44-CA27-4C6A-B1DC-49614233C7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" y="1978"/>
                <a:ext cx="182" cy="1180"/>
              </a:xfrm>
              <a:custGeom>
                <a:avLst/>
                <a:gdLst>
                  <a:gd name="T0" fmla="*/ 137 w 182"/>
                  <a:gd name="T1" fmla="*/ 1180 h 1180"/>
                  <a:gd name="T2" fmla="*/ 182 w 182"/>
                  <a:gd name="T3" fmla="*/ 227 h 1180"/>
                  <a:gd name="T4" fmla="*/ 182 w 182"/>
                  <a:gd name="T5" fmla="*/ 0 h 1180"/>
                  <a:gd name="T6" fmla="*/ 91 w 182"/>
                  <a:gd name="T7" fmla="*/ 182 h 1180"/>
                  <a:gd name="T8" fmla="*/ 0 w 182"/>
                  <a:gd name="T9" fmla="*/ 182 h 1180"/>
                  <a:gd name="T10" fmla="*/ 0 w 182"/>
                  <a:gd name="T11" fmla="*/ 1180 h 1180"/>
                  <a:gd name="T12" fmla="*/ 137 w 182"/>
                  <a:gd name="T13" fmla="*/ 118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1180">
                    <a:moveTo>
                      <a:pt x="137" y="1180"/>
                    </a:moveTo>
                    <a:lnTo>
                      <a:pt x="182" y="227"/>
                    </a:lnTo>
                    <a:lnTo>
                      <a:pt x="182" y="0"/>
                    </a:lnTo>
                    <a:lnTo>
                      <a:pt x="91" y="182"/>
                    </a:lnTo>
                    <a:lnTo>
                      <a:pt x="0" y="182"/>
                    </a:lnTo>
                    <a:lnTo>
                      <a:pt x="0" y="1180"/>
                    </a:lnTo>
                    <a:lnTo>
                      <a:pt x="137" y="1180"/>
                    </a:lnTo>
                    <a:close/>
                  </a:path>
                </a:pathLst>
              </a:custGeom>
              <a:solidFill>
                <a:srgbClr val="333333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71" name="Oval 3623">
                <a:extLst>
                  <a:ext uri="{FF2B5EF4-FFF2-40B4-BE49-F238E27FC236}">
                    <a16:creationId xmlns:a16="http://schemas.microsoft.com/office/drawing/2014/main" id="{A61DFBBF-0B80-45C0-A9AC-8BCFB9EB56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0" y="1752"/>
                <a:ext cx="45" cy="45"/>
              </a:xfrm>
              <a:prstGeom prst="ellipse">
                <a:avLst/>
              </a:prstGeom>
              <a:gradFill rotWithShape="1">
                <a:gsLst>
                  <a:gs pos="0">
                    <a:srgbClr val="663300">
                      <a:gamma/>
                      <a:shade val="46275"/>
                      <a:invGamma/>
                    </a:srgbClr>
                  </a:gs>
                  <a:gs pos="100000">
                    <a:srgbClr val="6633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72" name="Oval 3624">
                <a:extLst>
                  <a:ext uri="{FF2B5EF4-FFF2-40B4-BE49-F238E27FC236}">
                    <a16:creationId xmlns:a16="http://schemas.microsoft.com/office/drawing/2014/main" id="{EE8856BF-3F89-4222-820E-160CD0C1EE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0" y="1888"/>
                <a:ext cx="45" cy="45"/>
              </a:xfrm>
              <a:prstGeom prst="ellipse">
                <a:avLst/>
              </a:prstGeom>
              <a:gradFill rotWithShape="1">
                <a:gsLst>
                  <a:gs pos="0">
                    <a:srgbClr val="663300">
                      <a:gamma/>
                      <a:shade val="46275"/>
                      <a:invGamma/>
                    </a:srgbClr>
                  </a:gs>
                  <a:gs pos="100000">
                    <a:srgbClr val="6633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73" name="Freeform 3625">
                <a:extLst>
                  <a:ext uri="{FF2B5EF4-FFF2-40B4-BE49-F238E27FC236}">
                    <a16:creationId xmlns:a16="http://schemas.microsoft.com/office/drawing/2014/main" id="{5B2C03D6-2CC9-4094-B2D4-41470DAA29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" y="1072"/>
                <a:ext cx="272" cy="635"/>
              </a:xfrm>
              <a:custGeom>
                <a:avLst/>
                <a:gdLst>
                  <a:gd name="T0" fmla="*/ 136 w 272"/>
                  <a:gd name="T1" fmla="*/ 0 h 635"/>
                  <a:gd name="T2" fmla="*/ 272 w 272"/>
                  <a:gd name="T3" fmla="*/ 635 h 635"/>
                  <a:gd name="T4" fmla="*/ 45 w 272"/>
                  <a:gd name="T5" fmla="*/ 362 h 635"/>
                  <a:gd name="T6" fmla="*/ 91 w 272"/>
                  <a:gd name="T7" fmla="*/ 272 h 635"/>
                  <a:gd name="T8" fmla="*/ 0 w 272"/>
                  <a:gd name="T9" fmla="*/ 226 h 635"/>
                  <a:gd name="T10" fmla="*/ 45 w 272"/>
                  <a:gd name="T11" fmla="*/ 45 h 635"/>
                  <a:gd name="T12" fmla="*/ 136 w 272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2" h="635">
                    <a:moveTo>
                      <a:pt x="136" y="0"/>
                    </a:moveTo>
                    <a:lnTo>
                      <a:pt x="272" y="635"/>
                    </a:lnTo>
                    <a:lnTo>
                      <a:pt x="45" y="362"/>
                    </a:lnTo>
                    <a:lnTo>
                      <a:pt x="91" y="272"/>
                    </a:lnTo>
                    <a:lnTo>
                      <a:pt x="0" y="226"/>
                    </a:lnTo>
                    <a:lnTo>
                      <a:pt x="45" y="45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008000">
                  <a:alpha val="8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74" name="Freeform 3626">
                <a:extLst>
                  <a:ext uri="{FF2B5EF4-FFF2-40B4-BE49-F238E27FC236}">
                    <a16:creationId xmlns:a16="http://schemas.microsoft.com/office/drawing/2014/main" id="{3FD069ED-A649-4079-8578-3CB71D0A79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1" y="1298"/>
                <a:ext cx="272" cy="408"/>
              </a:xfrm>
              <a:custGeom>
                <a:avLst/>
                <a:gdLst>
                  <a:gd name="T0" fmla="*/ 0 w 272"/>
                  <a:gd name="T1" fmla="*/ 408 h 408"/>
                  <a:gd name="T2" fmla="*/ 272 w 272"/>
                  <a:gd name="T3" fmla="*/ 136 h 408"/>
                  <a:gd name="T4" fmla="*/ 227 w 272"/>
                  <a:gd name="T5" fmla="*/ 45 h 408"/>
                  <a:gd name="T6" fmla="*/ 272 w 272"/>
                  <a:gd name="T7" fmla="*/ 0 h 408"/>
                  <a:gd name="T8" fmla="*/ 181 w 272"/>
                  <a:gd name="T9" fmla="*/ 45 h 408"/>
                  <a:gd name="T10" fmla="*/ 227 w 272"/>
                  <a:gd name="T11" fmla="*/ 136 h 408"/>
                  <a:gd name="T12" fmla="*/ 0 w 272"/>
                  <a:gd name="T13" fmla="*/ 40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2" h="408">
                    <a:moveTo>
                      <a:pt x="0" y="408"/>
                    </a:moveTo>
                    <a:lnTo>
                      <a:pt x="272" y="136"/>
                    </a:lnTo>
                    <a:lnTo>
                      <a:pt x="227" y="45"/>
                    </a:lnTo>
                    <a:lnTo>
                      <a:pt x="272" y="0"/>
                    </a:lnTo>
                    <a:lnTo>
                      <a:pt x="181" y="45"/>
                    </a:lnTo>
                    <a:lnTo>
                      <a:pt x="227" y="136"/>
                    </a:lnTo>
                    <a:lnTo>
                      <a:pt x="0" y="408"/>
                    </a:lnTo>
                    <a:close/>
                  </a:path>
                </a:pathLst>
              </a:custGeom>
              <a:solidFill>
                <a:srgbClr val="80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75" name="Freeform 3627">
                <a:extLst>
                  <a:ext uri="{FF2B5EF4-FFF2-40B4-BE49-F238E27FC236}">
                    <a16:creationId xmlns:a16="http://schemas.microsoft.com/office/drawing/2014/main" id="{4392C580-2E42-4FC0-8444-3690FF8CDC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8" y="1207"/>
                <a:ext cx="136" cy="953"/>
              </a:xfrm>
              <a:custGeom>
                <a:avLst/>
                <a:gdLst>
                  <a:gd name="T0" fmla="*/ 136 w 136"/>
                  <a:gd name="T1" fmla="*/ 0 h 953"/>
                  <a:gd name="T2" fmla="*/ 0 w 136"/>
                  <a:gd name="T3" fmla="*/ 499 h 953"/>
                  <a:gd name="T4" fmla="*/ 90 w 136"/>
                  <a:gd name="T5" fmla="*/ 953 h 953"/>
                  <a:gd name="T6" fmla="*/ 45 w 136"/>
                  <a:gd name="T7" fmla="*/ 499 h 953"/>
                  <a:gd name="T8" fmla="*/ 136 w 136"/>
                  <a:gd name="T9" fmla="*/ 0 h 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53">
                    <a:moveTo>
                      <a:pt x="136" y="0"/>
                    </a:moveTo>
                    <a:lnTo>
                      <a:pt x="0" y="499"/>
                    </a:lnTo>
                    <a:lnTo>
                      <a:pt x="90" y="953"/>
                    </a:lnTo>
                    <a:lnTo>
                      <a:pt x="45" y="499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333333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76" name="Rectangle 3628">
                <a:extLst>
                  <a:ext uri="{FF2B5EF4-FFF2-40B4-BE49-F238E27FC236}">
                    <a16:creationId xmlns:a16="http://schemas.microsoft.com/office/drawing/2014/main" id="{8B4A15C6-3335-4AA4-B86C-DCE3BBF30A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8" y="1888"/>
                <a:ext cx="136" cy="45"/>
              </a:xfrm>
              <a:prstGeom prst="rect">
                <a:avLst/>
              </a:prstGeom>
              <a:solidFill>
                <a:srgbClr val="FFFFFF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77" name="Rectangle 3629">
                <a:extLst>
                  <a:ext uri="{FF2B5EF4-FFF2-40B4-BE49-F238E27FC236}">
                    <a16:creationId xmlns:a16="http://schemas.microsoft.com/office/drawing/2014/main" id="{6DD73F66-6D9E-4367-B81F-BA1011FBB3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888"/>
                <a:ext cx="136" cy="45"/>
              </a:xfrm>
              <a:prstGeom prst="rect">
                <a:avLst/>
              </a:prstGeom>
              <a:solidFill>
                <a:srgbClr val="FFFFFF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78" name="Freeform 3630">
                <a:extLst>
                  <a:ext uri="{FF2B5EF4-FFF2-40B4-BE49-F238E27FC236}">
                    <a16:creationId xmlns:a16="http://schemas.microsoft.com/office/drawing/2014/main" id="{5362D238-4259-4A4B-A46D-435A93038D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" y="1117"/>
                <a:ext cx="272" cy="589"/>
              </a:xfrm>
              <a:custGeom>
                <a:avLst/>
                <a:gdLst>
                  <a:gd name="T0" fmla="*/ 45 w 272"/>
                  <a:gd name="T1" fmla="*/ 0 h 589"/>
                  <a:gd name="T2" fmla="*/ 0 w 272"/>
                  <a:gd name="T3" fmla="*/ 181 h 589"/>
                  <a:gd name="T4" fmla="*/ 90 w 272"/>
                  <a:gd name="T5" fmla="*/ 226 h 589"/>
                  <a:gd name="T6" fmla="*/ 45 w 272"/>
                  <a:gd name="T7" fmla="*/ 317 h 589"/>
                  <a:gd name="T8" fmla="*/ 272 w 272"/>
                  <a:gd name="T9" fmla="*/ 589 h 589"/>
                  <a:gd name="T10" fmla="*/ 68 w 272"/>
                  <a:gd name="T11" fmla="*/ 314 h 589"/>
                  <a:gd name="T12" fmla="*/ 122 w 272"/>
                  <a:gd name="T13" fmla="*/ 218 h 589"/>
                  <a:gd name="T14" fmla="*/ 24 w 272"/>
                  <a:gd name="T15" fmla="*/ 170 h 589"/>
                  <a:gd name="T16" fmla="*/ 45 w 272"/>
                  <a:gd name="T17" fmla="*/ 0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2" h="589">
                    <a:moveTo>
                      <a:pt x="45" y="0"/>
                    </a:moveTo>
                    <a:lnTo>
                      <a:pt x="0" y="181"/>
                    </a:lnTo>
                    <a:lnTo>
                      <a:pt x="90" y="226"/>
                    </a:lnTo>
                    <a:lnTo>
                      <a:pt x="45" y="317"/>
                    </a:lnTo>
                    <a:lnTo>
                      <a:pt x="272" y="589"/>
                    </a:lnTo>
                    <a:lnTo>
                      <a:pt x="68" y="314"/>
                    </a:lnTo>
                    <a:lnTo>
                      <a:pt x="122" y="218"/>
                    </a:lnTo>
                    <a:lnTo>
                      <a:pt x="24" y="17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79" name="Freeform 3631">
                <a:extLst>
                  <a:ext uri="{FF2B5EF4-FFF2-40B4-BE49-F238E27FC236}">
                    <a16:creationId xmlns:a16="http://schemas.microsoft.com/office/drawing/2014/main" id="{89D89902-2174-43D2-A0D4-FB71ED260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6" y="1026"/>
                <a:ext cx="136" cy="272"/>
              </a:xfrm>
              <a:custGeom>
                <a:avLst/>
                <a:gdLst>
                  <a:gd name="T0" fmla="*/ 0 w 136"/>
                  <a:gd name="T1" fmla="*/ 272 h 272"/>
                  <a:gd name="T2" fmla="*/ 136 w 136"/>
                  <a:gd name="T3" fmla="*/ 91 h 272"/>
                  <a:gd name="T4" fmla="*/ 46 w 136"/>
                  <a:gd name="T5" fmla="*/ 0 h 272"/>
                  <a:gd name="T6" fmla="*/ 91 w 136"/>
                  <a:gd name="T7" fmla="*/ 91 h 272"/>
                  <a:gd name="T8" fmla="*/ 0 w 136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272">
                    <a:moveTo>
                      <a:pt x="0" y="272"/>
                    </a:moveTo>
                    <a:lnTo>
                      <a:pt x="136" y="91"/>
                    </a:lnTo>
                    <a:lnTo>
                      <a:pt x="46" y="0"/>
                    </a:lnTo>
                    <a:lnTo>
                      <a:pt x="91" y="91"/>
                    </a:lnTo>
                    <a:lnTo>
                      <a:pt x="0" y="272"/>
                    </a:lnTo>
                    <a:close/>
                  </a:path>
                </a:pathLst>
              </a:custGeom>
              <a:solidFill>
                <a:srgbClr val="96969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80" name="Freeform 3632">
                <a:extLst>
                  <a:ext uri="{FF2B5EF4-FFF2-40B4-BE49-F238E27FC236}">
                    <a16:creationId xmlns:a16="http://schemas.microsoft.com/office/drawing/2014/main" id="{A39D8963-5848-47A3-BB55-B36E45341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0" y="1026"/>
                <a:ext cx="91" cy="272"/>
              </a:xfrm>
              <a:custGeom>
                <a:avLst/>
                <a:gdLst>
                  <a:gd name="T0" fmla="*/ 0 w 91"/>
                  <a:gd name="T1" fmla="*/ 0 h 272"/>
                  <a:gd name="T2" fmla="*/ 46 w 91"/>
                  <a:gd name="T3" fmla="*/ 91 h 272"/>
                  <a:gd name="T4" fmla="*/ 46 w 91"/>
                  <a:gd name="T5" fmla="*/ 272 h 272"/>
                  <a:gd name="T6" fmla="*/ 91 w 91"/>
                  <a:gd name="T7" fmla="*/ 91 h 272"/>
                  <a:gd name="T8" fmla="*/ 0 w 91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272">
                    <a:moveTo>
                      <a:pt x="0" y="0"/>
                    </a:moveTo>
                    <a:lnTo>
                      <a:pt x="46" y="91"/>
                    </a:lnTo>
                    <a:lnTo>
                      <a:pt x="46" y="272"/>
                    </a:lnTo>
                    <a:lnTo>
                      <a:pt x="91" y="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81" name="Freeform 3633">
                <a:extLst>
                  <a:ext uri="{FF2B5EF4-FFF2-40B4-BE49-F238E27FC236}">
                    <a16:creationId xmlns:a16="http://schemas.microsoft.com/office/drawing/2014/main" id="{20C1CB9A-F12C-46A5-B667-E9F6922D1A4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350" y="1072"/>
                <a:ext cx="272" cy="635"/>
              </a:xfrm>
              <a:custGeom>
                <a:avLst/>
                <a:gdLst>
                  <a:gd name="T0" fmla="*/ 136 w 272"/>
                  <a:gd name="T1" fmla="*/ 0 h 635"/>
                  <a:gd name="T2" fmla="*/ 272 w 272"/>
                  <a:gd name="T3" fmla="*/ 635 h 635"/>
                  <a:gd name="T4" fmla="*/ 45 w 272"/>
                  <a:gd name="T5" fmla="*/ 362 h 635"/>
                  <a:gd name="T6" fmla="*/ 91 w 272"/>
                  <a:gd name="T7" fmla="*/ 272 h 635"/>
                  <a:gd name="T8" fmla="*/ 0 w 272"/>
                  <a:gd name="T9" fmla="*/ 226 h 635"/>
                  <a:gd name="T10" fmla="*/ 45 w 272"/>
                  <a:gd name="T11" fmla="*/ 45 h 635"/>
                  <a:gd name="T12" fmla="*/ 136 w 272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2" h="635">
                    <a:moveTo>
                      <a:pt x="136" y="0"/>
                    </a:moveTo>
                    <a:lnTo>
                      <a:pt x="272" y="635"/>
                    </a:lnTo>
                    <a:lnTo>
                      <a:pt x="45" y="362"/>
                    </a:lnTo>
                    <a:lnTo>
                      <a:pt x="91" y="272"/>
                    </a:lnTo>
                    <a:lnTo>
                      <a:pt x="0" y="226"/>
                    </a:lnTo>
                    <a:lnTo>
                      <a:pt x="45" y="45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008000">
                  <a:alpha val="8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282" name="Rectangle 3634">
              <a:extLst>
                <a:ext uri="{FF2B5EF4-FFF2-40B4-BE49-F238E27FC236}">
                  <a16:creationId xmlns:a16="http://schemas.microsoft.com/office/drawing/2014/main" id="{3AAF70E3-B0D5-4111-B515-1DE82DF860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1434"/>
              <a:ext cx="635" cy="44"/>
            </a:xfrm>
            <a:prstGeom prst="rect">
              <a:avLst/>
            </a:prstGeom>
            <a:noFill/>
            <a:ln w="3175">
              <a:solidFill>
                <a:srgbClr val="33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83" name="Rectangle 3635">
              <a:extLst>
                <a:ext uri="{FF2B5EF4-FFF2-40B4-BE49-F238E27FC236}">
                  <a16:creationId xmlns:a16="http://schemas.microsoft.com/office/drawing/2014/main" id="{7305C6A5-C5FE-4D6B-A281-21C8E092BB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1525"/>
              <a:ext cx="635" cy="44"/>
            </a:xfrm>
            <a:prstGeom prst="rect">
              <a:avLst/>
            </a:prstGeom>
            <a:noFill/>
            <a:ln w="3175">
              <a:solidFill>
                <a:srgbClr val="33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84" name="Rectangle 3636">
              <a:extLst>
                <a:ext uri="{FF2B5EF4-FFF2-40B4-BE49-F238E27FC236}">
                  <a16:creationId xmlns:a16="http://schemas.microsoft.com/office/drawing/2014/main" id="{575D6D94-BD49-4EFF-9BD2-AB81D0B265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1615"/>
              <a:ext cx="635" cy="44"/>
            </a:xfrm>
            <a:prstGeom prst="rect">
              <a:avLst/>
            </a:prstGeom>
            <a:noFill/>
            <a:ln w="3175">
              <a:solidFill>
                <a:srgbClr val="33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85" name="Rectangle 3637">
              <a:extLst>
                <a:ext uri="{FF2B5EF4-FFF2-40B4-BE49-F238E27FC236}">
                  <a16:creationId xmlns:a16="http://schemas.microsoft.com/office/drawing/2014/main" id="{3D2D1B6C-2383-45F6-8560-0823367C62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1706"/>
              <a:ext cx="635" cy="44"/>
            </a:xfrm>
            <a:prstGeom prst="rect">
              <a:avLst/>
            </a:prstGeom>
            <a:noFill/>
            <a:ln w="3175">
              <a:solidFill>
                <a:srgbClr val="33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86" name="Rectangle 3638">
              <a:extLst>
                <a:ext uri="{FF2B5EF4-FFF2-40B4-BE49-F238E27FC236}">
                  <a16:creationId xmlns:a16="http://schemas.microsoft.com/office/drawing/2014/main" id="{66C6AC3C-F619-4186-BE80-B9BF6B24CA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1298"/>
              <a:ext cx="817" cy="91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rgbClr val="33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87" name="Rectangle 3639" descr="右上がり対角線 (反転)">
              <a:extLst>
                <a:ext uri="{FF2B5EF4-FFF2-40B4-BE49-F238E27FC236}">
                  <a16:creationId xmlns:a16="http://schemas.microsoft.com/office/drawing/2014/main" id="{58BE1799-94DD-4C81-9F01-053E0E38C5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1842"/>
              <a:ext cx="317" cy="22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3175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88" name="Rectangle 3640" descr="右上がり対角線 (反転)">
              <a:extLst>
                <a:ext uri="{FF2B5EF4-FFF2-40B4-BE49-F238E27FC236}">
                  <a16:creationId xmlns:a16="http://schemas.microsoft.com/office/drawing/2014/main" id="{6B37E36D-DEA5-46D2-9EC0-D32E5ED859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1842"/>
              <a:ext cx="317" cy="22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3175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89" name="Rectangle 3641" descr="右上がり対角線 (反転)">
              <a:extLst>
                <a:ext uri="{FF2B5EF4-FFF2-40B4-BE49-F238E27FC236}">
                  <a16:creationId xmlns:a16="http://schemas.microsoft.com/office/drawing/2014/main" id="{9DBA7A52-A884-4886-9857-0B6925BE7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2160"/>
              <a:ext cx="317" cy="22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3175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90" name="Rectangle 3642" descr="右上がり対角線 (反転)">
              <a:extLst>
                <a:ext uri="{FF2B5EF4-FFF2-40B4-BE49-F238E27FC236}">
                  <a16:creationId xmlns:a16="http://schemas.microsoft.com/office/drawing/2014/main" id="{5E80218A-9188-4794-86EB-5EFCCDEF47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2160"/>
              <a:ext cx="317" cy="22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3175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91" name="Rectangle 3643" descr="横線">
              <a:extLst>
                <a:ext uri="{FF2B5EF4-FFF2-40B4-BE49-F238E27FC236}">
                  <a16:creationId xmlns:a16="http://schemas.microsoft.com/office/drawing/2014/main" id="{04E1F7F2-14B0-44A3-8CF3-A468F8D5C9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0" y="1842"/>
              <a:ext cx="182" cy="181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92" name="Rectangle 3644" descr="横線">
              <a:extLst>
                <a:ext uri="{FF2B5EF4-FFF2-40B4-BE49-F238E27FC236}">
                  <a16:creationId xmlns:a16="http://schemas.microsoft.com/office/drawing/2014/main" id="{B6D1A674-A359-4C5B-8B82-130387687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0" y="2160"/>
              <a:ext cx="182" cy="181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93" name="Rectangle 3645" descr="横線">
              <a:extLst>
                <a:ext uri="{FF2B5EF4-FFF2-40B4-BE49-F238E27FC236}">
                  <a16:creationId xmlns:a16="http://schemas.microsoft.com/office/drawing/2014/main" id="{3256D31B-C959-4FF6-A53D-940CDF353E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0" y="1842"/>
              <a:ext cx="182" cy="181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94" name="Rectangle 3646" descr="横線">
              <a:extLst>
                <a:ext uri="{FF2B5EF4-FFF2-40B4-BE49-F238E27FC236}">
                  <a16:creationId xmlns:a16="http://schemas.microsoft.com/office/drawing/2014/main" id="{49DF4F08-1A48-4DB5-B4D5-EBC4C59068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0" y="2160"/>
              <a:ext cx="182" cy="181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79FE8C6C-B662-4AEB-8C3C-F866B0E05E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ja-JP"/>
              <a:t>Web</a:t>
            </a:r>
            <a:r>
              <a:rPr lang="ja-JP" altLang="en-US"/>
              <a:t>サイトサンプル</a:t>
            </a:r>
          </a:p>
        </p:txBody>
      </p:sp>
      <p:sp>
        <p:nvSpPr>
          <p:cNvPr id="24601" name="Text Box 25">
            <a:extLst>
              <a:ext uri="{FF2B5EF4-FFF2-40B4-BE49-F238E27FC236}">
                <a16:creationId xmlns:a16="http://schemas.microsoft.com/office/drawing/2014/main" id="{5E5C93EB-0783-4543-80B9-E7A100F936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個人ブログ</a:t>
            </a:r>
          </a:p>
        </p:txBody>
      </p:sp>
      <p:sp>
        <p:nvSpPr>
          <p:cNvPr id="24602" name="Text Box 26">
            <a:extLst>
              <a:ext uri="{FF2B5EF4-FFF2-40B4-BE49-F238E27FC236}">
                <a16:creationId xmlns:a16="http://schemas.microsoft.com/office/drawing/2014/main" id="{3CB10191-0CD9-4DA7-A70E-9FAB2E809F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個人ブログ</a:t>
            </a:r>
          </a:p>
        </p:txBody>
      </p:sp>
      <p:sp>
        <p:nvSpPr>
          <p:cNvPr id="24603" name="Text Box 27">
            <a:extLst>
              <a:ext uri="{FF2B5EF4-FFF2-40B4-BE49-F238E27FC236}">
                <a16:creationId xmlns:a16="http://schemas.microsoft.com/office/drawing/2014/main" id="{B2FC2888-9690-4C2B-BC06-5E90B3B81C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個人ブログ</a:t>
            </a:r>
          </a:p>
        </p:txBody>
      </p:sp>
      <p:sp>
        <p:nvSpPr>
          <p:cNvPr id="24604" name="Text Box 28">
            <a:extLst>
              <a:ext uri="{FF2B5EF4-FFF2-40B4-BE49-F238E27FC236}">
                <a16:creationId xmlns:a16="http://schemas.microsoft.com/office/drawing/2014/main" id="{DECD5DA5-958E-4E89-AC92-8F61E8243F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個人ブログ</a:t>
            </a:r>
          </a:p>
        </p:txBody>
      </p:sp>
      <p:sp>
        <p:nvSpPr>
          <p:cNvPr id="24605" name="Text Box 29">
            <a:extLst>
              <a:ext uri="{FF2B5EF4-FFF2-40B4-BE49-F238E27FC236}">
                <a16:creationId xmlns:a16="http://schemas.microsoft.com/office/drawing/2014/main" id="{DF6DBAA3-C916-4FD0-A3FA-43193B521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個人ブログ</a:t>
            </a:r>
          </a:p>
        </p:txBody>
      </p:sp>
      <p:grpSp>
        <p:nvGrpSpPr>
          <p:cNvPr id="24606" name="Group 30">
            <a:extLst>
              <a:ext uri="{FF2B5EF4-FFF2-40B4-BE49-F238E27FC236}">
                <a16:creationId xmlns:a16="http://schemas.microsoft.com/office/drawing/2014/main" id="{5C1645A9-1A87-40BA-A8B0-489A0A8E6367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836613"/>
            <a:ext cx="1584325" cy="1584325"/>
            <a:chOff x="262" y="527"/>
            <a:chExt cx="2178" cy="2223"/>
          </a:xfrm>
        </p:grpSpPr>
        <p:grpSp>
          <p:nvGrpSpPr>
            <p:cNvPr id="24607" name="Group 31">
              <a:extLst>
                <a:ext uri="{FF2B5EF4-FFF2-40B4-BE49-F238E27FC236}">
                  <a16:creationId xmlns:a16="http://schemas.microsoft.com/office/drawing/2014/main" id="{B211EB32-538C-421C-9A24-6E62A68E6C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527"/>
              <a:ext cx="2178" cy="2223"/>
              <a:chOff x="262" y="527"/>
              <a:chExt cx="2178" cy="2223"/>
            </a:xfrm>
          </p:grpSpPr>
          <p:sp>
            <p:nvSpPr>
              <p:cNvPr id="24608" name="AutoShape 32">
                <a:extLst>
                  <a:ext uri="{FF2B5EF4-FFF2-40B4-BE49-F238E27FC236}">
                    <a16:creationId xmlns:a16="http://schemas.microsoft.com/office/drawing/2014/main" id="{5C110167-753D-4386-AEF3-92C06EC977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09" name="AutoShape 33">
                <a:extLst>
                  <a:ext uri="{FF2B5EF4-FFF2-40B4-BE49-F238E27FC236}">
                    <a16:creationId xmlns:a16="http://schemas.microsoft.com/office/drawing/2014/main" id="{D742D482-EC64-4BBB-ADDD-7C31CE2267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10" name="Rectangle 34">
                <a:extLst>
                  <a:ext uri="{FF2B5EF4-FFF2-40B4-BE49-F238E27FC236}">
                    <a16:creationId xmlns:a16="http://schemas.microsoft.com/office/drawing/2014/main" id="{D710879D-66A4-4DFE-BE19-22F28F809B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11" name="Rectangle 35">
                <a:extLst>
                  <a:ext uri="{FF2B5EF4-FFF2-40B4-BE49-F238E27FC236}">
                    <a16:creationId xmlns:a16="http://schemas.microsoft.com/office/drawing/2014/main" id="{4A5DBA20-5776-4DC9-BDC5-6697D76618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12" name="Rectangle 36">
                <a:extLst>
                  <a:ext uri="{FF2B5EF4-FFF2-40B4-BE49-F238E27FC236}">
                    <a16:creationId xmlns:a16="http://schemas.microsoft.com/office/drawing/2014/main" id="{79E6FB70-E225-4449-BA1F-0455A4192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13" name="Rectangle 37">
                <a:extLst>
                  <a:ext uri="{FF2B5EF4-FFF2-40B4-BE49-F238E27FC236}">
                    <a16:creationId xmlns:a16="http://schemas.microsoft.com/office/drawing/2014/main" id="{8E1913B7-71FC-418E-956E-5478847252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14" name="Rectangle 38">
                <a:extLst>
                  <a:ext uri="{FF2B5EF4-FFF2-40B4-BE49-F238E27FC236}">
                    <a16:creationId xmlns:a16="http://schemas.microsoft.com/office/drawing/2014/main" id="{561E03DA-5FF9-485C-9D45-F6A397EEC8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15" name="AutoShape 39">
                <a:extLst>
                  <a:ext uri="{FF2B5EF4-FFF2-40B4-BE49-F238E27FC236}">
                    <a16:creationId xmlns:a16="http://schemas.microsoft.com/office/drawing/2014/main" id="{7626B246-D05A-4F75-AECD-44405F3BAB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616" name="Group 40">
                <a:extLst>
                  <a:ext uri="{FF2B5EF4-FFF2-40B4-BE49-F238E27FC236}">
                    <a16:creationId xmlns:a16="http://schemas.microsoft.com/office/drawing/2014/main" id="{3A4B48E7-001D-40D0-81D2-7B2DB0BBA5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24617" name="Group 41">
                  <a:extLst>
                    <a:ext uri="{FF2B5EF4-FFF2-40B4-BE49-F238E27FC236}">
                      <a16:creationId xmlns:a16="http://schemas.microsoft.com/office/drawing/2014/main" id="{9E3885A9-39B4-4194-AB19-57C8CF192C0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24618" name="AutoShape 42">
                    <a:extLst>
                      <a:ext uri="{FF2B5EF4-FFF2-40B4-BE49-F238E27FC236}">
                        <a16:creationId xmlns:a16="http://schemas.microsoft.com/office/drawing/2014/main" id="{9FD5313E-3B55-42E2-A535-34A289BA16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619" name="Rectangle 43">
                    <a:extLst>
                      <a:ext uri="{FF2B5EF4-FFF2-40B4-BE49-F238E27FC236}">
                        <a16:creationId xmlns:a16="http://schemas.microsoft.com/office/drawing/2014/main" id="{A3050E08-C756-40DE-9DFA-BFB5C10102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4620" name="Group 44">
                  <a:extLst>
                    <a:ext uri="{FF2B5EF4-FFF2-40B4-BE49-F238E27FC236}">
                      <a16:creationId xmlns:a16="http://schemas.microsoft.com/office/drawing/2014/main" id="{8D9DEDBB-F9B0-415F-A343-CE8F9638886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24621" name="AutoShape 45">
                    <a:extLst>
                      <a:ext uri="{FF2B5EF4-FFF2-40B4-BE49-F238E27FC236}">
                        <a16:creationId xmlns:a16="http://schemas.microsoft.com/office/drawing/2014/main" id="{2E215281-2254-41FA-AD0D-427E2597F4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622" name="Rectangle 46">
                    <a:extLst>
                      <a:ext uri="{FF2B5EF4-FFF2-40B4-BE49-F238E27FC236}">
                        <a16:creationId xmlns:a16="http://schemas.microsoft.com/office/drawing/2014/main" id="{D0CC30B7-02A1-4C3E-8EEF-DED465386F5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623" name="Rectangle 47">
                    <a:extLst>
                      <a:ext uri="{FF2B5EF4-FFF2-40B4-BE49-F238E27FC236}">
                        <a16:creationId xmlns:a16="http://schemas.microsoft.com/office/drawing/2014/main" id="{F9CBD51A-FE15-4EE5-8AD9-838CBB3E175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4624" name="Group 48">
                  <a:extLst>
                    <a:ext uri="{FF2B5EF4-FFF2-40B4-BE49-F238E27FC236}">
                      <a16:creationId xmlns:a16="http://schemas.microsoft.com/office/drawing/2014/main" id="{EB3231C7-B701-4214-9B9D-8F206FBDB51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24625" name="AutoShape 49">
                    <a:extLst>
                      <a:ext uri="{FF2B5EF4-FFF2-40B4-BE49-F238E27FC236}">
                        <a16:creationId xmlns:a16="http://schemas.microsoft.com/office/drawing/2014/main" id="{E04D8B66-BDEF-4F3A-8352-6FB39D7C814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4626" name="Group 50">
                    <a:extLst>
                      <a:ext uri="{FF2B5EF4-FFF2-40B4-BE49-F238E27FC236}">
                        <a16:creationId xmlns:a16="http://schemas.microsoft.com/office/drawing/2014/main" id="{3A4A1B16-F644-469E-A275-CF39984E2A1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24627" name="Rectangle 51">
                      <a:extLst>
                        <a:ext uri="{FF2B5EF4-FFF2-40B4-BE49-F238E27FC236}">
                          <a16:creationId xmlns:a16="http://schemas.microsoft.com/office/drawing/2014/main" id="{2833EF4E-EF81-4834-860D-46318DC93AA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628" name="Rectangle 52">
                      <a:extLst>
                        <a:ext uri="{FF2B5EF4-FFF2-40B4-BE49-F238E27FC236}">
                          <a16:creationId xmlns:a16="http://schemas.microsoft.com/office/drawing/2014/main" id="{4583E0BF-BD7F-4F11-A4CE-CF89747F131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24629" name="WordArt 53">
              <a:extLst>
                <a:ext uri="{FF2B5EF4-FFF2-40B4-BE49-F238E27FC236}">
                  <a16:creationId xmlns:a16="http://schemas.microsoft.com/office/drawing/2014/main" id="{68D96A96-5122-4E79-9921-63EF4EFE0B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" y="845"/>
              <a:ext cx="522" cy="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3366FF">
                          <a:gamma/>
                          <a:shade val="46275"/>
                          <a:invGamma/>
                        </a:srgbClr>
                      </a:gs>
                      <a:gs pos="100000">
                        <a:srgbClr val="3366FF"/>
                      </a:gs>
                    </a:gsLst>
                    <a:lin ang="5400000" scaled="1"/>
                  </a:gra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Blog</a:t>
              </a:r>
              <a:endParaRPr lang="ja-JP" altLang="en-US" sz="3600" b="1" kern="10">
                <a:gradFill rotWithShape="1">
                  <a:gsLst>
                    <a:gs pos="0">
                      <a:srgbClr val="3366FF">
                        <a:gamma/>
                        <a:shade val="46275"/>
                        <a:invGamma/>
                      </a:srgbClr>
                    </a:gs>
                    <a:gs pos="100000">
                      <a:srgbClr val="3366FF"/>
                    </a:gs>
                  </a:gsLst>
                  <a:lin ang="5400000" scaled="1"/>
                </a:gra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4630" name="Group 54">
              <a:extLst>
                <a:ext uri="{FF2B5EF4-FFF2-40B4-BE49-F238E27FC236}">
                  <a16:creationId xmlns:a16="http://schemas.microsoft.com/office/drawing/2014/main" id="{AC475679-076D-4A68-82D9-D5E3DD1ACE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706"/>
              <a:ext cx="409" cy="325"/>
              <a:chOff x="1578" y="3521"/>
              <a:chExt cx="317" cy="227"/>
            </a:xfrm>
          </p:grpSpPr>
          <p:sp>
            <p:nvSpPr>
              <p:cNvPr id="24631" name="Rectangle 55">
                <a:extLst>
                  <a:ext uri="{FF2B5EF4-FFF2-40B4-BE49-F238E27FC236}">
                    <a16:creationId xmlns:a16="http://schemas.microsoft.com/office/drawing/2014/main" id="{B316EC95-5EFC-45D0-A1E8-A62A668CE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521"/>
                <a:ext cx="317" cy="45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32" name="Rectangle 56">
                <a:extLst>
                  <a:ext uri="{FF2B5EF4-FFF2-40B4-BE49-F238E27FC236}">
                    <a16:creationId xmlns:a16="http://schemas.microsoft.com/office/drawing/2014/main" id="{0591ED19-89BA-49F9-B34F-243795FE93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566"/>
                <a:ext cx="45" cy="46"/>
              </a:xfrm>
              <a:prstGeom prst="rect">
                <a:avLst/>
              </a:prstGeom>
              <a:solidFill>
                <a:srgbClr val="FF99CC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33" name="Rectangle 57">
                <a:extLst>
                  <a:ext uri="{FF2B5EF4-FFF2-40B4-BE49-F238E27FC236}">
                    <a16:creationId xmlns:a16="http://schemas.microsoft.com/office/drawing/2014/main" id="{387465F3-9984-4692-9237-551F62AEF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612"/>
                <a:ext cx="45" cy="46"/>
              </a:xfrm>
              <a:prstGeom prst="rect">
                <a:avLst/>
              </a:prstGeom>
              <a:solidFill>
                <a:srgbClr val="FF99CC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34" name="Rectangle 58">
                <a:extLst>
                  <a:ext uri="{FF2B5EF4-FFF2-40B4-BE49-F238E27FC236}">
                    <a16:creationId xmlns:a16="http://schemas.microsoft.com/office/drawing/2014/main" id="{D4E34741-6098-4823-9563-92C6C337F6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657"/>
                <a:ext cx="45" cy="46"/>
              </a:xfrm>
              <a:prstGeom prst="rect">
                <a:avLst/>
              </a:prstGeom>
              <a:solidFill>
                <a:srgbClr val="FF99CC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35" name="Rectangle 59">
                <a:extLst>
                  <a:ext uri="{FF2B5EF4-FFF2-40B4-BE49-F238E27FC236}">
                    <a16:creationId xmlns:a16="http://schemas.microsoft.com/office/drawing/2014/main" id="{3994D658-0E73-4FAE-B9A3-D2C1426DE5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02"/>
                <a:ext cx="45" cy="46"/>
              </a:xfrm>
              <a:prstGeom prst="rect">
                <a:avLst/>
              </a:prstGeom>
              <a:solidFill>
                <a:srgbClr val="FF99CC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36" name="Rectangle 60">
                <a:extLst>
                  <a:ext uri="{FF2B5EF4-FFF2-40B4-BE49-F238E27FC236}">
                    <a16:creationId xmlns:a16="http://schemas.microsoft.com/office/drawing/2014/main" id="{833BD4AF-87E2-4E1D-A39E-22B5C2ECDE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566"/>
                <a:ext cx="45" cy="46"/>
              </a:xfrm>
              <a:prstGeom prst="rect">
                <a:avLst/>
              </a:prstGeom>
              <a:solidFill>
                <a:srgbClr val="99CCFF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37" name="Rectangle 61">
                <a:extLst>
                  <a:ext uri="{FF2B5EF4-FFF2-40B4-BE49-F238E27FC236}">
                    <a16:creationId xmlns:a16="http://schemas.microsoft.com/office/drawing/2014/main" id="{4EC0E5AF-FF65-483B-B81E-8D9AA690E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12"/>
                <a:ext cx="45" cy="46"/>
              </a:xfrm>
              <a:prstGeom prst="rect">
                <a:avLst/>
              </a:prstGeom>
              <a:solidFill>
                <a:srgbClr val="99CCFF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38" name="Rectangle 62">
                <a:extLst>
                  <a:ext uri="{FF2B5EF4-FFF2-40B4-BE49-F238E27FC236}">
                    <a16:creationId xmlns:a16="http://schemas.microsoft.com/office/drawing/2014/main" id="{5A109B27-941A-4BA4-990F-C6F2068299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45" cy="46"/>
              </a:xfrm>
              <a:prstGeom prst="rect">
                <a:avLst/>
              </a:prstGeom>
              <a:solidFill>
                <a:srgbClr val="99CCFF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39" name="Rectangle 63">
                <a:extLst>
                  <a:ext uri="{FF2B5EF4-FFF2-40B4-BE49-F238E27FC236}">
                    <a16:creationId xmlns:a16="http://schemas.microsoft.com/office/drawing/2014/main" id="{A9A539AB-002F-47E6-A214-1E55622F0C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702"/>
                <a:ext cx="45" cy="46"/>
              </a:xfrm>
              <a:prstGeom prst="rect">
                <a:avLst/>
              </a:prstGeom>
              <a:solidFill>
                <a:srgbClr val="99CCFF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40" name="Rectangle 64">
                <a:extLst>
                  <a:ext uri="{FF2B5EF4-FFF2-40B4-BE49-F238E27FC236}">
                    <a16:creationId xmlns:a16="http://schemas.microsoft.com/office/drawing/2014/main" id="{1D88BB7A-D6F2-4C28-9D78-D11656CD72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41" name="Rectangle 65">
                <a:extLst>
                  <a:ext uri="{FF2B5EF4-FFF2-40B4-BE49-F238E27FC236}">
                    <a16:creationId xmlns:a16="http://schemas.microsoft.com/office/drawing/2014/main" id="{C66B26D5-28A0-4CD0-9B34-D03F45CD6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42" name="Rectangle 66">
                <a:extLst>
                  <a:ext uri="{FF2B5EF4-FFF2-40B4-BE49-F238E27FC236}">
                    <a16:creationId xmlns:a16="http://schemas.microsoft.com/office/drawing/2014/main" id="{3F31ADB3-448D-4D8A-9EFC-DCA3A288DC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43" name="Rectangle 67">
                <a:extLst>
                  <a:ext uri="{FF2B5EF4-FFF2-40B4-BE49-F238E27FC236}">
                    <a16:creationId xmlns:a16="http://schemas.microsoft.com/office/drawing/2014/main" id="{5833486F-28AA-44F1-BCFD-A465B3635C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44" name="Rectangle 68">
                <a:extLst>
                  <a:ext uri="{FF2B5EF4-FFF2-40B4-BE49-F238E27FC236}">
                    <a16:creationId xmlns:a16="http://schemas.microsoft.com/office/drawing/2014/main" id="{38347A88-D745-42FB-97A7-6EC4F7F174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45" name="Rectangle 69">
                <a:extLst>
                  <a:ext uri="{FF2B5EF4-FFF2-40B4-BE49-F238E27FC236}">
                    <a16:creationId xmlns:a16="http://schemas.microsoft.com/office/drawing/2014/main" id="{0260F602-74E3-4365-AEDE-D6D379B69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46" name="Rectangle 70">
                <a:extLst>
                  <a:ext uri="{FF2B5EF4-FFF2-40B4-BE49-F238E27FC236}">
                    <a16:creationId xmlns:a16="http://schemas.microsoft.com/office/drawing/2014/main" id="{B57F69F2-2E31-4775-9E79-6C3575464C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47" name="Rectangle 71">
                <a:extLst>
                  <a:ext uri="{FF2B5EF4-FFF2-40B4-BE49-F238E27FC236}">
                    <a16:creationId xmlns:a16="http://schemas.microsoft.com/office/drawing/2014/main" id="{A9A8AE46-7A8F-4A25-A3DB-752653A2F8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48" name="Rectangle 72">
                <a:extLst>
                  <a:ext uri="{FF2B5EF4-FFF2-40B4-BE49-F238E27FC236}">
                    <a16:creationId xmlns:a16="http://schemas.microsoft.com/office/drawing/2014/main" id="{DA3BE759-312C-4D93-99AA-DEC2F638CA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49" name="Rectangle 73">
                <a:extLst>
                  <a:ext uri="{FF2B5EF4-FFF2-40B4-BE49-F238E27FC236}">
                    <a16:creationId xmlns:a16="http://schemas.microsoft.com/office/drawing/2014/main" id="{D7E56C58-6002-4192-8483-7A9246E1C6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50" name="Rectangle 74">
                <a:extLst>
                  <a:ext uri="{FF2B5EF4-FFF2-40B4-BE49-F238E27FC236}">
                    <a16:creationId xmlns:a16="http://schemas.microsoft.com/office/drawing/2014/main" id="{91D743BA-1158-4C3F-8059-1E656BA35D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51" name="Rectangle 75">
                <a:extLst>
                  <a:ext uri="{FF2B5EF4-FFF2-40B4-BE49-F238E27FC236}">
                    <a16:creationId xmlns:a16="http://schemas.microsoft.com/office/drawing/2014/main" id="{56D71F79-306B-431B-898E-EDBE53E62C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52" name="Rectangle 76">
                <a:extLst>
                  <a:ext uri="{FF2B5EF4-FFF2-40B4-BE49-F238E27FC236}">
                    <a16:creationId xmlns:a16="http://schemas.microsoft.com/office/drawing/2014/main" id="{7B9DBE00-0E02-42B3-A6B5-7038495477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53" name="Rectangle 77">
                <a:extLst>
                  <a:ext uri="{FF2B5EF4-FFF2-40B4-BE49-F238E27FC236}">
                    <a16:creationId xmlns:a16="http://schemas.microsoft.com/office/drawing/2014/main" id="{E45A7AF7-98E5-4C54-AD20-09D44ED89D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54" name="Rectangle 78">
                <a:extLst>
                  <a:ext uri="{FF2B5EF4-FFF2-40B4-BE49-F238E27FC236}">
                    <a16:creationId xmlns:a16="http://schemas.microsoft.com/office/drawing/2014/main" id="{3991C4E1-BFE2-40DB-999C-97D503AA5D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55" name="Rectangle 79">
                <a:extLst>
                  <a:ext uri="{FF2B5EF4-FFF2-40B4-BE49-F238E27FC236}">
                    <a16:creationId xmlns:a16="http://schemas.microsoft.com/office/drawing/2014/main" id="{AE3D4729-7749-4D7C-9B37-2EF9A9AB08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56" name="Rectangle 80">
                <a:extLst>
                  <a:ext uri="{FF2B5EF4-FFF2-40B4-BE49-F238E27FC236}">
                    <a16:creationId xmlns:a16="http://schemas.microsoft.com/office/drawing/2014/main" id="{CCE28FC5-EBDE-4D1F-B086-A364F81EF5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57" name="Rectangle 81">
                <a:extLst>
                  <a:ext uri="{FF2B5EF4-FFF2-40B4-BE49-F238E27FC236}">
                    <a16:creationId xmlns:a16="http://schemas.microsoft.com/office/drawing/2014/main" id="{8658A00E-E981-40F8-853A-15EB1890C5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58" name="Rectangle 82">
                <a:extLst>
                  <a:ext uri="{FF2B5EF4-FFF2-40B4-BE49-F238E27FC236}">
                    <a16:creationId xmlns:a16="http://schemas.microsoft.com/office/drawing/2014/main" id="{3F293750-CE46-4301-B2C9-BAA2AB7AD8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59" name="Rectangle 83">
                <a:extLst>
                  <a:ext uri="{FF2B5EF4-FFF2-40B4-BE49-F238E27FC236}">
                    <a16:creationId xmlns:a16="http://schemas.microsoft.com/office/drawing/2014/main" id="{1ACCD630-31E9-4365-9B18-715FC6C11B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660" name="Rectangle 84">
              <a:extLst>
                <a:ext uri="{FF2B5EF4-FFF2-40B4-BE49-F238E27FC236}">
                  <a16:creationId xmlns:a16="http://schemas.microsoft.com/office/drawing/2014/main" id="{9AEF97AE-3CA9-41BE-9951-CD700F55CF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162"/>
              <a:ext cx="1906" cy="4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61" name="WordArt 85">
              <a:extLst>
                <a:ext uri="{FF2B5EF4-FFF2-40B4-BE49-F238E27FC236}">
                  <a16:creationId xmlns:a16="http://schemas.microsoft.com/office/drawing/2014/main" id="{D1EEE8B2-FC38-4A60-A4A1-DF1631811D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" y="1298"/>
              <a:ext cx="363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rgbClr val="3366FF">
                          <a:gamma/>
                          <a:shade val="46275"/>
                          <a:invGamma/>
                        </a:srgbClr>
                      </a:gs>
                      <a:gs pos="100000">
                        <a:srgbClr val="3366FF"/>
                      </a:gs>
                    </a:gsLst>
                    <a:lin ang="5400000" scaled="1"/>
                  </a:gra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タイトル</a:t>
              </a:r>
            </a:p>
          </p:txBody>
        </p:sp>
        <p:sp>
          <p:nvSpPr>
            <p:cNvPr id="24662" name="Rectangle 86">
              <a:extLst>
                <a:ext uri="{FF2B5EF4-FFF2-40B4-BE49-F238E27FC236}">
                  <a16:creationId xmlns:a16="http://schemas.microsoft.com/office/drawing/2014/main" id="{392B2CD5-D796-454D-BBB2-EFD1B92328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298"/>
              <a:ext cx="409" cy="363"/>
            </a:xfrm>
            <a:prstGeom prst="rect">
              <a:avLst/>
            </a:prstGeom>
            <a:gradFill rotWithShape="1">
              <a:gsLst>
                <a:gs pos="0">
                  <a:srgbClr val="FF99CC">
                    <a:gamma/>
                    <a:tint val="0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663" name="Group 87">
              <a:extLst>
                <a:ext uri="{FF2B5EF4-FFF2-40B4-BE49-F238E27FC236}">
                  <a16:creationId xmlns:a16="http://schemas.microsoft.com/office/drawing/2014/main" id="{950F4D3A-FAAA-421E-8351-9FD3A9592B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1343"/>
              <a:ext cx="224" cy="318"/>
              <a:chOff x="3165" y="1886"/>
              <a:chExt cx="1472" cy="2088"/>
            </a:xfrm>
          </p:grpSpPr>
          <p:sp>
            <p:nvSpPr>
              <p:cNvPr id="24664" name="Freeform 88">
                <a:extLst>
                  <a:ext uri="{FF2B5EF4-FFF2-40B4-BE49-F238E27FC236}">
                    <a16:creationId xmlns:a16="http://schemas.microsoft.com/office/drawing/2014/main" id="{65F3B765-3EAA-4199-B11A-85389879985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982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665" name="Freeform 89">
                <a:extLst>
                  <a:ext uri="{FF2B5EF4-FFF2-40B4-BE49-F238E27FC236}">
                    <a16:creationId xmlns:a16="http://schemas.microsoft.com/office/drawing/2014/main" id="{DA9B3610-ABE3-49D8-9AE5-E9BFA5B0BE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" y="3113"/>
                <a:ext cx="542" cy="859"/>
              </a:xfrm>
              <a:custGeom>
                <a:avLst/>
                <a:gdLst>
                  <a:gd name="T0" fmla="*/ 187 w 542"/>
                  <a:gd name="T1" fmla="*/ 0 h 859"/>
                  <a:gd name="T2" fmla="*/ 466 w 542"/>
                  <a:gd name="T3" fmla="*/ 133 h 859"/>
                  <a:gd name="T4" fmla="*/ 542 w 542"/>
                  <a:gd name="T5" fmla="*/ 224 h 859"/>
                  <a:gd name="T6" fmla="*/ 490 w 542"/>
                  <a:gd name="T7" fmla="*/ 529 h 859"/>
                  <a:gd name="T8" fmla="*/ 410 w 542"/>
                  <a:gd name="T9" fmla="*/ 859 h 859"/>
                  <a:gd name="T10" fmla="*/ 0 w 542"/>
                  <a:gd name="T11" fmla="*/ 859 h 859"/>
                  <a:gd name="T12" fmla="*/ 187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187" y="0"/>
                    </a:moveTo>
                    <a:lnTo>
                      <a:pt x="466" y="133"/>
                    </a:lnTo>
                    <a:lnTo>
                      <a:pt x="542" y="224"/>
                    </a:lnTo>
                    <a:lnTo>
                      <a:pt x="490" y="529"/>
                    </a:lnTo>
                    <a:lnTo>
                      <a:pt x="410" y="859"/>
                    </a:lnTo>
                    <a:lnTo>
                      <a:pt x="0" y="859"/>
                    </a:lnTo>
                    <a:lnTo>
                      <a:pt x="18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666" name="Oval 90">
                <a:extLst>
                  <a:ext uri="{FF2B5EF4-FFF2-40B4-BE49-F238E27FC236}">
                    <a16:creationId xmlns:a16="http://schemas.microsoft.com/office/drawing/2014/main" id="{AC9793A7-279C-40AF-B9EF-C3A506C6C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3" y="3065"/>
                <a:ext cx="635" cy="36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67" name="Freeform 91">
                <a:extLst>
                  <a:ext uri="{FF2B5EF4-FFF2-40B4-BE49-F238E27FC236}">
                    <a16:creationId xmlns:a16="http://schemas.microsoft.com/office/drawing/2014/main" id="{912E9BF1-3631-4C3A-8567-92F7F2920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668" name="Freeform 92">
                <a:extLst>
                  <a:ext uri="{FF2B5EF4-FFF2-40B4-BE49-F238E27FC236}">
                    <a16:creationId xmlns:a16="http://schemas.microsoft.com/office/drawing/2014/main" id="{66E0134F-D96C-41CB-90F6-AAFF9386C7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8" y="3113"/>
                <a:ext cx="542" cy="859"/>
              </a:xfrm>
              <a:custGeom>
                <a:avLst/>
                <a:gdLst>
                  <a:gd name="T0" fmla="*/ 355 w 542"/>
                  <a:gd name="T1" fmla="*/ 0 h 859"/>
                  <a:gd name="T2" fmla="*/ 76 w 542"/>
                  <a:gd name="T3" fmla="*/ 133 h 859"/>
                  <a:gd name="T4" fmla="*/ 0 w 542"/>
                  <a:gd name="T5" fmla="*/ 224 h 859"/>
                  <a:gd name="T6" fmla="*/ 52 w 542"/>
                  <a:gd name="T7" fmla="*/ 529 h 859"/>
                  <a:gd name="T8" fmla="*/ 118 w 542"/>
                  <a:gd name="T9" fmla="*/ 859 h 859"/>
                  <a:gd name="T10" fmla="*/ 542 w 542"/>
                  <a:gd name="T11" fmla="*/ 859 h 859"/>
                  <a:gd name="T12" fmla="*/ 355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355" y="0"/>
                    </a:moveTo>
                    <a:lnTo>
                      <a:pt x="76" y="133"/>
                    </a:lnTo>
                    <a:lnTo>
                      <a:pt x="0" y="224"/>
                    </a:lnTo>
                    <a:lnTo>
                      <a:pt x="52" y="529"/>
                    </a:lnTo>
                    <a:lnTo>
                      <a:pt x="118" y="859"/>
                    </a:lnTo>
                    <a:lnTo>
                      <a:pt x="542" y="859"/>
                    </a:lnTo>
                    <a:lnTo>
                      <a:pt x="35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669" name="AutoShape 93">
                <a:extLst>
                  <a:ext uri="{FF2B5EF4-FFF2-40B4-BE49-F238E27FC236}">
                    <a16:creationId xmlns:a16="http://schemas.microsoft.com/office/drawing/2014/main" id="{67DF8ADC-EE57-45FC-AFEF-180C4BE858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2024"/>
                <a:ext cx="952" cy="1270"/>
              </a:xfrm>
              <a:prstGeom prst="roundRect">
                <a:avLst>
                  <a:gd name="adj" fmla="val 47894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70" name="Oval 94">
                <a:extLst>
                  <a:ext uri="{FF2B5EF4-FFF2-40B4-BE49-F238E27FC236}">
                    <a16:creationId xmlns:a16="http://schemas.microsoft.com/office/drawing/2014/main" id="{3996CABE-3FF2-4830-BB20-3EDF1BB4B2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12" y="1886"/>
                <a:ext cx="998" cy="104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71" name="Oval 95">
                <a:extLst>
                  <a:ext uri="{FF2B5EF4-FFF2-40B4-BE49-F238E27FC236}">
                    <a16:creationId xmlns:a16="http://schemas.microsoft.com/office/drawing/2014/main" id="{335CA452-A14F-45A3-9284-F2172F0DD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412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72" name="Oval 96">
                <a:extLst>
                  <a:ext uri="{FF2B5EF4-FFF2-40B4-BE49-F238E27FC236}">
                    <a16:creationId xmlns:a16="http://schemas.microsoft.com/office/drawing/2014/main" id="{8E1CF72D-53D8-4456-A5F0-18C3AA11C9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4234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673" name="Group 97">
                <a:extLst>
                  <a:ext uri="{FF2B5EF4-FFF2-40B4-BE49-F238E27FC236}">
                    <a16:creationId xmlns:a16="http://schemas.microsoft.com/office/drawing/2014/main" id="{78EB2B5B-6423-4DFF-99D1-C9B37C8A29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75" y="2566"/>
                <a:ext cx="272" cy="726"/>
                <a:chOff x="2304" y="2251"/>
                <a:chExt cx="317" cy="726"/>
              </a:xfrm>
            </p:grpSpPr>
            <p:sp>
              <p:nvSpPr>
                <p:cNvPr id="24674" name="Oval 98">
                  <a:extLst>
                    <a:ext uri="{FF2B5EF4-FFF2-40B4-BE49-F238E27FC236}">
                      <a16:creationId xmlns:a16="http://schemas.microsoft.com/office/drawing/2014/main" id="{843A62BF-D9AE-4A4C-A94B-9F929EEC14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75" name="Oval 99">
                  <a:extLst>
                    <a:ext uri="{FF2B5EF4-FFF2-40B4-BE49-F238E27FC236}">
                      <a16:creationId xmlns:a16="http://schemas.microsoft.com/office/drawing/2014/main" id="{E9BF0056-8E31-4977-9E44-6239CDEFAA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676" name="Oval 100">
                <a:extLst>
                  <a:ext uri="{FF2B5EF4-FFF2-40B4-BE49-F238E27FC236}">
                    <a16:creationId xmlns:a16="http://schemas.microsoft.com/office/drawing/2014/main" id="{D594C447-6230-438A-B648-9A9673792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2" y="2022"/>
                <a:ext cx="880" cy="998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77" name="Freeform 101">
                <a:extLst>
                  <a:ext uri="{FF2B5EF4-FFF2-40B4-BE49-F238E27FC236}">
                    <a16:creationId xmlns:a16="http://schemas.microsoft.com/office/drawing/2014/main" id="{E8183E41-A801-4E03-97A7-BB378D57155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3847" y="2748"/>
                <a:ext cx="131" cy="46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4678" name="Group 102">
                <a:extLst>
                  <a:ext uri="{FF2B5EF4-FFF2-40B4-BE49-F238E27FC236}">
                    <a16:creationId xmlns:a16="http://schemas.microsoft.com/office/drawing/2014/main" id="{815416F0-7B95-4096-AEA9-7CC7C1D5E4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76" y="2839"/>
                <a:ext cx="272" cy="90"/>
                <a:chOff x="2893" y="1933"/>
                <a:chExt cx="642" cy="228"/>
              </a:xfrm>
            </p:grpSpPr>
            <p:sp>
              <p:nvSpPr>
                <p:cNvPr id="24679" name="Freeform 103">
                  <a:extLst>
                    <a:ext uri="{FF2B5EF4-FFF2-40B4-BE49-F238E27FC236}">
                      <a16:creationId xmlns:a16="http://schemas.microsoft.com/office/drawing/2014/main" id="{951D7C1A-23BB-4B50-8F7D-6939577937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680" name="Freeform 104">
                  <a:extLst>
                    <a:ext uri="{FF2B5EF4-FFF2-40B4-BE49-F238E27FC236}">
                      <a16:creationId xmlns:a16="http://schemas.microsoft.com/office/drawing/2014/main" id="{3DB283E2-4135-4CAE-8CF6-49BE20D5A8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4681" name="Freeform 105">
                <a:extLst>
                  <a:ext uri="{FF2B5EF4-FFF2-40B4-BE49-F238E27FC236}">
                    <a16:creationId xmlns:a16="http://schemas.microsoft.com/office/drawing/2014/main" id="{D24EEFF5-9B57-4D74-84B1-E3E63C1F5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9" y="3065"/>
                <a:ext cx="544" cy="90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682" name="AutoShape 106">
                <a:extLst>
                  <a:ext uri="{FF2B5EF4-FFF2-40B4-BE49-F238E27FC236}">
                    <a16:creationId xmlns:a16="http://schemas.microsoft.com/office/drawing/2014/main" id="{3EC53C7C-DB47-4AE9-97C3-36114FCA8B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642" y="2182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83" name="Oval 107">
                <a:extLst>
                  <a:ext uri="{FF2B5EF4-FFF2-40B4-BE49-F238E27FC236}">
                    <a16:creationId xmlns:a16="http://schemas.microsoft.com/office/drawing/2014/main" id="{54DB6A68-7895-4D11-90CA-C110ADA186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3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84" name="Oval 108">
                <a:extLst>
                  <a:ext uri="{FF2B5EF4-FFF2-40B4-BE49-F238E27FC236}">
                    <a16:creationId xmlns:a16="http://schemas.microsoft.com/office/drawing/2014/main" id="{B6B5A8A0-25D9-43B1-B381-E320538D6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7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85" name="AutoShape 109">
                <a:extLst>
                  <a:ext uri="{FF2B5EF4-FFF2-40B4-BE49-F238E27FC236}">
                    <a16:creationId xmlns:a16="http://schemas.microsoft.com/office/drawing/2014/main" id="{A98506E3-A4A0-42B5-8058-7B88E8B316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141" y="2183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686" name="Group 110">
                <a:extLst>
                  <a:ext uri="{FF2B5EF4-FFF2-40B4-BE49-F238E27FC236}">
                    <a16:creationId xmlns:a16="http://schemas.microsoft.com/office/drawing/2014/main" id="{C8E9C388-5E80-45DD-AFF1-6E6C707339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8" y="2432"/>
                <a:ext cx="318" cy="208"/>
                <a:chOff x="3528" y="2432"/>
                <a:chExt cx="318" cy="208"/>
              </a:xfrm>
            </p:grpSpPr>
            <p:sp>
              <p:nvSpPr>
                <p:cNvPr id="24687" name="AutoShape 111">
                  <a:extLst>
                    <a:ext uri="{FF2B5EF4-FFF2-40B4-BE49-F238E27FC236}">
                      <a16:creationId xmlns:a16="http://schemas.microsoft.com/office/drawing/2014/main" id="{93BD45BE-6A73-49FC-9003-EA4FEC4465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577" y="2432"/>
                  <a:ext cx="268" cy="208"/>
                </a:xfrm>
                <a:custGeom>
                  <a:avLst/>
                  <a:gdLst>
                    <a:gd name="G0" fmla="+- 10276 0 0"/>
                    <a:gd name="G1" fmla="+- -10915506 0 0"/>
                    <a:gd name="G2" fmla="+- 0 0 -10915506"/>
                    <a:gd name="T0" fmla="*/ 0 256 1"/>
                    <a:gd name="T1" fmla="*/ 180 256 1"/>
                    <a:gd name="G3" fmla="+- -10915506 T0 T1"/>
                    <a:gd name="T2" fmla="*/ 0 256 1"/>
                    <a:gd name="T3" fmla="*/ 90 256 1"/>
                    <a:gd name="G4" fmla="+- -10915506 T2 T3"/>
                    <a:gd name="G5" fmla="*/ G4 2 1"/>
                    <a:gd name="T4" fmla="*/ 90 256 1"/>
                    <a:gd name="T5" fmla="*/ 0 256 1"/>
                    <a:gd name="G6" fmla="+- -10915506 T4 T5"/>
                    <a:gd name="G7" fmla="*/ G6 2 1"/>
                    <a:gd name="G8" fmla="abs -10915506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276"/>
                    <a:gd name="G18" fmla="*/ 10276 1 2"/>
                    <a:gd name="G19" fmla="+- G18 5400 0"/>
                    <a:gd name="G20" fmla="cos G19 -10915506"/>
                    <a:gd name="G21" fmla="sin G19 -10915506"/>
                    <a:gd name="G22" fmla="+- G20 10800 0"/>
                    <a:gd name="G23" fmla="+- G21 10800 0"/>
                    <a:gd name="G24" fmla="+- 10800 0 G20"/>
                    <a:gd name="G25" fmla="+- 10276 10800 0"/>
                    <a:gd name="G26" fmla="?: G9 G17 G25"/>
                    <a:gd name="G27" fmla="?: G9 0 21600"/>
                    <a:gd name="G28" fmla="cos 10800 -10915506"/>
                    <a:gd name="G29" fmla="sin 10800 -10915506"/>
                    <a:gd name="G30" fmla="sin 10276 -10915506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915506 G34 0"/>
                    <a:gd name="G36" fmla="?: G6 G35 G31"/>
                    <a:gd name="G37" fmla="+- 21600 0 G36"/>
                    <a:gd name="G38" fmla="?: G4 0 G33"/>
                    <a:gd name="G39" fmla="?: -10915506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50 w 21600"/>
                    <a:gd name="T15" fmla="*/ 8350 h 21600"/>
                    <a:gd name="T16" fmla="*/ 10800 w 21600"/>
                    <a:gd name="T17" fmla="*/ 524 h 21600"/>
                    <a:gd name="T18" fmla="*/ 21050 w 21600"/>
                    <a:gd name="T19" fmla="*/ 835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805" y="8411"/>
                      </a:moveTo>
                      <a:cubicBezTo>
                        <a:pt x="1910" y="3786"/>
                        <a:pt x="6044" y="524"/>
                        <a:pt x="10800" y="524"/>
                      </a:cubicBezTo>
                      <a:cubicBezTo>
                        <a:pt x="15555" y="524"/>
                        <a:pt x="19689" y="3786"/>
                        <a:pt x="20794" y="8411"/>
                      </a:cubicBezTo>
                      <a:lnTo>
                        <a:pt x="21304" y="8289"/>
                      </a:lnTo>
                      <a:cubicBezTo>
                        <a:pt x="20142" y="3428"/>
                        <a:pt x="15797" y="0"/>
                        <a:pt x="10799" y="0"/>
                      </a:cubicBezTo>
                      <a:cubicBezTo>
                        <a:pt x="5802" y="0"/>
                        <a:pt x="1457" y="3428"/>
                        <a:pt x="295" y="828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4688" name="Group 112">
                  <a:extLst>
                    <a:ext uri="{FF2B5EF4-FFF2-40B4-BE49-F238E27FC236}">
                      <a16:creationId xmlns:a16="http://schemas.microsoft.com/office/drawing/2014/main" id="{853F0E9C-B022-479E-886F-15AC58D0E1A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28" y="2446"/>
                  <a:ext cx="318" cy="168"/>
                  <a:chOff x="3528" y="2446"/>
                  <a:chExt cx="318" cy="168"/>
                </a:xfrm>
              </p:grpSpPr>
              <p:grpSp>
                <p:nvGrpSpPr>
                  <p:cNvPr id="24689" name="Group 113">
                    <a:extLst>
                      <a:ext uri="{FF2B5EF4-FFF2-40B4-BE49-F238E27FC236}">
                        <a16:creationId xmlns:a16="http://schemas.microsoft.com/office/drawing/2014/main" id="{4E064448-7B27-49C7-A517-91D2657C078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28" y="2446"/>
                    <a:ext cx="318" cy="168"/>
                    <a:chOff x="3528" y="2446"/>
                    <a:chExt cx="318" cy="208"/>
                  </a:xfrm>
                </p:grpSpPr>
                <p:sp>
                  <p:nvSpPr>
                    <p:cNvPr id="24690" name="Oval 114">
                      <a:extLst>
                        <a:ext uri="{FF2B5EF4-FFF2-40B4-BE49-F238E27FC236}">
                          <a16:creationId xmlns:a16="http://schemas.microsoft.com/office/drawing/2014/main" id="{2C9CD858-11EA-424B-A0C7-FC6668244EC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588" y="2452"/>
                      <a:ext cx="251" cy="182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EAEAEA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691" name="AutoShape 115">
                      <a:extLst>
                        <a:ext uri="{FF2B5EF4-FFF2-40B4-BE49-F238E27FC236}">
                          <a16:creationId xmlns:a16="http://schemas.microsoft.com/office/drawing/2014/main" id="{5C4C66B6-F693-483C-9EEC-4B6CAF880BC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578" y="2446"/>
                      <a:ext cx="268" cy="208"/>
                    </a:xfrm>
                    <a:custGeom>
                      <a:avLst/>
                      <a:gdLst>
                        <a:gd name="G0" fmla="+- 9246 0 0"/>
                        <a:gd name="G1" fmla="+- -11492789 0 0"/>
                        <a:gd name="G2" fmla="+- 0 0 -11492789"/>
                        <a:gd name="T0" fmla="*/ 0 256 1"/>
                        <a:gd name="T1" fmla="*/ 180 256 1"/>
                        <a:gd name="G3" fmla="+- -11492789 T0 T1"/>
                        <a:gd name="T2" fmla="*/ 0 256 1"/>
                        <a:gd name="T3" fmla="*/ 90 256 1"/>
                        <a:gd name="G4" fmla="+- -11492789 T2 T3"/>
                        <a:gd name="G5" fmla="*/ G4 2 1"/>
                        <a:gd name="T4" fmla="*/ 90 256 1"/>
                        <a:gd name="T5" fmla="*/ 0 256 1"/>
                        <a:gd name="G6" fmla="+- -11492789 T4 T5"/>
                        <a:gd name="G7" fmla="*/ G6 2 1"/>
                        <a:gd name="G8" fmla="abs -11492789"/>
                        <a:gd name="T6" fmla="*/ 0 256 1"/>
                        <a:gd name="T7" fmla="*/ 90 256 1"/>
                        <a:gd name="G9" fmla="+- G8 T6 T7"/>
                        <a:gd name="G10" fmla="?: G9 G7 G5"/>
                        <a:gd name="T8" fmla="*/ 0 256 1"/>
                        <a:gd name="T9" fmla="*/ 360 256 1"/>
                        <a:gd name="G11" fmla="+- G10 T8 T9"/>
                        <a:gd name="G12" fmla="?: G10 G11 G10"/>
                        <a:gd name="T10" fmla="*/ 0 256 1"/>
                        <a:gd name="T11" fmla="*/ 360 256 1"/>
                        <a:gd name="G13" fmla="+- G12 T10 T11"/>
                        <a:gd name="G14" fmla="?: G12 G13 G12"/>
                        <a:gd name="G15" fmla="+- 0 0 G14"/>
                        <a:gd name="G16" fmla="+- 10800 0 0"/>
                        <a:gd name="G17" fmla="+- 10800 0 9246"/>
                        <a:gd name="G18" fmla="*/ 9246 1 2"/>
                        <a:gd name="G19" fmla="+- G18 5400 0"/>
                        <a:gd name="G20" fmla="cos G19 -11492789"/>
                        <a:gd name="G21" fmla="sin G19 -11492789"/>
                        <a:gd name="G22" fmla="+- G20 10800 0"/>
                        <a:gd name="G23" fmla="+- G21 10800 0"/>
                        <a:gd name="G24" fmla="+- 10800 0 G20"/>
                        <a:gd name="G25" fmla="+- 9246 10800 0"/>
                        <a:gd name="G26" fmla="?: G9 G17 G25"/>
                        <a:gd name="G27" fmla="?: G9 0 21600"/>
                        <a:gd name="G28" fmla="cos 10800 -11492789"/>
                        <a:gd name="G29" fmla="sin 10800 -11492789"/>
                        <a:gd name="G30" fmla="sin 9246 -11492789"/>
                        <a:gd name="G31" fmla="+- G28 10800 0"/>
                        <a:gd name="G32" fmla="+- G29 10800 0"/>
                        <a:gd name="G33" fmla="+- G30 10800 0"/>
                        <a:gd name="G34" fmla="?: G4 0 G31"/>
                        <a:gd name="G35" fmla="?: -11492789 G34 0"/>
                        <a:gd name="G36" fmla="?: G6 G35 G31"/>
                        <a:gd name="G37" fmla="+- 21600 0 G36"/>
                        <a:gd name="G38" fmla="?: G4 0 G33"/>
                        <a:gd name="G39" fmla="?: -11492789 G38 G32"/>
                        <a:gd name="G40" fmla="?: G6 G39 0"/>
                        <a:gd name="G41" fmla="?: G4 G32 21600"/>
                        <a:gd name="G42" fmla="?: G6 G41 G33"/>
                        <a:gd name="T12" fmla="*/ 10800 w 21600"/>
                        <a:gd name="T13" fmla="*/ 0 h 21600"/>
                        <a:gd name="T14" fmla="*/ 809 w 21600"/>
                        <a:gd name="T15" fmla="*/ 9990 h 21600"/>
                        <a:gd name="T16" fmla="*/ 10800 w 21600"/>
                        <a:gd name="T17" fmla="*/ 1554 h 21600"/>
                        <a:gd name="T18" fmla="*/ 20791 w 21600"/>
                        <a:gd name="T19" fmla="*/ 9990 h 21600"/>
                        <a:gd name="T20" fmla="*/ G36 w 21600"/>
                        <a:gd name="T21" fmla="*/ G40 h 21600"/>
                        <a:gd name="T22" fmla="*/ G37 w 21600"/>
                        <a:gd name="T23" fmla="*/ G42 h 21600"/>
                      </a:gdLst>
                      <a:ahLst/>
                      <a:cxnLst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T20" t="T21" r="T22" b="T23"/>
                      <a:pathLst>
                        <a:path w="21600" h="21600">
                          <a:moveTo>
                            <a:pt x="1584" y="10053"/>
                          </a:moveTo>
                          <a:cubicBezTo>
                            <a:pt x="1973" y="5251"/>
                            <a:pt x="5983" y="1554"/>
                            <a:pt x="10800" y="1554"/>
                          </a:cubicBezTo>
                          <a:cubicBezTo>
                            <a:pt x="15616" y="1554"/>
                            <a:pt x="19626" y="5251"/>
                            <a:pt x="20015" y="10053"/>
                          </a:cubicBezTo>
                          <a:lnTo>
                            <a:pt x="21564" y="9927"/>
                          </a:lnTo>
                          <a:cubicBezTo>
                            <a:pt x="21110" y="4319"/>
                            <a:pt x="16426" y="0"/>
                            <a:pt x="10799" y="0"/>
                          </a:cubicBezTo>
                          <a:cubicBezTo>
                            <a:pt x="5173" y="0"/>
                            <a:pt x="489" y="4319"/>
                            <a:pt x="35" y="99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692" name="AutoShape 116">
                      <a:extLst>
                        <a:ext uri="{FF2B5EF4-FFF2-40B4-BE49-F238E27FC236}">
                          <a16:creationId xmlns:a16="http://schemas.microsoft.com/office/drawing/2014/main" id="{7572DBE9-30B8-4858-A518-FF873C157A4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8100000" flipH="1">
                      <a:off x="3562" y="2460"/>
                      <a:ext cx="30" cy="62"/>
                    </a:xfrm>
                    <a:prstGeom prst="moon">
                      <a:avLst>
                        <a:gd name="adj" fmla="val 43000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693" name="AutoShape 117">
                      <a:extLst>
                        <a:ext uri="{FF2B5EF4-FFF2-40B4-BE49-F238E27FC236}">
                          <a16:creationId xmlns:a16="http://schemas.microsoft.com/office/drawing/2014/main" id="{903D8AF0-9126-4924-84C4-FE2BEF8AA47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8100000" flipH="1">
                      <a:off x="3544" y="2485"/>
                      <a:ext cx="30" cy="62"/>
                    </a:xfrm>
                    <a:prstGeom prst="moon">
                      <a:avLst>
                        <a:gd name="adj" fmla="val 43000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694" name="Group 118">
                    <a:extLst>
                      <a:ext uri="{FF2B5EF4-FFF2-40B4-BE49-F238E27FC236}">
                        <a16:creationId xmlns:a16="http://schemas.microsoft.com/office/drawing/2014/main" id="{1A09AF4A-FF7D-40E8-9D38-3BA8C172864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664" y="2454"/>
                    <a:ext cx="117" cy="117"/>
                    <a:chOff x="3638" y="2454"/>
                    <a:chExt cx="148" cy="148"/>
                  </a:xfrm>
                </p:grpSpPr>
                <p:sp>
                  <p:nvSpPr>
                    <p:cNvPr id="24695" name="Oval 119">
                      <a:extLst>
                        <a:ext uri="{FF2B5EF4-FFF2-40B4-BE49-F238E27FC236}">
                          <a16:creationId xmlns:a16="http://schemas.microsoft.com/office/drawing/2014/main" id="{682653DC-04E3-4758-85A5-72E5B0737D2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38" y="2454"/>
                      <a:ext cx="148" cy="14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000000">
                            <a:gamma/>
                            <a:tint val="76078"/>
                            <a:invGamma/>
                          </a:srgbClr>
                        </a:gs>
                        <a:gs pos="100000">
                          <a:srgbClr val="000000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696" name="Oval 120">
                      <a:extLst>
                        <a:ext uri="{FF2B5EF4-FFF2-40B4-BE49-F238E27FC236}">
                          <a16:creationId xmlns:a16="http://schemas.microsoft.com/office/drawing/2014/main" id="{15285072-E19B-4950-9598-B1DC9DC15C1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68" y="2476"/>
                      <a:ext cx="89" cy="89"/>
                    </a:xfrm>
                    <a:prstGeom prst="ellipse">
                      <a:avLst/>
                    </a:prstGeom>
                    <a:solidFill>
                      <a:srgbClr val="800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697" name="Oval 121">
                      <a:extLst>
                        <a:ext uri="{FF2B5EF4-FFF2-40B4-BE49-F238E27FC236}">
                          <a16:creationId xmlns:a16="http://schemas.microsoft.com/office/drawing/2014/main" id="{2B277490-275C-4855-A5C3-938952FAFE0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77" y="2460"/>
                      <a:ext cx="73" cy="7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alpha val="70000"/>
                          </a:srgbClr>
                        </a:gs>
                        <a:gs pos="100000">
                          <a:srgbClr val="FFFFFF">
                            <a:gamma/>
                            <a:shade val="46275"/>
                            <a:invGamma/>
                            <a:alpha val="20000"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4698" name="Group 122">
                <a:extLst>
                  <a:ext uri="{FF2B5EF4-FFF2-40B4-BE49-F238E27FC236}">
                    <a16:creationId xmlns:a16="http://schemas.microsoft.com/office/drawing/2014/main" id="{778A4606-99A0-4CEF-BCC8-99E032E1E0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3982" y="2432"/>
                <a:ext cx="318" cy="208"/>
                <a:chOff x="3528" y="2432"/>
                <a:chExt cx="318" cy="208"/>
              </a:xfrm>
            </p:grpSpPr>
            <p:sp>
              <p:nvSpPr>
                <p:cNvPr id="24699" name="AutoShape 123">
                  <a:extLst>
                    <a:ext uri="{FF2B5EF4-FFF2-40B4-BE49-F238E27FC236}">
                      <a16:creationId xmlns:a16="http://schemas.microsoft.com/office/drawing/2014/main" id="{125A9B86-C40F-4BB6-BA5E-B7FE737723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577" y="2432"/>
                  <a:ext cx="268" cy="208"/>
                </a:xfrm>
                <a:custGeom>
                  <a:avLst/>
                  <a:gdLst>
                    <a:gd name="G0" fmla="+- 10276 0 0"/>
                    <a:gd name="G1" fmla="+- -10915506 0 0"/>
                    <a:gd name="G2" fmla="+- 0 0 -10915506"/>
                    <a:gd name="T0" fmla="*/ 0 256 1"/>
                    <a:gd name="T1" fmla="*/ 180 256 1"/>
                    <a:gd name="G3" fmla="+- -10915506 T0 T1"/>
                    <a:gd name="T2" fmla="*/ 0 256 1"/>
                    <a:gd name="T3" fmla="*/ 90 256 1"/>
                    <a:gd name="G4" fmla="+- -10915506 T2 T3"/>
                    <a:gd name="G5" fmla="*/ G4 2 1"/>
                    <a:gd name="T4" fmla="*/ 90 256 1"/>
                    <a:gd name="T5" fmla="*/ 0 256 1"/>
                    <a:gd name="G6" fmla="+- -10915506 T4 T5"/>
                    <a:gd name="G7" fmla="*/ G6 2 1"/>
                    <a:gd name="G8" fmla="abs -10915506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276"/>
                    <a:gd name="G18" fmla="*/ 10276 1 2"/>
                    <a:gd name="G19" fmla="+- G18 5400 0"/>
                    <a:gd name="G20" fmla="cos G19 -10915506"/>
                    <a:gd name="G21" fmla="sin G19 -10915506"/>
                    <a:gd name="G22" fmla="+- G20 10800 0"/>
                    <a:gd name="G23" fmla="+- G21 10800 0"/>
                    <a:gd name="G24" fmla="+- 10800 0 G20"/>
                    <a:gd name="G25" fmla="+- 10276 10800 0"/>
                    <a:gd name="G26" fmla="?: G9 G17 G25"/>
                    <a:gd name="G27" fmla="?: G9 0 21600"/>
                    <a:gd name="G28" fmla="cos 10800 -10915506"/>
                    <a:gd name="G29" fmla="sin 10800 -10915506"/>
                    <a:gd name="G30" fmla="sin 10276 -10915506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915506 G34 0"/>
                    <a:gd name="G36" fmla="?: G6 G35 G31"/>
                    <a:gd name="G37" fmla="+- 21600 0 G36"/>
                    <a:gd name="G38" fmla="?: G4 0 G33"/>
                    <a:gd name="G39" fmla="?: -10915506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50 w 21600"/>
                    <a:gd name="T15" fmla="*/ 8350 h 21600"/>
                    <a:gd name="T16" fmla="*/ 10800 w 21600"/>
                    <a:gd name="T17" fmla="*/ 524 h 21600"/>
                    <a:gd name="T18" fmla="*/ 21050 w 21600"/>
                    <a:gd name="T19" fmla="*/ 835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805" y="8411"/>
                      </a:moveTo>
                      <a:cubicBezTo>
                        <a:pt x="1910" y="3786"/>
                        <a:pt x="6044" y="524"/>
                        <a:pt x="10800" y="524"/>
                      </a:cubicBezTo>
                      <a:cubicBezTo>
                        <a:pt x="15555" y="524"/>
                        <a:pt x="19689" y="3786"/>
                        <a:pt x="20794" y="8411"/>
                      </a:cubicBezTo>
                      <a:lnTo>
                        <a:pt x="21304" y="8289"/>
                      </a:lnTo>
                      <a:cubicBezTo>
                        <a:pt x="20142" y="3428"/>
                        <a:pt x="15797" y="0"/>
                        <a:pt x="10799" y="0"/>
                      </a:cubicBezTo>
                      <a:cubicBezTo>
                        <a:pt x="5802" y="0"/>
                        <a:pt x="1457" y="3428"/>
                        <a:pt x="295" y="828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4700" name="Group 124">
                  <a:extLst>
                    <a:ext uri="{FF2B5EF4-FFF2-40B4-BE49-F238E27FC236}">
                      <a16:creationId xmlns:a16="http://schemas.microsoft.com/office/drawing/2014/main" id="{C74C5AC5-3C70-4452-B474-024C1A9682A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28" y="2446"/>
                  <a:ext cx="318" cy="168"/>
                  <a:chOff x="3528" y="2446"/>
                  <a:chExt cx="318" cy="168"/>
                </a:xfrm>
              </p:grpSpPr>
              <p:grpSp>
                <p:nvGrpSpPr>
                  <p:cNvPr id="24701" name="Group 125">
                    <a:extLst>
                      <a:ext uri="{FF2B5EF4-FFF2-40B4-BE49-F238E27FC236}">
                        <a16:creationId xmlns:a16="http://schemas.microsoft.com/office/drawing/2014/main" id="{8A50EEC8-D350-4949-A418-2C6E3057592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28" y="2446"/>
                    <a:ext cx="318" cy="168"/>
                    <a:chOff x="3528" y="2446"/>
                    <a:chExt cx="318" cy="208"/>
                  </a:xfrm>
                </p:grpSpPr>
                <p:sp>
                  <p:nvSpPr>
                    <p:cNvPr id="24702" name="Oval 126">
                      <a:extLst>
                        <a:ext uri="{FF2B5EF4-FFF2-40B4-BE49-F238E27FC236}">
                          <a16:creationId xmlns:a16="http://schemas.microsoft.com/office/drawing/2014/main" id="{E4B262EE-A747-4471-BC7A-79C2EDF6187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588" y="2452"/>
                      <a:ext cx="251" cy="182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EAEAEA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703" name="AutoShape 127">
                      <a:extLst>
                        <a:ext uri="{FF2B5EF4-FFF2-40B4-BE49-F238E27FC236}">
                          <a16:creationId xmlns:a16="http://schemas.microsoft.com/office/drawing/2014/main" id="{98A76F3A-F3D7-4365-9D72-79FD8D0104C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578" y="2446"/>
                      <a:ext cx="268" cy="208"/>
                    </a:xfrm>
                    <a:custGeom>
                      <a:avLst/>
                      <a:gdLst>
                        <a:gd name="G0" fmla="+- 9246 0 0"/>
                        <a:gd name="G1" fmla="+- -11492789 0 0"/>
                        <a:gd name="G2" fmla="+- 0 0 -11492789"/>
                        <a:gd name="T0" fmla="*/ 0 256 1"/>
                        <a:gd name="T1" fmla="*/ 180 256 1"/>
                        <a:gd name="G3" fmla="+- -11492789 T0 T1"/>
                        <a:gd name="T2" fmla="*/ 0 256 1"/>
                        <a:gd name="T3" fmla="*/ 90 256 1"/>
                        <a:gd name="G4" fmla="+- -11492789 T2 T3"/>
                        <a:gd name="G5" fmla="*/ G4 2 1"/>
                        <a:gd name="T4" fmla="*/ 90 256 1"/>
                        <a:gd name="T5" fmla="*/ 0 256 1"/>
                        <a:gd name="G6" fmla="+- -11492789 T4 T5"/>
                        <a:gd name="G7" fmla="*/ G6 2 1"/>
                        <a:gd name="G8" fmla="abs -11492789"/>
                        <a:gd name="T6" fmla="*/ 0 256 1"/>
                        <a:gd name="T7" fmla="*/ 90 256 1"/>
                        <a:gd name="G9" fmla="+- G8 T6 T7"/>
                        <a:gd name="G10" fmla="?: G9 G7 G5"/>
                        <a:gd name="T8" fmla="*/ 0 256 1"/>
                        <a:gd name="T9" fmla="*/ 360 256 1"/>
                        <a:gd name="G11" fmla="+- G10 T8 T9"/>
                        <a:gd name="G12" fmla="?: G10 G11 G10"/>
                        <a:gd name="T10" fmla="*/ 0 256 1"/>
                        <a:gd name="T11" fmla="*/ 360 256 1"/>
                        <a:gd name="G13" fmla="+- G12 T10 T11"/>
                        <a:gd name="G14" fmla="?: G12 G13 G12"/>
                        <a:gd name="G15" fmla="+- 0 0 G14"/>
                        <a:gd name="G16" fmla="+- 10800 0 0"/>
                        <a:gd name="G17" fmla="+- 10800 0 9246"/>
                        <a:gd name="G18" fmla="*/ 9246 1 2"/>
                        <a:gd name="G19" fmla="+- G18 5400 0"/>
                        <a:gd name="G20" fmla="cos G19 -11492789"/>
                        <a:gd name="G21" fmla="sin G19 -11492789"/>
                        <a:gd name="G22" fmla="+- G20 10800 0"/>
                        <a:gd name="G23" fmla="+- G21 10800 0"/>
                        <a:gd name="G24" fmla="+- 10800 0 G20"/>
                        <a:gd name="G25" fmla="+- 9246 10800 0"/>
                        <a:gd name="G26" fmla="?: G9 G17 G25"/>
                        <a:gd name="G27" fmla="?: G9 0 21600"/>
                        <a:gd name="G28" fmla="cos 10800 -11492789"/>
                        <a:gd name="G29" fmla="sin 10800 -11492789"/>
                        <a:gd name="G30" fmla="sin 9246 -11492789"/>
                        <a:gd name="G31" fmla="+- G28 10800 0"/>
                        <a:gd name="G32" fmla="+- G29 10800 0"/>
                        <a:gd name="G33" fmla="+- G30 10800 0"/>
                        <a:gd name="G34" fmla="?: G4 0 G31"/>
                        <a:gd name="G35" fmla="?: -11492789 G34 0"/>
                        <a:gd name="G36" fmla="?: G6 G35 G31"/>
                        <a:gd name="G37" fmla="+- 21600 0 G36"/>
                        <a:gd name="G38" fmla="?: G4 0 G33"/>
                        <a:gd name="G39" fmla="?: -11492789 G38 G32"/>
                        <a:gd name="G40" fmla="?: G6 G39 0"/>
                        <a:gd name="G41" fmla="?: G4 G32 21600"/>
                        <a:gd name="G42" fmla="?: G6 G41 G33"/>
                        <a:gd name="T12" fmla="*/ 10800 w 21600"/>
                        <a:gd name="T13" fmla="*/ 0 h 21600"/>
                        <a:gd name="T14" fmla="*/ 809 w 21600"/>
                        <a:gd name="T15" fmla="*/ 9990 h 21600"/>
                        <a:gd name="T16" fmla="*/ 10800 w 21600"/>
                        <a:gd name="T17" fmla="*/ 1554 h 21600"/>
                        <a:gd name="T18" fmla="*/ 20791 w 21600"/>
                        <a:gd name="T19" fmla="*/ 9990 h 21600"/>
                        <a:gd name="T20" fmla="*/ G36 w 21600"/>
                        <a:gd name="T21" fmla="*/ G40 h 21600"/>
                        <a:gd name="T22" fmla="*/ G37 w 21600"/>
                        <a:gd name="T23" fmla="*/ G42 h 21600"/>
                      </a:gdLst>
                      <a:ahLst/>
                      <a:cxnLst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T20" t="T21" r="T22" b="T23"/>
                      <a:pathLst>
                        <a:path w="21600" h="21600">
                          <a:moveTo>
                            <a:pt x="1584" y="10053"/>
                          </a:moveTo>
                          <a:cubicBezTo>
                            <a:pt x="1973" y="5251"/>
                            <a:pt x="5983" y="1554"/>
                            <a:pt x="10800" y="1554"/>
                          </a:cubicBezTo>
                          <a:cubicBezTo>
                            <a:pt x="15616" y="1554"/>
                            <a:pt x="19626" y="5251"/>
                            <a:pt x="20015" y="10053"/>
                          </a:cubicBezTo>
                          <a:lnTo>
                            <a:pt x="21564" y="9927"/>
                          </a:lnTo>
                          <a:cubicBezTo>
                            <a:pt x="21110" y="4319"/>
                            <a:pt x="16426" y="0"/>
                            <a:pt x="10799" y="0"/>
                          </a:cubicBezTo>
                          <a:cubicBezTo>
                            <a:pt x="5173" y="0"/>
                            <a:pt x="489" y="4319"/>
                            <a:pt x="35" y="99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704" name="AutoShape 128">
                      <a:extLst>
                        <a:ext uri="{FF2B5EF4-FFF2-40B4-BE49-F238E27FC236}">
                          <a16:creationId xmlns:a16="http://schemas.microsoft.com/office/drawing/2014/main" id="{691572DF-B9A2-4EF2-9226-CB94852669C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8100000" flipH="1">
                      <a:off x="3562" y="2460"/>
                      <a:ext cx="30" cy="62"/>
                    </a:xfrm>
                    <a:prstGeom prst="moon">
                      <a:avLst>
                        <a:gd name="adj" fmla="val 43000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705" name="AutoShape 129">
                      <a:extLst>
                        <a:ext uri="{FF2B5EF4-FFF2-40B4-BE49-F238E27FC236}">
                          <a16:creationId xmlns:a16="http://schemas.microsoft.com/office/drawing/2014/main" id="{1D8BEB93-9C7F-418B-A3B3-14EF88EEEF6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8100000" flipH="1">
                      <a:off x="3544" y="2485"/>
                      <a:ext cx="30" cy="62"/>
                    </a:xfrm>
                    <a:prstGeom prst="moon">
                      <a:avLst>
                        <a:gd name="adj" fmla="val 43000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706" name="Group 130">
                    <a:extLst>
                      <a:ext uri="{FF2B5EF4-FFF2-40B4-BE49-F238E27FC236}">
                        <a16:creationId xmlns:a16="http://schemas.microsoft.com/office/drawing/2014/main" id="{17CD20BD-9B17-4C20-AED0-79266103A76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664" y="2454"/>
                    <a:ext cx="117" cy="117"/>
                    <a:chOff x="3638" y="2454"/>
                    <a:chExt cx="148" cy="148"/>
                  </a:xfrm>
                </p:grpSpPr>
                <p:sp>
                  <p:nvSpPr>
                    <p:cNvPr id="24707" name="Oval 131">
                      <a:extLst>
                        <a:ext uri="{FF2B5EF4-FFF2-40B4-BE49-F238E27FC236}">
                          <a16:creationId xmlns:a16="http://schemas.microsoft.com/office/drawing/2014/main" id="{306FBC44-5347-489D-917F-1E2E74CE986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38" y="2454"/>
                      <a:ext cx="148" cy="14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000000">
                            <a:gamma/>
                            <a:tint val="76078"/>
                            <a:invGamma/>
                          </a:srgbClr>
                        </a:gs>
                        <a:gs pos="100000">
                          <a:srgbClr val="000000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708" name="Oval 132">
                      <a:extLst>
                        <a:ext uri="{FF2B5EF4-FFF2-40B4-BE49-F238E27FC236}">
                          <a16:creationId xmlns:a16="http://schemas.microsoft.com/office/drawing/2014/main" id="{92C6A072-A475-4D15-A5A8-BBD5F823F5E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68" y="2476"/>
                      <a:ext cx="89" cy="89"/>
                    </a:xfrm>
                    <a:prstGeom prst="ellipse">
                      <a:avLst/>
                    </a:prstGeom>
                    <a:solidFill>
                      <a:srgbClr val="800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709" name="Oval 133">
                      <a:extLst>
                        <a:ext uri="{FF2B5EF4-FFF2-40B4-BE49-F238E27FC236}">
                          <a16:creationId xmlns:a16="http://schemas.microsoft.com/office/drawing/2014/main" id="{DEEFF73E-F2CB-4601-9E08-F2348357F99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77" y="2460"/>
                      <a:ext cx="73" cy="7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alpha val="70000"/>
                          </a:srgbClr>
                        </a:gs>
                        <a:gs pos="100000">
                          <a:srgbClr val="FFFFFF">
                            <a:gamma/>
                            <a:shade val="46275"/>
                            <a:invGamma/>
                            <a:alpha val="20000"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4710" name="Group 134">
                <a:extLst>
                  <a:ext uri="{FF2B5EF4-FFF2-40B4-BE49-F238E27FC236}">
                    <a16:creationId xmlns:a16="http://schemas.microsoft.com/office/drawing/2014/main" id="{156B1EA1-14C3-44B4-8FE5-B1F2828471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4" y="3067"/>
                <a:ext cx="680" cy="272"/>
                <a:chOff x="3438" y="3158"/>
                <a:chExt cx="724" cy="363"/>
              </a:xfrm>
            </p:grpSpPr>
            <p:sp>
              <p:nvSpPr>
                <p:cNvPr id="24711" name="Freeform 135">
                  <a:extLst>
                    <a:ext uri="{FF2B5EF4-FFF2-40B4-BE49-F238E27FC236}">
                      <a16:creationId xmlns:a16="http://schemas.microsoft.com/office/drawing/2014/main" id="{B110C2BF-8874-4F60-90AD-7E2F71BCB8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8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712" name="Freeform 136">
                  <a:extLst>
                    <a:ext uri="{FF2B5EF4-FFF2-40B4-BE49-F238E27FC236}">
                      <a16:creationId xmlns:a16="http://schemas.microsoft.com/office/drawing/2014/main" id="{905DF54E-666E-44D0-990E-B18AB1CDCE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80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713" name="Group 137">
                <a:extLst>
                  <a:ext uri="{FF2B5EF4-FFF2-40B4-BE49-F238E27FC236}">
                    <a16:creationId xmlns:a16="http://schemas.microsoft.com/office/drawing/2014/main" id="{F7EDC279-01A8-4003-8707-9AB307372C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72" y="2023"/>
                <a:ext cx="1063" cy="273"/>
                <a:chOff x="3372" y="2023"/>
                <a:chExt cx="945" cy="273"/>
              </a:xfrm>
            </p:grpSpPr>
            <p:sp>
              <p:nvSpPr>
                <p:cNvPr id="24714" name="Oval 138">
                  <a:extLst>
                    <a:ext uri="{FF2B5EF4-FFF2-40B4-BE49-F238E27FC236}">
                      <a16:creationId xmlns:a16="http://schemas.microsoft.com/office/drawing/2014/main" id="{77881D30-334E-47AB-8FE6-755DE36B84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700000">
                  <a:off x="3372" y="2023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15" name="Oval 139">
                  <a:extLst>
                    <a:ext uri="{FF2B5EF4-FFF2-40B4-BE49-F238E27FC236}">
                      <a16:creationId xmlns:a16="http://schemas.microsoft.com/office/drawing/2014/main" id="{BB87DF45-761E-4D8B-BAEF-DA7944118D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 flipH="1">
                  <a:off x="3710" y="2024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716" name="Freeform 140">
                <a:extLst>
                  <a:ext uri="{FF2B5EF4-FFF2-40B4-BE49-F238E27FC236}">
                    <a16:creationId xmlns:a16="http://schemas.microsoft.com/office/drawing/2014/main" id="{D34DAC3D-65F2-48B5-AC71-F2CED42A8F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8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717" name="Freeform 141">
                <a:extLst>
                  <a:ext uri="{FF2B5EF4-FFF2-40B4-BE49-F238E27FC236}">
                    <a16:creationId xmlns:a16="http://schemas.microsoft.com/office/drawing/2014/main" id="{BF2D2D53-D45B-4438-B565-3062054857B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891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4718" name="Group 142">
                <a:extLst>
                  <a:ext uri="{FF2B5EF4-FFF2-40B4-BE49-F238E27FC236}">
                    <a16:creationId xmlns:a16="http://schemas.microsoft.com/office/drawing/2014/main" id="{253C062D-9AC0-4B32-8C33-F465CA15CF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0" y="3158"/>
                <a:ext cx="410" cy="635"/>
                <a:chOff x="2756" y="2523"/>
                <a:chExt cx="410" cy="635"/>
              </a:xfrm>
            </p:grpSpPr>
            <p:grpSp>
              <p:nvGrpSpPr>
                <p:cNvPr id="24719" name="Group 143">
                  <a:extLst>
                    <a:ext uri="{FF2B5EF4-FFF2-40B4-BE49-F238E27FC236}">
                      <a16:creationId xmlns:a16="http://schemas.microsoft.com/office/drawing/2014/main" id="{55A2398E-8FA4-410E-A75E-A0482A57738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630068">
                  <a:off x="2802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24720" name="AutoShape 144">
                    <a:extLst>
                      <a:ext uri="{FF2B5EF4-FFF2-40B4-BE49-F238E27FC236}">
                        <a16:creationId xmlns:a16="http://schemas.microsoft.com/office/drawing/2014/main" id="{AA464ABC-30E0-4C36-BE8A-B06571442BA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721" name="Oval 145">
                    <a:extLst>
                      <a:ext uri="{FF2B5EF4-FFF2-40B4-BE49-F238E27FC236}">
                        <a16:creationId xmlns:a16="http://schemas.microsoft.com/office/drawing/2014/main" id="{502E5EEA-6300-43DE-B8D4-607B2BD988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722" name="AutoShape 146">
                    <a:extLst>
                      <a:ext uri="{FF2B5EF4-FFF2-40B4-BE49-F238E27FC236}">
                        <a16:creationId xmlns:a16="http://schemas.microsoft.com/office/drawing/2014/main" id="{6939E768-F27E-44C9-B603-D8C0EB402AB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723" name="AutoShape 147">
                    <a:extLst>
                      <a:ext uri="{FF2B5EF4-FFF2-40B4-BE49-F238E27FC236}">
                        <a16:creationId xmlns:a16="http://schemas.microsoft.com/office/drawing/2014/main" id="{53B16BDC-B8BA-4E9A-81EA-F201FF935D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4724" name="AutoShape 148">
                  <a:extLst>
                    <a:ext uri="{FF2B5EF4-FFF2-40B4-BE49-F238E27FC236}">
                      <a16:creationId xmlns:a16="http://schemas.microsoft.com/office/drawing/2014/main" id="{9FF81037-7A5D-409E-9EE0-6D3049F75F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2808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25" name="Oval 149">
                  <a:extLst>
                    <a:ext uri="{FF2B5EF4-FFF2-40B4-BE49-F238E27FC236}">
                      <a16:creationId xmlns:a16="http://schemas.microsoft.com/office/drawing/2014/main" id="{AA2374AA-8468-40D1-B1FD-788E24B23F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2756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26" name="AutoShape 150">
                  <a:extLst>
                    <a:ext uri="{FF2B5EF4-FFF2-40B4-BE49-F238E27FC236}">
                      <a16:creationId xmlns:a16="http://schemas.microsoft.com/office/drawing/2014/main" id="{375CDEE0-E05E-43E0-A7D4-084C00AA67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4500000">
                  <a:off x="2825" y="2848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4727" name="Group 151">
                  <a:extLst>
                    <a:ext uri="{FF2B5EF4-FFF2-40B4-BE49-F238E27FC236}">
                      <a16:creationId xmlns:a16="http://schemas.microsoft.com/office/drawing/2014/main" id="{ACCCE877-2822-4499-89DC-4C704E86D75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0969932" flipH="1">
                  <a:off x="2940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24728" name="AutoShape 152">
                    <a:extLst>
                      <a:ext uri="{FF2B5EF4-FFF2-40B4-BE49-F238E27FC236}">
                        <a16:creationId xmlns:a16="http://schemas.microsoft.com/office/drawing/2014/main" id="{DB998D87-0E6A-4236-80B9-F337482AD75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729" name="Oval 153">
                    <a:extLst>
                      <a:ext uri="{FF2B5EF4-FFF2-40B4-BE49-F238E27FC236}">
                        <a16:creationId xmlns:a16="http://schemas.microsoft.com/office/drawing/2014/main" id="{87A054EB-6EB1-47B7-8343-2B941581875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730" name="AutoShape 154">
                    <a:extLst>
                      <a:ext uri="{FF2B5EF4-FFF2-40B4-BE49-F238E27FC236}">
                        <a16:creationId xmlns:a16="http://schemas.microsoft.com/office/drawing/2014/main" id="{A0C103FB-E78D-469B-8137-52CBFD2FE71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731" name="AutoShape 155">
                    <a:extLst>
                      <a:ext uri="{FF2B5EF4-FFF2-40B4-BE49-F238E27FC236}">
                        <a16:creationId xmlns:a16="http://schemas.microsoft.com/office/drawing/2014/main" id="{243608D9-CD18-4E94-83E1-FE3E004C08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4732" name="AutoShape 156">
                  <a:extLst>
                    <a:ext uri="{FF2B5EF4-FFF2-40B4-BE49-F238E27FC236}">
                      <a16:creationId xmlns:a16="http://schemas.microsoft.com/office/drawing/2014/main" id="{3BDBE075-A9A1-4F40-B9D8-5C428D553C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33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33" name="Oval 157">
                  <a:extLst>
                    <a:ext uri="{FF2B5EF4-FFF2-40B4-BE49-F238E27FC236}">
                      <a16:creationId xmlns:a16="http://schemas.microsoft.com/office/drawing/2014/main" id="{66BE4DB0-128F-47AD-9E8F-FAD65D04C8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85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34" name="AutoShape 158">
                  <a:extLst>
                    <a:ext uri="{FF2B5EF4-FFF2-40B4-BE49-F238E27FC236}">
                      <a16:creationId xmlns:a16="http://schemas.microsoft.com/office/drawing/2014/main" id="{1646831E-72CA-4EC2-89A3-65FCC5F5F2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 flipH="1">
                  <a:off x="3053" y="2849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35" name="Oval 159">
                  <a:extLst>
                    <a:ext uri="{FF2B5EF4-FFF2-40B4-BE49-F238E27FC236}">
                      <a16:creationId xmlns:a16="http://schemas.microsoft.com/office/drawing/2014/main" id="{F27E0B95-6B2B-4A99-A203-E198044C16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523"/>
                  <a:ext cx="136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FF66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4736" name="Line 160">
              <a:extLst>
                <a:ext uri="{FF2B5EF4-FFF2-40B4-BE49-F238E27FC236}">
                  <a16:creationId xmlns:a16="http://schemas.microsoft.com/office/drawing/2014/main" id="{4C4359CD-6C04-4125-AEFB-761211B5F0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434"/>
              <a:ext cx="1407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37" name="Rectangle 161">
              <a:extLst>
                <a:ext uri="{FF2B5EF4-FFF2-40B4-BE49-F238E27FC236}">
                  <a16:creationId xmlns:a16="http://schemas.microsoft.com/office/drawing/2014/main" id="{714EA3A5-044B-44ED-8ABF-1F53E442DA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525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38" name="Rectangle 162">
              <a:extLst>
                <a:ext uri="{FF2B5EF4-FFF2-40B4-BE49-F238E27FC236}">
                  <a16:creationId xmlns:a16="http://schemas.microsoft.com/office/drawing/2014/main" id="{820645B4-3D5C-4638-8748-C1A6A1454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616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39" name="Rectangle 163">
              <a:extLst>
                <a:ext uri="{FF2B5EF4-FFF2-40B4-BE49-F238E27FC236}">
                  <a16:creationId xmlns:a16="http://schemas.microsoft.com/office/drawing/2014/main" id="{6F358DFD-AE10-4073-A08F-6B88920C20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706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40" name="Rectangle 164">
              <a:extLst>
                <a:ext uri="{FF2B5EF4-FFF2-40B4-BE49-F238E27FC236}">
                  <a16:creationId xmlns:a16="http://schemas.microsoft.com/office/drawing/2014/main" id="{CF661C47-8A41-4EA5-91DE-190D7E242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797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41" name="Rectangle 165">
              <a:extLst>
                <a:ext uri="{FF2B5EF4-FFF2-40B4-BE49-F238E27FC236}">
                  <a16:creationId xmlns:a16="http://schemas.microsoft.com/office/drawing/2014/main" id="{2BA725C7-50D9-48B1-9313-3B4E0033ED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069"/>
              <a:ext cx="410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42" name="Rectangle 166">
              <a:extLst>
                <a:ext uri="{FF2B5EF4-FFF2-40B4-BE49-F238E27FC236}">
                  <a16:creationId xmlns:a16="http://schemas.microsoft.com/office/drawing/2014/main" id="{97E3097E-59B4-4B4D-B1D6-1D73DA1AD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161"/>
              <a:ext cx="410" cy="4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43" name="Rectangle 167">
              <a:extLst>
                <a:ext uri="{FF2B5EF4-FFF2-40B4-BE49-F238E27FC236}">
                  <a16:creationId xmlns:a16="http://schemas.microsoft.com/office/drawing/2014/main" id="{92310233-DD50-4909-A975-5C35FF6F2C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251"/>
              <a:ext cx="410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44" name="Rectangle 168">
              <a:extLst>
                <a:ext uri="{FF2B5EF4-FFF2-40B4-BE49-F238E27FC236}">
                  <a16:creationId xmlns:a16="http://schemas.microsoft.com/office/drawing/2014/main" id="{57BF35AD-D512-4EEC-AE96-8A47C5C3D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343"/>
              <a:ext cx="410" cy="4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45" name="Rectangle 169">
              <a:extLst>
                <a:ext uri="{FF2B5EF4-FFF2-40B4-BE49-F238E27FC236}">
                  <a16:creationId xmlns:a16="http://schemas.microsoft.com/office/drawing/2014/main" id="{4B12A3B2-ED94-4B44-8FD4-471459BF63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432"/>
              <a:ext cx="410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46" name="Rectangle 170">
              <a:extLst>
                <a:ext uri="{FF2B5EF4-FFF2-40B4-BE49-F238E27FC236}">
                  <a16:creationId xmlns:a16="http://schemas.microsoft.com/office/drawing/2014/main" id="{7647254F-EB1B-41AB-9BBC-B60C26EE7A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524"/>
              <a:ext cx="410" cy="4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47" name="Rectangle 171">
              <a:extLst>
                <a:ext uri="{FF2B5EF4-FFF2-40B4-BE49-F238E27FC236}">
                  <a16:creationId xmlns:a16="http://schemas.microsoft.com/office/drawing/2014/main" id="{0158AFF2-9D07-4BAB-B6CA-C8E1A1FD7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888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48" name="Rectangle 172">
              <a:extLst>
                <a:ext uri="{FF2B5EF4-FFF2-40B4-BE49-F238E27FC236}">
                  <a16:creationId xmlns:a16="http://schemas.microsoft.com/office/drawing/2014/main" id="{C858BDDE-89A9-470E-9435-D486C262BF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979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49" name="Rectangle 173">
              <a:extLst>
                <a:ext uri="{FF2B5EF4-FFF2-40B4-BE49-F238E27FC236}">
                  <a16:creationId xmlns:a16="http://schemas.microsoft.com/office/drawing/2014/main" id="{E90F59C1-3433-443C-ABE3-5935F7414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069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50" name="Rectangle 174">
              <a:extLst>
                <a:ext uri="{FF2B5EF4-FFF2-40B4-BE49-F238E27FC236}">
                  <a16:creationId xmlns:a16="http://schemas.microsoft.com/office/drawing/2014/main" id="{97F9F21D-B382-4C91-A406-1B36F14793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160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51" name="Rectangle 175">
              <a:extLst>
                <a:ext uri="{FF2B5EF4-FFF2-40B4-BE49-F238E27FC236}">
                  <a16:creationId xmlns:a16="http://schemas.microsoft.com/office/drawing/2014/main" id="{D3E88B4C-04BB-44E8-AF81-C184DD4457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845"/>
              <a:ext cx="227" cy="9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400"/>
                <a:t>ログイン</a:t>
              </a:r>
            </a:p>
          </p:txBody>
        </p:sp>
        <p:sp>
          <p:nvSpPr>
            <p:cNvPr id="24752" name="Rectangle 176">
              <a:extLst>
                <a:ext uri="{FF2B5EF4-FFF2-40B4-BE49-F238E27FC236}">
                  <a16:creationId xmlns:a16="http://schemas.microsoft.com/office/drawing/2014/main" id="{69F05449-A283-4698-8119-76D847176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845"/>
              <a:ext cx="227" cy="9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400"/>
                <a:t>会員登録</a:t>
              </a:r>
            </a:p>
          </p:txBody>
        </p:sp>
        <p:sp>
          <p:nvSpPr>
            <p:cNvPr id="24753" name="WordArt 177">
              <a:extLst>
                <a:ext uri="{FF2B5EF4-FFF2-40B4-BE49-F238E27FC236}">
                  <a16:creationId xmlns:a16="http://schemas.microsoft.com/office/drawing/2014/main" id="{5A3F32A0-ABAF-45A5-BD0B-7487DEA7AD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" y="2387"/>
              <a:ext cx="273" cy="6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rgbClr val="3366FF">
                          <a:gamma/>
                          <a:shade val="46275"/>
                          <a:invGamma/>
                        </a:srgbClr>
                      </a:gs>
                      <a:gs pos="100000">
                        <a:srgbClr val="3366FF"/>
                      </a:gs>
                    </a:gsLst>
                    <a:lin ang="5400000" scaled="1"/>
                  </a:gra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コメント</a:t>
              </a:r>
            </a:p>
          </p:txBody>
        </p:sp>
        <p:sp>
          <p:nvSpPr>
            <p:cNvPr id="24754" name="Rectangle 178">
              <a:extLst>
                <a:ext uri="{FF2B5EF4-FFF2-40B4-BE49-F238E27FC236}">
                  <a16:creationId xmlns:a16="http://schemas.microsoft.com/office/drawing/2014/main" id="{4AF55EEC-557D-46C9-807C-2825B0E416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523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55" name="Rectangle 179">
              <a:extLst>
                <a:ext uri="{FF2B5EF4-FFF2-40B4-BE49-F238E27FC236}">
                  <a16:creationId xmlns:a16="http://schemas.microsoft.com/office/drawing/2014/main" id="{34F33256-17EC-4EF2-A2E4-E8E0A7B36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251"/>
              <a:ext cx="953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756" name="Group 180">
            <a:extLst>
              <a:ext uri="{FF2B5EF4-FFF2-40B4-BE49-F238E27FC236}">
                <a16:creationId xmlns:a16="http://schemas.microsoft.com/office/drawing/2014/main" id="{BE0FBE7C-13E5-47D2-B0E5-131172BB82E1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836613"/>
            <a:ext cx="1584325" cy="1584325"/>
            <a:chOff x="262" y="527"/>
            <a:chExt cx="2178" cy="2223"/>
          </a:xfrm>
        </p:grpSpPr>
        <p:grpSp>
          <p:nvGrpSpPr>
            <p:cNvPr id="24757" name="Group 181">
              <a:extLst>
                <a:ext uri="{FF2B5EF4-FFF2-40B4-BE49-F238E27FC236}">
                  <a16:creationId xmlns:a16="http://schemas.microsoft.com/office/drawing/2014/main" id="{0DA0EC00-EC89-4055-AC1A-E84230E976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527"/>
              <a:ext cx="2178" cy="2223"/>
              <a:chOff x="262" y="527"/>
              <a:chExt cx="2178" cy="2223"/>
            </a:xfrm>
          </p:grpSpPr>
          <p:sp>
            <p:nvSpPr>
              <p:cNvPr id="24758" name="AutoShape 182">
                <a:extLst>
                  <a:ext uri="{FF2B5EF4-FFF2-40B4-BE49-F238E27FC236}">
                    <a16:creationId xmlns:a16="http://schemas.microsoft.com/office/drawing/2014/main" id="{193DB655-CA60-4209-8757-30754EA657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59" name="AutoShape 183">
                <a:extLst>
                  <a:ext uri="{FF2B5EF4-FFF2-40B4-BE49-F238E27FC236}">
                    <a16:creationId xmlns:a16="http://schemas.microsoft.com/office/drawing/2014/main" id="{16E800D8-B2AA-4047-B361-D8C0A09243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60" name="Rectangle 184">
                <a:extLst>
                  <a:ext uri="{FF2B5EF4-FFF2-40B4-BE49-F238E27FC236}">
                    <a16:creationId xmlns:a16="http://schemas.microsoft.com/office/drawing/2014/main" id="{A61F3AB1-14FB-4B53-A5E0-5030B2002B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61" name="Rectangle 185">
                <a:extLst>
                  <a:ext uri="{FF2B5EF4-FFF2-40B4-BE49-F238E27FC236}">
                    <a16:creationId xmlns:a16="http://schemas.microsoft.com/office/drawing/2014/main" id="{1BF741ED-A7BD-4A13-953F-4CA639192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62" name="Rectangle 186">
                <a:extLst>
                  <a:ext uri="{FF2B5EF4-FFF2-40B4-BE49-F238E27FC236}">
                    <a16:creationId xmlns:a16="http://schemas.microsoft.com/office/drawing/2014/main" id="{3B004691-5669-49FA-A212-618988B97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63" name="Rectangle 187">
                <a:extLst>
                  <a:ext uri="{FF2B5EF4-FFF2-40B4-BE49-F238E27FC236}">
                    <a16:creationId xmlns:a16="http://schemas.microsoft.com/office/drawing/2014/main" id="{0E264CF8-9644-4700-A94C-7684639390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64" name="Rectangle 188">
                <a:extLst>
                  <a:ext uri="{FF2B5EF4-FFF2-40B4-BE49-F238E27FC236}">
                    <a16:creationId xmlns:a16="http://schemas.microsoft.com/office/drawing/2014/main" id="{E3883995-BAA7-4AE2-BBD1-942F76F6A2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65" name="AutoShape 189">
                <a:extLst>
                  <a:ext uri="{FF2B5EF4-FFF2-40B4-BE49-F238E27FC236}">
                    <a16:creationId xmlns:a16="http://schemas.microsoft.com/office/drawing/2014/main" id="{C36F1145-8DF5-4A99-9296-0558C00040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766" name="Group 190">
                <a:extLst>
                  <a:ext uri="{FF2B5EF4-FFF2-40B4-BE49-F238E27FC236}">
                    <a16:creationId xmlns:a16="http://schemas.microsoft.com/office/drawing/2014/main" id="{7BCF7A9B-AE97-48A4-8336-21048D808B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24767" name="Group 191">
                  <a:extLst>
                    <a:ext uri="{FF2B5EF4-FFF2-40B4-BE49-F238E27FC236}">
                      <a16:creationId xmlns:a16="http://schemas.microsoft.com/office/drawing/2014/main" id="{9FDB5FB7-BE2B-4D0D-A8C3-EE7570700A3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24768" name="AutoShape 192">
                    <a:extLst>
                      <a:ext uri="{FF2B5EF4-FFF2-40B4-BE49-F238E27FC236}">
                        <a16:creationId xmlns:a16="http://schemas.microsoft.com/office/drawing/2014/main" id="{C430F74C-C4DA-416D-8893-345CB2C1FE8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769" name="Rectangle 193">
                    <a:extLst>
                      <a:ext uri="{FF2B5EF4-FFF2-40B4-BE49-F238E27FC236}">
                        <a16:creationId xmlns:a16="http://schemas.microsoft.com/office/drawing/2014/main" id="{D25E7500-2035-4E50-AA79-3206ACD92C9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4770" name="Group 194">
                  <a:extLst>
                    <a:ext uri="{FF2B5EF4-FFF2-40B4-BE49-F238E27FC236}">
                      <a16:creationId xmlns:a16="http://schemas.microsoft.com/office/drawing/2014/main" id="{1BE21009-78C3-474B-8201-438738C8404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24771" name="AutoShape 195">
                    <a:extLst>
                      <a:ext uri="{FF2B5EF4-FFF2-40B4-BE49-F238E27FC236}">
                        <a16:creationId xmlns:a16="http://schemas.microsoft.com/office/drawing/2014/main" id="{61EDD710-5499-4C93-BEC5-BEB04BE3B09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772" name="Rectangle 196">
                    <a:extLst>
                      <a:ext uri="{FF2B5EF4-FFF2-40B4-BE49-F238E27FC236}">
                        <a16:creationId xmlns:a16="http://schemas.microsoft.com/office/drawing/2014/main" id="{DA3293BF-CD34-446C-A94A-BA2F53CCE6E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773" name="Rectangle 197">
                    <a:extLst>
                      <a:ext uri="{FF2B5EF4-FFF2-40B4-BE49-F238E27FC236}">
                        <a16:creationId xmlns:a16="http://schemas.microsoft.com/office/drawing/2014/main" id="{D7D33E7D-E023-49C8-B3E0-7AD30C79F4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4774" name="Group 198">
                  <a:extLst>
                    <a:ext uri="{FF2B5EF4-FFF2-40B4-BE49-F238E27FC236}">
                      <a16:creationId xmlns:a16="http://schemas.microsoft.com/office/drawing/2014/main" id="{C8BBBB5B-D599-4F70-9366-FB2147262AB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24775" name="AutoShape 199">
                    <a:extLst>
                      <a:ext uri="{FF2B5EF4-FFF2-40B4-BE49-F238E27FC236}">
                        <a16:creationId xmlns:a16="http://schemas.microsoft.com/office/drawing/2014/main" id="{3F493017-A116-4300-B3AA-6F18B9D575B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4776" name="Group 200">
                    <a:extLst>
                      <a:ext uri="{FF2B5EF4-FFF2-40B4-BE49-F238E27FC236}">
                        <a16:creationId xmlns:a16="http://schemas.microsoft.com/office/drawing/2014/main" id="{16B4C5C5-29CE-4177-9EAC-03C644C6F2D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24777" name="Rectangle 201">
                      <a:extLst>
                        <a:ext uri="{FF2B5EF4-FFF2-40B4-BE49-F238E27FC236}">
                          <a16:creationId xmlns:a16="http://schemas.microsoft.com/office/drawing/2014/main" id="{06AC38AD-563F-4F3D-8DFF-A53B3C70D87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778" name="Rectangle 202">
                      <a:extLst>
                        <a:ext uri="{FF2B5EF4-FFF2-40B4-BE49-F238E27FC236}">
                          <a16:creationId xmlns:a16="http://schemas.microsoft.com/office/drawing/2014/main" id="{081EAB78-A323-46AD-8081-26D0BEA74CC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24779" name="WordArt 203">
              <a:extLst>
                <a:ext uri="{FF2B5EF4-FFF2-40B4-BE49-F238E27FC236}">
                  <a16:creationId xmlns:a16="http://schemas.microsoft.com/office/drawing/2014/main" id="{C56198BB-C149-4BED-B61B-8F74AF7CCA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" y="845"/>
              <a:ext cx="522" cy="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FF66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6600"/>
                      </a:gs>
                    </a:gsLst>
                    <a:lin ang="5400000" scaled="1"/>
                  </a:gra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Blog</a:t>
              </a:r>
              <a:endParaRPr lang="ja-JP" altLang="en-US" sz="3600" b="1" kern="10">
                <a:gradFill rotWithShape="1">
                  <a:gsLst>
                    <a:gs pos="0">
                      <a:srgbClr val="FF6600">
                        <a:gamma/>
                        <a:shade val="46275"/>
                        <a:invGamma/>
                      </a:srgbClr>
                    </a:gs>
                    <a:gs pos="100000">
                      <a:srgbClr val="FF6600"/>
                    </a:gs>
                  </a:gsLst>
                  <a:lin ang="5400000" scaled="1"/>
                </a:gra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4780" name="Group 204">
              <a:extLst>
                <a:ext uri="{FF2B5EF4-FFF2-40B4-BE49-F238E27FC236}">
                  <a16:creationId xmlns:a16="http://schemas.microsoft.com/office/drawing/2014/main" id="{5E84F135-4572-43D6-B414-2530324DE5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706"/>
              <a:ext cx="409" cy="325"/>
              <a:chOff x="1578" y="3521"/>
              <a:chExt cx="317" cy="227"/>
            </a:xfrm>
          </p:grpSpPr>
          <p:sp>
            <p:nvSpPr>
              <p:cNvPr id="24781" name="Rectangle 205">
                <a:extLst>
                  <a:ext uri="{FF2B5EF4-FFF2-40B4-BE49-F238E27FC236}">
                    <a16:creationId xmlns:a16="http://schemas.microsoft.com/office/drawing/2014/main" id="{C2711F64-6DD5-487E-B614-C2A083B101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521"/>
                <a:ext cx="317" cy="45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82" name="Rectangle 206">
                <a:extLst>
                  <a:ext uri="{FF2B5EF4-FFF2-40B4-BE49-F238E27FC236}">
                    <a16:creationId xmlns:a16="http://schemas.microsoft.com/office/drawing/2014/main" id="{3EA09952-CD84-4A39-B574-F6E27887B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566"/>
                <a:ext cx="45" cy="46"/>
              </a:xfrm>
              <a:prstGeom prst="rect">
                <a:avLst/>
              </a:prstGeom>
              <a:solidFill>
                <a:srgbClr val="FF99CC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83" name="Rectangle 207">
                <a:extLst>
                  <a:ext uri="{FF2B5EF4-FFF2-40B4-BE49-F238E27FC236}">
                    <a16:creationId xmlns:a16="http://schemas.microsoft.com/office/drawing/2014/main" id="{C4A56CE2-CCF6-414A-B4A5-0AAE5A4DB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612"/>
                <a:ext cx="45" cy="46"/>
              </a:xfrm>
              <a:prstGeom prst="rect">
                <a:avLst/>
              </a:prstGeom>
              <a:solidFill>
                <a:srgbClr val="FF99CC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84" name="Rectangle 208">
                <a:extLst>
                  <a:ext uri="{FF2B5EF4-FFF2-40B4-BE49-F238E27FC236}">
                    <a16:creationId xmlns:a16="http://schemas.microsoft.com/office/drawing/2014/main" id="{63DA10FC-281D-4F70-AF3E-3A9891A7C2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657"/>
                <a:ext cx="45" cy="46"/>
              </a:xfrm>
              <a:prstGeom prst="rect">
                <a:avLst/>
              </a:prstGeom>
              <a:solidFill>
                <a:srgbClr val="FF99CC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85" name="Rectangle 209">
                <a:extLst>
                  <a:ext uri="{FF2B5EF4-FFF2-40B4-BE49-F238E27FC236}">
                    <a16:creationId xmlns:a16="http://schemas.microsoft.com/office/drawing/2014/main" id="{CEF340D0-5FE8-4887-840C-2C8202AFD5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02"/>
                <a:ext cx="45" cy="46"/>
              </a:xfrm>
              <a:prstGeom prst="rect">
                <a:avLst/>
              </a:prstGeom>
              <a:solidFill>
                <a:srgbClr val="FF99CC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86" name="Rectangle 210">
                <a:extLst>
                  <a:ext uri="{FF2B5EF4-FFF2-40B4-BE49-F238E27FC236}">
                    <a16:creationId xmlns:a16="http://schemas.microsoft.com/office/drawing/2014/main" id="{F04EA622-3F63-470B-AD89-676B1CCB3F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566"/>
                <a:ext cx="45" cy="46"/>
              </a:xfrm>
              <a:prstGeom prst="rect">
                <a:avLst/>
              </a:prstGeom>
              <a:solidFill>
                <a:srgbClr val="99CCFF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87" name="Rectangle 211">
                <a:extLst>
                  <a:ext uri="{FF2B5EF4-FFF2-40B4-BE49-F238E27FC236}">
                    <a16:creationId xmlns:a16="http://schemas.microsoft.com/office/drawing/2014/main" id="{9E5F07AD-B778-4DA0-8B68-A4D7E80077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12"/>
                <a:ext cx="45" cy="46"/>
              </a:xfrm>
              <a:prstGeom prst="rect">
                <a:avLst/>
              </a:prstGeom>
              <a:solidFill>
                <a:srgbClr val="99CCFF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88" name="Rectangle 212">
                <a:extLst>
                  <a:ext uri="{FF2B5EF4-FFF2-40B4-BE49-F238E27FC236}">
                    <a16:creationId xmlns:a16="http://schemas.microsoft.com/office/drawing/2014/main" id="{E592C3C7-E08C-4DF2-8B71-42880C2893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45" cy="46"/>
              </a:xfrm>
              <a:prstGeom prst="rect">
                <a:avLst/>
              </a:prstGeom>
              <a:solidFill>
                <a:srgbClr val="99CCFF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89" name="Rectangle 213">
                <a:extLst>
                  <a:ext uri="{FF2B5EF4-FFF2-40B4-BE49-F238E27FC236}">
                    <a16:creationId xmlns:a16="http://schemas.microsoft.com/office/drawing/2014/main" id="{0ADC83A0-6D88-4D90-95E5-38284EBF7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702"/>
                <a:ext cx="45" cy="46"/>
              </a:xfrm>
              <a:prstGeom prst="rect">
                <a:avLst/>
              </a:prstGeom>
              <a:solidFill>
                <a:srgbClr val="99CCFF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90" name="Rectangle 214">
                <a:extLst>
                  <a:ext uri="{FF2B5EF4-FFF2-40B4-BE49-F238E27FC236}">
                    <a16:creationId xmlns:a16="http://schemas.microsoft.com/office/drawing/2014/main" id="{972022E8-B9E0-4FD9-AABE-DEA3D4E03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91" name="Rectangle 215">
                <a:extLst>
                  <a:ext uri="{FF2B5EF4-FFF2-40B4-BE49-F238E27FC236}">
                    <a16:creationId xmlns:a16="http://schemas.microsoft.com/office/drawing/2014/main" id="{04C7BB9B-7A5D-4BDB-9B63-A363607384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92" name="Rectangle 216">
                <a:extLst>
                  <a:ext uri="{FF2B5EF4-FFF2-40B4-BE49-F238E27FC236}">
                    <a16:creationId xmlns:a16="http://schemas.microsoft.com/office/drawing/2014/main" id="{5CE66035-0BA1-492D-B41A-1BE91359E0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93" name="Rectangle 217">
                <a:extLst>
                  <a:ext uri="{FF2B5EF4-FFF2-40B4-BE49-F238E27FC236}">
                    <a16:creationId xmlns:a16="http://schemas.microsoft.com/office/drawing/2014/main" id="{BDE1616F-6184-4B72-88C8-D0113FD041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94" name="Rectangle 218">
                <a:extLst>
                  <a:ext uri="{FF2B5EF4-FFF2-40B4-BE49-F238E27FC236}">
                    <a16:creationId xmlns:a16="http://schemas.microsoft.com/office/drawing/2014/main" id="{5BC1D866-5611-4289-9BE3-9CB6EA174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95" name="Rectangle 219">
                <a:extLst>
                  <a:ext uri="{FF2B5EF4-FFF2-40B4-BE49-F238E27FC236}">
                    <a16:creationId xmlns:a16="http://schemas.microsoft.com/office/drawing/2014/main" id="{CDF57794-6EAC-4DCD-8127-A62AB00D15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96" name="Rectangle 220">
                <a:extLst>
                  <a:ext uri="{FF2B5EF4-FFF2-40B4-BE49-F238E27FC236}">
                    <a16:creationId xmlns:a16="http://schemas.microsoft.com/office/drawing/2014/main" id="{584F8D3E-EE07-45B1-9BFB-3D480463B7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97" name="Rectangle 221">
                <a:extLst>
                  <a:ext uri="{FF2B5EF4-FFF2-40B4-BE49-F238E27FC236}">
                    <a16:creationId xmlns:a16="http://schemas.microsoft.com/office/drawing/2014/main" id="{1A0A6E24-6E72-4AEF-8267-2C45D894A8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98" name="Rectangle 222">
                <a:extLst>
                  <a:ext uri="{FF2B5EF4-FFF2-40B4-BE49-F238E27FC236}">
                    <a16:creationId xmlns:a16="http://schemas.microsoft.com/office/drawing/2014/main" id="{4170FC00-D7AF-4013-8C5C-7069CDD059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99" name="Rectangle 223">
                <a:extLst>
                  <a:ext uri="{FF2B5EF4-FFF2-40B4-BE49-F238E27FC236}">
                    <a16:creationId xmlns:a16="http://schemas.microsoft.com/office/drawing/2014/main" id="{FD53C274-52EE-47F8-B136-DE2C1CFAAB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00" name="Rectangle 224">
                <a:extLst>
                  <a:ext uri="{FF2B5EF4-FFF2-40B4-BE49-F238E27FC236}">
                    <a16:creationId xmlns:a16="http://schemas.microsoft.com/office/drawing/2014/main" id="{C4BBBB96-1E8E-4B17-94BD-D3DA05DDFF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01" name="Rectangle 225">
                <a:extLst>
                  <a:ext uri="{FF2B5EF4-FFF2-40B4-BE49-F238E27FC236}">
                    <a16:creationId xmlns:a16="http://schemas.microsoft.com/office/drawing/2014/main" id="{B36A4339-82ED-48B0-A4FB-2B12E86471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02" name="Rectangle 226">
                <a:extLst>
                  <a:ext uri="{FF2B5EF4-FFF2-40B4-BE49-F238E27FC236}">
                    <a16:creationId xmlns:a16="http://schemas.microsoft.com/office/drawing/2014/main" id="{9E211B47-11D0-4A80-B0BE-EF6373121F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03" name="Rectangle 227">
                <a:extLst>
                  <a:ext uri="{FF2B5EF4-FFF2-40B4-BE49-F238E27FC236}">
                    <a16:creationId xmlns:a16="http://schemas.microsoft.com/office/drawing/2014/main" id="{AC606429-E4DD-4581-848D-C5549F9340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04" name="Rectangle 228">
                <a:extLst>
                  <a:ext uri="{FF2B5EF4-FFF2-40B4-BE49-F238E27FC236}">
                    <a16:creationId xmlns:a16="http://schemas.microsoft.com/office/drawing/2014/main" id="{E946458E-2623-4FC6-97E4-6BA9A87E03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05" name="Rectangle 229">
                <a:extLst>
                  <a:ext uri="{FF2B5EF4-FFF2-40B4-BE49-F238E27FC236}">
                    <a16:creationId xmlns:a16="http://schemas.microsoft.com/office/drawing/2014/main" id="{39E95BF1-079F-42D4-8627-EF52E1B032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06" name="Rectangle 230">
                <a:extLst>
                  <a:ext uri="{FF2B5EF4-FFF2-40B4-BE49-F238E27FC236}">
                    <a16:creationId xmlns:a16="http://schemas.microsoft.com/office/drawing/2014/main" id="{47579254-C821-499B-BB1D-5DAB4D2794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07" name="Rectangle 231">
                <a:extLst>
                  <a:ext uri="{FF2B5EF4-FFF2-40B4-BE49-F238E27FC236}">
                    <a16:creationId xmlns:a16="http://schemas.microsoft.com/office/drawing/2014/main" id="{03FFF1D5-FFB8-436F-81C2-51C9DB6FA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08" name="Rectangle 232">
                <a:extLst>
                  <a:ext uri="{FF2B5EF4-FFF2-40B4-BE49-F238E27FC236}">
                    <a16:creationId xmlns:a16="http://schemas.microsoft.com/office/drawing/2014/main" id="{588AF6EB-F9A2-4F4F-8758-855775C364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09" name="Rectangle 233">
                <a:extLst>
                  <a:ext uri="{FF2B5EF4-FFF2-40B4-BE49-F238E27FC236}">
                    <a16:creationId xmlns:a16="http://schemas.microsoft.com/office/drawing/2014/main" id="{2554F55A-C686-4930-BEE7-0D866E7EB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810" name="Rectangle 234">
              <a:extLst>
                <a:ext uri="{FF2B5EF4-FFF2-40B4-BE49-F238E27FC236}">
                  <a16:creationId xmlns:a16="http://schemas.microsoft.com/office/drawing/2014/main" id="{061337A2-FE21-4840-BFCC-5D5138A4F8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162"/>
              <a:ext cx="1906" cy="45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11" name="WordArt 235">
              <a:extLst>
                <a:ext uri="{FF2B5EF4-FFF2-40B4-BE49-F238E27FC236}">
                  <a16:creationId xmlns:a16="http://schemas.microsoft.com/office/drawing/2014/main" id="{1F636EF5-8283-45F6-AE16-49E40CF345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" y="1298"/>
              <a:ext cx="363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rgbClr val="FF66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6600"/>
                      </a:gs>
                    </a:gsLst>
                    <a:lin ang="5400000" scaled="1"/>
                  </a:gra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タイトル</a:t>
              </a:r>
            </a:p>
          </p:txBody>
        </p:sp>
        <p:sp>
          <p:nvSpPr>
            <p:cNvPr id="24812" name="Rectangle 236">
              <a:extLst>
                <a:ext uri="{FF2B5EF4-FFF2-40B4-BE49-F238E27FC236}">
                  <a16:creationId xmlns:a16="http://schemas.microsoft.com/office/drawing/2014/main" id="{9510D525-928C-4A45-973C-E64FF2583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298"/>
              <a:ext cx="409" cy="363"/>
            </a:xfrm>
            <a:prstGeom prst="rect">
              <a:avLst/>
            </a:prstGeom>
            <a:gradFill rotWithShape="1">
              <a:gsLst>
                <a:gs pos="0">
                  <a:srgbClr val="FF99CC">
                    <a:gamma/>
                    <a:tint val="0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813" name="Group 237">
              <a:extLst>
                <a:ext uri="{FF2B5EF4-FFF2-40B4-BE49-F238E27FC236}">
                  <a16:creationId xmlns:a16="http://schemas.microsoft.com/office/drawing/2014/main" id="{A35A3F71-2B55-4036-8E79-89A76245BA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1343"/>
              <a:ext cx="224" cy="318"/>
              <a:chOff x="3165" y="1886"/>
              <a:chExt cx="1472" cy="2088"/>
            </a:xfrm>
          </p:grpSpPr>
          <p:sp>
            <p:nvSpPr>
              <p:cNvPr id="24814" name="Freeform 238">
                <a:extLst>
                  <a:ext uri="{FF2B5EF4-FFF2-40B4-BE49-F238E27FC236}">
                    <a16:creationId xmlns:a16="http://schemas.microsoft.com/office/drawing/2014/main" id="{34FCCD1F-2D20-4FE7-8AD9-F56C44C4B1A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982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815" name="Freeform 239">
                <a:extLst>
                  <a:ext uri="{FF2B5EF4-FFF2-40B4-BE49-F238E27FC236}">
                    <a16:creationId xmlns:a16="http://schemas.microsoft.com/office/drawing/2014/main" id="{5CB39F20-D407-43B7-903E-A6C73051A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" y="3113"/>
                <a:ext cx="542" cy="859"/>
              </a:xfrm>
              <a:custGeom>
                <a:avLst/>
                <a:gdLst>
                  <a:gd name="T0" fmla="*/ 187 w 542"/>
                  <a:gd name="T1" fmla="*/ 0 h 859"/>
                  <a:gd name="T2" fmla="*/ 466 w 542"/>
                  <a:gd name="T3" fmla="*/ 133 h 859"/>
                  <a:gd name="T4" fmla="*/ 542 w 542"/>
                  <a:gd name="T5" fmla="*/ 224 h 859"/>
                  <a:gd name="T6" fmla="*/ 490 w 542"/>
                  <a:gd name="T7" fmla="*/ 529 h 859"/>
                  <a:gd name="T8" fmla="*/ 410 w 542"/>
                  <a:gd name="T9" fmla="*/ 859 h 859"/>
                  <a:gd name="T10" fmla="*/ 0 w 542"/>
                  <a:gd name="T11" fmla="*/ 859 h 859"/>
                  <a:gd name="T12" fmla="*/ 187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187" y="0"/>
                    </a:moveTo>
                    <a:lnTo>
                      <a:pt x="466" y="133"/>
                    </a:lnTo>
                    <a:lnTo>
                      <a:pt x="542" y="224"/>
                    </a:lnTo>
                    <a:lnTo>
                      <a:pt x="490" y="529"/>
                    </a:lnTo>
                    <a:lnTo>
                      <a:pt x="410" y="859"/>
                    </a:lnTo>
                    <a:lnTo>
                      <a:pt x="0" y="859"/>
                    </a:lnTo>
                    <a:lnTo>
                      <a:pt x="18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816" name="Oval 240">
                <a:extLst>
                  <a:ext uri="{FF2B5EF4-FFF2-40B4-BE49-F238E27FC236}">
                    <a16:creationId xmlns:a16="http://schemas.microsoft.com/office/drawing/2014/main" id="{F1BE8EE0-6B0F-4E7C-A8F0-ED3672C06F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3" y="3065"/>
                <a:ext cx="635" cy="36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17" name="Freeform 241">
                <a:extLst>
                  <a:ext uri="{FF2B5EF4-FFF2-40B4-BE49-F238E27FC236}">
                    <a16:creationId xmlns:a16="http://schemas.microsoft.com/office/drawing/2014/main" id="{77E4DF08-032E-4E09-AC7B-AB8971967C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818" name="Freeform 242">
                <a:extLst>
                  <a:ext uri="{FF2B5EF4-FFF2-40B4-BE49-F238E27FC236}">
                    <a16:creationId xmlns:a16="http://schemas.microsoft.com/office/drawing/2014/main" id="{D67B87CE-AAD1-4C66-99A1-AA2A58998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8" y="3113"/>
                <a:ext cx="542" cy="859"/>
              </a:xfrm>
              <a:custGeom>
                <a:avLst/>
                <a:gdLst>
                  <a:gd name="T0" fmla="*/ 355 w 542"/>
                  <a:gd name="T1" fmla="*/ 0 h 859"/>
                  <a:gd name="T2" fmla="*/ 76 w 542"/>
                  <a:gd name="T3" fmla="*/ 133 h 859"/>
                  <a:gd name="T4" fmla="*/ 0 w 542"/>
                  <a:gd name="T5" fmla="*/ 224 h 859"/>
                  <a:gd name="T6" fmla="*/ 52 w 542"/>
                  <a:gd name="T7" fmla="*/ 529 h 859"/>
                  <a:gd name="T8" fmla="*/ 118 w 542"/>
                  <a:gd name="T9" fmla="*/ 859 h 859"/>
                  <a:gd name="T10" fmla="*/ 542 w 542"/>
                  <a:gd name="T11" fmla="*/ 859 h 859"/>
                  <a:gd name="T12" fmla="*/ 355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355" y="0"/>
                    </a:moveTo>
                    <a:lnTo>
                      <a:pt x="76" y="133"/>
                    </a:lnTo>
                    <a:lnTo>
                      <a:pt x="0" y="224"/>
                    </a:lnTo>
                    <a:lnTo>
                      <a:pt x="52" y="529"/>
                    </a:lnTo>
                    <a:lnTo>
                      <a:pt x="118" y="859"/>
                    </a:lnTo>
                    <a:lnTo>
                      <a:pt x="542" y="859"/>
                    </a:lnTo>
                    <a:lnTo>
                      <a:pt x="35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819" name="AutoShape 243">
                <a:extLst>
                  <a:ext uri="{FF2B5EF4-FFF2-40B4-BE49-F238E27FC236}">
                    <a16:creationId xmlns:a16="http://schemas.microsoft.com/office/drawing/2014/main" id="{0A486FE1-13B5-4E7C-A2EC-874E1624FF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2024"/>
                <a:ext cx="952" cy="1270"/>
              </a:xfrm>
              <a:prstGeom prst="roundRect">
                <a:avLst>
                  <a:gd name="adj" fmla="val 47894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20" name="Oval 244">
                <a:extLst>
                  <a:ext uri="{FF2B5EF4-FFF2-40B4-BE49-F238E27FC236}">
                    <a16:creationId xmlns:a16="http://schemas.microsoft.com/office/drawing/2014/main" id="{1C70482A-FF4C-4A5F-B258-321925D106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12" y="1886"/>
                <a:ext cx="998" cy="104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21" name="Oval 245">
                <a:extLst>
                  <a:ext uri="{FF2B5EF4-FFF2-40B4-BE49-F238E27FC236}">
                    <a16:creationId xmlns:a16="http://schemas.microsoft.com/office/drawing/2014/main" id="{330B2FEA-856B-44BD-A6F6-0990B49DA7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412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22" name="Oval 246">
                <a:extLst>
                  <a:ext uri="{FF2B5EF4-FFF2-40B4-BE49-F238E27FC236}">
                    <a16:creationId xmlns:a16="http://schemas.microsoft.com/office/drawing/2014/main" id="{8DAAD562-1F1C-44C2-9FE2-BD3B79C8D0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4234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823" name="Group 247">
                <a:extLst>
                  <a:ext uri="{FF2B5EF4-FFF2-40B4-BE49-F238E27FC236}">
                    <a16:creationId xmlns:a16="http://schemas.microsoft.com/office/drawing/2014/main" id="{718E2BF8-E874-47E6-B00B-7AF18AAB34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75" y="2566"/>
                <a:ext cx="272" cy="726"/>
                <a:chOff x="2304" y="2251"/>
                <a:chExt cx="317" cy="726"/>
              </a:xfrm>
            </p:grpSpPr>
            <p:sp>
              <p:nvSpPr>
                <p:cNvPr id="24824" name="Oval 248">
                  <a:extLst>
                    <a:ext uri="{FF2B5EF4-FFF2-40B4-BE49-F238E27FC236}">
                      <a16:creationId xmlns:a16="http://schemas.microsoft.com/office/drawing/2014/main" id="{84197EF7-57F6-4D7C-AD4A-5D372B4E8D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25" name="Oval 249">
                  <a:extLst>
                    <a:ext uri="{FF2B5EF4-FFF2-40B4-BE49-F238E27FC236}">
                      <a16:creationId xmlns:a16="http://schemas.microsoft.com/office/drawing/2014/main" id="{01328C4C-8F7F-462F-A1B6-3E52F048B0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826" name="Oval 250">
                <a:extLst>
                  <a:ext uri="{FF2B5EF4-FFF2-40B4-BE49-F238E27FC236}">
                    <a16:creationId xmlns:a16="http://schemas.microsoft.com/office/drawing/2014/main" id="{FBC7BBB2-6532-4A34-9BDF-C2113F031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2" y="2022"/>
                <a:ext cx="880" cy="998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27" name="Freeform 251">
                <a:extLst>
                  <a:ext uri="{FF2B5EF4-FFF2-40B4-BE49-F238E27FC236}">
                    <a16:creationId xmlns:a16="http://schemas.microsoft.com/office/drawing/2014/main" id="{0A3200B2-0C59-4610-A5FA-5CABC3E3DAA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3847" y="2748"/>
                <a:ext cx="131" cy="46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4828" name="Group 252">
                <a:extLst>
                  <a:ext uri="{FF2B5EF4-FFF2-40B4-BE49-F238E27FC236}">
                    <a16:creationId xmlns:a16="http://schemas.microsoft.com/office/drawing/2014/main" id="{5D316679-B58F-444B-9285-D171150196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76" y="2839"/>
                <a:ext cx="272" cy="90"/>
                <a:chOff x="2893" y="1933"/>
                <a:chExt cx="642" cy="228"/>
              </a:xfrm>
            </p:grpSpPr>
            <p:sp>
              <p:nvSpPr>
                <p:cNvPr id="24829" name="Freeform 253">
                  <a:extLst>
                    <a:ext uri="{FF2B5EF4-FFF2-40B4-BE49-F238E27FC236}">
                      <a16:creationId xmlns:a16="http://schemas.microsoft.com/office/drawing/2014/main" id="{2262C1DD-871F-4429-A5FA-2ABF943395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830" name="Freeform 254">
                  <a:extLst>
                    <a:ext uri="{FF2B5EF4-FFF2-40B4-BE49-F238E27FC236}">
                      <a16:creationId xmlns:a16="http://schemas.microsoft.com/office/drawing/2014/main" id="{AFC04641-206F-4095-979E-74B9D98DDD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4831" name="Freeform 255">
                <a:extLst>
                  <a:ext uri="{FF2B5EF4-FFF2-40B4-BE49-F238E27FC236}">
                    <a16:creationId xmlns:a16="http://schemas.microsoft.com/office/drawing/2014/main" id="{FA9758DD-FC0A-418B-8B19-FC2E772DE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9" y="3065"/>
                <a:ext cx="544" cy="90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832" name="AutoShape 256">
                <a:extLst>
                  <a:ext uri="{FF2B5EF4-FFF2-40B4-BE49-F238E27FC236}">
                    <a16:creationId xmlns:a16="http://schemas.microsoft.com/office/drawing/2014/main" id="{22C08A7B-68E4-4A79-90BB-6B44282B6E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642" y="2182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33" name="Oval 257">
                <a:extLst>
                  <a:ext uri="{FF2B5EF4-FFF2-40B4-BE49-F238E27FC236}">
                    <a16:creationId xmlns:a16="http://schemas.microsoft.com/office/drawing/2014/main" id="{38743A5C-C558-4314-B9AE-C41E265E6E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3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34" name="Oval 258">
                <a:extLst>
                  <a:ext uri="{FF2B5EF4-FFF2-40B4-BE49-F238E27FC236}">
                    <a16:creationId xmlns:a16="http://schemas.microsoft.com/office/drawing/2014/main" id="{086893F2-2417-432A-93E3-B1516D81A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7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35" name="AutoShape 259">
                <a:extLst>
                  <a:ext uri="{FF2B5EF4-FFF2-40B4-BE49-F238E27FC236}">
                    <a16:creationId xmlns:a16="http://schemas.microsoft.com/office/drawing/2014/main" id="{6E83B144-CC2C-4572-8DEF-1DE23AD304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141" y="2183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836" name="Group 260">
                <a:extLst>
                  <a:ext uri="{FF2B5EF4-FFF2-40B4-BE49-F238E27FC236}">
                    <a16:creationId xmlns:a16="http://schemas.microsoft.com/office/drawing/2014/main" id="{DA1337DB-CA57-43AE-99BF-03ADEAA620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8" y="2432"/>
                <a:ext cx="318" cy="208"/>
                <a:chOff x="3528" y="2432"/>
                <a:chExt cx="318" cy="208"/>
              </a:xfrm>
            </p:grpSpPr>
            <p:sp>
              <p:nvSpPr>
                <p:cNvPr id="24837" name="AutoShape 261">
                  <a:extLst>
                    <a:ext uri="{FF2B5EF4-FFF2-40B4-BE49-F238E27FC236}">
                      <a16:creationId xmlns:a16="http://schemas.microsoft.com/office/drawing/2014/main" id="{EAC66618-EC64-4CF0-ABAC-A1B8279982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577" y="2432"/>
                  <a:ext cx="268" cy="208"/>
                </a:xfrm>
                <a:custGeom>
                  <a:avLst/>
                  <a:gdLst>
                    <a:gd name="G0" fmla="+- 10276 0 0"/>
                    <a:gd name="G1" fmla="+- -10915506 0 0"/>
                    <a:gd name="G2" fmla="+- 0 0 -10915506"/>
                    <a:gd name="T0" fmla="*/ 0 256 1"/>
                    <a:gd name="T1" fmla="*/ 180 256 1"/>
                    <a:gd name="G3" fmla="+- -10915506 T0 T1"/>
                    <a:gd name="T2" fmla="*/ 0 256 1"/>
                    <a:gd name="T3" fmla="*/ 90 256 1"/>
                    <a:gd name="G4" fmla="+- -10915506 T2 T3"/>
                    <a:gd name="G5" fmla="*/ G4 2 1"/>
                    <a:gd name="T4" fmla="*/ 90 256 1"/>
                    <a:gd name="T5" fmla="*/ 0 256 1"/>
                    <a:gd name="G6" fmla="+- -10915506 T4 T5"/>
                    <a:gd name="G7" fmla="*/ G6 2 1"/>
                    <a:gd name="G8" fmla="abs -10915506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276"/>
                    <a:gd name="G18" fmla="*/ 10276 1 2"/>
                    <a:gd name="G19" fmla="+- G18 5400 0"/>
                    <a:gd name="G20" fmla="cos G19 -10915506"/>
                    <a:gd name="G21" fmla="sin G19 -10915506"/>
                    <a:gd name="G22" fmla="+- G20 10800 0"/>
                    <a:gd name="G23" fmla="+- G21 10800 0"/>
                    <a:gd name="G24" fmla="+- 10800 0 G20"/>
                    <a:gd name="G25" fmla="+- 10276 10800 0"/>
                    <a:gd name="G26" fmla="?: G9 G17 G25"/>
                    <a:gd name="G27" fmla="?: G9 0 21600"/>
                    <a:gd name="G28" fmla="cos 10800 -10915506"/>
                    <a:gd name="G29" fmla="sin 10800 -10915506"/>
                    <a:gd name="G30" fmla="sin 10276 -10915506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915506 G34 0"/>
                    <a:gd name="G36" fmla="?: G6 G35 G31"/>
                    <a:gd name="G37" fmla="+- 21600 0 G36"/>
                    <a:gd name="G38" fmla="?: G4 0 G33"/>
                    <a:gd name="G39" fmla="?: -10915506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50 w 21600"/>
                    <a:gd name="T15" fmla="*/ 8350 h 21600"/>
                    <a:gd name="T16" fmla="*/ 10800 w 21600"/>
                    <a:gd name="T17" fmla="*/ 524 h 21600"/>
                    <a:gd name="T18" fmla="*/ 21050 w 21600"/>
                    <a:gd name="T19" fmla="*/ 835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805" y="8411"/>
                      </a:moveTo>
                      <a:cubicBezTo>
                        <a:pt x="1910" y="3786"/>
                        <a:pt x="6044" y="524"/>
                        <a:pt x="10800" y="524"/>
                      </a:cubicBezTo>
                      <a:cubicBezTo>
                        <a:pt x="15555" y="524"/>
                        <a:pt x="19689" y="3786"/>
                        <a:pt x="20794" y="8411"/>
                      </a:cubicBezTo>
                      <a:lnTo>
                        <a:pt x="21304" y="8289"/>
                      </a:lnTo>
                      <a:cubicBezTo>
                        <a:pt x="20142" y="3428"/>
                        <a:pt x="15797" y="0"/>
                        <a:pt x="10799" y="0"/>
                      </a:cubicBezTo>
                      <a:cubicBezTo>
                        <a:pt x="5802" y="0"/>
                        <a:pt x="1457" y="3428"/>
                        <a:pt x="295" y="828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4838" name="Group 262">
                  <a:extLst>
                    <a:ext uri="{FF2B5EF4-FFF2-40B4-BE49-F238E27FC236}">
                      <a16:creationId xmlns:a16="http://schemas.microsoft.com/office/drawing/2014/main" id="{1559A80F-1F76-458A-BE21-FB6A6C9D4EE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28" y="2446"/>
                  <a:ext cx="318" cy="168"/>
                  <a:chOff x="3528" y="2446"/>
                  <a:chExt cx="318" cy="168"/>
                </a:xfrm>
              </p:grpSpPr>
              <p:grpSp>
                <p:nvGrpSpPr>
                  <p:cNvPr id="24839" name="Group 263">
                    <a:extLst>
                      <a:ext uri="{FF2B5EF4-FFF2-40B4-BE49-F238E27FC236}">
                        <a16:creationId xmlns:a16="http://schemas.microsoft.com/office/drawing/2014/main" id="{8BC4EB48-FBED-4514-B702-284663CC8C4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28" y="2446"/>
                    <a:ext cx="318" cy="168"/>
                    <a:chOff x="3528" y="2446"/>
                    <a:chExt cx="318" cy="208"/>
                  </a:xfrm>
                </p:grpSpPr>
                <p:sp>
                  <p:nvSpPr>
                    <p:cNvPr id="24840" name="Oval 264">
                      <a:extLst>
                        <a:ext uri="{FF2B5EF4-FFF2-40B4-BE49-F238E27FC236}">
                          <a16:creationId xmlns:a16="http://schemas.microsoft.com/office/drawing/2014/main" id="{E25CF8FD-E640-40A4-BBA3-E825E09E931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588" y="2452"/>
                      <a:ext cx="251" cy="182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EAEAEA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841" name="AutoShape 265">
                      <a:extLst>
                        <a:ext uri="{FF2B5EF4-FFF2-40B4-BE49-F238E27FC236}">
                          <a16:creationId xmlns:a16="http://schemas.microsoft.com/office/drawing/2014/main" id="{010AB65F-2279-4522-9510-9AF363A9D82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578" y="2446"/>
                      <a:ext cx="268" cy="208"/>
                    </a:xfrm>
                    <a:custGeom>
                      <a:avLst/>
                      <a:gdLst>
                        <a:gd name="G0" fmla="+- 9246 0 0"/>
                        <a:gd name="G1" fmla="+- -11492789 0 0"/>
                        <a:gd name="G2" fmla="+- 0 0 -11492789"/>
                        <a:gd name="T0" fmla="*/ 0 256 1"/>
                        <a:gd name="T1" fmla="*/ 180 256 1"/>
                        <a:gd name="G3" fmla="+- -11492789 T0 T1"/>
                        <a:gd name="T2" fmla="*/ 0 256 1"/>
                        <a:gd name="T3" fmla="*/ 90 256 1"/>
                        <a:gd name="G4" fmla="+- -11492789 T2 T3"/>
                        <a:gd name="G5" fmla="*/ G4 2 1"/>
                        <a:gd name="T4" fmla="*/ 90 256 1"/>
                        <a:gd name="T5" fmla="*/ 0 256 1"/>
                        <a:gd name="G6" fmla="+- -11492789 T4 T5"/>
                        <a:gd name="G7" fmla="*/ G6 2 1"/>
                        <a:gd name="G8" fmla="abs -11492789"/>
                        <a:gd name="T6" fmla="*/ 0 256 1"/>
                        <a:gd name="T7" fmla="*/ 90 256 1"/>
                        <a:gd name="G9" fmla="+- G8 T6 T7"/>
                        <a:gd name="G10" fmla="?: G9 G7 G5"/>
                        <a:gd name="T8" fmla="*/ 0 256 1"/>
                        <a:gd name="T9" fmla="*/ 360 256 1"/>
                        <a:gd name="G11" fmla="+- G10 T8 T9"/>
                        <a:gd name="G12" fmla="?: G10 G11 G10"/>
                        <a:gd name="T10" fmla="*/ 0 256 1"/>
                        <a:gd name="T11" fmla="*/ 360 256 1"/>
                        <a:gd name="G13" fmla="+- G12 T10 T11"/>
                        <a:gd name="G14" fmla="?: G12 G13 G12"/>
                        <a:gd name="G15" fmla="+- 0 0 G14"/>
                        <a:gd name="G16" fmla="+- 10800 0 0"/>
                        <a:gd name="G17" fmla="+- 10800 0 9246"/>
                        <a:gd name="G18" fmla="*/ 9246 1 2"/>
                        <a:gd name="G19" fmla="+- G18 5400 0"/>
                        <a:gd name="G20" fmla="cos G19 -11492789"/>
                        <a:gd name="G21" fmla="sin G19 -11492789"/>
                        <a:gd name="G22" fmla="+- G20 10800 0"/>
                        <a:gd name="G23" fmla="+- G21 10800 0"/>
                        <a:gd name="G24" fmla="+- 10800 0 G20"/>
                        <a:gd name="G25" fmla="+- 9246 10800 0"/>
                        <a:gd name="G26" fmla="?: G9 G17 G25"/>
                        <a:gd name="G27" fmla="?: G9 0 21600"/>
                        <a:gd name="G28" fmla="cos 10800 -11492789"/>
                        <a:gd name="G29" fmla="sin 10800 -11492789"/>
                        <a:gd name="G30" fmla="sin 9246 -11492789"/>
                        <a:gd name="G31" fmla="+- G28 10800 0"/>
                        <a:gd name="G32" fmla="+- G29 10800 0"/>
                        <a:gd name="G33" fmla="+- G30 10800 0"/>
                        <a:gd name="G34" fmla="?: G4 0 G31"/>
                        <a:gd name="G35" fmla="?: -11492789 G34 0"/>
                        <a:gd name="G36" fmla="?: G6 G35 G31"/>
                        <a:gd name="G37" fmla="+- 21600 0 G36"/>
                        <a:gd name="G38" fmla="?: G4 0 G33"/>
                        <a:gd name="G39" fmla="?: -11492789 G38 G32"/>
                        <a:gd name="G40" fmla="?: G6 G39 0"/>
                        <a:gd name="G41" fmla="?: G4 G32 21600"/>
                        <a:gd name="G42" fmla="?: G6 G41 G33"/>
                        <a:gd name="T12" fmla="*/ 10800 w 21600"/>
                        <a:gd name="T13" fmla="*/ 0 h 21600"/>
                        <a:gd name="T14" fmla="*/ 809 w 21600"/>
                        <a:gd name="T15" fmla="*/ 9990 h 21600"/>
                        <a:gd name="T16" fmla="*/ 10800 w 21600"/>
                        <a:gd name="T17" fmla="*/ 1554 h 21600"/>
                        <a:gd name="T18" fmla="*/ 20791 w 21600"/>
                        <a:gd name="T19" fmla="*/ 9990 h 21600"/>
                        <a:gd name="T20" fmla="*/ G36 w 21600"/>
                        <a:gd name="T21" fmla="*/ G40 h 21600"/>
                        <a:gd name="T22" fmla="*/ G37 w 21600"/>
                        <a:gd name="T23" fmla="*/ G42 h 21600"/>
                      </a:gdLst>
                      <a:ahLst/>
                      <a:cxnLst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T20" t="T21" r="T22" b="T23"/>
                      <a:pathLst>
                        <a:path w="21600" h="21600">
                          <a:moveTo>
                            <a:pt x="1584" y="10053"/>
                          </a:moveTo>
                          <a:cubicBezTo>
                            <a:pt x="1973" y="5251"/>
                            <a:pt x="5983" y="1554"/>
                            <a:pt x="10800" y="1554"/>
                          </a:cubicBezTo>
                          <a:cubicBezTo>
                            <a:pt x="15616" y="1554"/>
                            <a:pt x="19626" y="5251"/>
                            <a:pt x="20015" y="10053"/>
                          </a:cubicBezTo>
                          <a:lnTo>
                            <a:pt x="21564" y="9927"/>
                          </a:lnTo>
                          <a:cubicBezTo>
                            <a:pt x="21110" y="4319"/>
                            <a:pt x="16426" y="0"/>
                            <a:pt x="10799" y="0"/>
                          </a:cubicBezTo>
                          <a:cubicBezTo>
                            <a:pt x="5173" y="0"/>
                            <a:pt x="489" y="4319"/>
                            <a:pt x="35" y="99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842" name="AutoShape 266">
                      <a:extLst>
                        <a:ext uri="{FF2B5EF4-FFF2-40B4-BE49-F238E27FC236}">
                          <a16:creationId xmlns:a16="http://schemas.microsoft.com/office/drawing/2014/main" id="{79559763-B990-4B57-866D-B81735FA93A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8100000" flipH="1">
                      <a:off x="3562" y="2460"/>
                      <a:ext cx="30" cy="62"/>
                    </a:xfrm>
                    <a:prstGeom prst="moon">
                      <a:avLst>
                        <a:gd name="adj" fmla="val 43000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843" name="AutoShape 267">
                      <a:extLst>
                        <a:ext uri="{FF2B5EF4-FFF2-40B4-BE49-F238E27FC236}">
                          <a16:creationId xmlns:a16="http://schemas.microsoft.com/office/drawing/2014/main" id="{C9D17A3A-BF8E-42B4-B0A1-73A19AD8E08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8100000" flipH="1">
                      <a:off x="3544" y="2485"/>
                      <a:ext cx="30" cy="62"/>
                    </a:xfrm>
                    <a:prstGeom prst="moon">
                      <a:avLst>
                        <a:gd name="adj" fmla="val 43000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844" name="Group 268">
                    <a:extLst>
                      <a:ext uri="{FF2B5EF4-FFF2-40B4-BE49-F238E27FC236}">
                        <a16:creationId xmlns:a16="http://schemas.microsoft.com/office/drawing/2014/main" id="{B5C59DC8-EA2F-4119-9369-B71923BF716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664" y="2454"/>
                    <a:ext cx="117" cy="117"/>
                    <a:chOff x="3638" y="2454"/>
                    <a:chExt cx="148" cy="148"/>
                  </a:xfrm>
                </p:grpSpPr>
                <p:sp>
                  <p:nvSpPr>
                    <p:cNvPr id="24845" name="Oval 269">
                      <a:extLst>
                        <a:ext uri="{FF2B5EF4-FFF2-40B4-BE49-F238E27FC236}">
                          <a16:creationId xmlns:a16="http://schemas.microsoft.com/office/drawing/2014/main" id="{5955B869-BDEF-46E0-BE4B-9588C8BE9B2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38" y="2454"/>
                      <a:ext cx="148" cy="14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000000">
                            <a:gamma/>
                            <a:tint val="76078"/>
                            <a:invGamma/>
                          </a:srgbClr>
                        </a:gs>
                        <a:gs pos="100000">
                          <a:srgbClr val="000000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846" name="Oval 270">
                      <a:extLst>
                        <a:ext uri="{FF2B5EF4-FFF2-40B4-BE49-F238E27FC236}">
                          <a16:creationId xmlns:a16="http://schemas.microsoft.com/office/drawing/2014/main" id="{2B72D227-2F9B-48F4-8CA6-66170593BC1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68" y="2476"/>
                      <a:ext cx="89" cy="89"/>
                    </a:xfrm>
                    <a:prstGeom prst="ellipse">
                      <a:avLst/>
                    </a:prstGeom>
                    <a:solidFill>
                      <a:srgbClr val="800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847" name="Oval 271">
                      <a:extLst>
                        <a:ext uri="{FF2B5EF4-FFF2-40B4-BE49-F238E27FC236}">
                          <a16:creationId xmlns:a16="http://schemas.microsoft.com/office/drawing/2014/main" id="{BEFFE073-ED32-4619-B805-ACEFB2D7F6F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77" y="2460"/>
                      <a:ext cx="73" cy="7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alpha val="70000"/>
                          </a:srgbClr>
                        </a:gs>
                        <a:gs pos="100000">
                          <a:srgbClr val="FFFFFF">
                            <a:gamma/>
                            <a:shade val="46275"/>
                            <a:invGamma/>
                            <a:alpha val="20000"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4848" name="Group 272">
                <a:extLst>
                  <a:ext uri="{FF2B5EF4-FFF2-40B4-BE49-F238E27FC236}">
                    <a16:creationId xmlns:a16="http://schemas.microsoft.com/office/drawing/2014/main" id="{1CBCC030-3B16-493F-A889-6AC5C6DA6B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3982" y="2432"/>
                <a:ext cx="318" cy="208"/>
                <a:chOff x="3528" y="2432"/>
                <a:chExt cx="318" cy="208"/>
              </a:xfrm>
            </p:grpSpPr>
            <p:sp>
              <p:nvSpPr>
                <p:cNvPr id="24849" name="AutoShape 273">
                  <a:extLst>
                    <a:ext uri="{FF2B5EF4-FFF2-40B4-BE49-F238E27FC236}">
                      <a16:creationId xmlns:a16="http://schemas.microsoft.com/office/drawing/2014/main" id="{0C3D4AFB-CB21-455D-8A4E-53257D660C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577" y="2432"/>
                  <a:ext cx="268" cy="208"/>
                </a:xfrm>
                <a:custGeom>
                  <a:avLst/>
                  <a:gdLst>
                    <a:gd name="G0" fmla="+- 10276 0 0"/>
                    <a:gd name="G1" fmla="+- -10915506 0 0"/>
                    <a:gd name="G2" fmla="+- 0 0 -10915506"/>
                    <a:gd name="T0" fmla="*/ 0 256 1"/>
                    <a:gd name="T1" fmla="*/ 180 256 1"/>
                    <a:gd name="G3" fmla="+- -10915506 T0 T1"/>
                    <a:gd name="T2" fmla="*/ 0 256 1"/>
                    <a:gd name="T3" fmla="*/ 90 256 1"/>
                    <a:gd name="G4" fmla="+- -10915506 T2 T3"/>
                    <a:gd name="G5" fmla="*/ G4 2 1"/>
                    <a:gd name="T4" fmla="*/ 90 256 1"/>
                    <a:gd name="T5" fmla="*/ 0 256 1"/>
                    <a:gd name="G6" fmla="+- -10915506 T4 T5"/>
                    <a:gd name="G7" fmla="*/ G6 2 1"/>
                    <a:gd name="G8" fmla="abs -10915506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276"/>
                    <a:gd name="G18" fmla="*/ 10276 1 2"/>
                    <a:gd name="G19" fmla="+- G18 5400 0"/>
                    <a:gd name="G20" fmla="cos G19 -10915506"/>
                    <a:gd name="G21" fmla="sin G19 -10915506"/>
                    <a:gd name="G22" fmla="+- G20 10800 0"/>
                    <a:gd name="G23" fmla="+- G21 10800 0"/>
                    <a:gd name="G24" fmla="+- 10800 0 G20"/>
                    <a:gd name="G25" fmla="+- 10276 10800 0"/>
                    <a:gd name="G26" fmla="?: G9 G17 G25"/>
                    <a:gd name="G27" fmla="?: G9 0 21600"/>
                    <a:gd name="G28" fmla="cos 10800 -10915506"/>
                    <a:gd name="G29" fmla="sin 10800 -10915506"/>
                    <a:gd name="G30" fmla="sin 10276 -10915506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915506 G34 0"/>
                    <a:gd name="G36" fmla="?: G6 G35 G31"/>
                    <a:gd name="G37" fmla="+- 21600 0 G36"/>
                    <a:gd name="G38" fmla="?: G4 0 G33"/>
                    <a:gd name="G39" fmla="?: -10915506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50 w 21600"/>
                    <a:gd name="T15" fmla="*/ 8350 h 21600"/>
                    <a:gd name="T16" fmla="*/ 10800 w 21600"/>
                    <a:gd name="T17" fmla="*/ 524 h 21600"/>
                    <a:gd name="T18" fmla="*/ 21050 w 21600"/>
                    <a:gd name="T19" fmla="*/ 835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805" y="8411"/>
                      </a:moveTo>
                      <a:cubicBezTo>
                        <a:pt x="1910" y="3786"/>
                        <a:pt x="6044" y="524"/>
                        <a:pt x="10800" y="524"/>
                      </a:cubicBezTo>
                      <a:cubicBezTo>
                        <a:pt x="15555" y="524"/>
                        <a:pt x="19689" y="3786"/>
                        <a:pt x="20794" y="8411"/>
                      </a:cubicBezTo>
                      <a:lnTo>
                        <a:pt x="21304" y="8289"/>
                      </a:lnTo>
                      <a:cubicBezTo>
                        <a:pt x="20142" y="3428"/>
                        <a:pt x="15797" y="0"/>
                        <a:pt x="10799" y="0"/>
                      </a:cubicBezTo>
                      <a:cubicBezTo>
                        <a:pt x="5802" y="0"/>
                        <a:pt x="1457" y="3428"/>
                        <a:pt x="295" y="828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4850" name="Group 274">
                  <a:extLst>
                    <a:ext uri="{FF2B5EF4-FFF2-40B4-BE49-F238E27FC236}">
                      <a16:creationId xmlns:a16="http://schemas.microsoft.com/office/drawing/2014/main" id="{FEC7B316-9038-4EDB-8AF1-F37FEC09136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28" y="2446"/>
                  <a:ext cx="318" cy="168"/>
                  <a:chOff x="3528" y="2446"/>
                  <a:chExt cx="318" cy="168"/>
                </a:xfrm>
              </p:grpSpPr>
              <p:grpSp>
                <p:nvGrpSpPr>
                  <p:cNvPr id="24851" name="Group 275">
                    <a:extLst>
                      <a:ext uri="{FF2B5EF4-FFF2-40B4-BE49-F238E27FC236}">
                        <a16:creationId xmlns:a16="http://schemas.microsoft.com/office/drawing/2014/main" id="{80E58DA1-A6D8-4611-9077-9EC7097B8C3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28" y="2446"/>
                    <a:ext cx="318" cy="168"/>
                    <a:chOff x="3528" y="2446"/>
                    <a:chExt cx="318" cy="208"/>
                  </a:xfrm>
                </p:grpSpPr>
                <p:sp>
                  <p:nvSpPr>
                    <p:cNvPr id="24852" name="Oval 276">
                      <a:extLst>
                        <a:ext uri="{FF2B5EF4-FFF2-40B4-BE49-F238E27FC236}">
                          <a16:creationId xmlns:a16="http://schemas.microsoft.com/office/drawing/2014/main" id="{55424104-7A2C-4E85-887E-119AFA463BD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588" y="2452"/>
                      <a:ext cx="251" cy="182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EAEAEA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853" name="AutoShape 277">
                      <a:extLst>
                        <a:ext uri="{FF2B5EF4-FFF2-40B4-BE49-F238E27FC236}">
                          <a16:creationId xmlns:a16="http://schemas.microsoft.com/office/drawing/2014/main" id="{B6E17931-38FE-4D14-BBAB-6DA2FE91414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578" y="2446"/>
                      <a:ext cx="268" cy="208"/>
                    </a:xfrm>
                    <a:custGeom>
                      <a:avLst/>
                      <a:gdLst>
                        <a:gd name="G0" fmla="+- 9246 0 0"/>
                        <a:gd name="G1" fmla="+- -11492789 0 0"/>
                        <a:gd name="G2" fmla="+- 0 0 -11492789"/>
                        <a:gd name="T0" fmla="*/ 0 256 1"/>
                        <a:gd name="T1" fmla="*/ 180 256 1"/>
                        <a:gd name="G3" fmla="+- -11492789 T0 T1"/>
                        <a:gd name="T2" fmla="*/ 0 256 1"/>
                        <a:gd name="T3" fmla="*/ 90 256 1"/>
                        <a:gd name="G4" fmla="+- -11492789 T2 T3"/>
                        <a:gd name="G5" fmla="*/ G4 2 1"/>
                        <a:gd name="T4" fmla="*/ 90 256 1"/>
                        <a:gd name="T5" fmla="*/ 0 256 1"/>
                        <a:gd name="G6" fmla="+- -11492789 T4 T5"/>
                        <a:gd name="G7" fmla="*/ G6 2 1"/>
                        <a:gd name="G8" fmla="abs -11492789"/>
                        <a:gd name="T6" fmla="*/ 0 256 1"/>
                        <a:gd name="T7" fmla="*/ 90 256 1"/>
                        <a:gd name="G9" fmla="+- G8 T6 T7"/>
                        <a:gd name="G10" fmla="?: G9 G7 G5"/>
                        <a:gd name="T8" fmla="*/ 0 256 1"/>
                        <a:gd name="T9" fmla="*/ 360 256 1"/>
                        <a:gd name="G11" fmla="+- G10 T8 T9"/>
                        <a:gd name="G12" fmla="?: G10 G11 G10"/>
                        <a:gd name="T10" fmla="*/ 0 256 1"/>
                        <a:gd name="T11" fmla="*/ 360 256 1"/>
                        <a:gd name="G13" fmla="+- G12 T10 T11"/>
                        <a:gd name="G14" fmla="?: G12 G13 G12"/>
                        <a:gd name="G15" fmla="+- 0 0 G14"/>
                        <a:gd name="G16" fmla="+- 10800 0 0"/>
                        <a:gd name="G17" fmla="+- 10800 0 9246"/>
                        <a:gd name="G18" fmla="*/ 9246 1 2"/>
                        <a:gd name="G19" fmla="+- G18 5400 0"/>
                        <a:gd name="G20" fmla="cos G19 -11492789"/>
                        <a:gd name="G21" fmla="sin G19 -11492789"/>
                        <a:gd name="G22" fmla="+- G20 10800 0"/>
                        <a:gd name="G23" fmla="+- G21 10800 0"/>
                        <a:gd name="G24" fmla="+- 10800 0 G20"/>
                        <a:gd name="G25" fmla="+- 9246 10800 0"/>
                        <a:gd name="G26" fmla="?: G9 G17 G25"/>
                        <a:gd name="G27" fmla="?: G9 0 21600"/>
                        <a:gd name="G28" fmla="cos 10800 -11492789"/>
                        <a:gd name="G29" fmla="sin 10800 -11492789"/>
                        <a:gd name="G30" fmla="sin 9246 -11492789"/>
                        <a:gd name="G31" fmla="+- G28 10800 0"/>
                        <a:gd name="G32" fmla="+- G29 10800 0"/>
                        <a:gd name="G33" fmla="+- G30 10800 0"/>
                        <a:gd name="G34" fmla="?: G4 0 G31"/>
                        <a:gd name="G35" fmla="?: -11492789 G34 0"/>
                        <a:gd name="G36" fmla="?: G6 G35 G31"/>
                        <a:gd name="G37" fmla="+- 21600 0 G36"/>
                        <a:gd name="G38" fmla="?: G4 0 G33"/>
                        <a:gd name="G39" fmla="?: -11492789 G38 G32"/>
                        <a:gd name="G40" fmla="?: G6 G39 0"/>
                        <a:gd name="G41" fmla="?: G4 G32 21600"/>
                        <a:gd name="G42" fmla="?: G6 G41 G33"/>
                        <a:gd name="T12" fmla="*/ 10800 w 21600"/>
                        <a:gd name="T13" fmla="*/ 0 h 21600"/>
                        <a:gd name="T14" fmla="*/ 809 w 21600"/>
                        <a:gd name="T15" fmla="*/ 9990 h 21600"/>
                        <a:gd name="T16" fmla="*/ 10800 w 21600"/>
                        <a:gd name="T17" fmla="*/ 1554 h 21600"/>
                        <a:gd name="T18" fmla="*/ 20791 w 21600"/>
                        <a:gd name="T19" fmla="*/ 9990 h 21600"/>
                        <a:gd name="T20" fmla="*/ G36 w 21600"/>
                        <a:gd name="T21" fmla="*/ G40 h 21600"/>
                        <a:gd name="T22" fmla="*/ G37 w 21600"/>
                        <a:gd name="T23" fmla="*/ G42 h 21600"/>
                      </a:gdLst>
                      <a:ahLst/>
                      <a:cxnLst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T20" t="T21" r="T22" b="T23"/>
                      <a:pathLst>
                        <a:path w="21600" h="21600">
                          <a:moveTo>
                            <a:pt x="1584" y="10053"/>
                          </a:moveTo>
                          <a:cubicBezTo>
                            <a:pt x="1973" y="5251"/>
                            <a:pt x="5983" y="1554"/>
                            <a:pt x="10800" y="1554"/>
                          </a:cubicBezTo>
                          <a:cubicBezTo>
                            <a:pt x="15616" y="1554"/>
                            <a:pt x="19626" y="5251"/>
                            <a:pt x="20015" y="10053"/>
                          </a:cubicBezTo>
                          <a:lnTo>
                            <a:pt x="21564" y="9927"/>
                          </a:lnTo>
                          <a:cubicBezTo>
                            <a:pt x="21110" y="4319"/>
                            <a:pt x="16426" y="0"/>
                            <a:pt x="10799" y="0"/>
                          </a:cubicBezTo>
                          <a:cubicBezTo>
                            <a:pt x="5173" y="0"/>
                            <a:pt x="489" y="4319"/>
                            <a:pt x="35" y="99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854" name="AutoShape 278">
                      <a:extLst>
                        <a:ext uri="{FF2B5EF4-FFF2-40B4-BE49-F238E27FC236}">
                          <a16:creationId xmlns:a16="http://schemas.microsoft.com/office/drawing/2014/main" id="{344B476E-78A5-4FF7-A2AF-75EB2FABCD4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8100000" flipH="1">
                      <a:off x="3562" y="2460"/>
                      <a:ext cx="30" cy="62"/>
                    </a:xfrm>
                    <a:prstGeom prst="moon">
                      <a:avLst>
                        <a:gd name="adj" fmla="val 43000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855" name="AutoShape 279">
                      <a:extLst>
                        <a:ext uri="{FF2B5EF4-FFF2-40B4-BE49-F238E27FC236}">
                          <a16:creationId xmlns:a16="http://schemas.microsoft.com/office/drawing/2014/main" id="{67C03F28-2DCA-45B7-A667-7ABA00E5135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8100000" flipH="1">
                      <a:off x="3544" y="2485"/>
                      <a:ext cx="30" cy="62"/>
                    </a:xfrm>
                    <a:prstGeom prst="moon">
                      <a:avLst>
                        <a:gd name="adj" fmla="val 43000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856" name="Group 280">
                    <a:extLst>
                      <a:ext uri="{FF2B5EF4-FFF2-40B4-BE49-F238E27FC236}">
                        <a16:creationId xmlns:a16="http://schemas.microsoft.com/office/drawing/2014/main" id="{E2E2F7AF-492E-47B6-B0FF-63F77A98C97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664" y="2454"/>
                    <a:ext cx="117" cy="117"/>
                    <a:chOff x="3638" y="2454"/>
                    <a:chExt cx="148" cy="148"/>
                  </a:xfrm>
                </p:grpSpPr>
                <p:sp>
                  <p:nvSpPr>
                    <p:cNvPr id="24857" name="Oval 281">
                      <a:extLst>
                        <a:ext uri="{FF2B5EF4-FFF2-40B4-BE49-F238E27FC236}">
                          <a16:creationId xmlns:a16="http://schemas.microsoft.com/office/drawing/2014/main" id="{23F48D3E-2BE4-4EAF-8C7B-1D0826CEB99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38" y="2454"/>
                      <a:ext cx="148" cy="14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000000">
                            <a:gamma/>
                            <a:tint val="76078"/>
                            <a:invGamma/>
                          </a:srgbClr>
                        </a:gs>
                        <a:gs pos="100000">
                          <a:srgbClr val="000000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858" name="Oval 282">
                      <a:extLst>
                        <a:ext uri="{FF2B5EF4-FFF2-40B4-BE49-F238E27FC236}">
                          <a16:creationId xmlns:a16="http://schemas.microsoft.com/office/drawing/2014/main" id="{78E6EE3D-9058-4819-97E0-C81D4018325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68" y="2476"/>
                      <a:ext cx="89" cy="89"/>
                    </a:xfrm>
                    <a:prstGeom prst="ellipse">
                      <a:avLst/>
                    </a:prstGeom>
                    <a:solidFill>
                      <a:srgbClr val="800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859" name="Oval 283">
                      <a:extLst>
                        <a:ext uri="{FF2B5EF4-FFF2-40B4-BE49-F238E27FC236}">
                          <a16:creationId xmlns:a16="http://schemas.microsoft.com/office/drawing/2014/main" id="{5841FEAB-FDCC-4287-9EA2-A2F7201F321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77" y="2460"/>
                      <a:ext cx="73" cy="7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alpha val="70000"/>
                          </a:srgbClr>
                        </a:gs>
                        <a:gs pos="100000">
                          <a:srgbClr val="FFFFFF">
                            <a:gamma/>
                            <a:shade val="46275"/>
                            <a:invGamma/>
                            <a:alpha val="20000"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4860" name="Group 284">
                <a:extLst>
                  <a:ext uri="{FF2B5EF4-FFF2-40B4-BE49-F238E27FC236}">
                    <a16:creationId xmlns:a16="http://schemas.microsoft.com/office/drawing/2014/main" id="{5EFB4402-2974-4D96-8722-91F2437445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4" y="3067"/>
                <a:ext cx="680" cy="272"/>
                <a:chOff x="3438" y="3158"/>
                <a:chExt cx="724" cy="363"/>
              </a:xfrm>
            </p:grpSpPr>
            <p:sp>
              <p:nvSpPr>
                <p:cNvPr id="24861" name="Freeform 285">
                  <a:extLst>
                    <a:ext uri="{FF2B5EF4-FFF2-40B4-BE49-F238E27FC236}">
                      <a16:creationId xmlns:a16="http://schemas.microsoft.com/office/drawing/2014/main" id="{66015FF3-6169-4FD5-AF70-27F7C8E4AD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8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862" name="Freeform 286">
                  <a:extLst>
                    <a:ext uri="{FF2B5EF4-FFF2-40B4-BE49-F238E27FC236}">
                      <a16:creationId xmlns:a16="http://schemas.microsoft.com/office/drawing/2014/main" id="{DFCA6AB7-1042-40B9-A1A3-6E625C8F6F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80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863" name="Group 287">
                <a:extLst>
                  <a:ext uri="{FF2B5EF4-FFF2-40B4-BE49-F238E27FC236}">
                    <a16:creationId xmlns:a16="http://schemas.microsoft.com/office/drawing/2014/main" id="{30456EBD-E3F0-4434-A8C7-C052E8A595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72" y="2023"/>
                <a:ext cx="1063" cy="273"/>
                <a:chOff x="3372" y="2023"/>
                <a:chExt cx="945" cy="273"/>
              </a:xfrm>
            </p:grpSpPr>
            <p:sp>
              <p:nvSpPr>
                <p:cNvPr id="24864" name="Oval 288">
                  <a:extLst>
                    <a:ext uri="{FF2B5EF4-FFF2-40B4-BE49-F238E27FC236}">
                      <a16:creationId xmlns:a16="http://schemas.microsoft.com/office/drawing/2014/main" id="{709D71DF-C3F7-4A0C-A3E8-C3E5AF3C1B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700000">
                  <a:off x="3372" y="2023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65" name="Oval 289">
                  <a:extLst>
                    <a:ext uri="{FF2B5EF4-FFF2-40B4-BE49-F238E27FC236}">
                      <a16:creationId xmlns:a16="http://schemas.microsoft.com/office/drawing/2014/main" id="{D6D4D434-02CA-41AE-9D60-0EBFBE49D1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 flipH="1">
                  <a:off x="3710" y="2024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866" name="Freeform 290">
                <a:extLst>
                  <a:ext uri="{FF2B5EF4-FFF2-40B4-BE49-F238E27FC236}">
                    <a16:creationId xmlns:a16="http://schemas.microsoft.com/office/drawing/2014/main" id="{C553AFAC-38C6-4342-B630-2E16DA7C2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8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867" name="Freeform 291">
                <a:extLst>
                  <a:ext uri="{FF2B5EF4-FFF2-40B4-BE49-F238E27FC236}">
                    <a16:creationId xmlns:a16="http://schemas.microsoft.com/office/drawing/2014/main" id="{36D612E0-B872-4987-A945-62DA7C6D341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891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4868" name="Group 292">
                <a:extLst>
                  <a:ext uri="{FF2B5EF4-FFF2-40B4-BE49-F238E27FC236}">
                    <a16:creationId xmlns:a16="http://schemas.microsoft.com/office/drawing/2014/main" id="{A92B2649-B7C7-48A2-A5AC-0ADBB17132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0" y="3158"/>
                <a:ext cx="410" cy="635"/>
                <a:chOff x="2756" y="2523"/>
                <a:chExt cx="410" cy="635"/>
              </a:xfrm>
            </p:grpSpPr>
            <p:grpSp>
              <p:nvGrpSpPr>
                <p:cNvPr id="24869" name="Group 293">
                  <a:extLst>
                    <a:ext uri="{FF2B5EF4-FFF2-40B4-BE49-F238E27FC236}">
                      <a16:creationId xmlns:a16="http://schemas.microsoft.com/office/drawing/2014/main" id="{49796797-E3DD-4494-A0D7-25482B82FDA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630068">
                  <a:off x="2802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24870" name="AutoShape 294">
                    <a:extLst>
                      <a:ext uri="{FF2B5EF4-FFF2-40B4-BE49-F238E27FC236}">
                        <a16:creationId xmlns:a16="http://schemas.microsoft.com/office/drawing/2014/main" id="{8CE52A4D-15A9-4D52-B874-481710FB8ED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871" name="Oval 295">
                    <a:extLst>
                      <a:ext uri="{FF2B5EF4-FFF2-40B4-BE49-F238E27FC236}">
                        <a16:creationId xmlns:a16="http://schemas.microsoft.com/office/drawing/2014/main" id="{CC4DD1F4-29E2-4A32-98A8-FEF5D331371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872" name="AutoShape 296">
                    <a:extLst>
                      <a:ext uri="{FF2B5EF4-FFF2-40B4-BE49-F238E27FC236}">
                        <a16:creationId xmlns:a16="http://schemas.microsoft.com/office/drawing/2014/main" id="{DFFAC95F-1EE1-4564-B081-F2A0C11EBC4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873" name="AutoShape 297">
                    <a:extLst>
                      <a:ext uri="{FF2B5EF4-FFF2-40B4-BE49-F238E27FC236}">
                        <a16:creationId xmlns:a16="http://schemas.microsoft.com/office/drawing/2014/main" id="{7AEA446B-91ED-47ED-B33C-5841388FD37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4874" name="AutoShape 298">
                  <a:extLst>
                    <a:ext uri="{FF2B5EF4-FFF2-40B4-BE49-F238E27FC236}">
                      <a16:creationId xmlns:a16="http://schemas.microsoft.com/office/drawing/2014/main" id="{B3E9C856-3A36-48B1-9F08-B6F088F3DB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2808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75" name="Oval 299">
                  <a:extLst>
                    <a:ext uri="{FF2B5EF4-FFF2-40B4-BE49-F238E27FC236}">
                      <a16:creationId xmlns:a16="http://schemas.microsoft.com/office/drawing/2014/main" id="{6F271D78-E4CE-4A5F-B58F-F482E83A0C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2756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76" name="AutoShape 300">
                  <a:extLst>
                    <a:ext uri="{FF2B5EF4-FFF2-40B4-BE49-F238E27FC236}">
                      <a16:creationId xmlns:a16="http://schemas.microsoft.com/office/drawing/2014/main" id="{192FC126-F8D7-4589-B70D-2CD62A269A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4500000">
                  <a:off x="2825" y="2848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4877" name="Group 301">
                  <a:extLst>
                    <a:ext uri="{FF2B5EF4-FFF2-40B4-BE49-F238E27FC236}">
                      <a16:creationId xmlns:a16="http://schemas.microsoft.com/office/drawing/2014/main" id="{7A3690C0-064A-4B93-8C93-4C48D1640F7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0969932" flipH="1">
                  <a:off x="2940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24878" name="AutoShape 302">
                    <a:extLst>
                      <a:ext uri="{FF2B5EF4-FFF2-40B4-BE49-F238E27FC236}">
                        <a16:creationId xmlns:a16="http://schemas.microsoft.com/office/drawing/2014/main" id="{0722B445-E673-452B-B1FB-465E508B9AA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879" name="Oval 303">
                    <a:extLst>
                      <a:ext uri="{FF2B5EF4-FFF2-40B4-BE49-F238E27FC236}">
                        <a16:creationId xmlns:a16="http://schemas.microsoft.com/office/drawing/2014/main" id="{6785A9FB-9B25-4B14-8CB6-A188EC0BF1D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880" name="AutoShape 304">
                    <a:extLst>
                      <a:ext uri="{FF2B5EF4-FFF2-40B4-BE49-F238E27FC236}">
                        <a16:creationId xmlns:a16="http://schemas.microsoft.com/office/drawing/2014/main" id="{852E5BD2-BA44-4476-A07D-99223B204D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881" name="AutoShape 305">
                    <a:extLst>
                      <a:ext uri="{FF2B5EF4-FFF2-40B4-BE49-F238E27FC236}">
                        <a16:creationId xmlns:a16="http://schemas.microsoft.com/office/drawing/2014/main" id="{755DE67F-66DE-4F57-9774-FAF798C27B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4882" name="AutoShape 306">
                  <a:extLst>
                    <a:ext uri="{FF2B5EF4-FFF2-40B4-BE49-F238E27FC236}">
                      <a16:creationId xmlns:a16="http://schemas.microsoft.com/office/drawing/2014/main" id="{D3A82126-E16A-4EBD-8BBB-5CF1636BE8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33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83" name="Oval 307">
                  <a:extLst>
                    <a:ext uri="{FF2B5EF4-FFF2-40B4-BE49-F238E27FC236}">
                      <a16:creationId xmlns:a16="http://schemas.microsoft.com/office/drawing/2014/main" id="{1FD8E0DA-58F7-47E6-986B-B230921F24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85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84" name="AutoShape 308">
                  <a:extLst>
                    <a:ext uri="{FF2B5EF4-FFF2-40B4-BE49-F238E27FC236}">
                      <a16:creationId xmlns:a16="http://schemas.microsoft.com/office/drawing/2014/main" id="{72B7ADF3-0260-4592-A56B-880C278FBA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 flipH="1">
                  <a:off x="3053" y="2849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85" name="Oval 309">
                  <a:extLst>
                    <a:ext uri="{FF2B5EF4-FFF2-40B4-BE49-F238E27FC236}">
                      <a16:creationId xmlns:a16="http://schemas.microsoft.com/office/drawing/2014/main" id="{3A858685-3AB5-429F-BA8E-219C8DB6E6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523"/>
                  <a:ext cx="136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FF66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4886" name="Line 310">
              <a:extLst>
                <a:ext uri="{FF2B5EF4-FFF2-40B4-BE49-F238E27FC236}">
                  <a16:creationId xmlns:a16="http://schemas.microsoft.com/office/drawing/2014/main" id="{4D4FEBC8-7767-4087-AC6F-C33B82CA29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434"/>
              <a:ext cx="1407" cy="0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87" name="Rectangle 311">
              <a:extLst>
                <a:ext uri="{FF2B5EF4-FFF2-40B4-BE49-F238E27FC236}">
                  <a16:creationId xmlns:a16="http://schemas.microsoft.com/office/drawing/2014/main" id="{78667A0E-82DF-4D8F-B9B8-F8436BEC83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525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88" name="Rectangle 312">
              <a:extLst>
                <a:ext uri="{FF2B5EF4-FFF2-40B4-BE49-F238E27FC236}">
                  <a16:creationId xmlns:a16="http://schemas.microsoft.com/office/drawing/2014/main" id="{9C04CE90-026D-442B-8431-486A35FC43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616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89" name="Rectangle 313">
              <a:extLst>
                <a:ext uri="{FF2B5EF4-FFF2-40B4-BE49-F238E27FC236}">
                  <a16:creationId xmlns:a16="http://schemas.microsoft.com/office/drawing/2014/main" id="{26C74F47-9D81-4F98-BA53-8514D7109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706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90" name="Rectangle 314">
              <a:extLst>
                <a:ext uri="{FF2B5EF4-FFF2-40B4-BE49-F238E27FC236}">
                  <a16:creationId xmlns:a16="http://schemas.microsoft.com/office/drawing/2014/main" id="{2319D15D-7BBE-435D-AA21-9A708EF6CC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797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91" name="Rectangle 315">
              <a:extLst>
                <a:ext uri="{FF2B5EF4-FFF2-40B4-BE49-F238E27FC236}">
                  <a16:creationId xmlns:a16="http://schemas.microsoft.com/office/drawing/2014/main" id="{C34FBB79-F649-437B-B047-09BCC797F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069"/>
              <a:ext cx="410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92" name="Rectangle 316">
              <a:extLst>
                <a:ext uri="{FF2B5EF4-FFF2-40B4-BE49-F238E27FC236}">
                  <a16:creationId xmlns:a16="http://schemas.microsoft.com/office/drawing/2014/main" id="{E1C51EDA-8F09-49CB-B447-08205BA87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161"/>
              <a:ext cx="410" cy="4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93" name="Rectangle 317">
              <a:extLst>
                <a:ext uri="{FF2B5EF4-FFF2-40B4-BE49-F238E27FC236}">
                  <a16:creationId xmlns:a16="http://schemas.microsoft.com/office/drawing/2014/main" id="{2EDE45AC-D677-4C45-A5F7-D9D92AC52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251"/>
              <a:ext cx="410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94" name="Rectangle 318">
              <a:extLst>
                <a:ext uri="{FF2B5EF4-FFF2-40B4-BE49-F238E27FC236}">
                  <a16:creationId xmlns:a16="http://schemas.microsoft.com/office/drawing/2014/main" id="{605E14EB-B5EB-486D-99E8-1DD4A42BDF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343"/>
              <a:ext cx="410" cy="4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95" name="Rectangle 319">
              <a:extLst>
                <a:ext uri="{FF2B5EF4-FFF2-40B4-BE49-F238E27FC236}">
                  <a16:creationId xmlns:a16="http://schemas.microsoft.com/office/drawing/2014/main" id="{12A8029A-3EC8-4223-A24E-4C32C0299C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432"/>
              <a:ext cx="410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96" name="Rectangle 320">
              <a:extLst>
                <a:ext uri="{FF2B5EF4-FFF2-40B4-BE49-F238E27FC236}">
                  <a16:creationId xmlns:a16="http://schemas.microsoft.com/office/drawing/2014/main" id="{FD489D27-4C58-4F0B-BA69-7B44CF5A1C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524"/>
              <a:ext cx="410" cy="4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97" name="Rectangle 321">
              <a:extLst>
                <a:ext uri="{FF2B5EF4-FFF2-40B4-BE49-F238E27FC236}">
                  <a16:creationId xmlns:a16="http://schemas.microsoft.com/office/drawing/2014/main" id="{038F257E-56DD-443F-B2FD-FA8DFE47A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888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98" name="Rectangle 322">
              <a:extLst>
                <a:ext uri="{FF2B5EF4-FFF2-40B4-BE49-F238E27FC236}">
                  <a16:creationId xmlns:a16="http://schemas.microsoft.com/office/drawing/2014/main" id="{153110BD-15D6-4835-8D11-D9E2EF6F5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979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99" name="Rectangle 323">
              <a:extLst>
                <a:ext uri="{FF2B5EF4-FFF2-40B4-BE49-F238E27FC236}">
                  <a16:creationId xmlns:a16="http://schemas.microsoft.com/office/drawing/2014/main" id="{C516E289-58D1-4165-897C-4F9229888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069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00" name="Rectangle 324">
              <a:extLst>
                <a:ext uri="{FF2B5EF4-FFF2-40B4-BE49-F238E27FC236}">
                  <a16:creationId xmlns:a16="http://schemas.microsoft.com/office/drawing/2014/main" id="{0275EE5F-C146-40A0-AAB2-05B6FB7D37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160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01" name="Rectangle 325">
              <a:extLst>
                <a:ext uri="{FF2B5EF4-FFF2-40B4-BE49-F238E27FC236}">
                  <a16:creationId xmlns:a16="http://schemas.microsoft.com/office/drawing/2014/main" id="{ACAA955D-4D6B-4DCE-AE5D-7EA1B196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845"/>
              <a:ext cx="227" cy="9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400"/>
                <a:t>ログイン</a:t>
              </a:r>
            </a:p>
          </p:txBody>
        </p:sp>
        <p:sp>
          <p:nvSpPr>
            <p:cNvPr id="24902" name="Rectangle 326">
              <a:extLst>
                <a:ext uri="{FF2B5EF4-FFF2-40B4-BE49-F238E27FC236}">
                  <a16:creationId xmlns:a16="http://schemas.microsoft.com/office/drawing/2014/main" id="{4FC14397-9AC7-4990-ABF0-514E06F17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845"/>
              <a:ext cx="227" cy="9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400"/>
                <a:t>会員登録</a:t>
              </a:r>
            </a:p>
          </p:txBody>
        </p:sp>
        <p:sp>
          <p:nvSpPr>
            <p:cNvPr id="24903" name="WordArt 327">
              <a:extLst>
                <a:ext uri="{FF2B5EF4-FFF2-40B4-BE49-F238E27FC236}">
                  <a16:creationId xmlns:a16="http://schemas.microsoft.com/office/drawing/2014/main" id="{D1331A60-EF50-4367-8479-018E53FA12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" y="2387"/>
              <a:ext cx="273" cy="6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rgbClr val="FF66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6600"/>
                      </a:gs>
                    </a:gsLst>
                    <a:lin ang="5400000" scaled="1"/>
                  </a:gra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コメント</a:t>
              </a:r>
            </a:p>
          </p:txBody>
        </p:sp>
        <p:sp>
          <p:nvSpPr>
            <p:cNvPr id="24904" name="Rectangle 328">
              <a:extLst>
                <a:ext uri="{FF2B5EF4-FFF2-40B4-BE49-F238E27FC236}">
                  <a16:creationId xmlns:a16="http://schemas.microsoft.com/office/drawing/2014/main" id="{66AA3FB1-8D17-4A24-B61A-1A5C13342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523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05" name="Rectangle 329">
              <a:extLst>
                <a:ext uri="{FF2B5EF4-FFF2-40B4-BE49-F238E27FC236}">
                  <a16:creationId xmlns:a16="http://schemas.microsoft.com/office/drawing/2014/main" id="{6D569B2F-F99C-45C4-84AF-5660C82FA8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251"/>
              <a:ext cx="953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906" name="Group 330">
            <a:extLst>
              <a:ext uri="{FF2B5EF4-FFF2-40B4-BE49-F238E27FC236}">
                <a16:creationId xmlns:a16="http://schemas.microsoft.com/office/drawing/2014/main" id="{E00D1551-1D5E-46EB-9E23-ABF6DEB498D0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836613"/>
            <a:ext cx="1584325" cy="1584325"/>
            <a:chOff x="262" y="527"/>
            <a:chExt cx="2178" cy="2223"/>
          </a:xfrm>
        </p:grpSpPr>
        <p:grpSp>
          <p:nvGrpSpPr>
            <p:cNvPr id="24907" name="Group 331">
              <a:extLst>
                <a:ext uri="{FF2B5EF4-FFF2-40B4-BE49-F238E27FC236}">
                  <a16:creationId xmlns:a16="http://schemas.microsoft.com/office/drawing/2014/main" id="{49F5A2B1-4050-488E-9A90-A7FF42425C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527"/>
              <a:ext cx="2178" cy="2223"/>
              <a:chOff x="262" y="527"/>
              <a:chExt cx="2178" cy="2223"/>
            </a:xfrm>
          </p:grpSpPr>
          <p:sp>
            <p:nvSpPr>
              <p:cNvPr id="24908" name="AutoShape 332">
                <a:extLst>
                  <a:ext uri="{FF2B5EF4-FFF2-40B4-BE49-F238E27FC236}">
                    <a16:creationId xmlns:a16="http://schemas.microsoft.com/office/drawing/2014/main" id="{BE58C64B-8B5F-4F7F-9D93-3C008F7828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09" name="AutoShape 333">
                <a:extLst>
                  <a:ext uri="{FF2B5EF4-FFF2-40B4-BE49-F238E27FC236}">
                    <a16:creationId xmlns:a16="http://schemas.microsoft.com/office/drawing/2014/main" id="{F6976C91-8F39-40D5-B720-DE2066117A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10" name="Rectangle 334">
                <a:extLst>
                  <a:ext uri="{FF2B5EF4-FFF2-40B4-BE49-F238E27FC236}">
                    <a16:creationId xmlns:a16="http://schemas.microsoft.com/office/drawing/2014/main" id="{1A115EC0-04E8-47B1-A95E-00940C2CA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11" name="Rectangle 335">
                <a:extLst>
                  <a:ext uri="{FF2B5EF4-FFF2-40B4-BE49-F238E27FC236}">
                    <a16:creationId xmlns:a16="http://schemas.microsoft.com/office/drawing/2014/main" id="{771A627F-C85A-48B7-82C4-4909FA2A1E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12" name="Rectangle 336">
                <a:extLst>
                  <a:ext uri="{FF2B5EF4-FFF2-40B4-BE49-F238E27FC236}">
                    <a16:creationId xmlns:a16="http://schemas.microsoft.com/office/drawing/2014/main" id="{26D962A5-D22C-4ED9-93F0-9862F22B8C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13" name="Rectangle 337">
                <a:extLst>
                  <a:ext uri="{FF2B5EF4-FFF2-40B4-BE49-F238E27FC236}">
                    <a16:creationId xmlns:a16="http://schemas.microsoft.com/office/drawing/2014/main" id="{7FC364B4-24D8-4BA5-8F29-3A3BE39404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14" name="Rectangle 338">
                <a:extLst>
                  <a:ext uri="{FF2B5EF4-FFF2-40B4-BE49-F238E27FC236}">
                    <a16:creationId xmlns:a16="http://schemas.microsoft.com/office/drawing/2014/main" id="{A02E1104-7CCC-4B00-8DE7-B989449D5E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15" name="AutoShape 339">
                <a:extLst>
                  <a:ext uri="{FF2B5EF4-FFF2-40B4-BE49-F238E27FC236}">
                    <a16:creationId xmlns:a16="http://schemas.microsoft.com/office/drawing/2014/main" id="{E8A629DE-7687-4926-99CC-3C1423FFE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916" name="Group 340">
                <a:extLst>
                  <a:ext uri="{FF2B5EF4-FFF2-40B4-BE49-F238E27FC236}">
                    <a16:creationId xmlns:a16="http://schemas.microsoft.com/office/drawing/2014/main" id="{BC5D9218-4231-4EA6-A2F5-8C030F51DC6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24917" name="Group 341">
                  <a:extLst>
                    <a:ext uri="{FF2B5EF4-FFF2-40B4-BE49-F238E27FC236}">
                      <a16:creationId xmlns:a16="http://schemas.microsoft.com/office/drawing/2014/main" id="{BCDF26B9-D09A-4960-8F60-43A4EA2F7BA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24918" name="AutoShape 342">
                    <a:extLst>
                      <a:ext uri="{FF2B5EF4-FFF2-40B4-BE49-F238E27FC236}">
                        <a16:creationId xmlns:a16="http://schemas.microsoft.com/office/drawing/2014/main" id="{246F9218-735A-4801-9F57-90BC343DE6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19" name="Rectangle 343">
                    <a:extLst>
                      <a:ext uri="{FF2B5EF4-FFF2-40B4-BE49-F238E27FC236}">
                        <a16:creationId xmlns:a16="http://schemas.microsoft.com/office/drawing/2014/main" id="{4F8E7DD5-0CE5-48F6-9211-856D2C5F215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4920" name="Group 344">
                  <a:extLst>
                    <a:ext uri="{FF2B5EF4-FFF2-40B4-BE49-F238E27FC236}">
                      <a16:creationId xmlns:a16="http://schemas.microsoft.com/office/drawing/2014/main" id="{F5723AD8-4178-493A-BD08-1D6D6E84533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24921" name="AutoShape 345">
                    <a:extLst>
                      <a:ext uri="{FF2B5EF4-FFF2-40B4-BE49-F238E27FC236}">
                        <a16:creationId xmlns:a16="http://schemas.microsoft.com/office/drawing/2014/main" id="{DDE6718A-B38F-4882-A969-26F04124BD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22" name="Rectangle 346">
                    <a:extLst>
                      <a:ext uri="{FF2B5EF4-FFF2-40B4-BE49-F238E27FC236}">
                        <a16:creationId xmlns:a16="http://schemas.microsoft.com/office/drawing/2014/main" id="{2169C4F2-AA29-4CD6-AF13-F8B2E04005C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23" name="Rectangle 347">
                    <a:extLst>
                      <a:ext uri="{FF2B5EF4-FFF2-40B4-BE49-F238E27FC236}">
                        <a16:creationId xmlns:a16="http://schemas.microsoft.com/office/drawing/2014/main" id="{8DF17900-F015-4A20-A9D2-EEEB81B600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4924" name="Group 348">
                  <a:extLst>
                    <a:ext uri="{FF2B5EF4-FFF2-40B4-BE49-F238E27FC236}">
                      <a16:creationId xmlns:a16="http://schemas.microsoft.com/office/drawing/2014/main" id="{4140DC5C-3740-4926-9216-B9600B2DB4E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24925" name="AutoShape 349">
                    <a:extLst>
                      <a:ext uri="{FF2B5EF4-FFF2-40B4-BE49-F238E27FC236}">
                        <a16:creationId xmlns:a16="http://schemas.microsoft.com/office/drawing/2014/main" id="{E41C378D-2C6D-4047-ACFA-7694EFD62DB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4926" name="Group 350">
                    <a:extLst>
                      <a:ext uri="{FF2B5EF4-FFF2-40B4-BE49-F238E27FC236}">
                        <a16:creationId xmlns:a16="http://schemas.microsoft.com/office/drawing/2014/main" id="{9BB69784-B3B9-44B5-96FE-947FED21EA5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24927" name="Rectangle 351">
                      <a:extLst>
                        <a:ext uri="{FF2B5EF4-FFF2-40B4-BE49-F238E27FC236}">
                          <a16:creationId xmlns:a16="http://schemas.microsoft.com/office/drawing/2014/main" id="{C79C99E1-0FA8-4D49-A98C-E0429BF4217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928" name="Rectangle 352">
                      <a:extLst>
                        <a:ext uri="{FF2B5EF4-FFF2-40B4-BE49-F238E27FC236}">
                          <a16:creationId xmlns:a16="http://schemas.microsoft.com/office/drawing/2014/main" id="{C268DA59-399C-4969-951A-56CFB805705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24929" name="WordArt 353">
              <a:extLst>
                <a:ext uri="{FF2B5EF4-FFF2-40B4-BE49-F238E27FC236}">
                  <a16:creationId xmlns:a16="http://schemas.microsoft.com/office/drawing/2014/main" id="{D4D460D9-8578-4274-B1C0-2070E31759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" y="845"/>
              <a:ext cx="522" cy="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Blog</a:t>
              </a:r>
              <a:endParaRPr lang="ja-JP" altLang="en-US" sz="3600" b="1" kern="10">
                <a:gradFill rotWithShape="1">
                  <a:gsLst>
                    <a:gs pos="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4930" name="Group 354">
              <a:extLst>
                <a:ext uri="{FF2B5EF4-FFF2-40B4-BE49-F238E27FC236}">
                  <a16:creationId xmlns:a16="http://schemas.microsoft.com/office/drawing/2014/main" id="{691C2E8E-5A27-43B4-9B64-F8824B1BDE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706"/>
              <a:ext cx="409" cy="325"/>
              <a:chOff x="1578" y="3521"/>
              <a:chExt cx="317" cy="227"/>
            </a:xfrm>
          </p:grpSpPr>
          <p:sp>
            <p:nvSpPr>
              <p:cNvPr id="24931" name="Rectangle 355">
                <a:extLst>
                  <a:ext uri="{FF2B5EF4-FFF2-40B4-BE49-F238E27FC236}">
                    <a16:creationId xmlns:a16="http://schemas.microsoft.com/office/drawing/2014/main" id="{C79A49EC-C27E-4FD5-9197-45E5978C59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521"/>
                <a:ext cx="317" cy="45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32" name="Rectangle 356">
                <a:extLst>
                  <a:ext uri="{FF2B5EF4-FFF2-40B4-BE49-F238E27FC236}">
                    <a16:creationId xmlns:a16="http://schemas.microsoft.com/office/drawing/2014/main" id="{C89F165F-C547-444E-A7CB-223063B14F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566"/>
                <a:ext cx="45" cy="46"/>
              </a:xfrm>
              <a:prstGeom prst="rect">
                <a:avLst/>
              </a:prstGeom>
              <a:solidFill>
                <a:srgbClr val="FF99CC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33" name="Rectangle 357">
                <a:extLst>
                  <a:ext uri="{FF2B5EF4-FFF2-40B4-BE49-F238E27FC236}">
                    <a16:creationId xmlns:a16="http://schemas.microsoft.com/office/drawing/2014/main" id="{F13D7F4D-53A1-418F-8D9D-068B86CA3A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612"/>
                <a:ext cx="45" cy="46"/>
              </a:xfrm>
              <a:prstGeom prst="rect">
                <a:avLst/>
              </a:prstGeom>
              <a:solidFill>
                <a:srgbClr val="FF99CC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34" name="Rectangle 358">
                <a:extLst>
                  <a:ext uri="{FF2B5EF4-FFF2-40B4-BE49-F238E27FC236}">
                    <a16:creationId xmlns:a16="http://schemas.microsoft.com/office/drawing/2014/main" id="{F3269ECF-C489-47B4-8287-8306FD8345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657"/>
                <a:ext cx="45" cy="46"/>
              </a:xfrm>
              <a:prstGeom prst="rect">
                <a:avLst/>
              </a:prstGeom>
              <a:solidFill>
                <a:srgbClr val="FF99CC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35" name="Rectangle 359">
                <a:extLst>
                  <a:ext uri="{FF2B5EF4-FFF2-40B4-BE49-F238E27FC236}">
                    <a16:creationId xmlns:a16="http://schemas.microsoft.com/office/drawing/2014/main" id="{58FA0469-DB41-4ED8-BB4D-C9C6299F4C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02"/>
                <a:ext cx="45" cy="46"/>
              </a:xfrm>
              <a:prstGeom prst="rect">
                <a:avLst/>
              </a:prstGeom>
              <a:solidFill>
                <a:srgbClr val="FF99CC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36" name="Rectangle 360">
                <a:extLst>
                  <a:ext uri="{FF2B5EF4-FFF2-40B4-BE49-F238E27FC236}">
                    <a16:creationId xmlns:a16="http://schemas.microsoft.com/office/drawing/2014/main" id="{78B0139E-6487-4319-9142-B9D49367A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566"/>
                <a:ext cx="45" cy="46"/>
              </a:xfrm>
              <a:prstGeom prst="rect">
                <a:avLst/>
              </a:prstGeom>
              <a:solidFill>
                <a:srgbClr val="99CCFF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37" name="Rectangle 361">
                <a:extLst>
                  <a:ext uri="{FF2B5EF4-FFF2-40B4-BE49-F238E27FC236}">
                    <a16:creationId xmlns:a16="http://schemas.microsoft.com/office/drawing/2014/main" id="{14C183E1-AF0F-4EFE-8AF1-0E06C75ABA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12"/>
                <a:ext cx="45" cy="46"/>
              </a:xfrm>
              <a:prstGeom prst="rect">
                <a:avLst/>
              </a:prstGeom>
              <a:solidFill>
                <a:srgbClr val="99CCFF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38" name="Rectangle 362">
                <a:extLst>
                  <a:ext uri="{FF2B5EF4-FFF2-40B4-BE49-F238E27FC236}">
                    <a16:creationId xmlns:a16="http://schemas.microsoft.com/office/drawing/2014/main" id="{6290DD65-345F-446B-978D-81E7D597C4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45" cy="46"/>
              </a:xfrm>
              <a:prstGeom prst="rect">
                <a:avLst/>
              </a:prstGeom>
              <a:solidFill>
                <a:srgbClr val="99CCFF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39" name="Rectangle 363">
                <a:extLst>
                  <a:ext uri="{FF2B5EF4-FFF2-40B4-BE49-F238E27FC236}">
                    <a16:creationId xmlns:a16="http://schemas.microsoft.com/office/drawing/2014/main" id="{8DD05B07-9AFF-40C9-9CA3-7AC1D6AB1E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702"/>
                <a:ext cx="45" cy="46"/>
              </a:xfrm>
              <a:prstGeom prst="rect">
                <a:avLst/>
              </a:prstGeom>
              <a:solidFill>
                <a:srgbClr val="99CCFF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40" name="Rectangle 364">
                <a:extLst>
                  <a:ext uri="{FF2B5EF4-FFF2-40B4-BE49-F238E27FC236}">
                    <a16:creationId xmlns:a16="http://schemas.microsoft.com/office/drawing/2014/main" id="{BC44F3DA-0ABA-462C-962C-ED2055587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41" name="Rectangle 365">
                <a:extLst>
                  <a:ext uri="{FF2B5EF4-FFF2-40B4-BE49-F238E27FC236}">
                    <a16:creationId xmlns:a16="http://schemas.microsoft.com/office/drawing/2014/main" id="{B73E90FE-FCCE-4198-8905-1C3174937C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42" name="Rectangle 366">
                <a:extLst>
                  <a:ext uri="{FF2B5EF4-FFF2-40B4-BE49-F238E27FC236}">
                    <a16:creationId xmlns:a16="http://schemas.microsoft.com/office/drawing/2014/main" id="{F2D0DC17-FE1D-426F-97C4-F7335933BA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43" name="Rectangle 367">
                <a:extLst>
                  <a:ext uri="{FF2B5EF4-FFF2-40B4-BE49-F238E27FC236}">
                    <a16:creationId xmlns:a16="http://schemas.microsoft.com/office/drawing/2014/main" id="{2D191CD1-0E8B-4DCB-B5FE-C6BB6D3F58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44" name="Rectangle 368">
                <a:extLst>
                  <a:ext uri="{FF2B5EF4-FFF2-40B4-BE49-F238E27FC236}">
                    <a16:creationId xmlns:a16="http://schemas.microsoft.com/office/drawing/2014/main" id="{1F1AA8A9-BC3A-4DB4-A0B1-4F187676C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45" name="Rectangle 369">
                <a:extLst>
                  <a:ext uri="{FF2B5EF4-FFF2-40B4-BE49-F238E27FC236}">
                    <a16:creationId xmlns:a16="http://schemas.microsoft.com/office/drawing/2014/main" id="{96257D6B-0875-43E9-A31E-D3500C07F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46" name="Rectangle 370">
                <a:extLst>
                  <a:ext uri="{FF2B5EF4-FFF2-40B4-BE49-F238E27FC236}">
                    <a16:creationId xmlns:a16="http://schemas.microsoft.com/office/drawing/2014/main" id="{60AAD53B-8E3A-4A9D-A757-6BBFAF0BA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47" name="Rectangle 371">
                <a:extLst>
                  <a:ext uri="{FF2B5EF4-FFF2-40B4-BE49-F238E27FC236}">
                    <a16:creationId xmlns:a16="http://schemas.microsoft.com/office/drawing/2014/main" id="{524DBD88-F58F-4C0B-846A-E5ECCA7268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48" name="Rectangle 372">
                <a:extLst>
                  <a:ext uri="{FF2B5EF4-FFF2-40B4-BE49-F238E27FC236}">
                    <a16:creationId xmlns:a16="http://schemas.microsoft.com/office/drawing/2014/main" id="{AF111545-66F0-4AB0-B7C5-266AE05106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49" name="Rectangle 373">
                <a:extLst>
                  <a:ext uri="{FF2B5EF4-FFF2-40B4-BE49-F238E27FC236}">
                    <a16:creationId xmlns:a16="http://schemas.microsoft.com/office/drawing/2014/main" id="{DA3F15E5-E088-4E10-9B0E-67B3EC8EE4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50" name="Rectangle 374">
                <a:extLst>
                  <a:ext uri="{FF2B5EF4-FFF2-40B4-BE49-F238E27FC236}">
                    <a16:creationId xmlns:a16="http://schemas.microsoft.com/office/drawing/2014/main" id="{D56559FD-EE78-434E-BE60-E51BDC5298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51" name="Rectangle 375">
                <a:extLst>
                  <a:ext uri="{FF2B5EF4-FFF2-40B4-BE49-F238E27FC236}">
                    <a16:creationId xmlns:a16="http://schemas.microsoft.com/office/drawing/2014/main" id="{244EA11D-FC0C-46F8-A29E-8C166D071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52" name="Rectangle 376">
                <a:extLst>
                  <a:ext uri="{FF2B5EF4-FFF2-40B4-BE49-F238E27FC236}">
                    <a16:creationId xmlns:a16="http://schemas.microsoft.com/office/drawing/2014/main" id="{0376FF5E-8ED7-47FF-88E5-AC90E409D1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53" name="Rectangle 377">
                <a:extLst>
                  <a:ext uri="{FF2B5EF4-FFF2-40B4-BE49-F238E27FC236}">
                    <a16:creationId xmlns:a16="http://schemas.microsoft.com/office/drawing/2014/main" id="{2A19A2BD-9B0D-4485-B595-695B916BC1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54" name="Rectangle 378">
                <a:extLst>
                  <a:ext uri="{FF2B5EF4-FFF2-40B4-BE49-F238E27FC236}">
                    <a16:creationId xmlns:a16="http://schemas.microsoft.com/office/drawing/2014/main" id="{3AFBDD22-4426-4C57-8BBA-F92365FF70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55" name="Rectangle 379">
                <a:extLst>
                  <a:ext uri="{FF2B5EF4-FFF2-40B4-BE49-F238E27FC236}">
                    <a16:creationId xmlns:a16="http://schemas.microsoft.com/office/drawing/2014/main" id="{1491E900-632A-44D8-A6C0-1254C3D6D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56" name="Rectangle 380">
                <a:extLst>
                  <a:ext uri="{FF2B5EF4-FFF2-40B4-BE49-F238E27FC236}">
                    <a16:creationId xmlns:a16="http://schemas.microsoft.com/office/drawing/2014/main" id="{E10E6E77-1868-4180-AC35-A20945E05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57" name="Rectangle 381">
                <a:extLst>
                  <a:ext uri="{FF2B5EF4-FFF2-40B4-BE49-F238E27FC236}">
                    <a16:creationId xmlns:a16="http://schemas.microsoft.com/office/drawing/2014/main" id="{84CA2120-AA28-4EDF-85BF-8934E6177F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58" name="Rectangle 382">
                <a:extLst>
                  <a:ext uri="{FF2B5EF4-FFF2-40B4-BE49-F238E27FC236}">
                    <a16:creationId xmlns:a16="http://schemas.microsoft.com/office/drawing/2014/main" id="{DE5C78E3-3504-4F99-85F7-597D394DCC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59" name="Rectangle 383">
                <a:extLst>
                  <a:ext uri="{FF2B5EF4-FFF2-40B4-BE49-F238E27FC236}">
                    <a16:creationId xmlns:a16="http://schemas.microsoft.com/office/drawing/2014/main" id="{CD274B4D-A2F9-46A7-B4F8-4CD1823976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960" name="Rectangle 384">
              <a:extLst>
                <a:ext uri="{FF2B5EF4-FFF2-40B4-BE49-F238E27FC236}">
                  <a16:creationId xmlns:a16="http://schemas.microsoft.com/office/drawing/2014/main" id="{CB3C27A8-3C85-4E68-AED0-AF3AB97352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162"/>
              <a:ext cx="1906" cy="45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61" name="WordArt 385">
              <a:extLst>
                <a:ext uri="{FF2B5EF4-FFF2-40B4-BE49-F238E27FC236}">
                  <a16:creationId xmlns:a16="http://schemas.microsoft.com/office/drawing/2014/main" id="{413DE57F-FE09-42CB-889B-9BFE6373C0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" y="1298"/>
              <a:ext cx="363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タイトル</a:t>
              </a:r>
            </a:p>
          </p:txBody>
        </p:sp>
        <p:sp>
          <p:nvSpPr>
            <p:cNvPr id="24962" name="Rectangle 386">
              <a:extLst>
                <a:ext uri="{FF2B5EF4-FFF2-40B4-BE49-F238E27FC236}">
                  <a16:creationId xmlns:a16="http://schemas.microsoft.com/office/drawing/2014/main" id="{1DC26A15-2E6A-4065-B3D5-BCC6045D11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298"/>
              <a:ext cx="409" cy="363"/>
            </a:xfrm>
            <a:prstGeom prst="rect">
              <a:avLst/>
            </a:prstGeom>
            <a:gradFill rotWithShape="1">
              <a:gsLst>
                <a:gs pos="0">
                  <a:srgbClr val="FF99CC">
                    <a:gamma/>
                    <a:tint val="0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963" name="Group 387">
              <a:extLst>
                <a:ext uri="{FF2B5EF4-FFF2-40B4-BE49-F238E27FC236}">
                  <a16:creationId xmlns:a16="http://schemas.microsoft.com/office/drawing/2014/main" id="{CE1CB63D-8A2D-42B1-9267-58FDC638B0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1343"/>
              <a:ext cx="224" cy="318"/>
              <a:chOff x="3165" y="1886"/>
              <a:chExt cx="1472" cy="2088"/>
            </a:xfrm>
          </p:grpSpPr>
          <p:sp>
            <p:nvSpPr>
              <p:cNvPr id="24964" name="Freeform 388">
                <a:extLst>
                  <a:ext uri="{FF2B5EF4-FFF2-40B4-BE49-F238E27FC236}">
                    <a16:creationId xmlns:a16="http://schemas.microsoft.com/office/drawing/2014/main" id="{1EF760F6-FD26-4AD5-AD3D-1033B59F038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982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965" name="Freeform 389">
                <a:extLst>
                  <a:ext uri="{FF2B5EF4-FFF2-40B4-BE49-F238E27FC236}">
                    <a16:creationId xmlns:a16="http://schemas.microsoft.com/office/drawing/2014/main" id="{19EBF1A6-118A-4E39-861A-B3AB9E4FA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" y="3113"/>
                <a:ext cx="542" cy="859"/>
              </a:xfrm>
              <a:custGeom>
                <a:avLst/>
                <a:gdLst>
                  <a:gd name="T0" fmla="*/ 187 w 542"/>
                  <a:gd name="T1" fmla="*/ 0 h 859"/>
                  <a:gd name="T2" fmla="*/ 466 w 542"/>
                  <a:gd name="T3" fmla="*/ 133 h 859"/>
                  <a:gd name="T4" fmla="*/ 542 w 542"/>
                  <a:gd name="T5" fmla="*/ 224 h 859"/>
                  <a:gd name="T6" fmla="*/ 490 w 542"/>
                  <a:gd name="T7" fmla="*/ 529 h 859"/>
                  <a:gd name="T8" fmla="*/ 410 w 542"/>
                  <a:gd name="T9" fmla="*/ 859 h 859"/>
                  <a:gd name="T10" fmla="*/ 0 w 542"/>
                  <a:gd name="T11" fmla="*/ 859 h 859"/>
                  <a:gd name="T12" fmla="*/ 187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187" y="0"/>
                    </a:moveTo>
                    <a:lnTo>
                      <a:pt x="466" y="133"/>
                    </a:lnTo>
                    <a:lnTo>
                      <a:pt x="542" y="224"/>
                    </a:lnTo>
                    <a:lnTo>
                      <a:pt x="490" y="529"/>
                    </a:lnTo>
                    <a:lnTo>
                      <a:pt x="410" y="859"/>
                    </a:lnTo>
                    <a:lnTo>
                      <a:pt x="0" y="859"/>
                    </a:lnTo>
                    <a:lnTo>
                      <a:pt x="18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966" name="Oval 390">
                <a:extLst>
                  <a:ext uri="{FF2B5EF4-FFF2-40B4-BE49-F238E27FC236}">
                    <a16:creationId xmlns:a16="http://schemas.microsoft.com/office/drawing/2014/main" id="{32D306C5-6A72-4700-90A9-AA351450FB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3" y="3065"/>
                <a:ext cx="635" cy="36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67" name="Freeform 391">
                <a:extLst>
                  <a:ext uri="{FF2B5EF4-FFF2-40B4-BE49-F238E27FC236}">
                    <a16:creationId xmlns:a16="http://schemas.microsoft.com/office/drawing/2014/main" id="{67FBC3FD-8F8C-4C5B-9D77-7F4B3D6730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968" name="Freeform 392">
                <a:extLst>
                  <a:ext uri="{FF2B5EF4-FFF2-40B4-BE49-F238E27FC236}">
                    <a16:creationId xmlns:a16="http://schemas.microsoft.com/office/drawing/2014/main" id="{37D5BC67-2007-4BA5-AB8A-BCD63DCA53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8" y="3113"/>
                <a:ext cx="542" cy="859"/>
              </a:xfrm>
              <a:custGeom>
                <a:avLst/>
                <a:gdLst>
                  <a:gd name="T0" fmla="*/ 355 w 542"/>
                  <a:gd name="T1" fmla="*/ 0 h 859"/>
                  <a:gd name="T2" fmla="*/ 76 w 542"/>
                  <a:gd name="T3" fmla="*/ 133 h 859"/>
                  <a:gd name="T4" fmla="*/ 0 w 542"/>
                  <a:gd name="T5" fmla="*/ 224 h 859"/>
                  <a:gd name="T6" fmla="*/ 52 w 542"/>
                  <a:gd name="T7" fmla="*/ 529 h 859"/>
                  <a:gd name="T8" fmla="*/ 118 w 542"/>
                  <a:gd name="T9" fmla="*/ 859 h 859"/>
                  <a:gd name="T10" fmla="*/ 542 w 542"/>
                  <a:gd name="T11" fmla="*/ 859 h 859"/>
                  <a:gd name="T12" fmla="*/ 355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355" y="0"/>
                    </a:moveTo>
                    <a:lnTo>
                      <a:pt x="76" y="133"/>
                    </a:lnTo>
                    <a:lnTo>
                      <a:pt x="0" y="224"/>
                    </a:lnTo>
                    <a:lnTo>
                      <a:pt x="52" y="529"/>
                    </a:lnTo>
                    <a:lnTo>
                      <a:pt x="118" y="859"/>
                    </a:lnTo>
                    <a:lnTo>
                      <a:pt x="542" y="859"/>
                    </a:lnTo>
                    <a:lnTo>
                      <a:pt x="35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969" name="AutoShape 393">
                <a:extLst>
                  <a:ext uri="{FF2B5EF4-FFF2-40B4-BE49-F238E27FC236}">
                    <a16:creationId xmlns:a16="http://schemas.microsoft.com/office/drawing/2014/main" id="{DC555067-AB17-4413-A667-E19CFB8EBF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2024"/>
                <a:ext cx="952" cy="1270"/>
              </a:xfrm>
              <a:prstGeom prst="roundRect">
                <a:avLst>
                  <a:gd name="adj" fmla="val 47894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70" name="Oval 394">
                <a:extLst>
                  <a:ext uri="{FF2B5EF4-FFF2-40B4-BE49-F238E27FC236}">
                    <a16:creationId xmlns:a16="http://schemas.microsoft.com/office/drawing/2014/main" id="{91F86536-EC09-4431-B44D-F97FC16FA4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12" y="1886"/>
                <a:ext cx="998" cy="104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71" name="Oval 395">
                <a:extLst>
                  <a:ext uri="{FF2B5EF4-FFF2-40B4-BE49-F238E27FC236}">
                    <a16:creationId xmlns:a16="http://schemas.microsoft.com/office/drawing/2014/main" id="{D518F5EA-3898-4DD3-BEFE-2EE0498B92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412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72" name="Oval 396">
                <a:extLst>
                  <a:ext uri="{FF2B5EF4-FFF2-40B4-BE49-F238E27FC236}">
                    <a16:creationId xmlns:a16="http://schemas.microsoft.com/office/drawing/2014/main" id="{6B6A7CE2-2877-4CDB-A368-4825641773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4234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973" name="Group 397">
                <a:extLst>
                  <a:ext uri="{FF2B5EF4-FFF2-40B4-BE49-F238E27FC236}">
                    <a16:creationId xmlns:a16="http://schemas.microsoft.com/office/drawing/2014/main" id="{02DA35EF-D2FB-4957-805F-176EF91AA8F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75" y="2566"/>
                <a:ext cx="272" cy="726"/>
                <a:chOff x="2304" y="2251"/>
                <a:chExt cx="317" cy="726"/>
              </a:xfrm>
            </p:grpSpPr>
            <p:sp>
              <p:nvSpPr>
                <p:cNvPr id="24974" name="Oval 398">
                  <a:extLst>
                    <a:ext uri="{FF2B5EF4-FFF2-40B4-BE49-F238E27FC236}">
                      <a16:creationId xmlns:a16="http://schemas.microsoft.com/office/drawing/2014/main" id="{9B0ED170-06F6-4266-B1C2-2AF375CB3B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75" name="Oval 399">
                  <a:extLst>
                    <a:ext uri="{FF2B5EF4-FFF2-40B4-BE49-F238E27FC236}">
                      <a16:creationId xmlns:a16="http://schemas.microsoft.com/office/drawing/2014/main" id="{4BB7E9A9-85FC-4F38-8219-E24C19FB69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976" name="Oval 400">
                <a:extLst>
                  <a:ext uri="{FF2B5EF4-FFF2-40B4-BE49-F238E27FC236}">
                    <a16:creationId xmlns:a16="http://schemas.microsoft.com/office/drawing/2014/main" id="{38AF8060-E24B-4291-A472-3A2523E423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2" y="2022"/>
                <a:ext cx="880" cy="998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77" name="Freeform 401">
                <a:extLst>
                  <a:ext uri="{FF2B5EF4-FFF2-40B4-BE49-F238E27FC236}">
                    <a16:creationId xmlns:a16="http://schemas.microsoft.com/office/drawing/2014/main" id="{AE87949F-D7A4-4501-B03F-1315CC7A6C0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3847" y="2748"/>
                <a:ext cx="131" cy="46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4978" name="Group 402">
                <a:extLst>
                  <a:ext uri="{FF2B5EF4-FFF2-40B4-BE49-F238E27FC236}">
                    <a16:creationId xmlns:a16="http://schemas.microsoft.com/office/drawing/2014/main" id="{7E28ED4A-7F63-4A21-9AF2-845141FAF0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76" y="2839"/>
                <a:ext cx="272" cy="90"/>
                <a:chOff x="2893" y="1933"/>
                <a:chExt cx="642" cy="228"/>
              </a:xfrm>
            </p:grpSpPr>
            <p:sp>
              <p:nvSpPr>
                <p:cNvPr id="24979" name="Freeform 403">
                  <a:extLst>
                    <a:ext uri="{FF2B5EF4-FFF2-40B4-BE49-F238E27FC236}">
                      <a16:creationId xmlns:a16="http://schemas.microsoft.com/office/drawing/2014/main" id="{85A383E3-FCA2-4F31-9030-86319E8B1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980" name="Freeform 404">
                  <a:extLst>
                    <a:ext uri="{FF2B5EF4-FFF2-40B4-BE49-F238E27FC236}">
                      <a16:creationId xmlns:a16="http://schemas.microsoft.com/office/drawing/2014/main" id="{B4018057-FF44-4A6C-A82D-743D8C5C7E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4981" name="Freeform 405">
                <a:extLst>
                  <a:ext uri="{FF2B5EF4-FFF2-40B4-BE49-F238E27FC236}">
                    <a16:creationId xmlns:a16="http://schemas.microsoft.com/office/drawing/2014/main" id="{123F39AD-BFE9-4F0D-A246-B5F10738CF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9" y="3065"/>
                <a:ext cx="544" cy="90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982" name="AutoShape 406">
                <a:extLst>
                  <a:ext uri="{FF2B5EF4-FFF2-40B4-BE49-F238E27FC236}">
                    <a16:creationId xmlns:a16="http://schemas.microsoft.com/office/drawing/2014/main" id="{0A448229-AC7A-4793-9ECD-5EE5FA42B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642" y="2182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83" name="Oval 407">
                <a:extLst>
                  <a:ext uri="{FF2B5EF4-FFF2-40B4-BE49-F238E27FC236}">
                    <a16:creationId xmlns:a16="http://schemas.microsoft.com/office/drawing/2014/main" id="{3779ECEF-9185-4760-84B1-D595DE012C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3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84" name="Oval 408">
                <a:extLst>
                  <a:ext uri="{FF2B5EF4-FFF2-40B4-BE49-F238E27FC236}">
                    <a16:creationId xmlns:a16="http://schemas.microsoft.com/office/drawing/2014/main" id="{74472D18-4668-4028-AEC8-E2BFD0E82E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7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85" name="AutoShape 409">
                <a:extLst>
                  <a:ext uri="{FF2B5EF4-FFF2-40B4-BE49-F238E27FC236}">
                    <a16:creationId xmlns:a16="http://schemas.microsoft.com/office/drawing/2014/main" id="{97D57FE8-31A1-4175-8CE1-8940733E82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141" y="2183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986" name="Group 410">
                <a:extLst>
                  <a:ext uri="{FF2B5EF4-FFF2-40B4-BE49-F238E27FC236}">
                    <a16:creationId xmlns:a16="http://schemas.microsoft.com/office/drawing/2014/main" id="{4473C4C1-5A33-48AC-B26E-6B4EB0A84E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8" y="2432"/>
                <a:ext cx="318" cy="208"/>
                <a:chOff x="3528" y="2432"/>
                <a:chExt cx="318" cy="208"/>
              </a:xfrm>
            </p:grpSpPr>
            <p:sp>
              <p:nvSpPr>
                <p:cNvPr id="24987" name="AutoShape 411">
                  <a:extLst>
                    <a:ext uri="{FF2B5EF4-FFF2-40B4-BE49-F238E27FC236}">
                      <a16:creationId xmlns:a16="http://schemas.microsoft.com/office/drawing/2014/main" id="{040B6B55-E67C-48B3-A3C0-602E899ADB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577" y="2432"/>
                  <a:ext cx="268" cy="208"/>
                </a:xfrm>
                <a:custGeom>
                  <a:avLst/>
                  <a:gdLst>
                    <a:gd name="G0" fmla="+- 10276 0 0"/>
                    <a:gd name="G1" fmla="+- -10915506 0 0"/>
                    <a:gd name="G2" fmla="+- 0 0 -10915506"/>
                    <a:gd name="T0" fmla="*/ 0 256 1"/>
                    <a:gd name="T1" fmla="*/ 180 256 1"/>
                    <a:gd name="G3" fmla="+- -10915506 T0 T1"/>
                    <a:gd name="T2" fmla="*/ 0 256 1"/>
                    <a:gd name="T3" fmla="*/ 90 256 1"/>
                    <a:gd name="G4" fmla="+- -10915506 T2 T3"/>
                    <a:gd name="G5" fmla="*/ G4 2 1"/>
                    <a:gd name="T4" fmla="*/ 90 256 1"/>
                    <a:gd name="T5" fmla="*/ 0 256 1"/>
                    <a:gd name="G6" fmla="+- -10915506 T4 T5"/>
                    <a:gd name="G7" fmla="*/ G6 2 1"/>
                    <a:gd name="G8" fmla="abs -10915506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276"/>
                    <a:gd name="G18" fmla="*/ 10276 1 2"/>
                    <a:gd name="G19" fmla="+- G18 5400 0"/>
                    <a:gd name="G20" fmla="cos G19 -10915506"/>
                    <a:gd name="G21" fmla="sin G19 -10915506"/>
                    <a:gd name="G22" fmla="+- G20 10800 0"/>
                    <a:gd name="G23" fmla="+- G21 10800 0"/>
                    <a:gd name="G24" fmla="+- 10800 0 G20"/>
                    <a:gd name="G25" fmla="+- 10276 10800 0"/>
                    <a:gd name="G26" fmla="?: G9 G17 G25"/>
                    <a:gd name="G27" fmla="?: G9 0 21600"/>
                    <a:gd name="G28" fmla="cos 10800 -10915506"/>
                    <a:gd name="G29" fmla="sin 10800 -10915506"/>
                    <a:gd name="G30" fmla="sin 10276 -10915506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915506 G34 0"/>
                    <a:gd name="G36" fmla="?: G6 G35 G31"/>
                    <a:gd name="G37" fmla="+- 21600 0 G36"/>
                    <a:gd name="G38" fmla="?: G4 0 G33"/>
                    <a:gd name="G39" fmla="?: -10915506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50 w 21600"/>
                    <a:gd name="T15" fmla="*/ 8350 h 21600"/>
                    <a:gd name="T16" fmla="*/ 10800 w 21600"/>
                    <a:gd name="T17" fmla="*/ 524 h 21600"/>
                    <a:gd name="T18" fmla="*/ 21050 w 21600"/>
                    <a:gd name="T19" fmla="*/ 835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805" y="8411"/>
                      </a:moveTo>
                      <a:cubicBezTo>
                        <a:pt x="1910" y="3786"/>
                        <a:pt x="6044" y="524"/>
                        <a:pt x="10800" y="524"/>
                      </a:cubicBezTo>
                      <a:cubicBezTo>
                        <a:pt x="15555" y="524"/>
                        <a:pt x="19689" y="3786"/>
                        <a:pt x="20794" y="8411"/>
                      </a:cubicBezTo>
                      <a:lnTo>
                        <a:pt x="21304" y="8289"/>
                      </a:lnTo>
                      <a:cubicBezTo>
                        <a:pt x="20142" y="3428"/>
                        <a:pt x="15797" y="0"/>
                        <a:pt x="10799" y="0"/>
                      </a:cubicBezTo>
                      <a:cubicBezTo>
                        <a:pt x="5802" y="0"/>
                        <a:pt x="1457" y="3428"/>
                        <a:pt x="295" y="828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4988" name="Group 412">
                  <a:extLst>
                    <a:ext uri="{FF2B5EF4-FFF2-40B4-BE49-F238E27FC236}">
                      <a16:creationId xmlns:a16="http://schemas.microsoft.com/office/drawing/2014/main" id="{C59F93F5-3F4A-45CE-852E-F87823CFB29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28" y="2446"/>
                  <a:ext cx="318" cy="168"/>
                  <a:chOff x="3528" y="2446"/>
                  <a:chExt cx="318" cy="168"/>
                </a:xfrm>
              </p:grpSpPr>
              <p:grpSp>
                <p:nvGrpSpPr>
                  <p:cNvPr id="24989" name="Group 413">
                    <a:extLst>
                      <a:ext uri="{FF2B5EF4-FFF2-40B4-BE49-F238E27FC236}">
                        <a16:creationId xmlns:a16="http://schemas.microsoft.com/office/drawing/2014/main" id="{CED70879-156D-4BE8-93B4-B6A326BB5C8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28" y="2446"/>
                    <a:ext cx="318" cy="168"/>
                    <a:chOff x="3528" y="2446"/>
                    <a:chExt cx="318" cy="208"/>
                  </a:xfrm>
                </p:grpSpPr>
                <p:sp>
                  <p:nvSpPr>
                    <p:cNvPr id="24990" name="Oval 414">
                      <a:extLst>
                        <a:ext uri="{FF2B5EF4-FFF2-40B4-BE49-F238E27FC236}">
                          <a16:creationId xmlns:a16="http://schemas.microsoft.com/office/drawing/2014/main" id="{89C25FE9-BCB5-49A5-9333-0BB8CA67807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588" y="2452"/>
                      <a:ext cx="251" cy="182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EAEAEA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991" name="AutoShape 415">
                      <a:extLst>
                        <a:ext uri="{FF2B5EF4-FFF2-40B4-BE49-F238E27FC236}">
                          <a16:creationId xmlns:a16="http://schemas.microsoft.com/office/drawing/2014/main" id="{078DB141-0467-4BB3-BC6A-A1D36FDC886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578" y="2446"/>
                      <a:ext cx="268" cy="208"/>
                    </a:xfrm>
                    <a:custGeom>
                      <a:avLst/>
                      <a:gdLst>
                        <a:gd name="G0" fmla="+- 9246 0 0"/>
                        <a:gd name="G1" fmla="+- -11492789 0 0"/>
                        <a:gd name="G2" fmla="+- 0 0 -11492789"/>
                        <a:gd name="T0" fmla="*/ 0 256 1"/>
                        <a:gd name="T1" fmla="*/ 180 256 1"/>
                        <a:gd name="G3" fmla="+- -11492789 T0 T1"/>
                        <a:gd name="T2" fmla="*/ 0 256 1"/>
                        <a:gd name="T3" fmla="*/ 90 256 1"/>
                        <a:gd name="G4" fmla="+- -11492789 T2 T3"/>
                        <a:gd name="G5" fmla="*/ G4 2 1"/>
                        <a:gd name="T4" fmla="*/ 90 256 1"/>
                        <a:gd name="T5" fmla="*/ 0 256 1"/>
                        <a:gd name="G6" fmla="+- -11492789 T4 T5"/>
                        <a:gd name="G7" fmla="*/ G6 2 1"/>
                        <a:gd name="G8" fmla="abs -11492789"/>
                        <a:gd name="T6" fmla="*/ 0 256 1"/>
                        <a:gd name="T7" fmla="*/ 90 256 1"/>
                        <a:gd name="G9" fmla="+- G8 T6 T7"/>
                        <a:gd name="G10" fmla="?: G9 G7 G5"/>
                        <a:gd name="T8" fmla="*/ 0 256 1"/>
                        <a:gd name="T9" fmla="*/ 360 256 1"/>
                        <a:gd name="G11" fmla="+- G10 T8 T9"/>
                        <a:gd name="G12" fmla="?: G10 G11 G10"/>
                        <a:gd name="T10" fmla="*/ 0 256 1"/>
                        <a:gd name="T11" fmla="*/ 360 256 1"/>
                        <a:gd name="G13" fmla="+- G12 T10 T11"/>
                        <a:gd name="G14" fmla="?: G12 G13 G12"/>
                        <a:gd name="G15" fmla="+- 0 0 G14"/>
                        <a:gd name="G16" fmla="+- 10800 0 0"/>
                        <a:gd name="G17" fmla="+- 10800 0 9246"/>
                        <a:gd name="G18" fmla="*/ 9246 1 2"/>
                        <a:gd name="G19" fmla="+- G18 5400 0"/>
                        <a:gd name="G20" fmla="cos G19 -11492789"/>
                        <a:gd name="G21" fmla="sin G19 -11492789"/>
                        <a:gd name="G22" fmla="+- G20 10800 0"/>
                        <a:gd name="G23" fmla="+- G21 10800 0"/>
                        <a:gd name="G24" fmla="+- 10800 0 G20"/>
                        <a:gd name="G25" fmla="+- 9246 10800 0"/>
                        <a:gd name="G26" fmla="?: G9 G17 G25"/>
                        <a:gd name="G27" fmla="?: G9 0 21600"/>
                        <a:gd name="G28" fmla="cos 10800 -11492789"/>
                        <a:gd name="G29" fmla="sin 10800 -11492789"/>
                        <a:gd name="G30" fmla="sin 9246 -11492789"/>
                        <a:gd name="G31" fmla="+- G28 10800 0"/>
                        <a:gd name="G32" fmla="+- G29 10800 0"/>
                        <a:gd name="G33" fmla="+- G30 10800 0"/>
                        <a:gd name="G34" fmla="?: G4 0 G31"/>
                        <a:gd name="G35" fmla="?: -11492789 G34 0"/>
                        <a:gd name="G36" fmla="?: G6 G35 G31"/>
                        <a:gd name="G37" fmla="+- 21600 0 G36"/>
                        <a:gd name="G38" fmla="?: G4 0 G33"/>
                        <a:gd name="G39" fmla="?: -11492789 G38 G32"/>
                        <a:gd name="G40" fmla="?: G6 G39 0"/>
                        <a:gd name="G41" fmla="?: G4 G32 21600"/>
                        <a:gd name="G42" fmla="?: G6 G41 G33"/>
                        <a:gd name="T12" fmla="*/ 10800 w 21600"/>
                        <a:gd name="T13" fmla="*/ 0 h 21600"/>
                        <a:gd name="T14" fmla="*/ 809 w 21600"/>
                        <a:gd name="T15" fmla="*/ 9990 h 21600"/>
                        <a:gd name="T16" fmla="*/ 10800 w 21600"/>
                        <a:gd name="T17" fmla="*/ 1554 h 21600"/>
                        <a:gd name="T18" fmla="*/ 20791 w 21600"/>
                        <a:gd name="T19" fmla="*/ 9990 h 21600"/>
                        <a:gd name="T20" fmla="*/ G36 w 21600"/>
                        <a:gd name="T21" fmla="*/ G40 h 21600"/>
                        <a:gd name="T22" fmla="*/ G37 w 21600"/>
                        <a:gd name="T23" fmla="*/ G42 h 21600"/>
                      </a:gdLst>
                      <a:ahLst/>
                      <a:cxnLst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T20" t="T21" r="T22" b="T23"/>
                      <a:pathLst>
                        <a:path w="21600" h="21600">
                          <a:moveTo>
                            <a:pt x="1584" y="10053"/>
                          </a:moveTo>
                          <a:cubicBezTo>
                            <a:pt x="1973" y="5251"/>
                            <a:pt x="5983" y="1554"/>
                            <a:pt x="10800" y="1554"/>
                          </a:cubicBezTo>
                          <a:cubicBezTo>
                            <a:pt x="15616" y="1554"/>
                            <a:pt x="19626" y="5251"/>
                            <a:pt x="20015" y="10053"/>
                          </a:cubicBezTo>
                          <a:lnTo>
                            <a:pt x="21564" y="9927"/>
                          </a:lnTo>
                          <a:cubicBezTo>
                            <a:pt x="21110" y="4319"/>
                            <a:pt x="16426" y="0"/>
                            <a:pt x="10799" y="0"/>
                          </a:cubicBezTo>
                          <a:cubicBezTo>
                            <a:pt x="5173" y="0"/>
                            <a:pt x="489" y="4319"/>
                            <a:pt x="35" y="99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992" name="AutoShape 416">
                      <a:extLst>
                        <a:ext uri="{FF2B5EF4-FFF2-40B4-BE49-F238E27FC236}">
                          <a16:creationId xmlns:a16="http://schemas.microsoft.com/office/drawing/2014/main" id="{8CB87F36-2BFE-4529-9A90-C48054D81F8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8100000" flipH="1">
                      <a:off x="3562" y="2460"/>
                      <a:ext cx="30" cy="62"/>
                    </a:xfrm>
                    <a:prstGeom prst="moon">
                      <a:avLst>
                        <a:gd name="adj" fmla="val 43000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993" name="AutoShape 417">
                      <a:extLst>
                        <a:ext uri="{FF2B5EF4-FFF2-40B4-BE49-F238E27FC236}">
                          <a16:creationId xmlns:a16="http://schemas.microsoft.com/office/drawing/2014/main" id="{4638811B-3126-44CE-88B7-8513F9C9EEF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8100000" flipH="1">
                      <a:off x="3544" y="2485"/>
                      <a:ext cx="30" cy="62"/>
                    </a:xfrm>
                    <a:prstGeom prst="moon">
                      <a:avLst>
                        <a:gd name="adj" fmla="val 43000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994" name="Group 418">
                    <a:extLst>
                      <a:ext uri="{FF2B5EF4-FFF2-40B4-BE49-F238E27FC236}">
                        <a16:creationId xmlns:a16="http://schemas.microsoft.com/office/drawing/2014/main" id="{C87424D2-869A-4F63-8962-E8961A1B8F3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664" y="2454"/>
                    <a:ext cx="117" cy="117"/>
                    <a:chOff x="3638" y="2454"/>
                    <a:chExt cx="148" cy="148"/>
                  </a:xfrm>
                </p:grpSpPr>
                <p:sp>
                  <p:nvSpPr>
                    <p:cNvPr id="24995" name="Oval 419">
                      <a:extLst>
                        <a:ext uri="{FF2B5EF4-FFF2-40B4-BE49-F238E27FC236}">
                          <a16:creationId xmlns:a16="http://schemas.microsoft.com/office/drawing/2014/main" id="{C9231C31-DD25-4681-8171-B828295F2CE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38" y="2454"/>
                      <a:ext cx="148" cy="14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000000">
                            <a:gamma/>
                            <a:tint val="76078"/>
                            <a:invGamma/>
                          </a:srgbClr>
                        </a:gs>
                        <a:gs pos="100000">
                          <a:srgbClr val="000000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996" name="Oval 420">
                      <a:extLst>
                        <a:ext uri="{FF2B5EF4-FFF2-40B4-BE49-F238E27FC236}">
                          <a16:creationId xmlns:a16="http://schemas.microsoft.com/office/drawing/2014/main" id="{709A30B7-D50F-41BC-8D93-60C04676691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68" y="2476"/>
                      <a:ext cx="89" cy="89"/>
                    </a:xfrm>
                    <a:prstGeom prst="ellipse">
                      <a:avLst/>
                    </a:prstGeom>
                    <a:solidFill>
                      <a:srgbClr val="800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997" name="Oval 421">
                      <a:extLst>
                        <a:ext uri="{FF2B5EF4-FFF2-40B4-BE49-F238E27FC236}">
                          <a16:creationId xmlns:a16="http://schemas.microsoft.com/office/drawing/2014/main" id="{CF1DCE33-9846-4AEF-886B-C0B64DEB8BB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77" y="2460"/>
                      <a:ext cx="73" cy="7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alpha val="70000"/>
                          </a:srgbClr>
                        </a:gs>
                        <a:gs pos="100000">
                          <a:srgbClr val="FFFFFF">
                            <a:gamma/>
                            <a:shade val="46275"/>
                            <a:invGamma/>
                            <a:alpha val="20000"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4998" name="Group 422">
                <a:extLst>
                  <a:ext uri="{FF2B5EF4-FFF2-40B4-BE49-F238E27FC236}">
                    <a16:creationId xmlns:a16="http://schemas.microsoft.com/office/drawing/2014/main" id="{6B005E99-BB94-4D10-A203-D73AE8AB3F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3982" y="2432"/>
                <a:ext cx="318" cy="208"/>
                <a:chOff x="3528" y="2432"/>
                <a:chExt cx="318" cy="208"/>
              </a:xfrm>
            </p:grpSpPr>
            <p:sp>
              <p:nvSpPr>
                <p:cNvPr id="24999" name="AutoShape 423">
                  <a:extLst>
                    <a:ext uri="{FF2B5EF4-FFF2-40B4-BE49-F238E27FC236}">
                      <a16:creationId xmlns:a16="http://schemas.microsoft.com/office/drawing/2014/main" id="{2C5026B1-E88C-49F2-95E5-3C5478C6C0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577" y="2432"/>
                  <a:ext cx="268" cy="208"/>
                </a:xfrm>
                <a:custGeom>
                  <a:avLst/>
                  <a:gdLst>
                    <a:gd name="G0" fmla="+- 10276 0 0"/>
                    <a:gd name="G1" fmla="+- -10915506 0 0"/>
                    <a:gd name="G2" fmla="+- 0 0 -10915506"/>
                    <a:gd name="T0" fmla="*/ 0 256 1"/>
                    <a:gd name="T1" fmla="*/ 180 256 1"/>
                    <a:gd name="G3" fmla="+- -10915506 T0 T1"/>
                    <a:gd name="T2" fmla="*/ 0 256 1"/>
                    <a:gd name="T3" fmla="*/ 90 256 1"/>
                    <a:gd name="G4" fmla="+- -10915506 T2 T3"/>
                    <a:gd name="G5" fmla="*/ G4 2 1"/>
                    <a:gd name="T4" fmla="*/ 90 256 1"/>
                    <a:gd name="T5" fmla="*/ 0 256 1"/>
                    <a:gd name="G6" fmla="+- -10915506 T4 T5"/>
                    <a:gd name="G7" fmla="*/ G6 2 1"/>
                    <a:gd name="G8" fmla="abs -10915506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276"/>
                    <a:gd name="G18" fmla="*/ 10276 1 2"/>
                    <a:gd name="G19" fmla="+- G18 5400 0"/>
                    <a:gd name="G20" fmla="cos G19 -10915506"/>
                    <a:gd name="G21" fmla="sin G19 -10915506"/>
                    <a:gd name="G22" fmla="+- G20 10800 0"/>
                    <a:gd name="G23" fmla="+- G21 10800 0"/>
                    <a:gd name="G24" fmla="+- 10800 0 G20"/>
                    <a:gd name="G25" fmla="+- 10276 10800 0"/>
                    <a:gd name="G26" fmla="?: G9 G17 G25"/>
                    <a:gd name="G27" fmla="?: G9 0 21600"/>
                    <a:gd name="G28" fmla="cos 10800 -10915506"/>
                    <a:gd name="G29" fmla="sin 10800 -10915506"/>
                    <a:gd name="G30" fmla="sin 10276 -10915506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915506 G34 0"/>
                    <a:gd name="G36" fmla="?: G6 G35 G31"/>
                    <a:gd name="G37" fmla="+- 21600 0 G36"/>
                    <a:gd name="G38" fmla="?: G4 0 G33"/>
                    <a:gd name="G39" fmla="?: -10915506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50 w 21600"/>
                    <a:gd name="T15" fmla="*/ 8350 h 21600"/>
                    <a:gd name="T16" fmla="*/ 10800 w 21600"/>
                    <a:gd name="T17" fmla="*/ 524 h 21600"/>
                    <a:gd name="T18" fmla="*/ 21050 w 21600"/>
                    <a:gd name="T19" fmla="*/ 835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805" y="8411"/>
                      </a:moveTo>
                      <a:cubicBezTo>
                        <a:pt x="1910" y="3786"/>
                        <a:pt x="6044" y="524"/>
                        <a:pt x="10800" y="524"/>
                      </a:cubicBezTo>
                      <a:cubicBezTo>
                        <a:pt x="15555" y="524"/>
                        <a:pt x="19689" y="3786"/>
                        <a:pt x="20794" y="8411"/>
                      </a:cubicBezTo>
                      <a:lnTo>
                        <a:pt x="21304" y="8289"/>
                      </a:lnTo>
                      <a:cubicBezTo>
                        <a:pt x="20142" y="3428"/>
                        <a:pt x="15797" y="0"/>
                        <a:pt x="10799" y="0"/>
                      </a:cubicBezTo>
                      <a:cubicBezTo>
                        <a:pt x="5802" y="0"/>
                        <a:pt x="1457" y="3428"/>
                        <a:pt x="295" y="828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5000" name="Group 424">
                  <a:extLst>
                    <a:ext uri="{FF2B5EF4-FFF2-40B4-BE49-F238E27FC236}">
                      <a16:creationId xmlns:a16="http://schemas.microsoft.com/office/drawing/2014/main" id="{40D2BC51-3FAE-47E7-BCB3-236A0F5B03E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28" y="2446"/>
                  <a:ext cx="318" cy="168"/>
                  <a:chOff x="3528" y="2446"/>
                  <a:chExt cx="318" cy="168"/>
                </a:xfrm>
              </p:grpSpPr>
              <p:grpSp>
                <p:nvGrpSpPr>
                  <p:cNvPr id="25001" name="Group 425">
                    <a:extLst>
                      <a:ext uri="{FF2B5EF4-FFF2-40B4-BE49-F238E27FC236}">
                        <a16:creationId xmlns:a16="http://schemas.microsoft.com/office/drawing/2014/main" id="{26F855E2-CE68-4535-85E9-82849512683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28" y="2446"/>
                    <a:ext cx="318" cy="168"/>
                    <a:chOff x="3528" y="2446"/>
                    <a:chExt cx="318" cy="208"/>
                  </a:xfrm>
                </p:grpSpPr>
                <p:sp>
                  <p:nvSpPr>
                    <p:cNvPr id="25002" name="Oval 426">
                      <a:extLst>
                        <a:ext uri="{FF2B5EF4-FFF2-40B4-BE49-F238E27FC236}">
                          <a16:creationId xmlns:a16="http://schemas.microsoft.com/office/drawing/2014/main" id="{6D7E4FEC-EFC4-42A6-93C9-4E08CDBD133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588" y="2452"/>
                      <a:ext cx="251" cy="182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EAEAEA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003" name="AutoShape 427">
                      <a:extLst>
                        <a:ext uri="{FF2B5EF4-FFF2-40B4-BE49-F238E27FC236}">
                          <a16:creationId xmlns:a16="http://schemas.microsoft.com/office/drawing/2014/main" id="{38A8AEBA-E8E0-43B2-AE93-8A238E257FA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578" y="2446"/>
                      <a:ext cx="268" cy="208"/>
                    </a:xfrm>
                    <a:custGeom>
                      <a:avLst/>
                      <a:gdLst>
                        <a:gd name="G0" fmla="+- 9246 0 0"/>
                        <a:gd name="G1" fmla="+- -11492789 0 0"/>
                        <a:gd name="G2" fmla="+- 0 0 -11492789"/>
                        <a:gd name="T0" fmla="*/ 0 256 1"/>
                        <a:gd name="T1" fmla="*/ 180 256 1"/>
                        <a:gd name="G3" fmla="+- -11492789 T0 T1"/>
                        <a:gd name="T2" fmla="*/ 0 256 1"/>
                        <a:gd name="T3" fmla="*/ 90 256 1"/>
                        <a:gd name="G4" fmla="+- -11492789 T2 T3"/>
                        <a:gd name="G5" fmla="*/ G4 2 1"/>
                        <a:gd name="T4" fmla="*/ 90 256 1"/>
                        <a:gd name="T5" fmla="*/ 0 256 1"/>
                        <a:gd name="G6" fmla="+- -11492789 T4 T5"/>
                        <a:gd name="G7" fmla="*/ G6 2 1"/>
                        <a:gd name="G8" fmla="abs -11492789"/>
                        <a:gd name="T6" fmla="*/ 0 256 1"/>
                        <a:gd name="T7" fmla="*/ 90 256 1"/>
                        <a:gd name="G9" fmla="+- G8 T6 T7"/>
                        <a:gd name="G10" fmla="?: G9 G7 G5"/>
                        <a:gd name="T8" fmla="*/ 0 256 1"/>
                        <a:gd name="T9" fmla="*/ 360 256 1"/>
                        <a:gd name="G11" fmla="+- G10 T8 T9"/>
                        <a:gd name="G12" fmla="?: G10 G11 G10"/>
                        <a:gd name="T10" fmla="*/ 0 256 1"/>
                        <a:gd name="T11" fmla="*/ 360 256 1"/>
                        <a:gd name="G13" fmla="+- G12 T10 T11"/>
                        <a:gd name="G14" fmla="?: G12 G13 G12"/>
                        <a:gd name="G15" fmla="+- 0 0 G14"/>
                        <a:gd name="G16" fmla="+- 10800 0 0"/>
                        <a:gd name="G17" fmla="+- 10800 0 9246"/>
                        <a:gd name="G18" fmla="*/ 9246 1 2"/>
                        <a:gd name="G19" fmla="+- G18 5400 0"/>
                        <a:gd name="G20" fmla="cos G19 -11492789"/>
                        <a:gd name="G21" fmla="sin G19 -11492789"/>
                        <a:gd name="G22" fmla="+- G20 10800 0"/>
                        <a:gd name="G23" fmla="+- G21 10800 0"/>
                        <a:gd name="G24" fmla="+- 10800 0 G20"/>
                        <a:gd name="G25" fmla="+- 9246 10800 0"/>
                        <a:gd name="G26" fmla="?: G9 G17 G25"/>
                        <a:gd name="G27" fmla="?: G9 0 21600"/>
                        <a:gd name="G28" fmla="cos 10800 -11492789"/>
                        <a:gd name="G29" fmla="sin 10800 -11492789"/>
                        <a:gd name="G30" fmla="sin 9246 -11492789"/>
                        <a:gd name="G31" fmla="+- G28 10800 0"/>
                        <a:gd name="G32" fmla="+- G29 10800 0"/>
                        <a:gd name="G33" fmla="+- G30 10800 0"/>
                        <a:gd name="G34" fmla="?: G4 0 G31"/>
                        <a:gd name="G35" fmla="?: -11492789 G34 0"/>
                        <a:gd name="G36" fmla="?: G6 G35 G31"/>
                        <a:gd name="G37" fmla="+- 21600 0 G36"/>
                        <a:gd name="G38" fmla="?: G4 0 G33"/>
                        <a:gd name="G39" fmla="?: -11492789 G38 G32"/>
                        <a:gd name="G40" fmla="?: G6 G39 0"/>
                        <a:gd name="G41" fmla="?: G4 G32 21600"/>
                        <a:gd name="G42" fmla="?: G6 G41 G33"/>
                        <a:gd name="T12" fmla="*/ 10800 w 21600"/>
                        <a:gd name="T13" fmla="*/ 0 h 21600"/>
                        <a:gd name="T14" fmla="*/ 809 w 21600"/>
                        <a:gd name="T15" fmla="*/ 9990 h 21600"/>
                        <a:gd name="T16" fmla="*/ 10800 w 21600"/>
                        <a:gd name="T17" fmla="*/ 1554 h 21600"/>
                        <a:gd name="T18" fmla="*/ 20791 w 21600"/>
                        <a:gd name="T19" fmla="*/ 9990 h 21600"/>
                        <a:gd name="T20" fmla="*/ G36 w 21600"/>
                        <a:gd name="T21" fmla="*/ G40 h 21600"/>
                        <a:gd name="T22" fmla="*/ G37 w 21600"/>
                        <a:gd name="T23" fmla="*/ G42 h 21600"/>
                      </a:gdLst>
                      <a:ahLst/>
                      <a:cxnLst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T20" t="T21" r="T22" b="T23"/>
                      <a:pathLst>
                        <a:path w="21600" h="21600">
                          <a:moveTo>
                            <a:pt x="1584" y="10053"/>
                          </a:moveTo>
                          <a:cubicBezTo>
                            <a:pt x="1973" y="5251"/>
                            <a:pt x="5983" y="1554"/>
                            <a:pt x="10800" y="1554"/>
                          </a:cubicBezTo>
                          <a:cubicBezTo>
                            <a:pt x="15616" y="1554"/>
                            <a:pt x="19626" y="5251"/>
                            <a:pt x="20015" y="10053"/>
                          </a:cubicBezTo>
                          <a:lnTo>
                            <a:pt x="21564" y="9927"/>
                          </a:lnTo>
                          <a:cubicBezTo>
                            <a:pt x="21110" y="4319"/>
                            <a:pt x="16426" y="0"/>
                            <a:pt x="10799" y="0"/>
                          </a:cubicBezTo>
                          <a:cubicBezTo>
                            <a:pt x="5173" y="0"/>
                            <a:pt x="489" y="4319"/>
                            <a:pt x="35" y="99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004" name="AutoShape 428">
                      <a:extLst>
                        <a:ext uri="{FF2B5EF4-FFF2-40B4-BE49-F238E27FC236}">
                          <a16:creationId xmlns:a16="http://schemas.microsoft.com/office/drawing/2014/main" id="{96DDF6A3-9E79-47CA-A4A7-8588CEB36E0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8100000" flipH="1">
                      <a:off x="3562" y="2460"/>
                      <a:ext cx="30" cy="62"/>
                    </a:xfrm>
                    <a:prstGeom prst="moon">
                      <a:avLst>
                        <a:gd name="adj" fmla="val 43000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005" name="AutoShape 429">
                      <a:extLst>
                        <a:ext uri="{FF2B5EF4-FFF2-40B4-BE49-F238E27FC236}">
                          <a16:creationId xmlns:a16="http://schemas.microsoft.com/office/drawing/2014/main" id="{C5199980-F148-4732-8DDF-7B8EECE5ED3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8100000" flipH="1">
                      <a:off x="3544" y="2485"/>
                      <a:ext cx="30" cy="62"/>
                    </a:xfrm>
                    <a:prstGeom prst="moon">
                      <a:avLst>
                        <a:gd name="adj" fmla="val 43000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006" name="Group 430">
                    <a:extLst>
                      <a:ext uri="{FF2B5EF4-FFF2-40B4-BE49-F238E27FC236}">
                        <a16:creationId xmlns:a16="http://schemas.microsoft.com/office/drawing/2014/main" id="{0555C4E8-A4B6-4C82-A565-F4A2387794C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664" y="2454"/>
                    <a:ext cx="117" cy="117"/>
                    <a:chOff x="3638" y="2454"/>
                    <a:chExt cx="148" cy="148"/>
                  </a:xfrm>
                </p:grpSpPr>
                <p:sp>
                  <p:nvSpPr>
                    <p:cNvPr id="25007" name="Oval 431">
                      <a:extLst>
                        <a:ext uri="{FF2B5EF4-FFF2-40B4-BE49-F238E27FC236}">
                          <a16:creationId xmlns:a16="http://schemas.microsoft.com/office/drawing/2014/main" id="{E6D6E2DB-471E-4A2A-B131-0FCDB17C838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38" y="2454"/>
                      <a:ext cx="148" cy="14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000000">
                            <a:gamma/>
                            <a:tint val="76078"/>
                            <a:invGamma/>
                          </a:srgbClr>
                        </a:gs>
                        <a:gs pos="100000">
                          <a:srgbClr val="000000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008" name="Oval 432">
                      <a:extLst>
                        <a:ext uri="{FF2B5EF4-FFF2-40B4-BE49-F238E27FC236}">
                          <a16:creationId xmlns:a16="http://schemas.microsoft.com/office/drawing/2014/main" id="{721A24FE-BFE6-4A72-B79A-81641639EC1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68" y="2476"/>
                      <a:ext cx="89" cy="89"/>
                    </a:xfrm>
                    <a:prstGeom prst="ellipse">
                      <a:avLst/>
                    </a:prstGeom>
                    <a:solidFill>
                      <a:srgbClr val="800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009" name="Oval 433">
                      <a:extLst>
                        <a:ext uri="{FF2B5EF4-FFF2-40B4-BE49-F238E27FC236}">
                          <a16:creationId xmlns:a16="http://schemas.microsoft.com/office/drawing/2014/main" id="{6A44514E-3369-48E2-8155-8600F45643E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77" y="2460"/>
                      <a:ext cx="73" cy="7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alpha val="70000"/>
                          </a:srgbClr>
                        </a:gs>
                        <a:gs pos="100000">
                          <a:srgbClr val="FFFFFF">
                            <a:gamma/>
                            <a:shade val="46275"/>
                            <a:invGamma/>
                            <a:alpha val="20000"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5010" name="Group 434">
                <a:extLst>
                  <a:ext uri="{FF2B5EF4-FFF2-40B4-BE49-F238E27FC236}">
                    <a16:creationId xmlns:a16="http://schemas.microsoft.com/office/drawing/2014/main" id="{28008454-0783-42FC-B991-010CD6CEBD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4" y="3067"/>
                <a:ext cx="680" cy="272"/>
                <a:chOff x="3438" y="3158"/>
                <a:chExt cx="724" cy="363"/>
              </a:xfrm>
            </p:grpSpPr>
            <p:sp>
              <p:nvSpPr>
                <p:cNvPr id="25011" name="Freeform 435">
                  <a:extLst>
                    <a:ext uri="{FF2B5EF4-FFF2-40B4-BE49-F238E27FC236}">
                      <a16:creationId xmlns:a16="http://schemas.microsoft.com/office/drawing/2014/main" id="{15096CB1-4B30-4B8E-AD4D-4C82C87601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8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012" name="Freeform 436">
                  <a:extLst>
                    <a:ext uri="{FF2B5EF4-FFF2-40B4-BE49-F238E27FC236}">
                      <a16:creationId xmlns:a16="http://schemas.microsoft.com/office/drawing/2014/main" id="{FEB7DD62-64E9-43E3-9230-9F9CB29A4F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80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013" name="Group 437">
                <a:extLst>
                  <a:ext uri="{FF2B5EF4-FFF2-40B4-BE49-F238E27FC236}">
                    <a16:creationId xmlns:a16="http://schemas.microsoft.com/office/drawing/2014/main" id="{84C34386-571C-461C-AE7E-2AF7C3E9DE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72" y="2023"/>
                <a:ext cx="1063" cy="273"/>
                <a:chOff x="3372" y="2023"/>
                <a:chExt cx="945" cy="273"/>
              </a:xfrm>
            </p:grpSpPr>
            <p:sp>
              <p:nvSpPr>
                <p:cNvPr id="25014" name="Oval 438">
                  <a:extLst>
                    <a:ext uri="{FF2B5EF4-FFF2-40B4-BE49-F238E27FC236}">
                      <a16:creationId xmlns:a16="http://schemas.microsoft.com/office/drawing/2014/main" id="{30BFC4B3-36AC-4C11-B7F7-A954659D13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700000">
                  <a:off x="3372" y="2023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15" name="Oval 439">
                  <a:extLst>
                    <a:ext uri="{FF2B5EF4-FFF2-40B4-BE49-F238E27FC236}">
                      <a16:creationId xmlns:a16="http://schemas.microsoft.com/office/drawing/2014/main" id="{C66A4756-090D-47C0-8583-FFF64BC9A7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 flipH="1">
                  <a:off x="3710" y="2024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016" name="Freeform 440">
                <a:extLst>
                  <a:ext uri="{FF2B5EF4-FFF2-40B4-BE49-F238E27FC236}">
                    <a16:creationId xmlns:a16="http://schemas.microsoft.com/office/drawing/2014/main" id="{E5B4F64C-4BEF-4A8B-9B74-0FD7550FF7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8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017" name="Freeform 441">
                <a:extLst>
                  <a:ext uri="{FF2B5EF4-FFF2-40B4-BE49-F238E27FC236}">
                    <a16:creationId xmlns:a16="http://schemas.microsoft.com/office/drawing/2014/main" id="{1F280E42-26C6-42F4-AB07-14AE75568CE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891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5018" name="Group 442">
                <a:extLst>
                  <a:ext uri="{FF2B5EF4-FFF2-40B4-BE49-F238E27FC236}">
                    <a16:creationId xmlns:a16="http://schemas.microsoft.com/office/drawing/2014/main" id="{5CEE7716-09C1-41DA-AD91-1C4D563346B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0" y="3158"/>
                <a:ext cx="410" cy="635"/>
                <a:chOff x="2756" y="2523"/>
                <a:chExt cx="410" cy="635"/>
              </a:xfrm>
            </p:grpSpPr>
            <p:grpSp>
              <p:nvGrpSpPr>
                <p:cNvPr id="25019" name="Group 443">
                  <a:extLst>
                    <a:ext uri="{FF2B5EF4-FFF2-40B4-BE49-F238E27FC236}">
                      <a16:creationId xmlns:a16="http://schemas.microsoft.com/office/drawing/2014/main" id="{A0986F46-4D57-4EC1-8F27-FBFB6A21D47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630068">
                  <a:off x="2802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25020" name="AutoShape 444">
                    <a:extLst>
                      <a:ext uri="{FF2B5EF4-FFF2-40B4-BE49-F238E27FC236}">
                        <a16:creationId xmlns:a16="http://schemas.microsoft.com/office/drawing/2014/main" id="{8AF80EDA-6008-4237-9EF9-44781B9A0A4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021" name="Oval 445">
                    <a:extLst>
                      <a:ext uri="{FF2B5EF4-FFF2-40B4-BE49-F238E27FC236}">
                        <a16:creationId xmlns:a16="http://schemas.microsoft.com/office/drawing/2014/main" id="{325B5772-D1A8-46B6-9B44-BC083572404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022" name="AutoShape 446">
                    <a:extLst>
                      <a:ext uri="{FF2B5EF4-FFF2-40B4-BE49-F238E27FC236}">
                        <a16:creationId xmlns:a16="http://schemas.microsoft.com/office/drawing/2014/main" id="{31891AA6-EA54-4B9F-AD69-69C47EABE74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023" name="AutoShape 447">
                    <a:extLst>
                      <a:ext uri="{FF2B5EF4-FFF2-40B4-BE49-F238E27FC236}">
                        <a16:creationId xmlns:a16="http://schemas.microsoft.com/office/drawing/2014/main" id="{51820B08-F5B4-4C02-9DF4-8953214B07B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5024" name="AutoShape 448">
                  <a:extLst>
                    <a:ext uri="{FF2B5EF4-FFF2-40B4-BE49-F238E27FC236}">
                      <a16:creationId xmlns:a16="http://schemas.microsoft.com/office/drawing/2014/main" id="{74B44E7F-4AF7-4599-99C7-164138BE77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2808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25" name="Oval 449">
                  <a:extLst>
                    <a:ext uri="{FF2B5EF4-FFF2-40B4-BE49-F238E27FC236}">
                      <a16:creationId xmlns:a16="http://schemas.microsoft.com/office/drawing/2014/main" id="{75AB5F83-4B21-4F17-BB1D-0D019AEE45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2756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26" name="AutoShape 450">
                  <a:extLst>
                    <a:ext uri="{FF2B5EF4-FFF2-40B4-BE49-F238E27FC236}">
                      <a16:creationId xmlns:a16="http://schemas.microsoft.com/office/drawing/2014/main" id="{139C94BC-738B-49EB-813F-CC2452F8E3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4500000">
                  <a:off x="2825" y="2848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5027" name="Group 451">
                  <a:extLst>
                    <a:ext uri="{FF2B5EF4-FFF2-40B4-BE49-F238E27FC236}">
                      <a16:creationId xmlns:a16="http://schemas.microsoft.com/office/drawing/2014/main" id="{151D0F9F-8792-4DBE-9395-4210C8A0F0C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0969932" flipH="1">
                  <a:off x="2940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25028" name="AutoShape 452">
                    <a:extLst>
                      <a:ext uri="{FF2B5EF4-FFF2-40B4-BE49-F238E27FC236}">
                        <a16:creationId xmlns:a16="http://schemas.microsoft.com/office/drawing/2014/main" id="{F85A84DD-3DD5-43AC-87DA-2C094936F28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029" name="Oval 453">
                    <a:extLst>
                      <a:ext uri="{FF2B5EF4-FFF2-40B4-BE49-F238E27FC236}">
                        <a16:creationId xmlns:a16="http://schemas.microsoft.com/office/drawing/2014/main" id="{77C25688-EBD9-4BD3-BA61-D808707A2D7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030" name="AutoShape 454">
                    <a:extLst>
                      <a:ext uri="{FF2B5EF4-FFF2-40B4-BE49-F238E27FC236}">
                        <a16:creationId xmlns:a16="http://schemas.microsoft.com/office/drawing/2014/main" id="{6A98C7C7-6F24-47F5-9D5C-60ED5DB0E3C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031" name="AutoShape 455">
                    <a:extLst>
                      <a:ext uri="{FF2B5EF4-FFF2-40B4-BE49-F238E27FC236}">
                        <a16:creationId xmlns:a16="http://schemas.microsoft.com/office/drawing/2014/main" id="{12F03F56-508E-4D28-84DD-37CF962F245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5032" name="AutoShape 456">
                  <a:extLst>
                    <a:ext uri="{FF2B5EF4-FFF2-40B4-BE49-F238E27FC236}">
                      <a16:creationId xmlns:a16="http://schemas.microsoft.com/office/drawing/2014/main" id="{F07DA27B-19F2-4A15-8708-D5FE692292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33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33" name="Oval 457">
                  <a:extLst>
                    <a:ext uri="{FF2B5EF4-FFF2-40B4-BE49-F238E27FC236}">
                      <a16:creationId xmlns:a16="http://schemas.microsoft.com/office/drawing/2014/main" id="{0206DFD7-E9C6-4175-8236-F1A89682C8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85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34" name="AutoShape 458">
                  <a:extLst>
                    <a:ext uri="{FF2B5EF4-FFF2-40B4-BE49-F238E27FC236}">
                      <a16:creationId xmlns:a16="http://schemas.microsoft.com/office/drawing/2014/main" id="{1E71DA53-5A78-4FB6-BE34-06E889CD62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 flipH="1">
                  <a:off x="3053" y="2849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35" name="Oval 459">
                  <a:extLst>
                    <a:ext uri="{FF2B5EF4-FFF2-40B4-BE49-F238E27FC236}">
                      <a16:creationId xmlns:a16="http://schemas.microsoft.com/office/drawing/2014/main" id="{85678700-F786-458B-8C7B-35B7BBA376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523"/>
                  <a:ext cx="136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FF66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5036" name="Line 460">
              <a:extLst>
                <a:ext uri="{FF2B5EF4-FFF2-40B4-BE49-F238E27FC236}">
                  <a16:creationId xmlns:a16="http://schemas.microsoft.com/office/drawing/2014/main" id="{FDC8AB34-D9F5-463A-B1EC-24DEEA8DF7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434"/>
              <a:ext cx="1407" cy="0"/>
            </a:xfrm>
            <a:prstGeom prst="line">
              <a:avLst/>
            </a:prstGeom>
            <a:noFill/>
            <a:ln w="19050">
              <a:solidFill>
                <a:srgbClr val="8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037" name="Rectangle 461">
              <a:extLst>
                <a:ext uri="{FF2B5EF4-FFF2-40B4-BE49-F238E27FC236}">
                  <a16:creationId xmlns:a16="http://schemas.microsoft.com/office/drawing/2014/main" id="{D8591357-24ED-4F9F-886A-2C1136EC31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525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38" name="Rectangle 462">
              <a:extLst>
                <a:ext uri="{FF2B5EF4-FFF2-40B4-BE49-F238E27FC236}">
                  <a16:creationId xmlns:a16="http://schemas.microsoft.com/office/drawing/2014/main" id="{FB7ABD31-7AE9-433E-984C-C49D4F81C6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616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39" name="Rectangle 463">
              <a:extLst>
                <a:ext uri="{FF2B5EF4-FFF2-40B4-BE49-F238E27FC236}">
                  <a16:creationId xmlns:a16="http://schemas.microsoft.com/office/drawing/2014/main" id="{E9AB77DE-591A-4494-8DF9-2FE24B7D9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706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40" name="Rectangle 464">
              <a:extLst>
                <a:ext uri="{FF2B5EF4-FFF2-40B4-BE49-F238E27FC236}">
                  <a16:creationId xmlns:a16="http://schemas.microsoft.com/office/drawing/2014/main" id="{2D539651-8E1D-4EB7-9984-49312491F8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797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41" name="Rectangle 465">
              <a:extLst>
                <a:ext uri="{FF2B5EF4-FFF2-40B4-BE49-F238E27FC236}">
                  <a16:creationId xmlns:a16="http://schemas.microsoft.com/office/drawing/2014/main" id="{CC1ECD90-6B9A-4069-A2DF-FA24723C9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069"/>
              <a:ext cx="410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42" name="Rectangle 466">
              <a:extLst>
                <a:ext uri="{FF2B5EF4-FFF2-40B4-BE49-F238E27FC236}">
                  <a16:creationId xmlns:a16="http://schemas.microsoft.com/office/drawing/2014/main" id="{063DAD89-1248-4565-A28A-DA0FA7AA4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161"/>
              <a:ext cx="410" cy="4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43" name="Rectangle 467">
              <a:extLst>
                <a:ext uri="{FF2B5EF4-FFF2-40B4-BE49-F238E27FC236}">
                  <a16:creationId xmlns:a16="http://schemas.microsoft.com/office/drawing/2014/main" id="{26B47763-2EF8-481F-931C-9CD810F61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251"/>
              <a:ext cx="410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44" name="Rectangle 468">
              <a:extLst>
                <a:ext uri="{FF2B5EF4-FFF2-40B4-BE49-F238E27FC236}">
                  <a16:creationId xmlns:a16="http://schemas.microsoft.com/office/drawing/2014/main" id="{F5BBF1CA-6496-4889-A9D2-C4BCD015E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343"/>
              <a:ext cx="410" cy="4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45" name="Rectangle 469">
              <a:extLst>
                <a:ext uri="{FF2B5EF4-FFF2-40B4-BE49-F238E27FC236}">
                  <a16:creationId xmlns:a16="http://schemas.microsoft.com/office/drawing/2014/main" id="{0BBAAFB3-192C-4033-B497-7BE9856FE7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432"/>
              <a:ext cx="410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46" name="Rectangle 470">
              <a:extLst>
                <a:ext uri="{FF2B5EF4-FFF2-40B4-BE49-F238E27FC236}">
                  <a16:creationId xmlns:a16="http://schemas.microsoft.com/office/drawing/2014/main" id="{0FA9D2E3-E086-40BC-B9D9-AD61A46C7B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524"/>
              <a:ext cx="410" cy="4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47" name="Rectangle 471">
              <a:extLst>
                <a:ext uri="{FF2B5EF4-FFF2-40B4-BE49-F238E27FC236}">
                  <a16:creationId xmlns:a16="http://schemas.microsoft.com/office/drawing/2014/main" id="{62D2B307-4181-4A23-8753-F866A9039B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888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48" name="Rectangle 472">
              <a:extLst>
                <a:ext uri="{FF2B5EF4-FFF2-40B4-BE49-F238E27FC236}">
                  <a16:creationId xmlns:a16="http://schemas.microsoft.com/office/drawing/2014/main" id="{2D8B8DB0-82A3-4EF0-A711-E9024E887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979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49" name="Rectangle 473">
              <a:extLst>
                <a:ext uri="{FF2B5EF4-FFF2-40B4-BE49-F238E27FC236}">
                  <a16:creationId xmlns:a16="http://schemas.microsoft.com/office/drawing/2014/main" id="{AE71AFD4-1C6C-4A18-83A3-5448FDA86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069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50" name="Rectangle 474">
              <a:extLst>
                <a:ext uri="{FF2B5EF4-FFF2-40B4-BE49-F238E27FC236}">
                  <a16:creationId xmlns:a16="http://schemas.microsoft.com/office/drawing/2014/main" id="{2D730799-2A5E-4F89-B60C-53A9B5ECCA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160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51" name="Rectangle 475">
              <a:extLst>
                <a:ext uri="{FF2B5EF4-FFF2-40B4-BE49-F238E27FC236}">
                  <a16:creationId xmlns:a16="http://schemas.microsoft.com/office/drawing/2014/main" id="{FE05D70B-0B9F-4AE4-8CCA-6AC0C8D4A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845"/>
              <a:ext cx="227" cy="9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400"/>
                <a:t>ログイン</a:t>
              </a:r>
            </a:p>
          </p:txBody>
        </p:sp>
        <p:sp>
          <p:nvSpPr>
            <p:cNvPr id="25052" name="Rectangle 476">
              <a:extLst>
                <a:ext uri="{FF2B5EF4-FFF2-40B4-BE49-F238E27FC236}">
                  <a16:creationId xmlns:a16="http://schemas.microsoft.com/office/drawing/2014/main" id="{CDE8B4C8-B505-4991-A720-814BD8A548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845"/>
              <a:ext cx="227" cy="9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400"/>
                <a:t>会員登録</a:t>
              </a:r>
            </a:p>
          </p:txBody>
        </p:sp>
        <p:sp>
          <p:nvSpPr>
            <p:cNvPr id="25053" name="WordArt 477">
              <a:extLst>
                <a:ext uri="{FF2B5EF4-FFF2-40B4-BE49-F238E27FC236}">
                  <a16:creationId xmlns:a16="http://schemas.microsoft.com/office/drawing/2014/main" id="{DF45EB22-4D90-4745-B87C-1B2CC3A029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" y="2387"/>
              <a:ext cx="273" cy="6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コメント</a:t>
              </a:r>
            </a:p>
          </p:txBody>
        </p:sp>
        <p:sp>
          <p:nvSpPr>
            <p:cNvPr id="25054" name="Rectangle 478">
              <a:extLst>
                <a:ext uri="{FF2B5EF4-FFF2-40B4-BE49-F238E27FC236}">
                  <a16:creationId xmlns:a16="http://schemas.microsoft.com/office/drawing/2014/main" id="{B2574565-B3B3-4A57-96E6-71661EAD1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523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55" name="Rectangle 479">
              <a:extLst>
                <a:ext uri="{FF2B5EF4-FFF2-40B4-BE49-F238E27FC236}">
                  <a16:creationId xmlns:a16="http://schemas.microsoft.com/office/drawing/2014/main" id="{E51E0EBD-1811-4B2F-B326-17F17412D2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251"/>
              <a:ext cx="953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056" name="Group 480">
            <a:extLst>
              <a:ext uri="{FF2B5EF4-FFF2-40B4-BE49-F238E27FC236}">
                <a16:creationId xmlns:a16="http://schemas.microsoft.com/office/drawing/2014/main" id="{33E25D80-92E4-4CEB-89AC-9B7FA4636C3C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836613"/>
            <a:ext cx="1584325" cy="1584325"/>
            <a:chOff x="262" y="527"/>
            <a:chExt cx="2178" cy="2223"/>
          </a:xfrm>
        </p:grpSpPr>
        <p:grpSp>
          <p:nvGrpSpPr>
            <p:cNvPr id="25057" name="Group 481">
              <a:extLst>
                <a:ext uri="{FF2B5EF4-FFF2-40B4-BE49-F238E27FC236}">
                  <a16:creationId xmlns:a16="http://schemas.microsoft.com/office/drawing/2014/main" id="{54D53343-8669-42FC-BC52-4AE4695AD0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527"/>
              <a:ext cx="2178" cy="2223"/>
              <a:chOff x="262" y="527"/>
              <a:chExt cx="2178" cy="2223"/>
            </a:xfrm>
          </p:grpSpPr>
          <p:sp>
            <p:nvSpPr>
              <p:cNvPr id="25058" name="AutoShape 482">
                <a:extLst>
                  <a:ext uri="{FF2B5EF4-FFF2-40B4-BE49-F238E27FC236}">
                    <a16:creationId xmlns:a16="http://schemas.microsoft.com/office/drawing/2014/main" id="{8B6DC58E-5A10-4A9B-838C-1A63A4C26A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59" name="AutoShape 483">
                <a:extLst>
                  <a:ext uri="{FF2B5EF4-FFF2-40B4-BE49-F238E27FC236}">
                    <a16:creationId xmlns:a16="http://schemas.microsoft.com/office/drawing/2014/main" id="{EAFC4C87-2856-4D96-8C59-98669860B6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60" name="Rectangle 484">
                <a:extLst>
                  <a:ext uri="{FF2B5EF4-FFF2-40B4-BE49-F238E27FC236}">
                    <a16:creationId xmlns:a16="http://schemas.microsoft.com/office/drawing/2014/main" id="{409DF095-61AA-4179-A148-308BA02CF2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61" name="Rectangle 485">
                <a:extLst>
                  <a:ext uri="{FF2B5EF4-FFF2-40B4-BE49-F238E27FC236}">
                    <a16:creationId xmlns:a16="http://schemas.microsoft.com/office/drawing/2014/main" id="{1003F2D9-E912-4612-8BAD-8A2CABA97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62" name="Rectangle 486">
                <a:extLst>
                  <a:ext uri="{FF2B5EF4-FFF2-40B4-BE49-F238E27FC236}">
                    <a16:creationId xmlns:a16="http://schemas.microsoft.com/office/drawing/2014/main" id="{EE63A313-8DE4-4286-BB3D-987C35BF37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63" name="Rectangle 487">
                <a:extLst>
                  <a:ext uri="{FF2B5EF4-FFF2-40B4-BE49-F238E27FC236}">
                    <a16:creationId xmlns:a16="http://schemas.microsoft.com/office/drawing/2014/main" id="{CDF59BD4-0A93-4A4B-B1CC-7A21D699AA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64" name="Rectangle 488">
                <a:extLst>
                  <a:ext uri="{FF2B5EF4-FFF2-40B4-BE49-F238E27FC236}">
                    <a16:creationId xmlns:a16="http://schemas.microsoft.com/office/drawing/2014/main" id="{71A7B438-DC6F-453A-9600-6F7A0CCD16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65" name="AutoShape 489">
                <a:extLst>
                  <a:ext uri="{FF2B5EF4-FFF2-40B4-BE49-F238E27FC236}">
                    <a16:creationId xmlns:a16="http://schemas.microsoft.com/office/drawing/2014/main" id="{341C033C-F0C7-4F30-BED9-5DB42229D5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066" name="Group 490">
                <a:extLst>
                  <a:ext uri="{FF2B5EF4-FFF2-40B4-BE49-F238E27FC236}">
                    <a16:creationId xmlns:a16="http://schemas.microsoft.com/office/drawing/2014/main" id="{776455B7-0E82-4E9E-A500-B75FC15140A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25067" name="Group 491">
                  <a:extLst>
                    <a:ext uri="{FF2B5EF4-FFF2-40B4-BE49-F238E27FC236}">
                      <a16:creationId xmlns:a16="http://schemas.microsoft.com/office/drawing/2014/main" id="{9D4BBC2C-F460-47AF-BB98-2AF951C76C0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25068" name="AutoShape 492">
                    <a:extLst>
                      <a:ext uri="{FF2B5EF4-FFF2-40B4-BE49-F238E27FC236}">
                        <a16:creationId xmlns:a16="http://schemas.microsoft.com/office/drawing/2014/main" id="{96FFA150-9078-47B8-84E5-A3C0FEB0AD2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069" name="Rectangle 493">
                    <a:extLst>
                      <a:ext uri="{FF2B5EF4-FFF2-40B4-BE49-F238E27FC236}">
                        <a16:creationId xmlns:a16="http://schemas.microsoft.com/office/drawing/2014/main" id="{85097C4F-8E03-4FA0-B574-1C8CB4FE171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5070" name="Group 494">
                  <a:extLst>
                    <a:ext uri="{FF2B5EF4-FFF2-40B4-BE49-F238E27FC236}">
                      <a16:creationId xmlns:a16="http://schemas.microsoft.com/office/drawing/2014/main" id="{8A1C567D-EC50-4D48-BBB3-3EB68A404F8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25071" name="AutoShape 495">
                    <a:extLst>
                      <a:ext uri="{FF2B5EF4-FFF2-40B4-BE49-F238E27FC236}">
                        <a16:creationId xmlns:a16="http://schemas.microsoft.com/office/drawing/2014/main" id="{3E200C8E-4F74-478C-8729-C00BF2072C7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072" name="Rectangle 496">
                    <a:extLst>
                      <a:ext uri="{FF2B5EF4-FFF2-40B4-BE49-F238E27FC236}">
                        <a16:creationId xmlns:a16="http://schemas.microsoft.com/office/drawing/2014/main" id="{D0751A14-B192-4865-8AAA-DAE40B798A5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073" name="Rectangle 497">
                    <a:extLst>
                      <a:ext uri="{FF2B5EF4-FFF2-40B4-BE49-F238E27FC236}">
                        <a16:creationId xmlns:a16="http://schemas.microsoft.com/office/drawing/2014/main" id="{8B9909AB-A183-425E-9248-8DDCE97189A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5074" name="Group 498">
                  <a:extLst>
                    <a:ext uri="{FF2B5EF4-FFF2-40B4-BE49-F238E27FC236}">
                      <a16:creationId xmlns:a16="http://schemas.microsoft.com/office/drawing/2014/main" id="{E24651EC-9A61-4337-92C4-DAEE86B5EF8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25075" name="AutoShape 499">
                    <a:extLst>
                      <a:ext uri="{FF2B5EF4-FFF2-40B4-BE49-F238E27FC236}">
                        <a16:creationId xmlns:a16="http://schemas.microsoft.com/office/drawing/2014/main" id="{1CDBAB53-7EC6-402A-97B6-076BCF8E29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5076" name="Group 500">
                    <a:extLst>
                      <a:ext uri="{FF2B5EF4-FFF2-40B4-BE49-F238E27FC236}">
                        <a16:creationId xmlns:a16="http://schemas.microsoft.com/office/drawing/2014/main" id="{F73B3C9B-0833-4287-94E3-F1EEF44C7A5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25077" name="Rectangle 501">
                      <a:extLst>
                        <a:ext uri="{FF2B5EF4-FFF2-40B4-BE49-F238E27FC236}">
                          <a16:creationId xmlns:a16="http://schemas.microsoft.com/office/drawing/2014/main" id="{DB0891D3-DA07-4E6F-80DF-5230DD05FBC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078" name="Rectangle 502">
                      <a:extLst>
                        <a:ext uri="{FF2B5EF4-FFF2-40B4-BE49-F238E27FC236}">
                          <a16:creationId xmlns:a16="http://schemas.microsoft.com/office/drawing/2014/main" id="{E128351A-A411-458D-B805-427C320970B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25079" name="WordArt 503">
              <a:extLst>
                <a:ext uri="{FF2B5EF4-FFF2-40B4-BE49-F238E27FC236}">
                  <a16:creationId xmlns:a16="http://schemas.microsoft.com/office/drawing/2014/main" id="{EAFBE6BA-2022-45CD-96BC-8248F7CAEC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" y="845"/>
              <a:ext cx="522" cy="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FFCC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CC00"/>
                      </a:gs>
                    </a:gsLst>
                    <a:lin ang="5400000" scaled="1"/>
                  </a:gra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Blog</a:t>
              </a:r>
              <a:endParaRPr lang="ja-JP" altLang="en-US" sz="3600" b="1" kern="10">
                <a:gradFill rotWithShape="1">
                  <a:gsLst>
                    <a:gs pos="0">
                      <a:srgbClr val="FFCC00">
                        <a:gamma/>
                        <a:shade val="46275"/>
                        <a:invGamma/>
                      </a:srgbClr>
                    </a:gs>
                    <a:gs pos="100000">
                      <a:srgbClr val="FFCC00"/>
                    </a:gs>
                  </a:gsLst>
                  <a:lin ang="5400000" scaled="1"/>
                </a:gra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5080" name="Group 504">
              <a:extLst>
                <a:ext uri="{FF2B5EF4-FFF2-40B4-BE49-F238E27FC236}">
                  <a16:creationId xmlns:a16="http://schemas.microsoft.com/office/drawing/2014/main" id="{373B952D-33DF-4A8B-8655-822AFCA1DB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706"/>
              <a:ext cx="409" cy="325"/>
              <a:chOff x="1578" y="3521"/>
              <a:chExt cx="317" cy="227"/>
            </a:xfrm>
          </p:grpSpPr>
          <p:sp>
            <p:nvSpPr>
              <p:cNvPr id="25081" name="Rectangle 505">
                <a:extLst>
                  <a:ext uri="{FF2B5EF4-FFF2-40B4-BE49-F238E27FC236}">
                    <a16:creationId xmlns:a16="http://schemas.microsoft.com/office/drawing/2014/main" id="{C8A51BE2-ACE1-4561-878D-E8C6AFEBB6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521"/>
                <a:ext cx="317" cy="45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82" name="Rectangle 506">
                <a:extLst>
                  <a:ext uri="{FF2B5EF4-FFF2-40B4-BE49-F238E27FC236}">
                    <a16:creationId xmlns:a16="http://schemas.microsoft.com/office/drawing/2014/main" id="{6B7CE3A6-B002-4112-A052-246F097D3F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566"/>
                <a:ext cx="45" cy="46"/>
              </a:xfrm>
              <a:prstGeom prst="rect">
                <a:avLst/>
              </a:prstGeom>
              <a:solidFill>
                <a:srgbClr val="FF99CC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83" name="Rectangle 507">
                <a:extLst>
                  <a:ext uri="{FF2B5EF4-FFF2-40B4-BE49-F238E27FC236}">
                    <a16:creationId xmlns:a16="http://schemas.microsoft.com/office/drawing/2014/main" id="{46B3BE47-241E-4F33-850F-A47476A0D5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612"/>
                <a:ext cx="45" cy="46"/>
              </a:xfrm>
              <a:prstGeom prst="rect">
                <a:avLst/>
              </a:prstGeom>
              <a:solidFill>
                <a:srgbClr val="FF99CC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84" name="Rectangle 508">
                <a:extLst>
                  <a:ext uri="{FF2B5EF4-FFF2-40B4-BE49-F238E27FC236}">
                    <a16:creationId xmlns:a16="http://schemas.microsoft.com/office/drawing/2014/main" id="{81A3AB21-4718-4E9A-B40B-CF30256996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657"/>
                <a:ext cx="45" cy="46"/>
              </a:xfrm>
              <a:prstGeom prst="rect">
                <a:avLst/>
              </a:prstGeom>
              <a:solidFill>
                <a:srgbClr val="FF99CC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85" name="Rectangle 509">
                <a:extLst>
                  <a:ext uri="{FF2B5EF4-FFF2-40B4-BE49-F238E27FC236}">
                    <a16:creationId xmlns:a16="http://schemas.microsoft.com/office/drawing/2014/main" id="{3FC7A99B-8321-4C6A-ACAD-FD46DAF9E2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02"/>
                <a:ext cx="45" cy="46"/>
              </a:xfrm>
              <a:prstGeom prst="rect">
                <a:avLst/>
              </a:prstGeom>
              <a:solidFill>
                <a:srgbClr val="FF99CC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86" name="Rectangle 510">
                <a:extLst>
                  <a:ext uri="{FF2B5EF4-FFF2-40B4-BE49-F238E27FC236}">
                    <a16:creationId xmlns:a16="http://schemas.microsoft.com/office/drawing/2014/main" id="{2BC23B5A-9902-441D-98C7-54757B1A2F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566"/>
                <a:ext cx="45" cy="46"/>
              </a:xfrm>
              <a:prstGeom prst="rect">
                <a:avLst/>
              </a:prstGeom>
              <a:solidFill>
                <a:srgbClr val="99CCFF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87" name="Rectangle 511">
                <a:extLst>
                  <a:ext uri="{FF2B5EF4-FFF2-40B4-BE49-F238E27FC236}">
                    <a16:creationId xmlns:a16="http://schemas.microsoft.com/office/drawing/2014/main" id="{29DE654F-681F-46D9-90BC-74B1708900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12"/>
                <a:ext cx="45" cy="46"/>
              </a:xfrm>
              <a:prstGeom prst="rect">
                <a:avLst/>
              </a:prstGeom>
              <a:solidFill>
                <a:srgbClr val="99CCFF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88" name="Rectangle 512">
                <a:extLst>
                  <a:ext uri="{FF2B5EF4-FFF2-40B4-BE49-F238E27FC236}">
                    <a16:creationId xmlns:a16="http://schemas.microsoft.com/office/drawing/2014/main" id="{1552C499-C6EA-46D8-8795-A042F5FD5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45" cy="46"/>
              </a:xfrm>
              <a:prstGeom prst="rect">
                <a:avLst/>
              </a:prstGeom>
              <a:solidFill>
                <a:srgbClr val="99CCFF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89" name="Rectangle 513">
                <a:extLst>
                  <a:ext uri="{FF2B5EF4-FFF2-40B4-BE49-F238E27FC236}">
                    <a16:creationId xmlns:a16="http://schemas.microsoft.com/office/drawing/2014/main" id="{13DD5ED5-5113-48D4-A38B-A9F2D2EF8C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702"/>
                <a:ext cx="45" cy="46"/>
              </a:xfrm>
              <a:prstGeom prst="rect">
                <a:avLst/>
              </a:prstGeom>
              <a:solidFill>
                <a:srgbClr val="99CCFF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90" name="Rectangle 514">
                <a:extLst>
                  <a:ext uri="{FF2B5EF4-FFF2-40B4-BE49-F238E27FC236}">
                    <a16:creationId xmlns:a16="http://schemas.microsoft.com/office/drawing/2014/main" id="{DA8014C7-801B-47F0-BF43-DF17EF5003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91" name="Rectangle 515">
                <a:extLst>
                  <a:ext uri="{FF2B5EF4-FFF2-40B4-BE49-F238E27FC236}">
                    <a16:creationId xmlns:a16="http://schemas.microsoft.com/office/drawing/2014/main" id="{047A32D6-655C-4C4D-B276-3F45FCD48B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92" name="Rectangle 516">
                <a:extLst>
                  <a:ext uri="{FF2B5EF4-FFF2-40B4-BE49-F238E27FC236}">
                    <a16:creationId xmlns:a16="http://schemas.microsoft.com/office/drawing/2014/main" id="{6A18E246-3274-4F68-8881-993A789049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93" name="Rectangle 517">
                <a:extLst>
                  <a:ext uri="{FF2B5EF4-FFF2-40B4-BE49-F238E27FC236}">
                    <a16:creationId xmlns:a16="http://schemas.microsoft.com/office/drawing/2014/main" id="{4BE72D5E-4F4C-4636-A348-F272BC851D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94" name="Rectangle 518">
                <a:extLst>
                  <a:ext uri="{FF2B5EF4-FFF2-40B4-BE49-F238E27FC236}">
                    <a16:creationId xmlns:a16="http://schemas.microsoft.com/office/drawing/2014/main" id="{02316A6D-5E05-4F49-87A0-B4831C92BE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95" name="Rectangle 519">
                <a:extLst>
                  <a:ext uri="{FF2B5EF4-FFF2-40B4-BE49-F238E27FC236}">
                    <a16:creationId xmlns:a16="http://schemas.microsoft.com/office/drawing/2014/main" id="{6789F21C-31F1-4875-BB7A-EFA2597D5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96" name="Rectangle 520">
                <a:extLst>
                  <a:ext uri="{FF2B5EF4-FFF2-40B4-BE49-F238E27FC236}">
                    <a16:creationId xmlns:a16="http://schemas.microsoft.com/office/drawing/2014/main" id="{1A27A8A0-A556-49FC-A3A3-F49BEAD9F3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97" name="Rectangle 521">
                <a:extLst>
                  <a:ext uri="{FF2B5EF4-FFF2-40B4-BE49-F238E27FC236}">
                    <a16:creationId xmlns:a16="http://schemas.microsoft.com/office/drawing/2014/main" id="{E5289461-8C70-4EEE-97E3-FCF0BF998D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98" name="Rectangle 522">
                <a:extLst>
                  <a:ext uri="{FF2B5EF4-FFF2-40B4-BE49-F238E27FC236}">
                    <a16:creationId xmlns:a16="http://schemas.microsoft.com/office/drawing/2014/main" id="{2C085BF2-8368-4C0E-864A-9F3EEDFBF0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99" name="Rectangle 523">
                <a:extLst>
                  <a:ext uri="{FF2B5EF4-FFF2-40B4-BE49-F238E27FC236}">
                    <a16:creationId xmlns:a16="http://schemas.microsoft.com/office/drawing/2014/main" id="{CFBD21C7-4F15-4B0C-B202-F875336436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00" name="Rectangle 524">
                <a:extLst>
                  <a:ext uri="{FF2B5EF4-FFF2-40B4-BE49-F238E27FC236}">
                    <a16:creationId xmlns:a16="http://schemas.microsoft.com/office/drawing/2014/main" id="{E73384ED-35F2-410D-8C5D-E201193A36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01" name="Rectangle 525">
                <a:extLst>
                  <a:ext uri="{FF2B5EF4-FFF2-40B4-BE49-F238E27FC236}">
                    <a16:creationId xmlns:a16="http://schemas.microsoft.com/office/drawing/2014/main" id="{21387AD9-60FA-458E-8F11-82EB7B0635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02" name="Rectangle 526">
                <a:extLst>
                  <a:ext uri="{FF2B5EF4-FFF2-40B4-BE49-F238E27FC236}">
                    <a16:creationId xmlns:a16="http://schemas.microsoft.com/office/drawing/2014/main" id="{E924CC90-52DC-4CF3-85A6-D1BB15C23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03" name="Rectangle 527">
                <a:extLst>
                  <a:ext uri="{FF2B5EF4-FFF2-40B4-BE49-F238E27FC236}">
                    <a16:creationId xmlns:a16="http://schemas.microsoft.com/office/drawing/2014/main" id="{B182485D-B094-4EA6-9832-3D5F7B979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04" name="Rectangle 528">
                <a:extLst>
                  <a:ext uri="{FF2B5EF4-FFF2-40B4-BE49-F238E27FC236}">
                    <a16:creationId xmlns:a16="http://schemas.microsoft.com/office/drawing/2014/main" id="{368BC602-28F7-49A4-BA5F-6D00262849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05" name="Rectangle 529">
                <a:extLst>
                  <a:ext uri="{FF2B5EF4-FFF2-40B4-BE49-F238E27FC236}">
                    <a16:creationId xmlns:a16="http://schemas.microsoft.com/office/drawing/2014/main" id="{9B0B6AB9-6D5E-4111-B12E-9177DFD657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06" name="Rectangle 530">
                <a:extLst>
                  <a:ext uri="{FF2B5EF4-FFF2-40B4-BE49-F238E27FC236}">
                    <a16:creationId xmlns:a16="http://schemas.microsoft.com/office/drawing/2014/main" id="{E5A87FF3-099A-4948-A702-F07E1F5667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07" name="Rectangle 531">
                <a:extLst>
                  <a:ext uri="{FF2B5EF4-FFF2-40B4-BE49-F238E27FC236}">
                    <a16:creationId xmlns:a16="http://schemas.microsoft.com/office/drawing/2014/main" id="{ADDC2CB6-DE52-426D-B991-0F1A0D5123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08" name="Rectangle 532">
                <a:extLst>
                  <a:ext uri="{FF2B5EF4-FFF2-40B4-BE49-F238E27FC236}">
                    <a16:creationId xmlns:a16="http://schemas.microsoft.com/office/drawing/2014/main" id="{137FB8C7-698E-4D48-9433-0C4C98B046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09" name="Rectangle 533">
                <a:extLst>
                  <a:ext uri="{FF2B5EF4-FFF2-40B4-BE49-F238E27FC236}">
                    <a16:creationId xmlns:a16="http://schemas.microsoft.com/office/drawing/2014/main" id="{973B9E41-78C1-4025-AF47-49A5DD4C40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110" name="Rectangle 534">
              <a:extLst>
                <a:ext uri="{FF2B5EF4-FFF2-40B4-BE49-F238E27FC236}">
                  <a16:creationId xmlns:a16="http://schemas.microsoft.com/office/drawing/2014/main" id="{9B0047FC-4EEB-4CBE-A9C2-08715D47BE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162"/>
              <a:ext cx="1906" cy="4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11" name="WordArt 535">
              <a:extLst>
                <a:ext uri="{FF2B5EF4-FFF2-40B4-BE49-F238E27FC236}">
                  <a16:creationId xmlns:a16="http://schemas.microsoft.com/office/drawing/2014/main" id="{C70FA943-74B4-40A8-BBB2-93C38F429A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" y="1298"/>
              <a:ext cx="363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rgbClr val="FFCC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CC00"/>
                      </a:gs>
                    </a:gsLst>
                    <a:lin ang="5400000" scaled="1"/>
                  </a:gra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タイトル</a:t>
              </a:r>
            </a:p>
          </p:txBody>
        </p:sp>
        <p:sp>
          <p:nvSpPr>
            <p:cNvPr id="25112" name="Rectangle 536">
              <a:extLst>
                <a:ext uri="{FF2B5EF4-FFF2-40B4-BE49-F238E27FC236}">
                  <a16:creationId xmlns:a16="http://schemas.microsoft.com/office/drawing/2014/main" id="{D6AC3DC1-839D-4D67-990B-A213CB8221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298"/>
              <a:ext cx="409" cy="363"/>
            </a:xfrm>
            <a:prstGeom prst="rect">
              <a:avLst/>
            </a:prstGeom>
            <a:gradFill rotWithShape="1">
              <a:gsLst>
                <a:gs pos="0">
                  <a:srgbClr val="FF99CC">
                    <a:gamma/>
                    <a:tint val="0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113" name="Group 537">
              <a:extLst>
                <a:ext uri="{FF2B5EF4-FFF2-40B4-BE49-F238E27FC236}">
                  <a16:creationId xmlns:a16="http://schemas.microsoft.com/office/drawing/2014/main" id="{06F8966F-DDF4-4946-ACEB-6C4127D187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1343"/>
              <a:ext cx="224" cy="318"/>
              <a:chOff x="3165" y="1886"/>
              <a:chExt cx="1472" cy="2088"/>
            </a:xfrm>
          </p:grpSpPr>
          <p:sp>
            <p:nvSpPr>
              <p:cNvPr id="25114" name="Freeform 538">
                <a:extLst>
                  <a:ext uri="{FF2B5EF4-FFF2-40B4-BE49-F238E27FC236}">
                    <a16:creationId xmlns:a16="http://schemas.microsoft.com/office/drawing/2014/main" id="{E034FD26-AAD2-4675-9624-873E32C4675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982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115" name="Freeform 539">
                <a:extLst>
                  <a:ext uri="{FF2B5EF4-FFF2-40B4-BE49-F238E27FC236}">
                    <a16:creationId xmlns:a16="http://schemas.microsoft.com/office/drawing/2014/main" id="{F4D73A43-0FD0-4C5F-9421-3C16CF6B1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" y="3113"/>
                <a:ext cx="542" cy="859"/>
              </a:xfrm>
              <a:custGeom>
                <a:avLst/>
                <a:gdLst>
                  <a:gd name="T0" fmla="*/ 187 w 542"/>
                  <a:gd name="T1" fmla="*/ 0 h 859"/>
                  <a:gd name="T2" fmla="*/ 466 w 542"/>
                  <a:gd name="T3" fmla="*/ 133 h 859"/>
                  <a:gd name="T4" fmla="*/ 542 w 542"/>
                  <a:gd name="T5" fmla="*/ 224 h 859"/>
                  <a:gd name="T6" fmla="*/ 490 w 542"/>
                  <a:gd name="T7" fmla="*/ 529 h 859"/>
                  <a:gd name="T8" fmla="*/ 410 w 542"/>
                  <a:gd name="T9" fmla="*/ 859 h 859"/>
                  <a:gd name="T10" fmla="*/ 0 w 542"/>
                  <a:gd name="T11" fmla="*/ 859 h 859"/>
                  <a:gd name="T12" fmla="*/ 187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187" y="0"/>
                    </a:moveTo>
                    <a:lnTo>
                      <a:pt x="466" y="133"/>
                    </a:lnTo>
                    <a:lnTo>
                      <a:pt x="542" y="224"/>
                    </a:lnTo>
                    <a:lnTo>
                      <a:pt x="490" y="529"/>
                    </a:lnTo>
                    <a:lnTo>
                      <a:pt x="410" y="859"/>
                    </a:lnTo>
                    <a:lnTo>
                      <a:pt x="0" y="859"/>
                    </a:lnTo>
                    <a:lnTo>
                      <a:pt x="18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116" name="Oval 540">
                <a:extLst>
                  <a:ext uri="{FF2B5EF4-FFF2-40B4-BE49-F238E27FC236}">
                    <a16:creationId xmlns:a16="http://schemas.microsoft.com/office/drawing/2014/main" id="{1AED253E-4EC2-47F7-A0B9-21F369CFC2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3" y="3065"/>
                <a:ext cx="635" cy="36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17" name="Freeform 541">
                <a:extLst>
                  <a:ext uri="{FF2B5EF4-FFF2-40B4-BE49-F238E27FC236}">
                    <a16:creationId xmlns:a16="http://schemas.microsoft.com/office/drawing/2014/main" id="{33A8B9E0-4600-48BA-86E3-D93DA7BFE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118" name="Freeform 542">
                <a:extLst>
                  <a:ext uri="{FF2B5EF4-FFF2-40B4-BE49-F238E27FC236}">
                    <a16:creationId xmlns:a16="http://schemas.microsoft.com/office/drawing/2014/main" id="{912E2585-6285-4EF0-84D5-5639042055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8" y="3113"/>
                <a:ext cx="542" cy="859"/>
              </a:xfrm>
              <a:custGeom>
                <a:avLst/>
                <a:gdLst>
                  <a:gd name="T0" fmla="*/ 355 w 542"/>
                  <a:gd name="T1" fmla="*/ 0 h 859"/>
                  <a:gd name="T2" fmla="*/ 76 w 542"/>
                  <a:gd name="T3" fmla="*/ 133 h 859"/>
                  <a:gd name="T4" fmla="*/ 0 w 542"/>
                  <a:gd name="T5" fmla="*/ 224 h 859"/>
                  <a:gd name="T6" fmla="*/ 52 w 542"/>
                  <a:gd name="T7" fmla="*/ 529 h 859"/>
                  <a:gd name="T8" fmla="*/ 118 w 542"/>
                  <a:gd name="T9" fmla="*/ 859 h 859"/>
                  <a:gd name="T10" fmla="*/ 542 w 542"/>
                  <a:gd name="T11" fmla="*/ 859 h 859"/>
                  <a:gd name="T12" fmla="*/ 355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355" y="0"/>
                    </a:moveTo>
                    <a:lnTo>
                      <a:pt x="76" y="133"/>
                    </a:lnTo>
                    <a:lnTo>
                      <a:pt x="0" y="224"/>
                    </a:lnTo>
                    <a:lnTo>
                      <a:pt x="52" y="529"/>
                    </a:lnTo>
                    <a:lnTo>
                      <a:pt x="118" y="859"/>
                    </a:lnTo>
                    <a:lnTo>
                      <a:pt x="542" y="859"/>
                    </a:lnTo>
                    <a:lnTo>
                      <a:pt x="35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119" name="AutoShape 543">
                <a:extLst>
                  <a:ext uri="{FF2B5EF4-FFF2-40B4-BE49-F238E27FC236}">
                    <a16:creationId xmlns:a16="http://schemas.microsoft.com/office/drawing/2014/main" id="{F0E66D55-2E15-494A-93E6-D8DB4B6E7D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2024"/>
                <a:ext cx="952" cy="1270"/>
              </a:xfrm>
              <a:prstGeom prst="roundRect">
                <a:avLst>
                  <a:gd name="adj" fmla="val 47894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20" name="Oval 544">
                <a:extLst>
                  <a:ext uri="{FF2B5EF4-FFF2-40B4-BE49-F238E27FC236}">
                    <a16:creationId xmlns:a16="http://schemas.microsoft.com/office/drawing/2014/main" id="{27C3D464-7F1F-4208-B71C-5A5F25C8FC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12" y="1886"/>
                <a:ext cx="998" cy="104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21" name="Oval 545">
                <a:extLst>
                  <a:ext uri="{FF2B5EF4-FFF2-40B4-BE49-F238E27FC236}">
                    <a16:creationId xmlns:a16="http://schemas.microsoft.com/office/drawing/2014/main" id="{CFEDDD31-31C1-4D3E-90A4-C8C1DA34A2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412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22" name="Oval 546">
                <a:extLst>
                  <a:ext uri="{FF2B5EF4-FFF2-40B4-BE49-F238E27FC236}">
                    <a16:creationId xmlns:a16="http://schemas.microsoft.com/office/drawing/2014/main" id="{8AD9E6FB-C2A8-4191-8E6C-FA04F47D12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4234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123" name="Group 547">
                <a:extLst>
                  <a:ext uri="{FF2B5EF4-FFF2-40B4-BE49-F238E27FC236}">
                    <a16:creationId xmlns:a16="http://schemas.microsoft.com/office/drawing/2014/main" id="{C6DA23F2-B338-4D6E-87C8-ED889E8249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75" y="2566"/>
                <a:ext cx="272" cy="726"/>
                <a:chOff x="2304" y="2251"/>
                <a:chExt cx="317" cy="726"/>
              </a:xfrm>
            </p:grpSpPr>
            <p:sp>
              <p:nvSpPr>
                <p:cNvPr id="25124" name="Oval 548">
                  <a:extLst>
                    <a:ext uri="{FF2B5EF4-FFF2-40B4-BE49-F238E27FC236}">
                      <a16:creationId xmlns:a16="http://schemas.microsoft.com/office/drawing/2014/main" id="{BDEA077D-8010-441D-935F-E01F5EDFD7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125" name="Oval 549">
                  <a:extLst>
                    <a:ext uri="{FF2B5EF4-FFF2-40B4-BE49-F238E27FC236}">
                      <a16:creationId xmlns:a16="http://schemas.microsoft.com/office/drawing/2014/main" id="{FFE459A4-224F-4F18-A1D1-91F6D1D07E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126" name="Oval 550">
                <a:extLst>
                  <a:ext uri="{FF2B5EF4-FFF2-40B4-BE49-F238E27FC236}">
                    <a16:creationId xmlns:a16="http://schemas.microsoft.com/office/drawing/2014/main" id="{8F7AB8F7-F1CE-4D98-A7C7-40E054458A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2" y="2022"/>
                <a:ext cx="880" cy="998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27" name="Freeform 551">
                <a:extLst>
                  <a:ext uri="{FF2B5EF4-FFF2-40B4-BE49-F238E27FC236}">
                    <a16:creationId xmlns:a16="http://schemas.microsoft.com/office/drawing/2014/main" id="{EB41B62E-11E9-46E2-A547-644138F3701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3847" y="2748"/>
                <a:ext cx="131" cy="46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5128" name="Group 552">
                <a:extLst>
                  <a:ext uri="{FF2B5EF4-FFF2-40B4-BE49-F238E27FC236}">
                    <a16:creationId xmlns:a16="http://schemas.microsoft.com/office/drawing/2014/main" id="{EE5618B8-65C2-4FB2-B22D-C9819E7C3E5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76" y="2839"/>
                <a:ext cx="272" cy="90"/>
                <a:chOff x="2893" y="1933"/>
                <a:chExt cx="642" cy="228"/>
              </a:xfrm>
            </p:grpSpPr>
            <p:sp>
              <p:nvSpPr>
                <p:cNvPr id="25129" name="Freeform 553">
                  <a:extLst>
                    <a:ext uri="{FF2B5EF4-FFF2-40B4-BE49-F238E27FC236}">
                      <a16:creationId xmlns:a16="http://schemas.microsoft.com/office/drawing/2014/main" id="{466FE9F5-6D05-4C36-809D-F7C6546B1D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130" name="Freeform 554">
                  <a:extLst>
                    <a:ext uri="{FF2B5EF4-FFF2-40B4-BE49-F238E27FC236}">
                      <a16:creationId xmlns:a16="http://schemas.microsoft.com/office/drawing/2014/main" id="{07BBFEE0-715B-4D47-BFFB-058FBD40A0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5131" name="Freeform 555">
                <a:extLst>
                  <a:ext uri="{FF2B5EF4-FFF2-40B4-BE49-F238E27FC236}">
                    <a16:creationId xmlns:a16="http://schemas.microsoft.com/office/drawing/2014/main" id="{C568302D-8529-44FF-9C41-7708BD6BE3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9" y="3065"/>
                <a:ext cx="544" cy="90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132" name="AutoShape 556">
                <a:extLst>
                  <a:ext uri="{FF2B5EF4-FFF2-40B4-BE49-F238E27FC236}">
                    <a16:creationId xmlns:a16="http://schemas.microsoft.com/office/drawing/2014/main" id="{E7F2FE93-9F1E-4082-A3C5-814913430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642" y="2182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33" name="Oval 557">
                <a:extLst>
                  <a:ext uri="{FF2B5EF4-FFF2-40B4-BE49-F238E27FC236}">
                    <a16:creationId xmlns:a16="http://schemas.microsoft.com/office/drawing/2014/main" id="{4EC6D98E-833A-43E8-BD2D-A4FDE5F01E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3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34" name="Oval 558">
                <a:extLst>
                  <a:ext uri="{FF2B5EF4-FFF2-40B4-BE49-F238E27FC236}">
                    <a16:creationId xmlns:a16="http://schemas.microsoft.com/office/drawing/2014/main" id="{D8CBC6BF-B284-4B0D-A0C6-DCB951B5B2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7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35" name="AutoShape 559">
                <a:extLst>
                  <a:ext uri="{FF2B5EF4-FFF2-40B4-BE49-F238E27FC236}">
                    <a16:creationId xmlns:a16="http://schemas.microsoft.com/office/drawing/2014/main" id="{C892758E-C7D8-4A5D-8997-D285A9AE5E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141" y="2183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136" name="Group 560">
                <a:extLst>
                  <a:ext uri="{FF2B5EF4-FFF2-40B4-BE49-F238E27FC236}">
                    <a16:creationId xmlns:a16="http://schemas.microsoft.com/office/drawing/2014/main" id="{4549E3F2-0B9E-4BC0-A66C-286FBE5854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8" y="2432"/>
                <a:ext cx="318" cy="208"/>
                <a:chOff x="3528" y="2432"/>
                <a:chExt cx="318" cy="208"/>
              </a:xfrm>
            </p:grpSpPr>
            <p:sp>
              <p:nvSpPr>
                <p:cNvPr id="25137" name="AutoShape 561">
                  <a:extLst>
                    <a:ext uri="{FF2B5EF4-FFF2-40B4-BE49-F238E27FC236}">
                      <a16:creationId xmlns:a16="http://schemas.microsoft.com/office/drawing/2014/main" id="{E1531B68-8C7D-4E3C-A8A5-AD5621E1A8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577" y="2432"/>
                  <a:ext cx="268" cy="208"/>
                </a:xfrm>
                <a:custGeom>
                  <a:avLst/>
                  <a:gdLst>
                    <a:gd name="G0" fmla="+- 10276 0 0"/>
                    <a:gd name="G1" fmla="+- -10915506 0 0"/>
                    <a:gd name="G2" fmla="+- 0 0 -10915506"/>
                    <a:gd name="T0" fmla="*/ 0 256 1"/>
                    <a:gd name="T1" fmla="*/ 180 256 1"/>
                    <a:gd name="G3" fmla="+- -10915506 T0 T1"/>
                    <a:gd name="T2" fmla="*/ 0 256 1"/>
                    <a:gd name="T3" fmla="*/ 90 256 1"/>
                    <a:gd name="G4" fmla="+- -10915506 T2 T3"/>
                    <a:gd name="G5" fmla="*/ G4 2 1"/>
                    <a:gd name="T4" fmla="*/ 90 256 1"/>
                    <a:gd name="T5" fmla="*/ 0 256 1"/>
                    <a:gd name="G6" fmla="+- -10915506 T4 T5"/>
                    <a:gd name="G7" fmla="*/ G6 2 1"/>
                    <a:gd name="G8" fmla="abs -10915506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276"/>
                    <a:gd name="G18" fmla="*/ 10276 1 2"/>
                    <a:gd name="G19" fmla="+- G18 5400 0"/>
                    <a:gd name="G20" fmla="cos G19 -10915506"/>
                    <a:gd name="G21" fmla="sin G19 -10915506"/>
                    <a:gd name="G22" fmla="+- G20 10800 0"/>
                    <a:gd name="G23" fmla="+- G21 10800 0"/>
                    <a:gd name="G24" fmla="+- 10800 0 G20"/>
                    <a:gd name="G25" fmla="+- 10276 10800 0"/>
                    <a:gd name="G26" fmla="?: G9 G17 G25"/>
                    <a:gd name="G27" fmla="?: G9 0 21600"/>
                    <a:gd name="G28" fmla="cos 10800 -10915506"/>
                    <a:gd name="G29" fmla="sin 10800 -10915506"/>
                    <a:gd name="G30" fmla="sin 10276 -10915506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915506 G34 0"/>
                    <a:gd name="G36" fmla="?: G6 G35 G31"/>
                    <a:gd name="G37" fmla="+- 21600 0 G36"/>
                    <a:gd name="G38" fmla="?: G4 0 G33"/>
                    <a:gd name="G39" fmla="?: -10915506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50 w 21600"/>
                    <a:gd name="T15" fmla="*/ 8350 h 21600"/>
                    <a:gd name="T16" fmla="*/ 10800 w 21600"/>
                    <a:gd name="T17" fmla="*/ 524 h 21600"/>
                    <a:gd name="T18" fmla="*/ 21050 w 21600"/>
                    <a:gd name="T19" fmla="*/ 835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805" y="8411"/>
                      </a:moveTo>
                      <a:cubicBezTo>
                        <a:pt x="1910" y="3786"/>
                        <a:pt x="6044" y="524"/>
                        <a:pt x="10800" y="524"/>
                      </a:cubicBezTo>
                      <a:cubicBezTo>
                        <a:pt x="15555" y="524"/>
                        <a:pt x="19689" y="3786"/>
                        <a:pt x="20794" y="8411"/>
                      </a:cubicBezTo>
                      <a:lnTo>
                        <a:pt x="21304" y="8289"/>
                      </a:lnTo>
                      <a:cubicBezTo>
                        <a:pt x="20142" y="3428"/>
                        <a:pt x="15797" y="0"/>
                        <a:pt x="10799" y="0"/>
                      </a:cubicBezTo>
                      <a:cubicBezTo>
                        <a:pt x="5802" y="0"/>
                        <a:pt x="1457" y="3428"/>
                        <a:pt x="295" y="828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5138" name="Group 562">
                  <a:extLst>
                    <a:ext uri="{FF2B5EF4-FFF2-40B4-BE49-F238E27FC236}">
                      <a16:creationId xmlns:a16="http://schemas.microsoft.com/office/drawing/2014/main" id="{478168FF-0C04-4347-B594-0564B26CE6C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28" y="2446"/>
                  <a:ext cx="318" cy="168"/>
                  <a:chOff x="3528" y="2446"/>
                  <a:chExt cx="318" cy="168"/>
                </a:xfrm>
              </p:grpSpPr>
              <p:grpSp>
                <p:nvGrpSpPr>
                  <p:cNvPr id="25139" name="Group 563">
                    <a:extLst>
                      <a:ext uri="{FF2B5EF4-FFF2-40B4-BE49-F238E27FC236}">
                        <a16:creationId xmlns:a16="http://schemas.microsoft.com/office/drawing/2014/main" id="{B23B3697-8284-4B4D-95FA-73478549270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28" y="2446"/>
                    <a:ext cx="318" cy="168"/>
                    <a:chOff x="3528" y="2446"/>
                    <a:chExt cx="318" cy="208"/>
                  </a:xfrm>
                </p:grpSpPr>
                <p:sp>
                  <p:nvSpPr>
                    <p:cNvPr id="25140" name="Oval 564">
                      <a:extLst>
                        <a:ext uri="{FF2B5EF4-FFF2-40B4-BE49-F238E27FC236}">
                          <a16:creationId xmlns:a16="http://schemas.microsoft.com/office/drawing/2014/main" id="{64DC85DA-FCC3-4D66-91CB-530E6D00EC0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588" y="2452"/>
                      <a:ext cx="251" cy="182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EAEAEA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141" name="AutoShape 565">
                      <a:extLst>
                        <a:ext uri="{FF2B5EF4-FFF2-40B4-BE49-F238E27FC236}">
                          <a16:creationId xmlns:a16="http://schemas.microsoft.com/office/drawing/2014/main" id="{C3A1362F-C049-48D3-8EEE-B5A38BC1192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578" y="2446"/>
                      <a:ext cx="268" cy="208"/>
                    </a:xfrm>
                    <a:custGeom>
                      <a:avLst/>
                      <a:gdLst>
                        <a:gd name="G0" fmla="+- 9246 0 0"/>
                        <a:gd name="G1" fmla="+- -11492789 0 0"/>
                        <a:gd name="G2" fmla="+- 0 0 -11492789"/>
                        <a:gd name="T0" fmla="*/ 0 256 1"/>
                        <a:gd name="T1" fmla="*/ 180 256 1"/>
                        <a:gd name="G3" fmla="+- -11492789 T0 T1"/>
                        <a:gd name="T2" fmla="*/ 0 256 1"/>
                        <a:gd name="T3" fmla="*/ 90 256 1"/>
                        <a:gd name="G4" fmla="+- -11492789 T2 T3"/>
                        <a:gd name="G5" fmla="*/ G4 2 1"/>
                        <a:gd name="T4" fmla="*/ 90 256 1"/>
                        <a:gd name="T5" fmla="*/ 0 256 1"/>
                        <a:gd name="G6" fmla="+- -11492789 T4 T5"/>
                        <a:gd name="G7" fmla="*/ G6 2 1"/>
                        <a:gd name="G8" fmla="abs -11492789"/>
                        <a:gd name="T6" fmla="*/ 0 256 1"/>
                        <a:gd name="T7" fmla="*/ 90 256 1"/>
                        <a:gd name="G9" fmla="+- G8 T6 T7"/>
                        <a:gd name="G10" fmla="?: G9 G7 G5"/>
                        <a:gd name="T8" fmla="*/ 0 256 1"/>
                        <a:gd name="T9" fmla="*/ 360 256 1"/>
                        <a:gd name="G11" fmla="+- G10 T8 T9"/>
                        <a:gd name="G12" fmla="?: G10 G11 G10"/>
                        <a:gd name="T10" fmla="*/ 0 256 1"/>
                        <a:gd name="T11" fmla="*/ 360 256 1"/>
                        <a:gd name="G13" fmla="+- G12 T10 T11"/>
                        <a:gd name="G14" fmla="?: G12 G13 G12"/>
                        <a:gd name="G15" fmla="+- 0 0 G14"/>
                        <a:gd name="G16" fmla="+- 10800 0 0"/>
                        <a:gd name="G17" fmla="+- 10800 0 9246"/>
                        <a:gd name="G18" fmla="*/ 9246 1 2"/>
                        <a:gd name="G19" fmla="+- G18 5400 0"/>
                        <a:gd name="G20" fmla="cos G19 -11492789"/>
                        <a:gd name="G21" fmla="sin G19 -11492789"/>
                        <a:gd name="G22" fmla="+- G20 10800 0"/>
                        <a:gd name="G23" fmla="+- G21 10800 0"/>
                        <a:gd name="G24" fmla="+- 10800 0 G20"/>
                        <a:gd name="G25" fmla="+- 9246 10800 0"/>
                        <a:gd name="G26" fmla="?: G9 G17 G25"/>
                        <a:gd name="G27" fmla="?: G9 0 21600"/>
                        <a:gd name="G28" fmla="cos 10800 -11492789"/>
                        <a:gd name="G29" fmla="sin 10800 -11492789"/>
                        <a:gd name="G30" fmla="sin 9246 -11492789"/>
                        <a:gd name="G31" fmla="+- G28 10800 0"/>
                        <a:gd name="G32" fmla="+- G29 10800 0"/>
                        <a:gd name="G33" fmla="+- G30 10800 0"/>
                        <a:gd name="G34" fmla="?: G4 0 G31"/>
                        <a:gd name="G35" fmla="?: -11492789 G34 0"/>
                        <a:gd name="G36" fmla="?: G6 G35 G31"/>
                        <a:gd name="G37" fmla="+- 21600 0 G36"/>
                        <a:gd name="G38" fmla="?: G4 0 G33"/>
                        <a:gd name="G39" fmla="?: -11492789 G38 G32"/>
                        <a:gd name="G40" fmla="?: G6 G39 0"/>
                        <a:gd name="G41" fmla="?: G4 G32 21600"/>
                        <a:gd name="G42" fmla="?: G6 G41 G33"/>
                        <a:gd name="T12" fmla="*/ 10800 w 21600"/>
                        <a:gd name="T13" fmla="*/ 0 h 21600"/>
                        <a:gd name="T14" fmla="*/ 809 w 21600"/>
                        <a:gd name="T15" fmla="*/ 9990 h 21600"/>
                        <a:gd name="T16" fmla="*/ 10800 w 21600"/>
                        <a:gd name="T17" fmla="*/ 1554 h 21600"/>
                        <a:gd name="T18" fmla="*/ 20791 w 21600"/>
                        <a:gd name="T19" fmla="*/ 9990 h 21600"/>
                        <a:gd name="T20" fmla="*/ G36 w 21600"/>
                        <a:gd name="T21" fmla="*/ G40 h 21600"/>
                        <a:gd name="T22" fmla="*/ G37 w 21600"/>
                        <a:gd name="T23" fmla="*/ G42 h 21600"/>
                      </a:gdLst>
                      <a:ahLst/>
                      <a:cxnLst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T20" t="T21" r="T22" b="T23"/>
                      <a:pathLst>
                        <a:path w="21600" h="21600">
                          <a:moveTo>
                            <a:pt x="1584" y="10053"/>
                          </a:moveTo>
                          <a:cubicBezTo>
                            <a:pt x="1973" y="5251"/>
                            <a:pt x="5983" y="1554"/>
                            <a:pt x="10800" y="1554"/>
                          </a:cubicBezTo>
                          <a:cubicBezTo>
                            <a:pt x="15616" y="1554"/>
                            <a:pt x="19626" y="5251"/>
                            <a:pt x="20015" y="10053"/>
                          </a:cubicBezTo>
                          <a:lnTo>
                            <a:pt x="21564" y="9927"/>
                          </a:lnTo>
                          <a:cubicBezTo>
                            <a:pt x="21110" y="4319"/>
                            <a:pt x="16426" y="0"/>
                            <a:pt x="10799" y="0"/>
                          </a:cubicBezTo>
                          <a:cubicBezTo>
                            <a:pt x="5173" y="0"/>
                            <a:pt x="489" y="4319"/>
                            <a:pt x="35" y="99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142" name="AutoShape 566">
                      <a:extLst>
                        <a:ext uri="{FF2B5EF4-FFF2-40B4-BE49-F238E27FC236}">
                          <a16:creationId xmlns:a16="http://schemas.microsoft.com/office/drawing/2014/main" id="{8F9375A5-A001-40C5-BF8C-6C054901470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8100000" flipH="1">
                      <a:off x="3562" y="2460"/>
                      <a:ext cx="30" cy="62"/>
                    </a:xfrm>
                    <a:prstGeom prst="moon">
                      <a:avLst>
                        <a:gd name="adj" fmla="val 43000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143" name="AutoShape 567">
                      <a:extLst>
                        <a:ext uri="{FF2B5EF4-FFF2-40B4-BE49-F238E27FC236}">
                          <a16:creationId xmlns:a16="http://schemas.microsoft.com/office/drawing/2014/main" id="{9A76EAB5-2830-4E7D-9E85-AF6C253900D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8100000" flipH="1">
                      <a:off x="3544" y="2485"/>
                      <a:ext cx="30" cy="62"/>
                    </a:xfrm>
                    <a:prstGeom prst="moon">
                      <a:avLst>
                        <a:gd name="adj" fmla="val 43000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144" name="Group 568">
                    <a:extLst>
                      <a:ext uri="{FF2B5EF4-FFF2-40B4-BE49-F238E27FC236}">
                        <a16:creationId xmlns:a16="http://schemas.microsoft.com/office/drawing/2014/main" id="{5571536A-659B-468A-961B-13421268858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664" y="2454"/>
                    <a:ext cx="117" cy="117"/>
                    <a:chOff x="3638" y="2454"/>
                    <a:chExt cx="148" cy="148"/>
                  </a:xfrm>
                </p:grpSpPr>
                <p:sp>
                  <p:nvSpPr>
                    <p:cNvPr id="25145" name="Oval 569">
                      <a:extLst>
                        <a:ext uri="{FF2B5EF4-FFF2-40B4-BE49-F238E27FC236}">
                          <a16:creationId xmlns:a16="http://schemas.microsoft.com/office/drawing/2014/main" id="{F7281494-2CC1-41F6-A47A-B89F198C85B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38" y="2454"/>
                      <a:ext cx="148" cy="14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000000">
                            <a:gamma/>
                            <a:tint val="76078"/>
                            <a:invGamma/>
                          </a:srgbClr>
                        </a:gs>
                        <a:gs pos="100000">
                          <a:srgbClr val="000000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146" name="Oval 570">
                      <a:extLst>
                        <a:ext uri="{FF2B5EF4-FFF2-40B4-BE49-F238E27FC236}">
                          <a16:creationId xmlns:a16="http://schemas.microsoft.com/office/drawing/2014/main" id="{CEA7C4DA-9307-4AE4-BE09-6456F061CDF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68" y="2476"/>
                      <a:ext cx="89" cy="89"/>
                    </a:xfrm>
                    <a:prstGeom prst="ellipse">
                      <a:avLst/>
                    </a:prstGeom>
                    <a:solidFill>
                      <a:srgbClr val="800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147" name="Oval 571">
                      <a:extLst>
                        <a:ext uri="{FF2B5EF4-FFF2-40B4-BE49-F238E27FC236}">
                          <a16:creationId xmlns:a16="http://schemas.microsoft.com/office/drawing/2014/main" id="{A8E5AADC-2A0C-49B3-8497-3348894F30C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77" y="2460"/>
                      <a:ext cx="73" cy="7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alpha val="70000"/>
                          </a:srgbClr>
                        </a:gs>
                        <a:gs pos="100000">
                          <a:srgbClr val="FFFFFF">
                            <a:gamma/>
                            <a:shade val="46275"/>
                            <a:invGamma/>
                            <a:alpha val="20000"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5148" name="Group 572">
                <a:extLst>
                  <a:ext uri="{FF2B5EF4-FFF2-40B4-BE49-F238E27FC236}">
                    <a16:creationId xmlns:a16="http://schemas.microsoft.com/office/drawing/2014/main" id="{5A52B331-BE5F-4BF9-B40F-52C9BBBCE01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3982" y="2432"/>
                <a:ext cx="318" cy="208"/>
                <a:chOff x="3528" y="2432"/>
                <a:chExt cx="318" cy="208"/>
              </a:xfrm>
            </p:grpSpPr>
            <p:sp>
              <p:nvSpPr>
                <p:cNvPr id="25149" name="AutoShape 573">
                  <a:extLst>
                    <a:ext uri="{FF2B5EF4-FFF2-40B4-BE49-F238E27FC236}">
                      <a16:creationId xmlns:a16="http://schemas.microsoft.com/office/drawing/2014/main" id="{CA15828B-EF7A-4FEB-9D7C-BCDDC189D8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577" y="2432"/>
                  <a:ext cx="268" cy="208"/>
                </a:xfrm>
                <a:custGeom>
                  <a:avLst/>
                  <a:gdLst>
                    <a:gd name="G0" fmla="+- 10276 0 0"/>
                    <a:gd name="G1" fmla="+- -10915506 0 0"/>
                    <a:gd name="G2" fmla="+- 0 0 -10915506"/>
                    <a:gd name="T0" fmla="*/ 0 256 1"/>
                    <a:gd name="T1" fmla="*/ 180 256 1"/>
                    <a:gd name="G3" fmla="+- -10915506 T0 T1"/>
                    <a:gd name="T2" fmla="*/ 0 256 1"/>
                    <a:gd name="T3" fmla="*/ 90 256 1"/>
                    <a:gd name="G4" fmla="+- -10915506 T2 T3"/>
                    <a:gd name="G5" fmla="*/ G4 2 1"/>
                    <a:gd name="T4" fmla="*/ 90 256 1"/>
                    <a:gd name="T5" fmla="*/ 0 256 1"/>
                    <a:gd name="G6" fmla="+- -10915506 T4 T5"/>
                    <a:gd name="G7" fmla="*/ G6 2 1"/>
                    <a:gd name="G8" fmla="abs -10915506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276"/>
                    <a:gd name="G18" fmla="*/ 10276 1 2"/>
                    <a:gd name="G19" fmla="+- G18 5400 0"/>
                    <a:gd name="G20" fmla="cos G19 -10915506"/>
                    <a:gd name="G21" fmla="sin G19 -10915506"/>
                    <a:gd name="G22" fmla="+- G20 10800 0"/>
                    <a:gd name="G23" fmla="+- G21 10800 0"/>
                    <a:gd name="G24" fmla="+- 10800 0 G20"/>
                    <a:gd name="G25" fmla="+- 10276 10800 0"/>
                    <a:gd name="G26" fmla="?: G9 G17 G25"/>
                    <a:gd name="G27" fmla="?: G9 0 21600"/>
                    <a:gd name="G28" fmla="cos 10800 -10915506"/>
                    <a:gd name="G29" fmla="sin 10800 -10915506"/>
                    <a:gd name="G30" fmla="sin 10276 -10915506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915506 G34 0"/>
                    <a:gd name="G36" fmla="?: G6 G35 G31"/>
                    <a:gd name="G37" fmla="+- 21600 0 G36"/>
                    <a:gd name="G38" fmla="?: G4 0 G33"/>
                    <a:gd name="G39" fmla="?: -10915506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50 w 21600"/>
                    <a:gd name="T15" fmla="*/ 8350 h 21600"/>
                    <a:gd name="T16" fmla="*/ 10800 w 21600"/>
                    <a:gd name="T17" fmla="*/ 524 h 21600"/>
                    <a:gd name="T18" fmla="*/ 21050 w 21600"/>
                    <a:gd name="T19" fmla="*/ 835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805" y="8411"/>
                      </a:moveTo>
                      <a:cubicBezTo>
                        <a:pt x="1910" y="3786"/>
                        <a:pt x="6044" y="524"/>
                        <a:pt x="10800" y="524"/>
                      </a:cubicBezTo>
                      <a:cubicBezTo>
                        <a:pt x="15555" y="524"/>
                        <a:pt x="19689" y="3786"/>
                        <a:pt x="20794" y="8411"/>
                      </a:cubicBezTo>
                      <a:lnTo>
                        <a:pt x="21304" y="8289"/>
                      </a:lnTo>
                      <a:cubicBezTo>
                        <a:pt x="20142" y="3428"/>
                        <a:pt x="15797" y="0"/>
                        <a:pt x="10799" y="0"/>
                      </a:cubicBezTo>
                      <a:cubicBezTo>
                        <a:pt x="5802" y="0"/>
                        <a:pt x="1457" y="3428"/>
                        <a:pt x="295" y="828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5150" name="Group 574">
                  <a:extLst>
                    <a:ext uri="{FF2B5EF4-FFF2-40B4-BE49-F238E27FC236}">
                      <a16:creationId xmlns:a16="http://schemas.microsoft.com/office/drawing/2014/main" id="{7E4C250A-F8B0-431B-AA7C-47AC36DFC7A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28" y="2446"/>
                  <a:ext cx="318" cy="168"/>
                  <a:chOff x="3528" y="2446"/>
                  <a:chExt cx="318" cy="168"/>
                </a:xfrm>
              </p:grpSpPr>
              <p:grpSp>
                <p:nvGrpSpPr>
                  <p:cNvPr id="25151" name="Group 575">
                    <a:extLst>
                      <a:ext uri="{FF2B5EF4-FFF2-40B4-BE49-F238E27FC236}">
                        <a16:creationId xmlns:a16="http://schemas.microsoft.com/office/drawing/2014/main" id="{227CAA6D-FA70-48CA-B6F6-7EEA1029113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28" y="2446"/>
                    <a:ext cx="318" cy="168"/>
                    <a:chOff x="3528" y="2446"/>
                    <a:chExt cx="318" cy="208"/>
                  </a:xfrm>
                </p:grpSpPr>
                <p:sp>
                  <p:nvSpPr>
                    <p:cNvPr id="25152" name="Oval 576">
                      <a:extLst>
                        <a:ext uri="{FF2B5EF4-FFF2-40B4-BE49-F238E27FC236}">
                          <a16:creationId xmlns:a16="http://schemas.microsoft.com/office/drawing/2014/main" id="{7773DEFF-D255-4F6E-A98E-2C492B3E149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588" y="2452"/>
                      <a:ext cx="251" cy="182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EAEAEA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153" name="AutoShape 577">
                      <a:extLst>
                        <a:ext uri="{FF2B5EF4-FFF2-40B4-BE49-F238E27FC236}">
                          <a16:creationId xmlns:a16="http://schemas.microsoft.com/office/drawing/2014/main" id="{39514582-721C-4A53-B2D1-159CEDD1349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578" y="2446"/>
                      <a:ext cx="268" cy="208"/>
                    </a:xfrm>
                    <a:custGeom>
                      <a:avLst/>
                      <a:gdLst>
                        <a:gd name="G0" fmla="+- 9246 0 0"/>
                        <a:gd name="G1" fmla="+- -11492789 0 0"/>
                        <a:gd name="G2" fmla="+- 0 0 -11492789"/>
                        <a:gd name="T0" fmla="*/ 0 256 1"/>
                        <a:gd name="T1" fmla="*/ 180 256 1"/>
                        <a:gd name="G3" fmla="+- -11492789 T0 T1"/>
                        <a:gd name="T2" fmla="*/ 0 256 1"/>
                        <a:gd name="T3" fmla="*/ 90 256 1"/>
                        <a:gd name="G4" fmla="+- -11492789 T2 T3"/>
                        <a:gd name="G5" fmla="*/ G4 2 1"/>
                        <a:gd name="T4" fmla="*/ 90 256 1"/>
                        <a:gd name="T5" fmla="*/ 0 256 1"/>
                        <a:gd name="G6" fmla="+- -11492789 T4 T5"/>
                        <a:gd name="G7" fmla="*/ G6 2 1"/>
                        <a:gd name="G8" fmla="abs -11492789"/>
                        <a:gd name="T6" fmla="*/ 0 256 1"/>
                        <a:gd name="T7" fmla="*/ 90 256 1"/>
                        <a:gd name="G9" fmla="+- G8 T6 T7"/>
                        <a:gd name="G10" fmla="?: G9 G7 G5"/>
                        <a:gd name="T8" fmla="*/ 0 256 1"/>
                        <a:gd name="T9" fmla="*/ 360 256 1"/>
                        <a:gd name="G11" fmla="+- G10 T8 T9"/>
                        <a:gd name="G12" fmla="?: G10 G11 G10"/>
                        <a:gd name="T10" fmla="*/ 0 256 1"/>
                        <a:gd name="T11" fmla="*/ 360 256 1"/>
                        <a:gd name="G13" fmla="+- G12 T10 T11"/>
                        <a:gd name="G14" fmla="?: G12 G13 G12"/>
                        <a:gd name="G15" fmla="+- 0 0 G14"/>
                        <a:gd name="G16" fmla="+- 10800 0 0"/>
                        <a:gd name="G17" fmla="+- 10800 0 9246"/>
                        <a:gd name="G18" fmla="*/ 9246 1 2"/>
                        <a:gd name="G19" fmla="+- G18 5400 0"/>
                        <a:gd name="G20" fmla="cos G19 -11492789"/>
                        <a:gd name="G21" fmla="sin G19 -11492789"/>
                        <a:gd name="G22" fmla="+- G20 10800 0"/>
                        <a:gd name="G23" fmla="+- G21 10800 0"/>
                        <a:gd name="G24" fmla="+- 10800 0 G20"/>
                        <a:gd name="G25" fmla="+- 9246 10800 0"/>
                        <a:gd name="G26" fmla="?: G9 G17 G25"/>
                        <a:gd name="G27" fmla="?: G9 0 21600"/>
                        <a:gd name="G28" fmla="cos 10800 -11492789"/>
                        <a:gd name="G29" fmla="sin 10800 -11492789"/>
                        <a:gd name="G30" fmla="sin 9246 -11492789"/>
                        <a:gd name="G31" fmla="+- G28 10800 0"/>
                        <a:gd name="G32" fmla="+- G29 10800 0"/>
                        <a:gd name="G33" fmla="+- G30 10800 0"/>
                        <a:gd name="G34" fmla="?: G4 0 G31"/>
                        <a:gd name="G35" fmla="?: -11492789 G34 0"/>
                        <a:gd name="G36" fmla="?: G6 G35 G31"/>
                        <a:gd name="G37" fmla="+- 21600 0 G36"/>
                        <a:gd name="G38" fmla="?: G4 0 G33"/>
                        <a:gd name="G39" fmla="?: -11492789 G38 G32"/>
                        <a:gd name="G40" fmla="?: G6 G39 0"/>
                        <a:gd name="G41" fmla="?: G4 G32 21600"/>
                        <a:gd name="G42" fmla="?: G6 G41 G33"/>
                        <a:gd name="T12" fmla="*/ 10800 w 21600"/>
                        <a:gd name="T13" fmla="*/ 0 h 21600"/>
                        <a:gd name="T14" fmla="*/ 809 w 21600"/>
                        <a:gd name="T15" fmla="*/ 9990 h 21600"/>
                        <a:gd name="T16" fmla="*/ 10800 w 21600"/>
                        <a:gd name="T17" fmla="*/ 1554 h 21600"/>
                        <a:gd name="T18" fmla="*/ 20791 w 21600"/>
                        <a:gd name="T19" fmla="*/ 9990 h 21600"/>
                        <a:gd name="T20" fmla="*/ G36 w 21600"/>
                        <a:gd name="T21" fmla="*/ G40 h 21600"/>
                        <a:gd name="T22" fmla="*/ G37 w 21600"/>
                        <a:gd name="T23" fmla="*/ G42 h 21600"/>
                      </a:gdLst>
                      <a:ahLst/>
                      <a:cxnLst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T20" t="T21" r="T22" b="T23"/>
                      <a:pathLst>
                        <a:path w="21600" h="21600">
                          <a:moveTo>
                            <a:pt x="1584" y="10053"/>
                          </a:moveTo>
                          <a:cubicBezTo>
                            <a:pt x="1973" y="5251"/>
                            <a:pt x="5983" y="1554"/>
                            <a:pt x="10800" y="1554"/>
                          </a:cubicBezTo>
                          <a:cubicBezTo>
                            <a:pt x="15616" y="1554"/>
                            <a:pt x="19626" y="5251"/>
                            <a:pt x="20015" y="10053"/>
                          </a:cubicBezTo>
                          <a:lnTo>
                            <a:pt x="21564" y="9927"/>
                          </a:lnTo>
                          <a:cubicBezTo>
                            <a:pt x="21110" y="4319"/>
                            <a:pt x="16426" y="0"/>
                            <a:pt x="10799" y="0"/>
                          </a:cubicBezTo>
                          <a:cubicBezTo>
                            <a:pt x="5173" y="0"/>
                            <a:pt x="489" y="4319"/>
                            <a:pt x="35" y="99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154" name="AutoShape 578">
                      <a:extLst>
                        <a:ext uri="{FF2B5EF4-FFF2-40B4-BE49-F238E27FC236}">
                          <a16:creationId xmlns:a16="http://schemas.microsoft.com/office/drawing/2014/main" id="{814D94B2-3B4C-4E2F-8AEE-01E810F6A0D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8100000" flipH="1">
                      <a:off x="3562" y="2460"/>
                      <a:ext cx="30" cy="62"/>
                    </a:xfrm>
                    <a:prstGeom prst="moon">
                      <a:avLst>
                        <a:gd name="adj" fmla="val 43000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155" name="AutoShape 579">
                      <a:extLst>
                        <a:ext uri="{FF2B5EF4-FFF2-40B4-BE49-F238E27FC236}">
                          <a16:creationId xmlns:a16="http://schemas.microsoft.com/office/drawing/2014/main" id="{CC640BF4-B11C-4AAB-8603-79FAB145184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8100000" flipH="1">
                      <a:off x="3544" y="2485"/>
                      <a:ext cx="30" cy="62"/>
                    </a:xfrm>
                    <a:prstGeom prst="moon">
                      <a:avLst>
                        <a:gd name="adj" fmla="val 43000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156" name="Group 580">
                    <a:extLst>
                      <a:ext uri="{FF2B5EF4-FFF2-40B4-BE49-F238E27FC236}">
                        <a16:creationId xmlns:a16="http://schemas.microsoft.com/office/drawing/2014/main" id="{81732946-0546-4EA5-9393-357B5E82C11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664" y="2454"/>
                    <a:ext cx="117" cy="117"/>
                    <a:chOff x="3638" y="2454"/>
                    <a:chExt cx="148" cy="148"/>
                  </a:xfrm>
                </p:grpSpPr>
                <p:sp>
                  <p:nvSpPr>
                    <p:cNvPr id="25157" name="Oval 581">
                      <a:extLst>
                        <a:ext uri="{FF2B5EF4-FFF2-40B4-BE49-F238E27FC236}">
                          <a16:creationId xmlns:a16="http://schemas.microsoft.com/office/drawing/2014/main" id="{5C101AD6-5290-4D42-8401-1F8BE4CEB3B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38" y="2454"/>
                      <a:ext cx="148" cy="14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000000">
                            <a:gamma/>
                            <a:tint val="76078"/>
                            <a:invGamma/>
                          </a:srgbClr>
                        </a:gs>
                        <a:gs pos="100000">
                          <a:srgbClr val="000000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158" name="Oval 582">
                      <a:extLst>
                        <a:ext uri="{FF2B5EF4-FFF2-40B4-BE49-F238E27FC236}">
                          <a16:creationId xmlns:a16="http://schemas.microsoft.com/office/drawing/2014/main" id="{D89203C8-557D-4E15-805C-F007FC83EA6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68" y="2476"/>
                      <a:ext cx="89" cy="89"/>
                    </a:xfrm>
                    <a:prstGeom prst="ellipse">
                      <a:avLst/>
                    </a:prstGeom>
                    <a:solidFill>
                      <a:srgbClr val="800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159" name="Oval 583">
                      <a:extLst>
                        <a:ext uri="{FF2B5EF4-FFF2-40B4-BE49-F238E27FC236}">
                          <a16:creationId xmlns:a16="http://schemas.microsoft.com/office/drawing/2014/main" id="{2C315327-3C71-4A7E-AAEF-FE018894832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77" y="2460"/>
                      <a:ext cx="73" cy="7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alpha val="70000"/>
                          </a:srgbClr>
                        </a:gs>
                        <a:gs pos="100000">
                          <a:srgbClr val="FFFFFF">
                            <a:gamma/>
                            <a:shade val="46275"/>
                            <a:invGamma/>
                            <a:alpha val="20000"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5160" name="Group 584">
                <a:extLst>
                  <a:ext uri="{FF2B5EF4-FFF2-40B4-BE49-F238E27FC236}">
                    <a16:creationId xmlns:a16="http://schemas.microsoft.com/office/drawing/2014/main" id="{8ABAB51D-FC49-4AA7-8FAC-594300476A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4" y="3067"/>
                <a:ext cx="680" cy="272"/>
                <a:chOff x="3438" y="3158"/>
                <a:chExt cx="724" cy="363"/>
              </a:xfrm>
            </p:grpSpPr>
            <p:sp>
              <p:nvSpPr>
                <p:cNvPr id="25161" name="Freeform 585">
                  <a:extLst>
                    <a:ext uri="{FF2B5EF4-FFF2-40B4-BE49-F238E27FC236}">
                      <a16:creationId xmlns:a16="http://schemas.microsoft.com/office/drawing/2014/main" id="{45E235E2-C288-4A3B-BA1D-5917DBB371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8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162" name="Freeform 586">
                  <a:extLst>
                    <a:ext uri="{FF2B5EF4-FFF2-40B4-BE49-F238E27FC236}">
                      <a16:creationId xmlns:a16="http://schemas.microsoft.com/office/drawing/2014/main" id="{64E698B9-5185-4916-8C9C-FDAF24B132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80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163" name="Group 587">
                <a:extLst>
                  <a:ext uri="{FF2B5EF4-FFF2-40B4-BE49-F238E27FC236}">
                    <a16:creationId xmlns:a16="http://schemas.microsoft.com/office/drawing/2014/main" id="{3E81C3B3-F2C6-47E6-AEB4-E9332FFCD2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72" y="2023"/>
                <a:ext cx="1063" cy="273"/>
                <a:chOff x="3372" y="2023"/>
                <a:chExt cx="945" cy="273"/>
              </a:xfrm>
            </p:grpSpPr>
            <p:sp>
              <p:nvSpPr>
                <p:cNvPr id="25164" name="Oval 588">
                  <a:extLst>
                    <a:ext uri="{FF2B5EF4-FFF2-40B4-BE49-F238E27FC236}">
                      <a16:creationId xmlns:a16="http://schemas.microsoft.com/office/drawing/2014/main" id="{ED3E46ED-4693-4D8F-B37A-CAB2B09988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700000">
                  <a:off x="3372" y="2023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165" name="Oval 589">
                  <a:extLst>
                    <a:ext uri="{FF2B5EF4-FFF2-40B4-BE49-F238E27FC236}">
                      <a16:creationId xmlns:a16="http://schemas.microsoft.com/office/drawing/2014/main" id="{20DC49A4-A043-4E15-B480-A1E0D22CC6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 flipH="1">
                  <a:off x="3710" y="2024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166" name="Freeform 590">
                <a:extLst>
                  <a:ext uri="{FF2B5EF4-FFF2-40B4-BE49-F238E27FC236}">
                    <a16:creationId xmlns:a16="http://schemas.microsoft.com/office/drawing/2014/main" id="{A2FDDB41-A26C-433D-8EE5-3B6F4AC5DE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8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167" name="Freeform 591">
                <a:extLst>
                  <a:ext uri="{FF2B5EF4-FFF2-40B4-BE49-F238E27FC236}">
                    <a16:creationId xmlns:a16="http://schemas.microsoft.com/office/drawing/2014/main" id="{B3158DC0-C17F-4A6B-8706-476C9D209AA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891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5168" name="Group 592">
                <a:extLst>
                  <a:ext uri="{FF2B5EF4-FFF2-40B4-BE49-F238E27FC236}">
                    <a16:creationId xmlns:a16="http://schemas.microsoft.com/office/drawing/2014/main" id="{164438F0-08D0-4324-9A3F-B312AB5CC9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0" y="3158"/>
                <a:ext cx="410" cy="635"/>
                <a:chOff x="2756" y="2523"/>
                <a:chExt cx="410" cy="635"/>
              </a:xfrm>
            </p:grpSpPr>
            <p:grpSp>
              <p:nvGrpSpPr>
                <p:cNvPr id="25169" name="Group 593">
                  <a:extLst>
                    <a:ext uri="{FF2B5EF4-FFF2-40B4-BE49-F238E27FC236}">
                      <a16:creationId xmlns:a16="http://schemas.microsoft.com/office/drawing/2014/main" id="{1C197C1B-6D8E-4E7A-95D2-EB5C2EE2FFF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630068">
                  <a:off x="2802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25170" name="AutoShape 594">
                    <a:extLst>
                      <a:ext uri="{FF2B5EF4-FFF2-40B4-BE49-F238E27FC236}">
                        <a16:creationId xmlns:a16="http://schemas.microsoft.com/office/drawing/2014/main" id="{76DFB0CC-BBCF-4226-B432-462C983A7FA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171" name="Oval 595">
                    <a:extLst>
                      <a:ext uri="{FF2B5EF4-FFF2-40B4-BE49-F238E27FC236}">
                        <a16:creationId xmlns:a16="http://schemas.microsoft.com/office/drawing/2014/main" id="{9E97EA5B-3CFF-4BFD-8576-83F4402CD8D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172" name="AutoShape 596">
                    <a:extLst>
                      <a:ext uri="{FF2B5EF4-FFF2-40B4-BE49-F238E27FC236}">
                        <a16:creationId xmlns:a16="http://schemas.microsoft.com/office/drawing/2014/main" id="{FEDBA25D-FDEC-4E6D-854A-5AB1194F7E7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173" name="AutoShape 597">
                    <a:extLst>
                      <a:ext uri="{FF2B5EF4-FFF2-40B4-BE49-F238E27FC236}">
                        <a16:creationId xmlns:a16="http://schemas.microsoft.com/office/drawing/2014/main" id="{B41C47FD-1547-4903-9A50-E85B23EEB0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5174" name="AutoShape 598">
                  <a:extLst>
                    <a:ext uri="{FF2B5EF4-FFF2-40B4-BE49-F238E27FC236}">
                      <a16:creationId xmlns:a16="http://schemas.microsoft.com/office/drawing/2014/main" id="{14DF0E0B-606A-4A22-AF02-70A07134F5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2808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175" name="Oval 599">
                  <a:extLst>
                    <a:ext uri="{FF2B5EF4-FFF2-40B4-BE49-F238E27FC236}">
                      <a16:creationId xmlns:a16="http://schemas.microsoft.com/office/drawing/2014/main" id="{F391281E-D751-49B9-935D-16F7B33F0D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2756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176" name="AutoShape 600">
                  <a:extLst>
                    <a:ext uri="{FF2B5EF4-FFF2-40B4-BE49-F238E27FC236}">
                      <a16:creationId xmlns:a16="http://schemas.microsoft.com/office/drawing/2014/main" id="{0F56DAD2-154F-48AF-A96F-1D19A86500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4500000">
                  <a:off x="2825" y="2848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5177" name="Group 601">
                  <a:extLst>
                    <a:ext uri="{FF2B5EF4-FFF2-40B4-BE49-F238E27FC236}">
                      <a16:creationId xmlns:a16="http://schemas.microsoft.com/office/drawing/2014/main" id="{64719927-FBFE-4317-ABC9-D27E45A13DB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0969932" flipH="1">
                  <a:off x="2940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25178" name="AutoShape 602">
                    <a:extLst>
                      <a:ext uri="{FF2B5EF4-FFF2-40B4-BE49-F238E27FC236}">
                        <a16:creationId xmlns:a16="http://schemas.microsoft.com/office/drawing/2014/main" id="{8C609BD1-8436-49E7-ACE1-EFF25F6038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179" name="Oval 603">
                    <a:extLst>
                      <a:ext uri="{FF2B5EF4-FFF2-40B4-BE49-F238E27FC236}">
                        <a16:creationId xmlns:a16="http://schemas.microsoft.com/office/drawing/2014/main" id="{54FFA523-F4CC-4065-B3BB-AFF5F0F8C26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180" name="AutoShape 604">
                    <a:extLst>
                      <a:ext uri="{FF2B5EF4-FFF2-40B4-BE49-F238E27FC236}">
                        <a16:creationId xmlns:a16="http://schemas.microsoft.com/office/drawing/2014/main" id="{B78070EA-E000-4F25-B732-F882E9092D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181" name="AutoShape 605">
                    <a:extLst>
                      <a:ext uri="{FF2B5EF4-FFF2-40B4-BE49-F238E27FC236}">
                        <a16:creationId xmlns:a16="http://schemas.microsoft.com/office/drawing/2014/main" id="{03DA01A1-91FE-4C2F-A1B7-435E406C2BB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5182" name="AutoShape 606">
                  <a:extLst>
                    <a:ext uri="{FF2B5EF4-FFF2-40B4-BE49-F238E27FC236}">
                      <a16:creationId xmlns:a16="http://schemas.microsoft.com/office/drawing/2014/main" id="{CAF8B4AD-334F-49CE-8D44-4EC8E40401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33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183" name="Oval 607">
                  <a:extLst>
                    <a:ext uri="{FF2B5EF4-FFF2-40B4-BE49-F238E27FC236}">
                      <a16:creationId xmlns:a16="http://schemas.microsoft.com/office/drawing/2014/main" id="{16400000-E27E-416D-A2D7-9A81C1929C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85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184" name="AutoShape 608">
                  <a:extLst>
                    <a:ext uri="{FF2B5EF4-FFF2-40B4-BE49-F238E27FC236}">
                      <a16:creationId xmlns:a16="http://schemas.microsoft.com/office/drawing/2014/main" id="{DF59C681-C7F9-4339-9292-6E4032D431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 flipH="1">
                  <a:off x="3053" y="2849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185" name="Oval 609">
                  <a:extLst>
                    <a:ext uri="{FF2B5EF4-FFF2-40B4-BE49-F238E27FC236}">
                      <a16:creationId xmlns:a16="http://schemas.microsoft.com/office/drawing/2014/main" id="{172F23EF-0F3B-48CB-AF73-8D023DDF1C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523"/>
                  <a:ext cx="136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FF66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5186" name="Line 610">
              <a:extLst>
                <a:ext uri="{FF2B5EF4-FFF2-40B4-BE49-F238E27FC236}">
                  <a16:creationId xmlns:a16="http://schemas.microsoft.com/office/drawing/2014/main" id="{941329C4-755D-4DB0-A55E-9F43D97002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434"/>
              <a:ext cx="1407" cy="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187" name="Rectangle 611">
              <a:extLst>
                <a:ext uri="{FF2B5EF4-FFF2-40B4-BE49-F238E27FC236}">
                  <a16:creationId xmlns:a16="http://schemas.microsoft.com/office/drawing/2014/main" id="{0363EE87-1338-4D35-88D5-57752526A8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525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88" name="Rectangle 612">
              <a:extLst>
                <a:ext uri="{FF2B5EF4-FFF2-40B4-BE49-F238E27FC236}">
                  <a16:creationId xmlns:a16="http://schemas.microsoft.com/office/drawing/2014/main" id="{EDD377F9-9B5C-45A6-BB2A-0A6605F72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616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89" name="Rectangle 613">
              <a:extLst>
                <a:ext uri="{FF2B5EF4-FFF2-40B4-BE49-F238E27FC236}">
                  <a16:creationId xmlns:a16="http://schemas.microsoft.com/office/drawing/2014/main" id="{5E403041-F861-4E49-870E-F4117C5C3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706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90" name="Rectangle 614">
              <a:extLst>
                <a:ext uri="{FF2B5EF4-FFF2-40B4-BE49-F238E27FC236}">
                  <a16:creationId xmlns:a16="http://schemas.microsoft.com/office/drawing/2014/main" id="{DA92D449-6FD7-4D07-BB45-F8695FE583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797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91" name="Rectangle 615">
              <a:extLst>
                <a:ext uri="{FF2B5EF4-FFF2-40B4-BE49-F238E27FC236}">
                  <a16:creationId xmlns:a16="http://schemas.microsoft.com/office/drawing/2014/main" id="{DA172C6D-418B-49F7-B4A1-787F8BD83E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069"/>
              <a:ext cx="410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92" name="Rectangle 616">
              <a:extLst>
                <a:ext uri="{FF2B5EF4-FFF2-40B4-BE49-F238E27FC236}">
                  <a16:creationId xmlns:a16="http://schemas.microsoft.com/office/drawing/2014/main" id="{C49539F0-2549-4198-BECC-2CA063872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161"/>
              <a:ext cx="410" cy="4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93" name="Rectangle 617">
              <a:extLst>
                <a:ext uri="{FF2B5EF4-FFF2-40B4-BE49-F238E27FC236}">
                  <a16:creationId xmlns:a16="http://schemas.microsoft.com/office/drawing/2014/main" id="{4CF4DF0F-5358-4024-80AD-C978659890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251"/>
              <a:ext cx="410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94" name="Rectangle 618">
              <a:extLst>
                <a:ext uri="{FF2B5EF4-FFF2-40B4-BE49-F238E27FC236}">
                  <a16:creationId xmlns:a16="http://schemas.microsoft.com/office/drawing/2014/main" id="{EC1A2D7F-2153-4AF2-AE46-87F64C1A4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343"/>
              <a:ext cx="410" cy="4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95" name="Rectangle 619">
              <a:extLst>
                <a:ext uri="{FF2B5EF4-FFF2-40B4-BE49-F238E27FC236}">
                  <a16:creationId xmlns:a16="http://schemas.microsoft.com/office/drawing/2014/main" id="{90DCDEDA-41CA-4B46-AD22-E49608768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432"/>
              <a:ext cx="410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96" name="Rectangle 620">
              <a:extLst>
                <a:ext uri="{FF2B5EF4-FFF2-40B4-BE49-F238E27FC236}">
                  <a16:creationId xmlns:a16="http://schemas.microsoft.com/office/drawing/2014/main" id="{89ED07D4-C190-4B19-A713-8C42383082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524"/>
              <a:ext cx="410" cy="4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97" name="Rectangle 621">
              <a:extLst>
                <a:ext uri="{FF2B5EF4-FFF2-40B4-BE49-F238E27FC236}">
                  <a16:creationId xmlns:a16="http://schemas.microsoft.com/office/drawing/2014/main" id="{7EC0C22B-F37A-4748-9668-D8988DC09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888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98" name="Rectangle 622">
              <a:extLst>
                <a:ext uri="{FF2B5EF4-FFF2-40B4-BE49-F238E27FC236}">
                  <a16:creationId xmlns:a16="http://schemas.microsoft.com/office/drawing/2014/main" id="{F9A1AEA9-72F9-4195-ADD0-D8DA9661A2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979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99" name="Rectangle 623">
              <a:extLst>
                <a:ext uri="{FF2B5EF4-FFF2-40B4-BE49-F238E27FC236}">
                  <a16:creationId xmlns:a16="http://schemas.microsoft.com/office/drawing/2014/main" id="{FEC1FB18-F4F5-497A-91F8-093B654A92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069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200" name="Rectangle 624">
              <a:extLst>
                <a:ext uri="{FF2B5EF4-FFF2-40B4-BE49-F238E27FC236}">
                  <a16:creationId xmlns:a16="http://schemas.microsoft.com/office/drawing/2014/main" id="{27CA1EBF-D4C7-427D-9C77-6E02E7411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160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201" name="Rectangle 625">
              <a:extLst>
                <a:ext uri="{FF2B5EF4-FFF2-40B4-BE49-F238E27FC236}">
                  <a16:creationId xmlns:a16="http://schemas.microsoft.com/office/drawing/2014/main" id="{4C2B1D78-82AB-47F1-AC9B-2919867A1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845"/>
              <a:ext cx="227" cy="9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400"/>
                <a:t>ログイン</a:t>
              </a:r>
            </a:p>
          </p:txBody>
        </p:sp>
        <p:sp>
          <p:nvSpPr>
            <p:cNvPr id="25202" name="Rectangle 626">
              <a:extLst>
                <a:ext uri="{FF2B5EF4-FFF2-40B4-BE49-F238E27FC236}">
                  <a16:creationId xmlns:a16="http://schemas.microsoft.com/office/drawing/2014/main" id="{0BFFF302-CF1B-481A-9C1C-8B7708863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845"/>
              <a:ext cx="227" cy="9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400"/>
                <a:t>会員登録</a:t>
              </a:r>
            </a:p>
          </p:txBody>
        </p:sp>
        <p:sp>
          <p:nvSpPr>
            <p:cNvPr id="25203" name="WordArt 627">
              <a:extLst>
                <a:ext uri="{FF2B5EF4-FFF2-40B4-BE49-F238E27FC236}">
                  <a16:creationId xmlns:a16="http://schemas.microsoft.com/office/drawing/2014/main" id="{51CA6C29-943C-48A2-911F-C8288F8F68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" y="2387"/>
              <a:ext cx="273" cy="6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rgbClr val="FFCC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CC00"/>
                      </a:gs>
                    </a:gsLst>
                    <a:lin ang="5400000" scaled="1"/>
                  </a:gra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コメント</a:t>
              </a:r>
            </a:p>
          </p:txBody>
        </p:sp>
        <p:sp>
          <p:nvSpPr>
            <p:cNvPr id="25204" name="Rectangle 628">
              <a:extLst>
                <a:ext uri="{FF2B5EF4-FFF2-40B4-BE49-F238E27FC236}">
                  <a16:creationId xmlns:a16="http://schemas.microsoft.com/office/drawing/2014/main" id="{E6357882-F558-42B8-AB43-C27E2187C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523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205" name="Rectangle 629">
              <a:extLst>
                <a:ext uri="{FF2B5EF4-FFF2-40B4-BE49-F238E27FC236}">
                  <a16:creationId xmlns:a16="http://schemas.microsoft.com/office/drawing/2014/main" id="{785542E2-74C8-4522-9732-FC17C3FAE7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251"/>
              <a:ext cx="953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206" name="Group 630">
            <a:extLst>
              <a:ext uri="{FF2B5EF4-FFF2-40B4-BE49-F238E27FC236}">
                <a16:creationId xmlns:a16="http://schemas.microsoft.com/office/drawing/2014/main" id="{C6C1076B-CDE9-4F6A-9048-6F21F0F43777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836613"/>
            <a:ext cx="1584325" cy="1584325"/>
            <a:chOff x="262" y="527"/>
            <a:chExt cx="2178" cy="2223"/>
          </a:xfrm>
        </p:grpSpPr>
        <p:grpSp>
          <p:nvGrpSpPr>
            <p:cNvPr id="25207" name="Group 631">
              <a:extLst>
                <a:ext uri="{FF2B5EF4-FFF2-40B4-BE49-F238E27FC236}">
                  <a16:creationId xmlns:a16="http://schemas.microsoft.com/office/drawing/2014/main" id="{F4FD1A79-9FE6-4316-A4FE-D6828202D9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527"/>
              <a:ext cx="2178" cy="2223"/>
              <a:chOff x="262" y="527"/>
              <a:chExt cx="2178" cy="2223"/>
            </a:xfrm>
          </p:grpSpPr>
          <p:sp>
            <p:nvSpPr>
              <p:cNvPr id="25208" name="AutoShape 632">
                <a:extLst>
                  <a:ext uri="{FF2B5EF4-FFF2-40B4-BE49-F238E27FC236}">
                    <a16:creationId xmlns:a16="http://schemas.microsoft.com/office/drawing/2014/main" id="{BE84F86A-49F1-49AF-9D22-936BD5B95D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09" name="AutoShape 633">
                <a:extLst>
                  <a:ext uri="{FF2B5EF4-FFF2-40B4-BE49-F238E27FC236}">
                    <a16:creationId xmlns:a16="http://schemas.microsoft.com/office/drawing/2014/main" id="{C6B697D3-637D-4FF9-AFBE-98F2F4C8B4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10" name="Rectangle 634">
                <a:extLst>
                  <a:ext uri="{FF2B5EF4-FFF2-40B4-BE49-F238E27FC236}">
                    <a16:creationId xmlns:a16="http://schemas.microsoft.com/office/drawing/2014/main" id="{1025F3C3-7AE8-4BEB-912F-7F78B6BFAF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11" name="Rectangle 635">
                <a:extLst>
                  <a:ext uri="{FF2B5EF4-FFF2-40B4-BE49-F238E27FC236}">
                    <a16:creationId xmlns:a16="http://schemas.microsoft.com/office/drawing/2014/main" id="{8D7F9D29-6172-4E7A-B1B2-C54DDCBF36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12" name="Rectangle 636">
                <a:extLst>
                  <a:ext uri="{FF2B5EF4-FFF2-40B4-BE49-F238E27FC236}">
                    <a16:creationId xmlns:a16="http://schemas.microsoft.com/office/drawing/2014/main" id="{E64AA5B2-75AE-4EB9-83A8-C148E9D121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13" name="Rectangle 637">
                <a:extLst>
                  <a:ext uri="{FF2B5EF4-FFF2-40B4-BE49-F238E27FC236}">
                    <a16:creationId xmlns:a16="http://schemas.microsoft.com/office/drawing/2014/main" id="{BF75B88E-C5CD-4324-8D3E-2D63531154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14" name="Rectangle 638">
                <a:extLst>
                  <a:ext uri="{FF2B5EF4-FFF2-40B4-BE49-F238E27FC236}">
                    <a16:creationId xmlns:a16="http://schemas.microsoft.com/office/drawing/2014/main" id="{7436CE33-0AFD-46E8-A05C-48CA570398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15" name="AutoShape 639">
                <a:extLst>
                  <a:ext uri="{FF2B5EF4-FFF2-40B4-BE49-F238E27FC236}">
                    <a16:creationId xmlns:a16="http://schemas.microsoft.com/office/drawing/2014/main" id="{682FDBA3-4989-47AB-9596-9225F95617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216" name="Group 640">
                <a:extLst>
                  <a:ext uri="{FF2B5EF4-FFF2-40B4-BE49-F238E27FC236}">
                    <a16:creationId xmlns:a16="http://schemas.microsoft.com/office/drawing/2014/main" id="{C7B2CD10-D8BE-408C-B543-46CCB1F29B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25217" name="Group 641">
                  <a:extLst>
                    <a:ext uri="{FF2B5EF4-FFF2-40B4-BE49-F238E27FC236}">
                      <a16:creationId xmlns:a16="http://schemas.microsoft.com/office/drawing/2014/main" id="{D8CF0C19-8D51-4749-A68F-F90A692541C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25218" name="AutoShape 642">
                    <a:extLst>
                      <a:ext uri="{FF2B5EF4-FFF2-40B4-BE49-F238E27FC236}">
                        <a16:creationId xmlns:a16="http://schemas.microsoft.com/office/drawing/2014/main" id="{6558A987-5FFE-4226-959E-2978C06283B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219" name="Rectangle 643">
                    <a:extLst>
                      <a:ext uri="{FF2B5EF4-FFF2-40B4-BE49-F238E27FC236}">
                        <a16:creationId xmlns:a16="http://schemas.microsoft.com/office/drawing/2014/main" id="{DD65B201-0BBA-4FE4-ADA2-1060BDF4237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5220" name="Group 644">
                  <a:extLst>
                    <a:ext uri="{FF2B5EF4-FFF2-40B4-BE49-F238E27FC236}">
                      <a16:creationId xmlns:a16="http://schemas.microsoft.com/office/drawing/2014/main" id="{E7F1C89C-F4AB-47B8-B79B-8C4A4D068D0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25221" name="AutoShape 645">
                    <a:extLst>
                      <a:ext uri="{FF2B5EF4-FFF2-40B4-BE49-F238E27FC236}">
                        <a16:creationId xmlns:a16="http://schemas.microsoft.com/office/drawing/2014/main" id="{688D9E19-AB3E-42DB-9160-4167DAE6CD6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222" name="Rectangle 646">
                    <a:extLst>
                      <a:ext uri="{FF2B5EF4-FFF2-40B4-BE49-F238E27FC236}">
                        <a16:creationId xmlns:a16="http://schemas.microsoft.com/office/drawing/2014/main" id="{093695E2-4202-49DA-932E-31742CB30B0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223" name="Rectangle 647">
                    <a:extLst>
                      <a:ext uri="{FF2B5EF4-FFF2-40B4-BE49-F238E27FC236}">
                        <a16:creationId xmlns:a16="http://schemas.microsoft.com/office/drawing/2014/main" id="{E429F64B-DCD8-442C-859A-9B4A41AD6A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5224" name="Group 648">
                  <a:extLst>
                    <a:ext uri="{FF2B5EF4-FFF2-40B4-BE49-F238E27FC236}">
                      <a16:creationId xmlns:a16="http://schemas.microsoft.com/office/drawing/2014/main" id="{70F7EE2E-C96C-4833-AF5B-904C3C84057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25225" name="AutoShape 649">
                    <a:extLst>
                      <a:ext uri="{FF2B5EF4-FFF2-40B4-BE49-F238E27FC236}">
                        <a16:creationId xmlns:a16="http://schemas.microsoft.com/office/drawing/2014/main" id="{8CA58222-F8E6-4990-B0BF-5679839566F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5226" name="Group 650">
                    <a:extLst>
                      <a:ext uri="{FF2B5EF4-FFF2-40B4-BE49-F238E27FC236}">
                        <a16:creationId xmlns:a16="http://schemas.microsoft.com/office/drawing/2014/main" id="{0821A24C-0F8C-4E62-8D86-194A5E8DABE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25227" name="Rectangle 651">
                      <a:extLst>
                        <a:ext uri="{FF2B5EF4-FFF2-40B4-BE49-F238E27FC236}">
                          <a16:creationId xmlns:a16="http://schemas.microsoft.com/office/drawing/2014/main" id="{2B9986DD-89FF-438F-9F31-A5B75041E7E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228" name="Rectangle 652">
                      <a:extLst>
                        <a:ext uri="{FF2B5EF4-FFF2-40B4-BE49-F238E27FC236}">
                          <a16:creationId xmlns:a16="http://schemas.microsoft.com/office/drawing/2014/main" id="{F8EDC35F-D93B-4D41-8D0C-EC8F813DD56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25229" name="WordArt 653">
              <a:extLst>
                <a:ext uri="{FF2B5EF4-FFF2-40B4-BE49-F238E27FC236}">
                  <a16:creationId xmlns:a16="http://schemas.microsoft.com/office/drawing/2014/main" id="{9FCB6BF5-9DA3-400A-99C3-6A5DAE6DEB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" y="845"/>
              <a:ext cx="522" cy="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bg2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bg2"/>
                      </a:gs>
                    </a:gsLst>
                    <a:lin ang="5400000" scaled="1"/>
                  </a:gra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Blog</a:t>
              </a:r>
              <a:endParaRPr lang="ja-JP" altLang="en-US" sz="3600" b="1" kern="10"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5230" name="Group 654">
              <a:extLst>
                <a:ext uri="{FF2B5EF4-FFF2-40B4-BE49-F238E27FC236}">
                  <a16:creationId xmlns:a16="http://schemas.microsoft.com/office/drawing/2014/main" id="{F7EF2C70-084F-4E10-8C75-EE82ADD34F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706"/>
              <a:ext cx="409" cy="325"/>
              <a:chOff x="1578" y="3521"/>
              <a:chExt cx="317" cy="227"/>
            </a:xfrm>
          </p:grpSpPr>
          <p:sp>
            <p:nvSpPr>
              <p:cNvPr id="25231" name="Rectangle 655">
                <a:extLst>
                  <a:ext uri="{FF2B5EF4-FFF2-40B4-BE49-F238E27FC236}">
                    <a16:creationId xmlns:a16="http://schemas.microsoft.com/office/drawing/2014/main" id="{25A3880D-F3A0-4E59-8D48-3A2D34134A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521"/>
                <a:ext cx="317" cy="45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32" name="Rectangle 656">
                <a:extLst>
                  <a:ext uri="{FF2B5EF4-FFF2-40B4-BE49-F238E27FC236}">
                    <a16:creationId xmlns:a16="http://schemas.microsoft.com/office/drawing/2014/main" id="{9130C3E8-E33C-4E54-B0AF-01D7829385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566"/>
                <a:ext cx="45" cy="46"/>
              </a:xfrm>
              <a:prstGeom prst="rect">
                <a:avLst/>
              </a:prstGeom>
              <a:solidFill>
                <a:srgbClr val="FF99CC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33" name="Rectangle 657">
                <a:extLst>
                  <a:ext uri="{FF2B5EF4-FFF2-40B4-BE49-F238E27FC236}">
                    <a16:creationId xmlns:a16="http://schemas.microsoft.com/office/drawing/2014/main" id="{B63BB0C7-4B49-4140-9100-B95CE337F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612"/>
                <a:ext cx="45" cy="46"/>
              </a:xfrm>
              <a:prstGeom prst="rect">
                <a:avLst/>
              </a:prstGeom>
              <a:solidFill>
                <a:srgbClr val="FF99CC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34" name="Rectangle 658">
                <a:extLst>
                  <a:ext uri="{FF2B5EF4-FFF2-40B4-BE49-F238E27FC236}">
                    <a16:creationId xmlns:a16="http://schemas.microsoft.com/office/drawing/2014/main" id="{EEA6F3E4-5CCE-4A1C-A6D2-D4E1C323A2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657"/>
                <a:ext cx="45" cy="46"/>
              </a:xfrm>
              <a:prstGeom prst="rect">
                <a:avLst/>
              </a:prstGeom>
              <a:solidFill>
                <a:srgbClr val="FF99CC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35" name="Rectangle 659">
                <a:extLst>
                  <a:ext uri="{FF2B5EF4-FFF2-40B4-BE49-F238E27FC236}">
                    <a16:creationId xmlns:a16="http://schemas.microsoft.com/office/drawing/2014/main" id="{8D85723D-FC19-4D7F-8534-8C3A52BE2B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02"/>
                <a:ext cx="45" cy="46"/>
              </a:xfrm>
              <a:prstGeom prst="rect">
                <a:avLst/>
              </a:prstGeom>
              <a:solidFill>
                <a:srgbClr val="FF99CC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36" name="Rectangle 660">
                <a:extLst>
                  <a:ext uri="{FF2B5EF4-FFF2-40B4-BE49-F238E27FC236}">
                    <a16:creationId xmlns:a16="http://schemas.microsoft.com/office/drawing/2014/main" id="{6508155C-19EF-4FDA-B47E-F9AB4598A9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566"/>
                <a:ext cx="45" cy="46"/>
              </a:xfrm>
              <a:prstGeom prst="rect">
                <a:avLst/>
              </a:prstGeom>
              <a:solidFill>
                <a:srgbClr val="99CCFF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37" name="Rectangle 661">
                <a:extLst>
                  <a:ext uri="{FF2B5EF4-FFF2-40B4-BE49-F238E27FC236}">
                    <a16:creationId xmlns:a16="http://schemas.microsoft.com/office/drawing/2014/main" id="{AE621E4F-95CF-4E17-B7CB-21B753F9EE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12"/>
                <a:ext cx="45" cy="46"/>
              </a:xfrm>
              <a:prstGeom prst="rect">
                <a:avLst/>
              </a:prstGeom>
              <a:solidFill>
                <a:srgbClr val="99CCFF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38" name="Rectangle 662">
                <a:extLst>
                  <a:ext uri="{FF2B5EF4-FFF2-40B4-BE49-F238E27FC236}">
                    <a16:creationId xmlns:a16="http://schemas.microsoft.com/office/drawing/2014/main" id="{78D9B35C-CEF6-4404-986D-CB8BA02087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45" cy="46"/>
              </a:xfrm>
              <a:prstGeom prst="rect">
                <a:avLst/>
              </a:prstGeom>
              <a:solidFill>
                <a:srgbClr val="99CCFF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39" name="Rectangle 663">
                <a:extLst>
                  <a:ext uri="{FF2B5EF4-FFF2-40B4-BE49-F238E27FC236}">
                    <a16:creationId xmlns:a16="http://schemas.microsoft.com/office/drawing/2014/main" id="{7D2E15F9-7A13-443C-B07B-6EB12C6E83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702"/>
                <a:ext cx="45" cy="46"/>
              </a:xfrm>
              <a:prstGeom prst="rect">
                <a:avLst/>
              </a:prstGeom>
              <a:solidFill>
                <a:srgbClr val="99CCFF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40" name="Rectangle 664">
                <a:extLst>
                  <a:ext uri="{FF2B5EF4-FFF2-40B4-BE49-F238E27FC236}">
                    <a16:creationId xmlns:a16="http://schemas.microsoft.com/office/drawing/2014/main" id="{D2B1FE50-5661-410F-B52D-D864F98E0C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41" name="Rectangle 665">
                <a:extLst>
                  <a:ext uri="{FF2B5EF4-FFF2-40B4-BE49-F238E27FC236}">
                    <a16:creationId xmlns:a16="http://schemas.microsoft.com/office/drawing/2014/main" id="{2894F4D3-C694-4973-A202-6D70BA6C14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42" name="Rectangle 666">
                <a:extLst>
                  <a:ext uri="{FF2B5EF4-FFF2-40B4-BE49-F238E27FC236}">
                    <a16:creationId xmlns:a16="http://schemas.microsoft.com/office/drawing/2014/main" id="{B0487930-6F59-4AA8-88DC-D111F00632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43" name="Rectangle 667">
                <a:extLst>
                  <a:ext uri="{FF2B5EF4-FFF2-40B4-BE49-F238E27FC236}">
                    <a16:creationId xmlns:a16="http://schemas.microsoft.com/office/drawing/2014/main" id="{0D9F533B-438A-44B1-9607-BAFD4F5720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44" name="Rectangle 668">
                <a:extLst>
                  <a:ext uri="{FF2B5EF4-FFF2-40B4-BE49-F238E27FC236}">
                    <a16:creationId xmlns:a16="http://schemas.microsoft.com/office/drawing/2014/main" id="{3BE37A0B-2822-4FBF-9288-C80AF9BB9F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45" name="Rectangle 669">
                <a:extLst>
                  <a:ext uri="{FF2B5EF4-FFF2-40B4-BE49-F238E27FC236}">
                    <a16:creationId xmlns:a16="http://schemas.microsoft.com/office/drawing/2014/main" id="{F343008C-EB57-4FB7-BEDB-F35B795C97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46" name="Rectangle 670">
                <a:extLst>
                  <a:ext uri="{FF2B5EF4-FFF2-40B4-BE49-F238E27FC236}">
                    <a16:creationId xmlns:a16="http://schemas.microsoft.com/office/drawing/2014/main" id="{57B237B3-B0E4-4877-85EA-230F5F13DE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47" name="Rectangle 671">
                <a:extLst>
                  <a:ext uri="{FF2B5EF4-FFF2-40B4-BE49-F238E27FC236}">
                    <a16:creationId xmlns:a16="http://schemas.microsoft.com/office/drawing/2014/main" id="{95FBC723-8399-4A7D-BA98-C087BACD0A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48" name="Rectangle 672">
                <a:extLst>
                  <a:ext uri="{FF2B5EF4-FFF2-40B4-BE49-F238E27FC236}">
                    <a16:creationId xmlns:a16="http://schemas.microsoft.com/office/drawing/2014/main" id="{A03A23F2-E738-428C-A332-505043A3D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49" name="Rectangle 673">
                <a:extLst>
                  <a:ext uri="{FF2B5EF4-FFF2-40B4-BE49-F238E27FC236}">
                    <a16:creationId xmlns:a16="http://schemas.microsoft.com/office/drawing/2014/main" id="{DF3210FF-C040-4D95-9019-37607D3DEE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50" name="Rectangle 674">
                <a:extLst>
                  <a:ext uri="{FF2B5EF4-FFF2-40B4-BE49-F238E27FC236}">
                    <a16:creationId xmlns:a16="http://schemas.microsoft.com/office/drawing/2014/main" id="{7C83DFFB-CD22-418E-8BEB-39CEF694EE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51" name="Rectangle 675">
                <a:extLst>
                  <a:ext uri="{FF2B5EF4-FFF2-40B4-BE49-F238E27FC236}">
                    <a16:creationId xmlns:a16="http://schemas.microsoft.com/office/drawing/2014/main" id="{2F577389-D45E-4309-8160-099670F319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52" name="Rectangle 676">
                <a:extLst>
                  <a:ext uri="{FF2B5EF4-FFF2-40B4-BE49-F238E27FC236}">
                    <a16:creationId xmlns:a16="http://schemas.microsoft.com/office/drawing/2014/main" id="{12BDC622-82A8-4155-8A73-EC134B95E2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53" name="Rectangle 677">
                <a:extLst>
                  <a:ext uri="{FF2B5EF4-FFF2-40B4-BE49-F238E27FC236}">
                    <a16:creationId xmlns:a16="http://schemas.microsoft.com/office/drawing/2014/main" id="{25072D1A-0891-46BE-B120-B70C016138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54" name="Rectangle 678">
                <a:extLst>
                  <a:ext uri="{FF2B5EF4-FFF2-40B4-BE49-F238E27FC236}">
                    <a16:creationId xmlns:a16="http://schemas.microsoft.com/office/drawing/2014/main" id="{EAD2712A-BCAB-4413-AB2C-A86A63ABD2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55" name="Rectangle 679">
                <a:extLst>
                  <a:ext uri="{FF2B5EF4-FFF2-40B4-BE49-F238E27FC236}">
                    <a16:creationId xmlns:a16="http://schemas.microsoft.com/office/drawing/2014/main" id="{88C283FA-7728-423F-8D08-DAF37D4ED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56" name="Rectangle 680">
                <a:extLst>
                  <a:ext uri="{FF2B5EF4-FFF2-40B4-BE49-F238E27FC236}">
                    <a16:creationId xmlns:a16="http://schemas.microsoft.com/office/drawing/2014/main" id="{3A62D436-1525-4C6E-AB2F-94363A1DCD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566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57" name="Rectangle 681">
                <a:extLst>
                  <a:ext uri="{FF2B5EF4-FFF2-40B4-BE49-F238E27FC236}">
                    <a16:creationId xmlns:a16="http://schemas.microsoft.com/office/drawing/2014/main" id="{D3A3FE6A-BB9F-42F5-B480-943B239A6D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58" name="Rectangle 682">
                <a:extLst>
                  <a:ext uri="{FF2B5EF4-FFF2-40B4-BE49-F238E27FC236}">
                    <a16:creationId xmlns:a16="http://schemas.microsoft.com/office/drawing/2014/main" id="{55D27BE6-502E-432B-8840-7C0D846720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57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59" name="Rectangle 683">
                <a:extLst>
                  <a:ext uri="{FF2B5EF4-FFF2-40B4-BE49-F238E27FC236}">
                    <a16:creationId xmlns:a16="http://schemas.microsoft.com/office/drawing/2014/main" id="{3824B860-ABBD-4744-9DF8-21AFA6630D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702"/>
                <a:ext cx="45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260" name="Rectangle 684">
              <a:extLst>
                <a:ext uri="{FF2B5EF4-FFF2-40B4-BE49-F238E27FC236}">
                  <a16:creationId xmlns:a16="http://schemas.microsoft.com/office/drawing/2014/main" id="{E41DD9C4-C3CE-4FF1-B275-C6F120B19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162"/>
              <a:ext cx="1906" cy="45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261" name="WordArt 685">
              <a:extLst>
                <a:ext uri="{FF2B5EF4-FFF2-40B4-BE49-F238E27FC236}">
                  <a16:creationId xmlns:a16="http://schemas.microsoft.com/office/drawing/2014/main" id="{87E6B9F7-3DE3-4146-983F-A4F17F5512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" y="1298"/>
              <a:ext cx="363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chemeClr val="bg2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bg2"/>
                      </a:gs>
                    </a:gsLst>
                    <a:lin ang="5400000" scaled="1"/>
                  </a:gra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タイトル</a:t>
              </a:r>
            </a:p>
          </p:txBody>
        </p:sp>
        <p:sp>
          <p:nvSpPr>
            <p:cNvPr id="25262" name="Rectangle 686">
              <a:extLst>
                <a:ext uri="{FF2B5EF4-FFF2-40B4-BE49-F238E27FC236}">
                  <a16:creationId xmlns:a16="http://schemas.microsoft.com/office/drawing/2014/main" id="{0F0BFD8D-326D-4CE7-83BA-ED24EF24E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298"/>
              <a:ext cx="409" cy="363"/>
            </a:xfrm>
            <a:prstGeom prst="rect">
              <a:avLst/>
            </a:prstGeom>
            <a:gradFill rotWithShape="1">
              <a:gsLst>
                <a:gs pos="0">
                  <a:srgbClr val="FF99CC">
                    <a:gamma/>
                    <a:tint val="0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263" name="Group 687">
              <a:extLst>
                <a:ext uri="{FF2B5EF4-FFF2-40B4-BE49-F238E27FC236}">
                  <a16:creationId xmlns:a16="http://schemas.microsoft.com/office/drawing/2014/main" id="{4136D3E4-9723-4FAE-A4E0-EA9E8F4169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1343"/>
              <a:ext cx="224" cy="318"/>
              <a:chOff x="3165" y="1886"/>
              <a:chExt cx="1472" cy="2088"/>
            </a:xfrm>
          </p:grpSpPr>
          <p:sp>
            <p:nvSpPr>
              <p:cNvPr id="25264" name="Freeform 688">
                <a:extLst>
                  <a:ext uri="{FF2B5EF4-FFF2-40B4-BE49-F238E27FC236}">
                    <a16:creationId xmlns:a16="http://schemas.microsoft.com/office/drawing/2014/main" id="{9C744B94-E337-442A-992F-658B0F334B5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982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265" name="Freeform 689">
                <a:extLst>
                  <a:ext uri="{FF2B5EF4-FFF2-40B4-BE49-F238E27FC236}">
                    <a16:creationId xmlns:a16="http://schemas.microsoft.com/office/drawing/2014/main" id="{546597BD-2E88-4047-A07E-3DC244A2A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" y="3113"/>
                <a:ext cx="542" cy="859"/>
              </a:xfrm>
              <a:custGeom>
                <a:avLst/>
                <a:gdLst>
                  <a:gd name="T0" fmla="*/ 187 w 542"/>
                  <a:gd name="T1" fmla="*/ 0 h 859"/>
                  <a:gd name="T2" fmla="*/ 466 w 542"/>
                  <a:gd name="T3" fmla="*/ 133 h 859"/>
                  <a:gd name="T4" fmla="*/ 542 w 542"/>
                  <a:gd name="T5" fmla="*/ 224 h 859"/>
                  <a:gd name="T6" fmla="*/ 490 w 542"/>
                  <a:gd name="T7" fmla="*/ 529 h 859"/>
                  <a:gd name="T8" fmla="*/ 410 w 542"/>
                  <a:gd name="T9" fmla="*/ 859 h 859"/>
                  <a:gd name="T10" fmla="*/ 0 w 542"/>
                  <a:gd name="T11" fmla="*/ 859 h 859"/>
                  <a:gd name="T12" fmla="*/ 187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187" y="0"/>
                    </a:moveTo>
                    <a:lnTo>
                      <a:pt x="466" y="133"/>
                    </a:lnTo>
                    <a:lnTo>
                      <a:pt x="542" y="224"/>
                    </a:lnTo>
                    <a:lnTo>
                      <a:pt x="490" y="529"/>
                    </a:lnTo>
                    <a:lnTo>
                      <a:pt x="410" y="859"/>
                    </a:lnTo>
                    <a:lnTo>
                      <a:pt x="0" y="859"/>
                    </a:lnTo>
                    <a:lnTo>
                      <a:pt x="18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266" name="Oval 690">
                <a:extLst>
                  <a:ext uri="{FF2B5EF4-FFF2-40B4-BE49-F238E27FC236}">
                    <a16:creationId xmlns:a16="http://schemas.microsoft.com/office/drawing/2014/main" id="{78FA17A2-2788-413A-899B-2DB7DAF3FE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3" y="3065"/>
                <a:ext cx="635" cy="36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67" name="Freeform 691">
                <a:extLst>
                  <a:ext uri="{FF2B5EF4-FFF2-40B4-BE49-F238E27FC236}">
                    <a16:creationId xmlns:a16="http://schemas.microsoft.com/office/drawing/2014/main" id="{8626D80D-323F-4CE7-A83E-8DB232D756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268" name="Freeform 692">
                <a:extLst>
                  <a:ext uri="{FF2B5EF4-FFF2-40B4-BE49-F238E27FC236}">
                    <a16:creationId xmlns:a16="http://schemas.microsoft.com/office/drawing/2014/main" id="{97D9BC7E-F985-4DD9-8F18-9320057354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8" y="3113"/>
                <a:ext cx="542" cy="859"/>
              </a:xfrm>
              <a:custGeom>
                <a:avLst/>
                <a:gdLst>
                  <a:gd name="T0" fmla="*/ 355 w 542"/>
                  <a:gd name="T1" fmla="*/ 0 h 859"/>
                  <a:gd name="T2" fmla="*/ 76 w 542"/>
                  <a:gd name="T3" fmla="*/ 133 h 859"/>
                  <a:gd name="T4" fmla="*/ 0 w 542"/>
                  <a:gd name="T5" fmla="*/ 224 h 859"/>
                  <a:gd name="T6" fmla="*/ 52 w 542"/>
                  <a:gd name="T7" fmla="*/ 529 h 859"/>
                  <a:gd name="T8" fmla="*/ 118 w 542"/>
                  <a:gd name="T9" fmla="*/ 859 h 859"/>
                  <a:gd name="T10" fmla="*/ 542 w 542"/>
                  <a:gd name="T11" fmla="*/ 859 h 859"/>
                  <a:gd name="T12" fmla="*/ 355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355" y="0"/>
                    </a:moveTo>
                    <a:lnTo>
                      <a:pt x="76" y="133"/>
                    </a:lnTo>
                    <a:lnTo>
                      <a:pt x="0" y="224"/>
                    </a:lnTo>
                    <a:lnTo>
                      <a:pt x="52" y="529"/>
                    </a:lnTo>
                    <a:lnTo>
                      <a:pt x="118" y="859"/>
                    </a:lnTo>
                    <a:lnTo>
                      <a:pt x="542" y="859"/>
                    </a:lnTo>
                    <a:lnTo>
                      <a:pt x="35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269" name="AutoShape 693">
                <a:extLst>
                  <a:ext uri="{FF2B5EF4-FFF2-40B4-BE49-F238E27FC236}">
                    <a16:creationId xmlns:a16="http://schemas.microsoft.com/office/drawing/2014/main" id="{A35214C4-3A38-4D4B-BF5D-2FD28124BC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2024"/>
                <a:ext cx="952" cy="1270"/>
              </a:xfrm>
              <a:prstGeom prst="roundRect">
                <a:avLst>
                  <a:gd name="adj" fmla="val 47894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70" name="Oval 694">
                <a:extLst>
                  <a:ext uri="{FF2B5EF4-FFF2-40B4-BE49-F238E27FC236}">
                    <a16:creationId xmlns:a16="http://schemas.microsoft.com/office/drawing/2014/main" id="{50ECA690-66F6-4999-9EF0-D3CA53B646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12" y="1886"/>
                <a:ext cx="998" cy="104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71" name="Oval 695">
                <a:extLst>
                  <a:ext uri="{FF2B5EF4-FFF2-40B4-BE49-F238E27FC236}">
                    <a16:creationId xmlns:a16="http://schemas.microsoft.com/office/drawing/2014/main" id="{2577A1E3-AE90-4DCF-89D8-53A32391B1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412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72" name="Oval 696">
                <a:extLst>
                  <a:ext uri="{FF2B5EF4-FFF2-40B4-BE49-F238E27FC236}">
                    <a16:creationId xmlns:a16="http://schemas.microsoft.com/office/drawing/2014/main" id="{66FBCEA2-1D75-4E5A-ACC6-89D236B76B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4234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273" name="Group 697">
                <a:extLst>
                  <a:ext uri="{FF2B5EF4-FFF2-40B4-BE49-F238E27FC236}">
                    <a16:creationId xmlns:a16="http://schemas.microsoft.com/office/drawing/2014/main" id="{BD3BE95D-21AE-42A6-8A97-554111E8A2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75" y="2566"/>
                <a:ext cx="272" cy="726"/>
                <a:chOff x="2304" y="2251"/>
                <a:chExt cx="317" cy="726"/>
              </a:xfrm>
            </p:grpSpPr>
            <p:sp>
              <p:nvSpPr>
                <p:cNvPr id="25274" name="Oval 698">
                  <a:extLst>
                    <a:ext uri="{FF2B5EF4-FFF2-40B4-BE49-F238E27FC236}">
                      <a16:creationId xmlns:a16="http://schemas.microsoft.com/office/drawing/2014/main" id="{8B6B39FF-C50B-44CD-A705-DA161CF02B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275" name="Oval 699">
                  <a:extLst>
                    <a:ext uri="{FF2B5EF4-FFF2-40B4-BE49-F238E27FC236}">
                      <a16:creationId xmlns:a16="http://schemas.microsoft.com/office/drawing/2014/main" id="{E100484C-9E36-479C-B95C-A7FFCBD850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276" name="Oval 700">
                <a:extLst>
                  <a:ext uri="{FF2B5EF4-FFF2-40B4-BE49-F238E27FC236}">
                    <a16:creationId xmlns:a16="http://schemas.microsoft.com/office/drawing/2014/main" id="{09804053-D478-402A-BB3C-08686E9488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2" y="2022"/>
                <a:ext cx="880" cy="998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77" name="Freeform 701">
                <a:extLst>
                  <a:ext uri="{FF2B5EF4-FFF2-40B4-BE49-F238E27FC236}">
                    <a16:creationId xmlns:a16="http://schemas.microsoft.com/office/drawing/2014/main" id="{AED1CE2F-F55A-43C4-BCFD-297FA068E8A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3847" y="2748"/>
                <a:ext cx="131" cy="46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5278" name="Group 702">
                <a:extLst>
                  <a:ext uri="{FF2B5EF4-FFF2-40B4-BE49-F238E27FC236}">
                    <a16:creationId xmlns:a16="http://schemas.microsoft.com/office/drawing/2014/main" id="{A0D2695F-D67F-4146-B79E-B6ACC6FCF9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76" y="2839"/>
                <a:ext cx="272" cy="90"/>
                <a:chOff x="2893" y="1933"/>
                <a:chExt cx="642" cy="228"/>
              </a:xfrm>
            </p:grpSpPr>
            <p:sp>
              <p:nvSpPr>
                <p:cNvPr id="25279" name="Freeform 703">
                  <a:extLst>
                    <a:ext uri="{FF2B5EF4-FFF2-40B4-BE49-F238E27FC236}">
                      <a16:creationId xmlns:a16="http://schemas.microsoft.com/office/drawing/2014/main" id="{5A84CF89-10E2-4F16-9285-2435FB19B8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280" name="Freeform 704">
                  <a:extLst>
                    <a:ext uri="{FF2B5EF4-FFF2-40B4-BE49-F238E27FC236}">
                      <a16:creationId xmlns:a16="http://schemas.microsoft.com/office/drawing/2014/main" id="{8226DA74-FCB2-4DE0-8053-7BF8F291EF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5281" name="Freeform 705">
                <a:extLst>
                  <a:ext uri="{FF2B5EF4-FFF2-40B4-BE49-F238E27FC236}">
                    <a16:creationId xmlns:a16="http://schemas.microsoft.com/office/drawing/2014/main" id="{CFB120FC-AAD7-45AB-8F55-A9A237091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9" y="3065"/>
                <a:ext cx="544" cy="90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282" name="AutoShape 706">
                <a:extLst>
                  <a:ext uri="{FF2B5EF4-FFF2-40B4-BE49-F238E27FC236}">
                    <a16:creationId xmlns:a16="http://schemas.microsoft.com/office/drawing/2014/main" id="{D3254AE0-9A17-4FC1-B738-B5AA0AF4A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642" y="2182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83" name="Oval 707">
                <a:extLst>
                  <a:ext uri="{FF2B5EF4-FFF2-40B4-BE49-F238E27FC236}">
                    <a16:creationId xmlns:a16="http://schemas.microsoft.com/office/drawing/2014/main" id="{D9936347-958C-41E2-A4B3-E7A5E3AFD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3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84" name="Oval 708">
                <a:extLst>
                  <a:ext uri="{FF2B5EF4-FFF2-40B4-BE49-F238E27FC236}">
                    <a16:creationId xmlns:a16="http://schemas.microsoft.com/office/drawing/2014/main" id="{5112079F-7B3E-4640-AF72-EBCFCCCC80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7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85" name="AutoShape 709">
                <a:extLst>
                  <a:ext uri="{FF2B5EF4-FFF2-40B4-BE49-F238E27FC236}">
                    <a16:creationId xmlns:a16="http://schemas.microsoft.com/office/drawing/2014/main" id="{D7515C00-9BFA-4B4D-87EF-E7E3C6B05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141" y="2183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286" name="Group 710">
                <a:extLst>
                  <a:ext uri="{FF2B5EF4-FFF2-40B4-BE49-F238E27FC236}">
                    <a16:creationId xmlns:a16="http://schemas.microsoft.com/office/drawing/2014/main" id="{39BA660C-E646-4DED-B80B-C7DC41B568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8" y="2432"/>
                <a:ext cx="318" cy="208"/>
                <a:chOff x="3528" y="2432"/>
                <a:chExt cx="318" cy="208"/>
              </a:xfrm>
            </p:grpSpPr>
            <p:sp>
              <p:nvSpPr>
                <p:cNvPr id="25287" name="AutoShape 711">
                  <a:extLst>
                    <a:ext uri="{FF2B5EF4-FFF2-40B4-BE49-F238E27FC236}">
                      <a16:creationId xmlns:a16="http://schemas.microsoft.com/office/drawing/2014/main" id="{B825FC72-704E-4BBA-8EE6-D10A4A393A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577" y="2432"/>
                  <a:ext cx="268" cy="208"/>
                </a:xfrm>
                <a:custGeom>
                  <a:avLst/>
                  <a:gdLst>
                    <a:gd name="G0" fmla="+- 10276 0 0"/>
                    <a:gd name="G1" fmla="+- -10915506 0 0"/>
                    <a:gd name="G2" fmla="+- 0 0 -10915506"/>
                    <a:gd name="T0" fmla="*/ 0 256 1"/>
                    <a:gd name="T1" fmla="*/ 180 256 1"/>
                    <a:gd name="G3" fmla="+- -10915506 T0 T1"/>
                    <a:gd name="T2" fmla="*/ 0 256 1"/>
                    <a:gd name="T3" fmla="*/ 90 256 1"/>
                    <a:gd name="G4" fmla="+- -10915506 T2 T3"/>
                    <a:gd name="G5" fmla="*/ G4 2 1"/>
                    <a:gd name="T4" fmla="*/ 90 256 1"/>
                    <a:gd name="T5" fmla="*/ 0 256 1"/>
                    <a:gd name="G6" fmla="+- -10915506 T4 T5"/>
                    <a:gd name="G7" fmla="*/ G6 2 1"/>
                    <a:gd name="G8" fmla="abs -10915506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276"/>
                    <a:gd name="G18" fmla="*/ 10276 1 2"/>
                    <a:gd name="G19" fmla="+- G18 5400 0"/>
                    <a:gd name="G20" fmla="cos G19 -10915506"/>
                    <a:gd name="G21" fmla="sin G19 -10915506"/>
                    <a:gd name="G22" fmla="+- G20 10800 0"/>
                    <a:gd name="G23" fmla="+- G21 10800 0"/>
                    <a:gd name="G24" fmla="+- 10800 0 G20"/>
                    <a:gd name="G25" fmla="+- 10276 10800 0"/>
                    <a:gd name="G26" fmla="?: G9 G17 G25"/>
                    <a:gd name="G27" fmla="?: G9 0 21600"/>
                    <a:gd name="G28" fmla="cos 10800 -10915506"/>
                    <a:gd name="G29" fmla="sin 10800 -10915506"/>
                    <a:gd name="G30" fmla="sin 10276 -10915506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915506 G34 0"/>
                    <a:gd name="G36" fmla="?: G6 G35 G31"/>
                    <a:gd name="G37" fmla="+- 21600 0 G36"/>
                    <a:gd name="G38" fmla="?: G4 0 G33"/>
                    <a:gd name="G39" fmla="?: -10915506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50 w 21600"/>
                    <a:gd name="T15" fmla="*/ 8350 h 21600"/>
                    <a:gd name="T16" fmla="*/ 10800 w 21600"/>
                    <a:gd name="T17" fmla="*/ 524 h 21600"/>
                    <a:gd name="T18" fmla="*/ 21050 w 21600"/>
                    <a:gd name="T19" fmla="*/ 835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805" y="8411"/>
                      </a:moveTo>
                      <a:cubicBezTo>
                        <a:pt x="1910" y="3786"/>
                        <a:pt x="6044" y="524"/>
                        <a:pt x="10800" y="524"/>
                      </a:cubicBezTo>
                      <a:cubicBezTo>
                        <a:pt x="15555" y="524"/>
                        <a:pt x="19689" y="3786"/>
                        <a:pt x="20794" y="8411"/>
                      </a:cubicBezTo>
                      <a:lnTo>
                        <a:pt x="21304" y="8289"/>
                      </a:lnTo>
                      <a:cubicBezTo>
                        <a:pt x="20142" y="3428"/>
                        <a:pt x="15797" y="0"/>
                        <a:pt x="10799" y="0"/>
                      </a:cubicBezTo>
                      <a:cubicBezTo>
                        <a:pt x="5802" y="0"/>
                        <a:pt x="1457" y="3428"/>
                        <a:pt x="295" y="828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5288" name="Group 712">
                  <a:extLst>
                    <a:ext uri="{FF2B5EF4-FFF2-40B4-BE49-F238E27FC236}">
                      <a16:creationId xmlns:a16="http://schemas.microsoft.com/office/drawing/2014/main" id="{A008A144-11E9-423E-A8D3-CD6B0F6940F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28" y="2446"/>
                  <a:ext cx="318" cy="168"/>
                  <a:chOff x="3528" y="2446"/>
                  <a:chExt cx="318" cy="168"/>
                </a:xfrm>
              </p:grpSpPr>
              <p:grpSp>
                <p:nvGrpSpPr>
                  <p:cNvPr id="25289" name="Group 713">
                    <a:extLst>
                      <a:ext uri="{FF2B5EF4-FFF2-40B4-BE49-F238E27FC236}">
                        <a16:creationId xmlns:a16="http://schemas.microsoft.com/office/drawing/2014/main" id="{42352FD3-203D-4474-9E9B-3F51213C1E7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28" y="2446"/>
                    <a:ext cx="318" cy="168"/>
                    <a:chOff x="3528" y="2446"/>
                    <a:chExt cx="318" cy="208"/>
                  </a:xfrm>
                </p:grpSpPr>
                <p:sp>
                  <p:nvSpPr>
                    <p:cNvPr id="25290" name="Oval 714">
                      <a:extLst>
                        <a:ext uri="{FF2B5EF4-FFF2-40B4-BE49-F238E27FC236}">
                          <a16:creationId xmlns:a16="http://schemas.microsoft.com/office/drawing/2014/main" id="{29A56770-E8C0-4EBE-A372-D5C96A065C5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588" y="2452"/>
                      <a:ext cx="251" cy="182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EAEAEA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291" name="AutoShape 715">
                      <a:extLst>
                        <a:ext uri="{FF2B5EF4-FFF2-40B4-BE49-F238E27FC236}">
                          <a16:creationId xmlns:a16="http://schemas.microsoft.com/office/drawing/2014/main" id="{99F47235-79E2-4401-96DD-63EDB1E6140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578" y="2446"/>
                      <a:ext cx="268" cy="208"/>
                    </a:xfrm>
                    <a:custGeom>
                      <a:avLst/>
                      <a:gdLst>
                        <a:gd name="G0" fmla="+- 9246 0 0"/>
                        <a:gd name="G1" fmla="+- -11492789 0 0"/>
                        <a:gd name="G2" fmla="+- 0 0 -11492789"/>
                        <a:gd name="T0" fmla="*/ 0 256 1"/>
                        <a:gd name="T1" fmla="*/ 180 256 1"/>
                        <a:gd name="G3" fmla="+- -11492789 T0 T1"/>
                        <a:gd name="T2" fmla="*/ 0 256 1"/>
                        <a:gd name="T3" fmla="*/ 90 256 1"/>
                        <a:gd name="G4" fmla="+- -11492789 T2 T3"/>
                        <a:gd name="G5" fmla="*/ G4 2 1"/>
                        <a:gd name="T4" fmla="*/ 90 256 1"/>
                        <a:gd name="T5" fmla="*/ 0 256 1"/>
                        <a:gd name="G6" fmla="+- -11492789 T4 T5"/>
                        <a:gd name="G7" fmla="*/ G6 2 1"/>
                        <a:gd name="G8" fmla="abs -11492789"/>
                        <a:gd name="T6" fmla="*/ 0 256 1"/>
                        <a:gd name="T7" fmla="*/ 90 256 1"/>
                        <a:gd name="G9" fmla="+- G8 T6 T7"/>
                        <a:gd name="G10" fmla="?: G9 G7 G5"/>
                        <a:gd name="T8" fmla="*/ 0 256 1"/>
                        <a:gd name="T9" fmla="*/ 360 256 1"/>
                        <a:gd name="G11" fmla="+- G10 T8 T9"/>
                        <a:gd name="G12" fmla="?: G10 G11 G10"/>
                        <a:gd name="T10" fmla="*/ 0 256 1"/>
                        <a:gd name="T11" fmla="*/ 360 256 1"/>
                        <a:gd name="G13" fmla="+- G12 T10 T11"/>
                        <a:gd name="G14" fmla="?: G12 G13 G12"/>
                        <a:gd name="G15" fmla="+- 0 0 G14"/>
                        <a:gd name="G16" fmla="+- 10800 0 0"/>
                        <a:gd name="G17" fmla="+- 10800 0 9246"/>
                        <a:gd name="G18" fmla="*/ 9246 1 2"/>
                        <a:gd name="G19" fmla="+- G18 5400 0"/>
                        <a:gd name="G20" fmla="cos G19 -11492789"/>
                        <a:gd name="G21" fmla="sin G19 -11492789"/>
                        <a:gd name="G22" fmla="+- G20 10800 0"/>
                        <a:gd name="G23" fmla="+- G21 10800 0"/>
                        <a:gd name="G24" fmla="+- 10800 0 G20"/>
                        <a:gd name="G25" fmla="+- 9246 10800 0"/>
                        <a:gd name="G26" fmla="?: G9 G17 G25"/>
                        <a:gd name="G27" fmla="?: G9 0 21600"/>
                        <a:gd name="G28" fmla="cos 10800 -11492789"/>
                        <a:gd name="G29" fmla="sin 10800 -11492789"/>
                        <a:gd name="G30" fmla="sin 9246 -11492789"/>
                        <a:gd name="G31" fmla="+- G28 10800 0"/>
                        <a:gd name="G32" fmla="+- G29 10800 0"/>
                        <a:gd name="G33" fmla="+- G30 10800 0"/>
                        <a:gd name="G34" fmla="?: G4 0 G31"/>
                        <a:gd name="G35" fmla="?: -11492789 G34 0"/>
                        <a:gd name="G36" fmla="?: G6 G35 G31"/>
                        <a:gd name="G37" fmla="+- 21600 0 G36"/>
                        <a:gd name="G38" fmla="?: G4 0 G33"/>
                        <a:gd name="G39" fmla="?: -11492789 G38 G32"/>
                        <a:gd name="G40" fmla="?: G6 G39 0"/>
                        <a:gd name="G41" fmla="?: G4 G32 21600"/>
                        <a:gd name="G42" fmla="?: G6 G41 G33"/>
                        <a:gd name="T12" fmla="*/ 10800 w 21600"/>
                        <a:gd name="T13" fmla="*/ 0 h 21600"/>
                        <a:gd name="T14" fmla="*/ 809 w 21600"/>
                        <a:gd name="T15" fmla="*/ 9990 h 21600"/>
                        <a:gd name="T16" fmla="*/ 10800 w 21600"/>
                        <a:gd name="T17" fmla="*/ 1554 h 21600"/>
                        <a:gd name="T18" fmla="*/ 20791 w 21600"/>
                        <a:gd name="T19" fmla="*/ 9990 h 21600"/>
                        <a:gd name="T20" fmla="*/ G36 w 21600"/>
                        <a:gd name="T21" fmla="*/ G40 h 21600"/>
                        <a:gd name="T22" fmla="*/ G37 w 21600"/>
                        <a:gd name="T23" fmla="*/ G42 h 21600"/>
                      </a:gdLst>
                      <a:ahLst/>
                      <a:cxnLst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T20" t="T21" r="T22" b="T23"/>
                      <a:pathLst>
                        <a:path w="21600" h="21600">
                          <a:moveTo>
                            <a:pt x="1584" y="10053"/>
                          </a:moveTo>
                          <a:cubicBezTo>
                            <a:pt x="1973" y="5251"/>
                            <a:pt x="5983" y="1554"/>
                            <a:pt x="10800" y="1554"/>
                          </a:cubicBezTo>
                          <a:cubicBezTo>
                            <a:pt x="15616" y="1554"/>
                            <a:pt x="19626" y="5251"/>
                            <a:pt x="20015" y="10053"/>
                          </a:cubicBezTo>
                          <a:lnTo>
                            <a:pt x="21564" y="9927"/>
                          </a:lnTo>
                          <a:cubicBezTo>
                            <a:pt x="21110" y="4319"/>
                            <a:pt x="16426" y="0"/>
                            <a:pt x="10799" y="0"/>
                          </a:cubicBezTo>
                          <a:cubicBezTo>
                            <a:pt x="5173" y="0"/>
                            <a:pt x="489" y="4319"/>
                            <a:pt x="35" y="99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292" name="AutoShape 716">
                      <a:extLst>
                        <a:ext uri="{FF2B5EF4-FFF2-40B4-BE49-F238E27FC236}">
                          <a16:creationId xmlns:a16="http://schemas.microsoft.com/office/drawing/2014/main" id="{E6BEE822-4A8D-420F-B0C4-3A458292C15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8100000" flipH="1">
                      <a:off x="3562" y="2460"/>
                      <a:ext cx="30" cy="62"/>
                    </a:xfrm>
                    <a:prstGeom prst="moon">
                      <a:avLst>
                        <a:gd name="adj" fmla="val 43000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293" name="AutoShape 717">
                      <a:extLst>
                        <a:ext uri="{FF2B5EF4-FFF2-40B4-BE49-F238E27FC236}">
                          <a16:creationId xmlns:a16="http://schemas.microsoft.com/office/drawing/2014/main" id="{03B37C08-BD3C-4187-9A66-434A6603F63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8100000" flipH="1">
                      <a:off x="3544" y="2485"/>
                      <a:ext cx="30" cy="62"/>
                    </a:xfrm>
                    <a:prstGeom prst="moon">
                      <a:avLst>
                        <a:gd name="adj" fmla="val 43000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294" name="Group 718">
                    <a:extLst>
                      <a:ext uri="{FF2B5EF4-FFF2-40B4-BE49-F238E27FC236}">
                        <a16:creationId xmlns:a16="http://schemas.microsoft.com/office/drawing/2014/main" id="{8122897B-CD51-4538-8D28-48C97C37E6B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664" y="2454"/>
                    <a:ext cx="117" cy="117"/>
                    <a:chOff x="3638" y="2454"/>
                    <a:chExt cx="148" cy="148"/>
                  </a:xfrm>
                </p:grpSpPr>
                <p:sp>
                  <p:nvSpPr>
                    <p:cNvPr id="25295" name="Oval 719">
                      <a:extLst>
                        <a:ext uri="{FF2B5EF4-FFF2-40B4-BE49-F238E27FC236}">
                          <a16:creationId xmlns:a16="http://schemas.microsoft.com/office/drawing/2014/main" id="{9E9348DD-039B-4B3C-8BEA-72F65EADCBC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38" y="2454"/>
                      <a:ext cx="148" cy="14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000000">
                            <a:gamma/>
                            <a:tint val="76078"/>
                            <a:invGamma/>
                          </a:srgbClr>
                        </a:gs>
                        <a:gs pos="100000">
                          <a:srgbClr val="000000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296" name="Oval 720">
                      <a:extLst>
                        <a:ext uri="{FF2B5EF4-FFF2-40B4-BE49-F238E27FC236}">
                          <a16:creationId xmlns:a16="http://schemas.microsoft.com/office/drawing/2014/main" id="{FD8CADB5-C0C7-4E2C-8013-BF1C8532116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68" y="2476"/>
                      <a:ext cx="89" cy="89"/>
                    </a:xfrm>
                    <a:prstGeom prst="ellipse">
                      <a:avLst/>
                    </a:prstGeom>
                    <a:solidFill>
                      <a:srgbClr val="800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297" name="Oval 721">
                      <a:extLst>
                        <a:ext uri="{FF2B5EF4-FFF2-40B4-BE49-F238E27FC236}">
                          <a16:creationId xmlns:a16="http://schemas.microsoft.com/office/drawing/2014/main" id="{FC934606-6DAF-48A1-BE3B-279B85E02EC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77" y="2460"/>
                      <a:ext cx="73" cy="7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alpha val="70000"/>
                          </a:srgbClr>
                        </a:gs>
                        <a:gs pos="100000">
                          <a:srgbClr val="FFFFFF">
                            <a:gamma/>
                            <a:shade val="46275"/>
                            <a:invGamma/>
                            <a:alpha val="20000"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5298" name="Group 722">
                <a:extLst>
                  <a:ext uri="{FF2B5EF4-FFF2-40B4-BE49-F238E27FC236}">
                    <a16:creationId xmlns:a16="http://schemas.microsoft.com/office/drawing/2014/main" id="{AFBC6478-1B41-42B1-9457-164DCF1A03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3982" y="2432"/>
                <a:ext cx="318" cy="208"/>
                <a:chOff x="3528" y="2432"/>
                <a:chExt cx="318" cy="208"/>
              </a:xfrm>
            </p:grpSpPr>
            <p:sp>
              <p:nvSpPr>
                <p:cNvPr id="25299" name="AutoShape 723">
                  <a:extLst>
                    <a:ext uri="{FF2B5EF4-FFF2-40B4-BE49-F238E27FC236}">
                      <a16:creationId xmlns:a16="http://schemas.microsoft.com/office/drawing/2014/main" id="{D24A802B-E7E6-4938-9BAA-771973190F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577" y="2432"/>
                  <a:ext cx="268" cy="208"/>
                </a:xfrm>
                <a:custGeom>
                  <a:avLst/>
                  <a:gdLst>
                    <a:gd name="G0" fmla="+- 10276 0 0"/>
                    <a:gd name="G1" fmla="+- -10915506 0 0"/>
                    <a:gd name="G2" fmla="+- 0 0 -10915506"/>
                    <a:gd name="T0" fmla="*/ 0 256 1"/>
                    <a:gd name="T1" fmla="*/ 180 256 1"/>
                    <a:gd name="G3" fmla="+- -10915506 T0 T1"/>
                    <a:gd name="T2" fmla="*/ 0 256 1"/>
                    <a:gd name="T3" fmla="*/ 90 256 1"/>
                    <a:gd name="G4" fmla="+- -10915506 T2 T3"/>
                    <a:gd name="G5" fmla="*/ G4 2 1"/>
                    <a:gd name="T4" fmla="*/ 90 256 1"/>
                    <a:gd name="T5" fmla="*/ 0 256 1"/>
                    <a:gd name="G6" fmla="+- -10915506 T4 T5"/>
                    <a:gd name="G7" fmla="*/ G6 2 1"/>
                    <a:gd name="G8" fmla="abs -10915506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276"/>
                    <a:gd name="G18" fmla="*/ 10276 1 2"/>
                    <a:gd name="G19" fmla="+- G18 5400 0"/>
                    <a:gd name="G20" fmla="cos G19 -10915506"/>
                    <a:gd name="G21" fmla="sin G19 -10915506"/>
                    <a:gd name="G22" fmla="+- G20 10800 0"/>
                    <a:gd name="G23" fmla="+- G21 10800 0"/>
                    <a:gd name="G24" fmla="+- 10800 0 G20"/>
                    <a:gd name="G25" fmla="+- 10276 10800 0"/>
                    <a:gd name="G26" fmla="?: G9 G17 G25"/>
                    <a:gd name="G27" fmla="?: G9 0 21600"/>
                    <a:gd name="G28" fmla="cos 10800 -10915506"/>
                    <a:gd name="G29" fmla="sin 10800 -10915506"/>
                    <a:gd name="G30" fmla="sin 10276 -10915506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915506 G34 0"/>
                    <a:gd name="G36" fmla="?: G6 G35 G31"/>
                    <a:gd name="G37" fmla="+- 21600 0 G36"/>
                    <a:gd name="G38" fmla="?: G4 0 G33"/>
                    <a:gd name="G39" fmla="?: -10915506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50 w 21600"/>
                    <a:gd name="T15" fmla="*/ 8350 h 21600"/>
                    <a:gd name="T16" fmla="*/ 10800 w 21600"/>
                    <a:gd name="T17" fmla="*/ 524 h 21600"/>
                    <a:gd name="T18" fmla="*/ 21050 w 21600"/>
                    <a:gd name="T19" fmla="*/ 835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805" y="8411"/>
                      </a:moveTo>
                      <a:cubicBezTo>
                        <a:pt x="1910" y="3786"/>
                        <a:pt x="6044" y="524"/>
                        <a:pt x="10800" y="524"/>
                      </a:cubicBezTo>
                      <a:cubicBezTo>
                        <a:pt x="15555" y="524"/>
                        <a:pt x="19689" y="3786"/>
                        <a:pt x="20794" y="8411"/>
                      </a:cubicBezTo>
                      <a:lnTo>
                        <a:pt x="21304" y="8289"/>
                      </a:lnTo>
                      <a:cubicBezTo>
                        <a:pt x="20142" y="3428"/>
                        <a:pt x="15797" y="0"/>
                        <a:pt x="10799" y="0"/>
                      </a:cubicBezTo>
                      <a:cubicBezTo>
                        <a:pt x="5802" y="0"/>
                        <a:pt x="1457" y="3428"/>
                        <a:pt x="295" y="828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5300" name="Group 724">
                  <a:extLst>
                    <a:ext uri="{FF2B5EF4-FFF2-40B4-BE49-F238E27FC236}">
                      <a16:creationId xmlns:a16="http://schemas.microsoft.com/office/drawing/2014/main" id="{F8C60679-5278-42F9-9D4A-124B454A573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28" y="2446"/>
                  <a:ext cx="318" cy="168"/>
                  <a:chOff x="3528" y="2446"/>
                  <a:chExt cx="318" cy="168"/>
                </a:xfrm>
              </p:grpSpPr>
              <p:grpSp>
                <p:nvGrpSpPr>
                  <p:cNvPr id="25301" name="Group 725">
                    <a:extLst>
                      <a:ext uri="{FF2B5EF4-FFF2-40B4-BE49-F238E27FC236}">
                        <a16:creationId xmlns:a16="http://schemas.microsoft.com/office/drawing/2014/main" id="{D35FB0A5-0D10-4B0F-88D6-E0BAC07008B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28" y="2446"/>
                    <a:ext cx="318" cy="168"/>
                    <a:chOff x="3528" y="2446"/>
                    <a:chExt cx="318" cy="208"/>
                  </a:xfrm>
                </p:grpSpPr>
                <p:sp>
                  <p:nvSpPr>
                    <p:cNvPr id="25302" name="Oval 726">
                      <a:extLst>
                        <a:ext uri="{FF2B5EF4-FFF2-40B4-BE49-F238E27FC236}">
                          <a16:creationId xmlns:a16="http://schemas.microsoft.com/office/drawing/2014/main" id="{3CCB6388-420F-4D91-8E49-66B7263F5D1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588" y="2452"/>
                      <a:ext cx="251" cy="182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EAEAEA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303" name="AutoShape 727">
                      <a:extLst>
                        <a:ext uri="{FF2B5EF4-FFF2-40B4-BE49-F238E27FC236}">
                          <a16:creationId xmlns:a16="http://schemas.microsoft.com/office/drawing/2014/main" id="{3B06D306-0540-44AC-8F43-280617B1815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578" y="2446"/>
                      <a:ext cx="268" cy="208"/>
                    </a:xfrm>
                    <a:custGeom>
                      <a:avLst/>
                      <a:gdLst>
                        <a:gd name="G0" fmla="+- 9246 0 0"/>
                        <a:gd name="G1" fmla="+- -11492789 0 0"/>
                        <a:gd name="G2" fmla="+- 0 0 -11492789"/>
                        <a:gd name="T0" fmla="*/ 0 256 1"/>
                        <a:gd name="T1" fmla="*/ 180 256 1"/>
                        <a:gd name="G3" fmla="+- -11492789 T0 T1"/>
                        <a:gd name="T2" fmla="*/ 0 256 1"/>
                        <a:gd name="T3" fmla="*/ 90 256 1"/>
                        <a:gd name="G4" fmla="+- -11492789 T2 T3"/>
                        <a:gd name="G5" fmla="*/ G4 2 1"/>
                        <a:gd name="T4" fmla="*/ 90 256 1"/>
                        <a:gd name="T5" fmla="*/ 0 256 1"/>
                        <a:gd name="G6" fmla="+- -11492789 T4 T5"/>
                        <a:gd name="G7" fmla="*/ G6 2 1"/>
                        <a:gd name="G8" fmla="abs -11492789"/>
                        <a:gd name="T6" fmla="*/ 0 256 1"/>
                        <a:gd name="T7" fmla="*/ 90 256 1"/>
                        <a:gd name="G9" fmla="+- G8 T6 T7"/>
                        <a:gd name="G10" fmla="?: G9 G7 G5"/>
                        <a:gd name="T8" fmla="*/ 0 256 1"/>
                        <a:gd name="T9" fmla="*/ 360 256 1"/>
                        <a:gd name="G11" fmla="+- G10 T8 T9"/>
                        <a:gd name="G12" fmla="?: G10 G11 G10"/>
                        <a:gd name="T10" fmla="*/ 0 256 1"/>
                        <a:gd name="T11" fmla="*/ 360 256 1"/>
                        <a:gd name="G13" fmla="+- G12 T10 T11"/>
                        <a:gd name="G14" fmla="?: G12 G13 G12"/>
                        <a:gd name="G15" fmla="+- 0 0 G14"/>
                        <a:gd name="G16" fmla="+- 10800 0 0"/>
                        <a:gd name="G17" fmla="+- 10800 0 9246"/>
                        <a:gd name="G18" fmla="*/ 9246 1 2"/>
                        <a:gd name="G19" fmla="+- G18 5400 0"/>
                        <a:gd name="G20" fmla="cos G19 -11492789"/>
                        <a:gd name="G21" fmla="sin G19 -11492789"/>
                        <a:gd name="G22" fmla="+- G20 10800 0"/>
                        <a:gd name="G23" fmla="+- G21 10800 0"/>
                        <a:gd name="G24" fmla="+- 10800 0 G20"/>
                        <a:gd name="G25" fmla="+- 9246 10800 0"/>
                        <a:gd name="G26" fmla="?: G9 G17 G25"/>
                        <a:gd name="G27" fmla="?: G9 0 21600"/>
                        <a:gd name="G28" fmla="cos 10800 -11492789"/>
                        <a:gd name="G29" fmla="sin 10800 -11492789"/>
                        <a:gd name="G30" fmla="sin 9246 -11492789"/>
                        <a:gd name="G31" fmla="+- G28 10800 0"/>
                        <a:gd name="G32" fmla="+- G29 10800 0"/>
                        <a:gd name="G33" fmla="+- G30 10800 0"/>
                        <a:gd name="G34" fmla="?: G4 0 G31"/>
                        <a:gd name="G35" fmla="?: -11492789 G34 0"/>
                        <a:gd name="G36" fmla="?: G6 G35 G31"/>
                        <a:gd name="G37" fmla="+- 21600 0 G36"/>
                        <a:gd name="G38" fmla="?: G4 0 G33"/>
                        <a:gd name="G39" fmla="?: -11492789 G38 G32"/>
                        <a:gd name="G40" fmla="?: G6 G39 0"/>
                        <a:gd name="G41" fmla="?: G4 G32 21600"/>
                        <a:gd name="G42" fmla="?: G6 G41 G33"/>
                        <a:gd name="T12" fmla="*/ 10800 w 21600"/>
                        <a:gd name="T13" fmla="*/ 0 h 21600"/>
                        <a:gd name="T14" fmla="*/ 809 w 21600"/>
                        <a:gd name="T15" fmla="*/ 9990 h 21600"/>
                        <a:gd name="T16" fmla="*/ 10800 w 21600"/>
                        <a:gd name="T17" fmla="*/ 1554 h 21600"/>
                        <a:gd name="T18" fmla="*/ 20791 w 21600"/>
                        <a:gd name="T19" fmla="*/ 9990 h 21600"/>
                        <a:gd name="T20" fmla="*/ G36 w 21600"/>
                        <a:gd name="T21" fmla="*/ G40 h 21600"/>
                        <a:gd name="T22" fmla="*/ G37 w 21600"/>
                        <a:gd name="T23" fmla="*/ G42 h 21600"/>
                      </a:gdLst>
                      <a:ahLst/>
                      <a:cxnLst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T20" t="T21" r="T22" b="T23"/>
                      <a:pathLst>
                        <a:path w="21600" h="21600">
                          <a:moveTo>
                            <a:pt x="1584" y="10053"/>
                          </a:moveTo>
                          <a:cubicBezTo>
                            <a:pt x="1973" y="5251"/>
                            <a:pt x="5983" y="1554"/>
                            <a:pt x="10800" y="1554"/>
                          </a:cubicBezTo>
                          <a:cubicBezTo>
                            <a:pt x="15616" y="1554"/>
                            <a:pt x="19626" y="5251"/>
                            <a:pt x="20015" y="10053"/>
                          </a:cubicBezTo>
                          <a:lnTo>
                            <a:pt x="21564" y="9927"/>
                          </a:lnTo>
                          <a:cubicBezTo>
                            <a:pt x="21110" y="4319"/>
                            <a:pt x="16426" y="0"/>
                            <a:pt x="10799" y="0"/>
                          </a:cubicBezTo>
                          <a:cubicBezTo>
                            <a:pt x="5173" y="0"/>
                            <a:pt x="489" y="4319"/>
                            <a:pt x="35" y="99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304" name="AutoShape 728">
                      <a:extLst>
                        <a:ext uri="{FF2B5EF4-FFF2-40B4-BE49-F238E27FC236}">
                          <a16:creationId xmlns:a16="http://schemas.microsoft.com/office/drawing/2014/main" id="{B06C60E5-5023-4909-B2FD-B1495A588DC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8100000" flipH="1">
                      <a:off x="3562" y="2460"/>
                      <a:ext cx="30" cy="62"/>
                    </a:xfrm>
                    <a:prstGeom prst="moon">
                      <a:avLst>
                        <a:gd name="adj" fmla="val 43000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305" name="AutoShape 729">
                      <a:extLst>
                        <a:ext uri="{FF2B5EF4-FFF2-40B4-BE49-F238E27FC236}">
                          <a16:creationId xmlns:a16="http://schemas.microsoft.com/office/drawing/2014/main" id="{531178F7-6C1F-470B-9151-F7AAAEF2A87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8100000" flipH="1">
                      <a:off x="3544" y="2485"/>
                      <a:ext cx="30" cy="62"/>
                    </a:xfrm>
                    <a:prstGeom prst="moon">
                      <a:avLst>
                        <a:gd name="adj" fmla="val 43000"/>
                      </a:avLst>
                    </a:prstGeom>
                    <a:solidFill>
                      <a:srgbClr val="00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306" name="Group 730">
                    <a:extLst>
                      <a:ext uri="{FF2B5EF4-FFF2-40B4-BE49-F238E27FC236}">
                        <a16:creationId xmlns:a16="http://schemas.microsoft.com/office/drawing/2014/main" id="{C838CCEE-93B8-4521-9531-B354387AFAC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664" y="2454"/>
                    <a:ext cx="117" cy="117"/>
                    <a:chOff x="3638" y="2454"/>
                    <a:chExt cx="148" cy="148"/>
                  </a:xfrm>
                </p:grpSpPr>
                <p:sp>
                  <p:nvSpPr>
                    <p:cNvPr id="25307" name="Oval 731">
                      <a:extLst>
                        <a:ext uri="{FF2B5EF4-FFF2-40B4-BE49-F238E27FC236}">
                          <a16:creationId xmlns:a16="http://schemas.microsoft.com/office/drawing/2014/main" id="{AAB67490-C8AC-4A99-A869-91B0AF80ABA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38" y="2454"/>
                      <a:ext cx="148" cy="14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000000">
                            <a:gamma/>
                            <a:tint val="76078"/>
                            <a:invGamma/>
                          </a:srgbClr>
                        </a:gs>
                        <a:gs pos="100000">
                          <a:srgbClr val="000000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308" name="Oval 732">
                      <a:extLst>
                        <a:ext uri="{FF2B5EF4-FFF2-40B4-BE49-F238E27FC236}">
                          <a16:creationId xmlns:a16="http://schemas.microsoft.com/office/drawing/2014/main" id="{E110576F-47D2-4267-8A64-51FF55625EB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68" y="2476"/>
                      <a:ext cx="89" cy="89"/>
                    </a:xfrm>
                    <a:prstGeom prst="ellipse">
                      <a:avLst/>
                    </a:prstGeom>
                    <a:solidFill>
                      <a:srgbClr val="800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309" name="Oval 733">
                      <a:extLst>
                        <a:ext uri="{FF2B5EF4-FFF2-40B4-BE49-F238E27FC236}">
                          <a16:creationId xmlns:a16="http://schemas.microsoft.com/office/drawing/2014/main" id="{32AF62DB-17D0-48C5-A28E-EB3BC7D3579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77" y="2460"/>
                      <a:ext cx="73" cy="7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alpha val="70000"/>
                          </a:srgbClr>
                        </a:gs>
                        <a:gs pos="100000">
                          <a:srgbClr val="FFFFFF">
                            <a:gamma/>
                            <a:shade val="46275"/>
                            <a:invGamma/>
                            <a:alpha val="20000"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5310" name="Group 734">
                <a:extLst>
                  <a:ext uri="{FF2B5EF4-FFF2-40B4-BE49-F238E27FC236}">
                    <a16:creationId xmlns:a16="http://schemas.microsoft.com/office/drawing/2014/main" id="{78085DDC-C3CC-43A2-BF2A-22A68B8650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4" y="3067"/>
                <a:ext cx="680" cy="272"/>
                <a:chOff x="3438" y="3158"/>
                <a:chExt cx="724" cy="363"/>
              </a:xfrm>
            </p:grpSpPr>
            <p:sp>
              <p:nvSpPr>
                <p:cNvPr id="25311" name="Freeform 735">
                  <a:extLst>
                    <a:ext uri="{FF2B5EF4-FFF2-40B4-BE49-F238E27FC236}">
                      <a16:creationId xmlns:a16="http://schemas.microsoft.com/office/drawing/2014/main" id="{0033BB29-C23C-4BB0-B696-02AEC37152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8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312" name="Freeform 736">
                  <a:extLst>
                    <a:ext uri="{FF2B5EF4-FFF2-40B4-BE49-F238E27FC236}">
                      <a16:creationId xmlns:a16="http://schemas.microsoft.com/office/drawing/2014/main" id="{52782B45-C958-44E8-BB2F-2784C550C5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80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313" name="Group 737">
                <a:extLst>
                  <a:ext uri="{FF2B5EF4-FFF2-40B4-BE49-F238E27FC236}">
                    <a16:creationId xmlns:a16="http://schemas.microsoft.com/office/drawing/2014/main" id="{D2274FC0-F057-4A5F-8983-CF20344D83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72" y="2023"/>
                <a:ext cx="1063" cy="273"/>
                <a:chOff x="3372" y="2023"/>
                <a:chExt cx="945" cy="273"/>
              </a:xfrm>
            </p:grpSpPr>
            <p:sp>
              <p:nvSpPr>
                <p:cNvPr id="25314" name="Oval 738">
                  <a:extLst>
                    <a:ext uri="{FF2B5EF4-FFF2-40B4-BE49-F238E27FC236}">
                      <a16:creationId xmlns:a16="http://schemas.microsoft.com/office/drawing/2014/main" id="{727DC366-92B2-4A6C-8550-EB5D0E058B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700000">
                  <a:off x="3372" y="2023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15" name="Oval 739">
                  <a:extLst>
                    <a:ext uri="{FF2B5EF4-FFF2-40B4-BE49-F238E27FC236}">
                      <a16:creationId xmlns:a16="http://schemas.microsoft.com/office/drawing/2014/main" id="{FD10D2D4-A7E2-4400-BCED-B8DEA186F3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 flipH="1">
                  <a:off x="3710" y="2024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316" name="Freeform 740">
                <a:extLst>
                  <a:ext uri="{FF2B5EF4-FFF2-40B4-BE49-F238E27FC236}">
                    <a16:creationId xmlns:a16="http://schemas.microsoft.com/office/drawing/2014/main" id="{9F739F1E-1050-445E-AF50-F68256705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8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317" name="Freeform 741">
                <a:extLst>
                  <a:ext uri="{FF2B5EF4-FFF2-40B4-BE49-F238E27FC236}">
                    <a16:creationId xmlns:a16="http://schemas.microsoft.com/office/drawing/2014/main" id="{4AB80B47-0DDE-4A4E-A2CD-86FC59723FC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891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5318" name="Group 742">
                <a:extLst>
                  <a:ext uri="{FF2B5EF4-FFF2-40B4-BE49-F238E27FC236}">
                    <a16:creationId xmlns:a16="http://schemas.microsoft.com/office/drawing/2014/main" id="{205A9DD4-5AC4-44F7-96FC-D101E6C0FBE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0" y="3158"/>
                <a:ext cx="410" cy="635"/>
                <a:chOff x="2756" y="2523"/>
                <a:chExt cx="410" cy="635"/>
              </a:xfrm>
            </p:grpSpPr>
            <p:grpSp>
              <p:nvGrpSpPr>
                <p:cNvPr id="25319" name="Group 743">
                  <a:extLst>
                    <a:ext uri="{FF2B5EF4-FFF2-40B4-BE49-F238E27FC236}">
                      <a16:creationId xmlns:a16="http://schemas.microsoft.com/office/drawing/2014/main" id="{212A8301-81E2-456D-8EDB-12245227AFC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630068">
                  <a:off x="2802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25320" name="AutoShape 744">
                    <a:extLst>
                      <a:ext uri="{FF2B5EF4-FFF2-40B4-BE49-F238E27FC236}">
                        <a16:creationId xmlns:a16="http://schemas.microsoft.com/office/drawing/2014/main" id="{E6707B06-4206-41D6-A8E9-15A205C0EE7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321" name="Oval 745">
                    <a:extLst>
                      <a:ext uri="{FF2B5EF4-FFF2-40B4-BE49-F238E27FC236}">
                        <a16:creationId xmlns:a16="http://schemas.microsoft.com/office/drawing/2014/main" id="{C5E123C0-E7B5-4EB2-AC25-A7A80E33ECB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322" name="AutoShape 746">
                    <a:extLst>
                      <a:ext uri="{FF2B5EF4-FFF2-40B4-BE49-F238E27FC236}">
                        <a16:creationId xmlns:a16="http://schemas.microsoft.com/office/drawing/2014/main" id="{67C72435-BFE0-4125-8003-1E21CD2AE40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323" name="AutoShape 747">
                    <a:extLst>
                      <a:ext uri="{FF2B5EF4-FFF2-40B4-BE49-F238E27FC236}">
                        <a16:creationId xmlns:a16="http://schemas.microsoft.com/office/drawing/2014/main" id="{0BA08F45-97EE-4FDF-8DBF-EAF7404337D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5324" name="AutoShape 748">
                  <a:extLst>
                    <a:ext uri="{FF2B5EF4-FFF2-40B4-BE49-F238E27FC236}">
                      <a16:creationId xmlns:a16="http://schemas.microsoft.com/office/drawing/2014/main" id="{4DAEEB14-880C-488F-B440-71421D731B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2808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25" name="Oval 749">
                  <a:extLst>
                    <a:ext uri="{FF2B5EF4-FFF2-40B4-BE49-F238E27FC236}">
                      <a16:creationId xmlns:a16="http://schemas.microsoft.com/office/drawing/2014/main" id="{6AD33733-022E-429B-89A4-5B0A476259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2756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26" name="AutoShape 750">
                  <a:extLst>
                    <a:ext uri="{FF2B5EF4-FFF2-40B4-BE49-F238E27FC236}">
                      <a16:creationId xmlns:a16="http://schemas.microsoft.com/office/drawing/2014/main" id="{A6A08A77-1DD4-45AE-9DE3-29272B07C3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4500000">
                  <a:off x="2825" y="2848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5327" name="Group 751">
                  <a:extLst>
                    <a:ext uri="{FF2B5EF4-FFF2-40B4-BE49-F238E27FC236}">
                      <a16:creationId xmlns:a16="http://schemas.microsoft.com/office/drawing/2014/main" id="{F661069D-BBAE-4D87-BBD1-1A619278EE1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0969932" flipH="1">
                  <a:off x="2940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25328" name="AutoShape 752">
                    <a:extLst>
                      <a:ext uri="{FF2B5EF4-FFF2-40B4-BE49-F238E27FC236}">
                        <a16:creationId xmlns:a16="http://schemas.microsoft.com/office/drawing/2014/main" id="{88D07CE3-3C77-4E16-9A98-FA8C9E5CCB5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329" name="Oval 753">
                    <a:extLst>
                      <a:ext uri="{FF2B5EF4-FFF2-40B4-BE49-F238E27FC236}">
                        <a16:creationId xmlns:a16="http://schemas.microsoft.com/office/drawing/2014/main" id="{5398463D-524A-41E8-A6AB-2E92EBFE5FC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330" name="AutoShape 754">
                    <a:extLst>
                      <a:ext uri="{FF2B5EF4-FFF2-40B4-BE49-F238E27FC236}">
                        <a16:creationId xmlns:a16="http://schemas.microsoft.com/office/drawing/2014/main" id="{10567564-820E-439D-BFCB-FB9F4A523A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331" name="AutoShape 755">
                    <a:extLst>
                      <a:ext uri="{FF2B5EF4-FFF2-40B4-BE49-F238E27FC236}">
                        <a16:creationId xmlns:a16="http://schemas.microsoft.com/office/drawing/2014/main" id="{72F6B3D4-3EA1-4E29-BC3E-E042B4846CA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5332" name="AutoShape 756">
                  <a:extLst>
                    <a:ext uri="{FF2B5EF4-FFF2-40B4-BE49-F238E27FC236}">
                      <a16:creationId xmlns:a16="http://schemas.microsoft.com/office/drawing/2014/main" id="{2D4358AA-6722-46EE-B827-D8CA2E10D9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33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33" name="Oval 757">
                  <a:extLst>
                    <a:ext uri="{FF2B5EF4-FFF2-40B4-BE49-F238E27FC236}">
                      <a16:creationId xmlns:a16="http://schemas.microsoft.com/office/drawing/2014/main" id="{F7A3DEA0-DD22-4212-87D0-8FB554F325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85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34" name="AutoShape 758">
                  <a:extLst>
                    <a:ext uri="{FF2B5EF4-FFF2-40B4-BE49-F238E27FC236}">
                      <a16:creationId xmlns:a16="http://schemas.microsoft.com/office/drawing/2014/main" id="{FE26BD40-1FB4-4F33-90F5-A8D35AAA35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 flipH="1">
                  <a:off x="3053" y="2849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35" name="Oval 759">
                  <a:extLst>
                    <a:ext uri="{FF2B5EF4-FFF2-40B4-BE49-F238E27FC236}">
                      <a16:creationId xmlns:a16="http://schemas.microsoft.com/office/drawing/2014/main" id="{4096B4B5-8045-4A20-A954-A1906E47F2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523"/>
                  <a:ext cx="136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FF66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5336" name="Line 760">
              <a:extLst>
                <a:ext uri="{FF2B5EF4-FFF2-40B4-BE49-F238E27FC236}">
                  <a16:creationId xmlns:a16="http://schemas.microsoft.com/office/drawing/2014/main" id="{2F3D657F-64E8-4CEF-A36A-BF2C60D8FF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434"/>
              <a:ext cx="1407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337" name="Rectangle 761">
              <a:extLst>
                <a:ext uri="{FF2B5EF4-FFF2-40B4-BE49-F238E27FC236}">
                  <a16:creationId xmlns:a16="http://schemas.microsoft.com/office/drawing/2014/main" id="{733D05A1-9557-40CB-8B4C-50C94F197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525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38" name="Rectangle 762">
              <a:extLst>
                <a:ext uri="{FF2B5EF4-FFF2-40B4-BE49-F238E27FC236}">
                  <a16:creationId xmlns:a16="http://schemas.microsoft.com/office/drawing/2014/main" id="{1A3E2FF9-B813-425D-9FD3-06061BADCA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616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39" name="Rectangle 763">
              <a:extLst>
                <a:ext uri="{FF2B5EF4-FFF2-40B4-BE49-F238E27FC236}">
                  <a16:creationId xmlns:a16="http://schemas.microsoft.com/office/drawing/2014/main" id="{75951BE0-64D6-4134-8121-0E81FA01F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706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40" name="Rectangle 764">
              <a:extLst>
                <a:ext uri="{FF2B5EF4-FFF2-40B4-BE49-F238E27FC236}">
                  <a16:creationId xmlns:a16="http://schemas.microsoft.com/office/drawing/2014/main" id="{6BF0B671-873C-4536-A332-EF21FE8FB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797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41" name="Rectangle 765">
              <a:extLst>
                <a:ext uri="{FF2B5EF4-FFF2-40B4-BE49-F238E27FC236}">
                  <a16:creationId xmlns:a16="http://schemas.microsoft.com/office/drawing/2014/main" id="{46AEC4D8-5F72-4382-8D5A-94C42FBBB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069"/>
              <a:ext cx="410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42" name="Rectangle 766">
              <a:extLst>
                <a:ext uri="{FF2B5EF4-FFF2-40B4-BE49-F238E27FC236}">
                  <a16:creationId xmlns:a16="http://schemas.microsoft.com/office/drawing/2014/main" id="{C5046232-5B73-4867-A38B-D2FE5033D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161"/>
              <a:ext cx="410" cy="4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43" name="Rectangle 767">
              <a:extLst>
                <a:ext uri="{FF2B5EF4-FFF2-40B4-BE49-F238E27FC236}">
                  <a16:creationId xmlns:a16="http://schemas.microsoft.com/office/drawing/2014/main" id="{FCD7A5ED-E8FA-40DD-B427-76FA5738C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251"/>
              <a:ext cx="410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44" name="Rectangle 768">
              <a:extLst>
                <a:ext uri="{FF2B5EF4-FFF2-40B4-BE49-F238E27FC236}">
                  <a16:creationId xmlns:a16="http://schemas.microsoft.com/office/drawing/2014/main" id="{B4D3815E-163D-4CCE-9506-6D2FA3A5D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343"/>
              <a:ext cx="410" cy="4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45" name="Rectangle 769">
              <a:extLst>
                <a:ext uri="{FF2B5EF4-FFF2-40B4-BE49-F238E27FC236}">
                  <a16:creationId xmlns:a16="http://schemas.microsoft.com/office/drawing/2014/main" id="{2FACAF93-45ED-4993-949E-6FEC2AC4F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432"/>
              <a:ext cx="410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46" name="Rectangle 770">
              <a:extLst>
                <a:ext uri="{FF2B5EF4-FFF2-40B4-BE49-F238E27FC236}">
                  <a16:creationId xmlns:a16="http://schemas.microsoft.com/office/drawing/2014/main" id="{53656018-E656-4877-BB5B-9B06888426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524"/>
              <a:ext cx="410" cy="4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47" name="Rectangle 771">
              <a:extLst>
                <a:ext uri="{FF2B5EF4-FFF2-40B4-BE49-F238E27FC236}">
                  <a16:creationId xmlns:a16="http://schemas.microsoft.com/office/drawing/2014/main" id="{50A1DA9E-35EB-41DC-9954-BD86739A0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888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48" name="Rectangle 772">
              <a:extLst>
                <a:ext uri="{FF2B5EF4-FFF2-40B4-BE49-F238E27FC236}">
                  <a16:creationId xmlns:a16="http://schemas.microsoft.com/office/drawing/2014/main" id="{043D9C76-5E84-4F4E-9010-F54D91455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979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49" name="Rectangle 773">
              <a:extLst>
                <a:ext uri="{FF2B5EF4-FFF2-40B4-BE49-F238E27FC236}">
                  <a16:creationId xmlns:a16="http://schemas.microsoft.com/office/drawing/2014/main" id="{3FDDEC2B-25B9-4DF3-A7EA-85A405D307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069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50" name="Rectangle 774">
              <a:extLst>
                <a:ext uri="{FF2B5EF4-FFF2-40B4-BE49-F238E27FC236}">
                  <a16:creationId xmlns:a16="http://schemas.microsoft.com/office/drawing/2014/main" id="{F2ABD640-0925-4C17-8740-F273253061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160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51" name="Rectangle 775">
              <a:extLst>
                <a:ext uri="{FF2B5EF4-FFF2-40B4-BE49-F238E27FC236}">
                  <a16:creationId xmlns:a16="http://schemas.microsoft.com/office/drawing/2014/main" id="{AF1739DA-E42F-4768-B66B-D7FAA71E15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845"/>
              <a:ext cx="227" cy="9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400"/>
                <a:t>ログイン</a:t>
              </a:r>
            </a:p>
          </p:txBody>
        </p:sp>
        <p:sp>
          <p:nvSpPr>
            <p:cNvPr id="25352" name="Rectangle 776">
              <a:extLst>
                <a:ext uri="{FF2B5EF4-FFF2-40B4-BE49-F238E27FC236}">
                  <a16:creationId xmlns:a16="http://schemas.microsoft.com/office/drawing/2014/main" id="{1F405B26-A032-487C-814C-6EC652715E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845"/>
              <a:ext cx="227" cy="9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400"/>
                <a:t>会員登録</a:t>
              </a:r>
            </a:p>
          </p:txBody>
        </p:sp>
        <p:sp>
          <p:nvSpPr>
            <p:cNvPr id="25353" name="WordArt 777">
              <a:extLst>
                <a:ext uri="{FF2B5EF4-FFF2-40B4-BE49-F238E27FC236}">
                  <a16:creationId xmlns:a16="http://schemas.microsoft.com/office/drawing/2014/main" id="{3DE08822-9EAD-422D-A033-D25C3CD49C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" y="2387"/>
              <a:ext cx="273" cy="6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chemeClr val="bg2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bg2"/>
                      </a:gs>
                    </a:gsLst>
                    <a:lin ang="5400000" scaled="1"/>
                  </a:gra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コメント</a:t>
              </a:r>
            </a:p>
          </p:txBody>
        </p:sp>
        <p:sp>
          <p:nvSpPr>
            <p:cNvPr id="25354" name="Rectangle 778">
              <a:extLst>
                <a:ext uri="{FF2B5EF4-FFF2-40B4-BE49-F238E27FC236}">
                  <a16:creationId xmlns:a16="http://schemas.microsoft.com/office/drawing/2014/main" id="{5459DC4E-9371-4D95-B9B2-707F45E9A4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523"/>
              <a:ext cx="1361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55" name="Rectangle 779">
              <a:extLst>
                <a:ext uri="{FF2B5EF4-FFF2-40B4-BE49-F238E27FC236}">
                  <a16:creationId xmlns:a16="http://schemas.microsoft.com/office/drawing/2014/main" id="{365A90EC-EB41-4597-BA3A-D1608B8D7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251"/>
              <a:ext cx="953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5356" name="Text Box 780">
            <a:extLst>
              <a:ext uri="{FF2B5EF4-FFF2-40B4-BE49-F238E27FC236}">
                <a16:creationId xmlns:a16="http://schemas.microsoft.com/office/drawing/2014/main" id="{FA5C2C0B-A4FF-4F0C-97F3-2C89B4C4C2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40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検索サイト</a:t>
            </a:r>
          </a:p>
        </p:txBody>
      </p:sp>
      <p:sp>
        <p:nvSpPr>
          <p:cNvPr id="25357" name="Text Box 781">
            <a:extLst>
              <a:ext uri="{FF2B5EF4-FFF2-40B4-BE49-F238E27FC236}">
                <a16:creationId xmlns:a16="http://schemas.microsoft.com/office/drawing/2014/main" id="{F2BE9654-8164-478F-A323-A127D0CDC4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40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検索サイト</a:t>
            </a:r>
          </a:p>
        </p:txBody>
      </p:sp>
      <p:sp>
        <p:nvSpPr>
          <p:cNvPr id="25358" name="Text Box 782">
            <a:extLst>
              <a:ext uri="{FF2B5EF4-FFF2-40B4-BE49-F238E27FC236}">
                <a16:creationId xmlns:a16="http://schemas.microsoft.com/office/drawing/2014/main" id="{E56F19E2-AD5C-4C5D-9CA9-8336045E23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40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検索サイト</a:t>
            </a:r>
          </a:p>
        </p:txBody>
      </p:sp>
      <p:sp>
        <p:nvSpPr>
          <p:cNvPr id="25359" name="Text Box 783">
            <a:extLst>
              <a:ext uri="{FF2B5EF4-FFF2-40B4-BE49-F238E27FC236}">
                <a16:creationId xmlns:a16="http://schemas.microsoft.com/office/drawing/2014/main" id="{0F981E7D-7C2F-4312-8C3B-325B7BCFE4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40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検索サイト</a:t>
            </a:r>
          </a:p>
        </p:txBody>
      </p:sp>
      <p:sp>
        <p:nvSpPr>
          <p:cNvPr id="25360" name="Text Box 784">
            <a:extLst>
              <a:ext uri="{FF2B5EF4-FFF2-40B4-BE49-F238E27FC236}">
                <a16:creationId xmlns:a16="http://schemas.microsoft.com/office/drawing/2014/main" id="{68C0B4E0-23DF-4E37-B518-4992D4F069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40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検索サイト</a:t>
            </a:r>
          </a:p>
        </p:txBody>
      </p:sp>
      <p:grpSp>
        <p:nvGrpSpPr>
          <p:cNvPr id="25361" name="Group 785">
            <a:extLst>
              <a:ext uri="{FF2B5EF4-FFF2-40B4-BE49-F238E27FC236}">
                <a16:creationId xmlns:a16="http://schemas.microsoft.com/office/drawing/2014/main" id="{A7BE7B0A-FF3A-480B-8803-9F312A9736F3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79713"/>
            <a:ext cx="1584325" cy="1584325"/>
            <a:chOff x="262" y="527"/>
            <a:chExt cx="2178" cy="2223"/>
          </a:xfrm>
        </p:grpSpPr>
        <p:sp>
          <p:nvSpPr>
            <p:cNvPr id="25362" name="AutoShape 786">
              <a:extLst>
                <a:ext uri="{FF2B5EF4-FFF2-40B4-BE49-F238E27FC236}">
                  <a16:creationId xmlns:a16="http://schemas.microsoft.com/office/drawing/2014/main" id="{D4DB505F-F7AD-4F7E-93DE-967E9A1A56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2223"/>
            </a:xfrm>
            <a:prstGeom prst="roundRect">
              <a:avLst>
                <a:gd name="adj" fmla="val 963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63" name="AutoShape 787">
              <a:extLst>
                <a:ext uri="{FF2B5EF4-FFF2-40B4-BE49-F238E27FC236}">
                  <a16:creationId xmlns:a16="http://schemas.microsoft.com/office/drawing/2014/main" id="{55BD1715-07F8-47E0-A0F9-113E288BCA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64" name="Rectangle 788">
              <a:extLst>
                <a:ext uri="{FF2B5EF4-FFF2-40B4-BE49-F238E27FC236}">
                  <a16:creationId xmlns:a16="http://schemas.microsoft.com/office/drawing/2014/main" id="{73C494A4-A373-4FED-945A-76B65F70FD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659"/>
              <a:ext cx="2178" cy="9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65" name="Rectangle 789">
              <a:extLst>
                <a:ext uri="{FF2B5EF4-FFF2-40B4-BE49-F238E27FC236}">
                  <a16:creationId xmlns:a16="http://schemas.microsoft.com/office/drawing/2014/main" id="{5021903C-35B0-4531-B913-A1968CFD1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42"/>
              <a:ext cx="2132" cy="20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66" name="Rectangle 790">
              <a:extLst>
                <a:ext uri="{FF2B5EF4-FFF2-40B4-BE49-F238E27FC236}">
                  <a16:creationId xmlns:a16="http://schemas.microsoft.com/office/drawing/2014/main" id="{7045CE77-B001-426E-9440-B4A816302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659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67" name="Rectangle 791">
              <a:extLst>
                <a:ext uri="{FF2B5EF4-FFF2-40B4-BE49-F238E27FC236}">
                  <a16:creationId xmlns:a16="http://schemas.microsoft.com/office/drawing/2014/main" id="{5B81C9FE-E637-4B4D-B6D7-F942FD4556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707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68" name="Rectangle 792">
              <a:extLst>
                <a:ext uri="{FF2B5EF4-FFF2-40B4-BE49-F238E27FC236}">
                  <a16:creationId xmlns:a16="http://schemas.microsoft.com/office/drawing/2014/main" id="{1569A696-004F-462C-8662-0E2CBF555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35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69" name="AutoShape 793">
              <a:extLst>
                <a:ext uri="{FF2B5EF4-FFF2-40B4-BE49-F238E27FC236}">
                  <a16:creationId xmlns:a16="http://schemas.microsoft.com/office/drawing/2014/main" id="{611BCEB4-F8B6-47C1-ABDE-A54C825D0B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2" y="579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370" name="Group 794">
              <a:extLst>
                <a:ext uri="{FF2B5EF4-FFF2-40B4-BE49-F238E27FC236}">
                  <a16:creationId xmlns:a16="http://schemas.microsoft.com/office/drawing/2014/main" id="{C53FB970-048A-4DF0-A442-2CE6474719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83" y="545"/>
              <a:ext cx="227" cy="71"/>
              <a:chOff x="1351" y="210"/>
              <a:chExt cx="726" cy="227"/>
            </a:xfrm>
          </p:grpSpPr>
          <p:grpSp>
            <p:nvGrpSpPr>
              <p:cNvPr id="25371" name="Group 795">
                <a:extLst>
                  <a:ext uri="{FF2B5EF4-FFF2-40B4-BE49-F238E27FC236}">
                    <a16:creationId xmlns:a16="http://schemas.microsoft.com/office/drawing/2014/main" id="{EEC3FCA1-A4BB-498F-94E3-F8D216A1B4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1" y="210"/>
                <a:ext cx="227" cy="227"/>
                <a:chOff x="1351" y="210"/>
                <a:chExt cx="227" cy="227"/>
              </a:xfrm>
            </p:grpSpPr>
            <p:sp>
              <p:nvSpPr>
                <p:cNvPr id="25372" name="AutoShape 796">
                  <a:extLst>
                    <a:ext uri="{FF2B5EF4-FFF2-40B4-BE49-F238E27FC236}">
                      <a16:creationId xmlns:a16="http://schemas.microsoft.com/office/drawing/2014/main" id="{2C5669B0-1934-4797-B18E-72578EFA63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73" name="Rectangle 797">
                  <a:extLst>
                    <a:ext uri="{FF2B5EF4-FFF2-40B4-BE49-F238E27FC236}">
                      <a16:creationId xmlns:a16="http://schemas.microsoft.com/office/drawing/2014/main" id="{3A085EBB-FA55-4C20-BFA6-390691DDFA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346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374" name="Group 798">
                <a:extLst>
                  <a:ext uri="{FF2B5EF4-FFF2-40B4-BE49-F238E27FC236}">
                    <a16:creationId xmlns:a16="http://schemas.microsoft.com/office/drawing/2014/main" id="{7DDECAFB-775D-4D93-BA82-6D340DEC6F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00" y="210"/>
                <a:ext cx="227" cy="227"/>
                <a:chOff x="1578" y="210"/>
                <a:chExt cx="227" cy="227"/>
              </a:xfrm>
            </p:grpSpPr>
            <p:sp>
              <p:nvSpPr>
                <p:cNvPr id="25375" name="AutoShape 799">
                  <a:extLst>
                    <a:ext uri="{FF2B5EF4-FFF2-40B4-BE49-F238E27FC236}">
                      <a16:creationId xmlns:a16="http://schemas.microsoft.com/office/drawing/2014/main" id="{BDFABC2F-8592-4DF9-AB64-FFCE46AE45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76" name="Rectangle 800">
                  <a:extLst>
                    <a:ext uri="{FF2B5EF4-FFF2-40B4-BE49-F238E27FC236}">
                      <a16:creationId xmlns:a16="http://schemas.microsoft.com/office/drawing/2014/main" id="{35F205D4-874C-4496-8960-68DB54824F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77" name="Rectangle 801">
                  <a:extLst>
                    <a:ext uri="{FF2B5EF4-FFF2-40B4-BE49-F238E27FC236}">
                      <a16:creationId xmlns:a16="http://schemas.microsoft.com/office/drawing/2014/main" id="{45122FF7-0EC2-479E-9EB4-D43F728C1B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136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378" name="Group 802">
                <a:extLst>
                  <a:ext uri="{FF2B5EF4-FFF2-40B4-BE49-F238E27FC236}">
                    <a16:creationId xmlns:a16="http://schemas.microsoft.com/office/drawing/2014/main" id="{A626C6BA-30C1-40C4-83FF-4C267F4187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210"/>
                <a:ext cx="227" cy="227"/>
                <a:chOff x="1850" y="210"/>
                <a:chExt cx="227" cy="227"/>
              </a:xfrm>
            </p:grpSpPr>
            <p:sp>
              <p:nvSpPr>
                <p:cNvPr id="25379" name="AutoShape 803">
                  <a:extLst>
                    <a:ext uri="{FF2B5EF4-FFF2-40B4-BE49-F238E27FC236}">
                      <a16:creationId xmlns:a16="http://schemas.microsoft.com/office/drawing/2014/main" id="{82CE0DBF-2627-492B-98CE-ACA53AD4E4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CC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5380" name="Group 804">
                  <a:extLst>
                    <a:ext uri="{FF2B5EF4-FFF2-40B4-BE49-F238E27FC236}">
                      <a16:creationId xmlns:a16="http://schemas.microsoft.com/office/drawing/2014/main" id="{1595F481-8CFF-4259-9902-63E862267C5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895" y="255"/>
                  <a:ext cx="136" cy="136"/>
                  <a:chOff x="897" y="436"/>
                  <a:chExt cx="409" cy="409"/>
                </a:xfrm>
              </p:grpSpPr>
              <p:sp>
                <p:nvSpPr>
                  <p:cNvPr id="25381" name="Rectangle 805">
                    <a:extLst>
                      <a:ext uri="{FF2B5EF4-FFF2-40B4-BE49-F238E27FC236}">
                        <a16:creationId xmlns:a16="http://schemas.microsoft.com/office/drawing/2014/main" id="{6D7D9E7B-686A-4E79-917D-A90F897246B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382" name="Rectangle 806">
                    <a:extLst>
                      <a:ext uri="{FF2B5EF4-FFF2-40B4-BE49-F238E27FC236}">
                        <a16:creationId xmlns:a16="http://schemas.microsoft.com/office/drawing/2014/main" id="{BD906E79-4701-4278-8E7E-5F98F300C5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sp>
        <p:nvSpPr>
          <p:cNvPr id="25383" name="Rectangle 807">
            <a:extLst>
              <a:ext uri="{FF2B5EF4-FFF2-40B4-BE49-F238E27FC236}">
                <a16:creationId xmlns:a16="http://schemas.microsoft.com/office/drawing/2014/main" id="{A2DC6AF8-1E4D-4470-8A75-D1019995A1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0038" y="4165600"/>
            <a:ext cx="1557337" cy="130175"/>
          </a:xfrm>
          <a:prstGeom prst="rect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ja-JP" altLang="ja-JP"/>
          </a:p>
        </p:txBody>
      </p:sp>
      <p:sp>
        <p:nvSpPr>
          <p:cNvPr id="25384" name="WordArt 808">
            <a:extLst>
              <a:ext uri="{FF2B5EF4-FFF2-40B4-BE49-F238E27FC236}">
                <a16:creationId xmlns:a16="http://schemas.microsoft.com/office/drawing/2014/main" id="{0E1F056F-5F09-41F8-8DD1-399F5AB3E26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609013" y="4211638"/>
            <a:ext cx="180975" cy="38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ＭＳ Ｐゴシック" panose="020B0600070205080204" pitchFamily="50" charset="-128"/>
              </a:rPr>
              <a:t>Copyrights</a:t>
            </a:r>
            <a:endParaRPr lang="ja-JP" altLang="en-US" sz="3600" b="1" kern="10">
              <a:solidFill>
                <a:srgbClr val="FFFFFF"/>
              </a:solidFill>
              <a:latin typeface="ＭＳ Ｐゴシック" panose="020B0600070205080204" pitchFamily="50" charset="-128"/>
            </a:endParaRPr>
          </a:p>
        </p:txBody>
      </p:sp>
      <p:grpSp>
        <p:nvGrpSpPr>
          <p:cNvPr id="25385" name="Group 809">
            <a:extLst>
              <a:ext uri="{FF2B5EF4-FFF2-40B4-BE49-F238E27FC236}">
                <a16:creationId xmlns:a16="http://schemas.microsoft.com/office/drawing/2014/main" id="{F4B918DB-6A0D-441F-8B89-045F78A39691}"/>
              </a:ext>
            </a:extLst>
          </p:cNvPr>
          <p:cNvGrpSpPr>
            <a:grpSpLocks/>
          </p:cNvGrpSpPr>
          <p:nvPr/>
        </p:nvGrpSpPr>
        <p:grpSpPr bwMode="auto">
          <a:xfrm>
            <a:off x="8169275" y="3095625"/>
            <a:ext cx="1041400" cy="908050"/>
            <a:chOff x="3404" y="2084"/>
            <a:chExt cx="817" cy="715"/>
          </a:xfrm>
        </p:grpSpPr>
        <p:sp>
          <p:nvSpPr>
            <p:cNvPr id="25386" name="AutoShape 810">
              <a:extLst>
                <a:ext uri="{FF2B5EF4-FFF2-40B4-BE49-F238E27FC236}">
                  <a16:creationId xmlns:a16="http://schemas.microsoft.com/office/drawing/2014/main" id="{B9E1E674-45D1-4F32-995D-97C57DE381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4" y="2364"/>
              <a:ext cx="817" cy="282"/>
            </a:xfrm>
            <a:prstGeom prst="roundRect">
              <a:avLst>
                <a:gd name="adj" fmla="val 9778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87" name="WordArt 811">
              <a:extLst>
                <a:ext uri="{FF2B5EF4-FFF2-40B4-BE49-F238E27FC236}">
                  <a16:creationId xmlns:a16="http://schemas.microsoft.com/office/drawing/2014/main" id="{71112738-501C-4266-8D79-3332774745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06" y="2161"/>
              <a:ext cx="460" cy="102"/>
            </a:xfrm>
            <a:prstGeom prst="rect">
              <a:avLst/>
            </a:prstGeom>
          </p:spPr>
          <p:txBody>
            <a:bodyPr wrap="none" fromWordArt="1">
              <a:prstTxWarp prst="textCanUp">
                <a:avLst>
                  <a:gd name="adj" fmla="val 85713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  <a:latin typeface="Impact" panose="020B0806030902050204" pitchFamily="34" charset="0"/>
                </a:rPr>
                <a:t>Search</a:t>
              </a:r>
              <a:endParaRPr lang="ja-JP" altLang="en-US" sz="3600" b="1" kern="10">
                <a:ln w="9525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  <a:latin typeface="Impact" panose="020B0806030902050204" pitchFamily="34" charset="0"/>
              </a:endParaRPr>
            </a:p>
          </p:txBody>
        </p:sp>
        <p:grpSp>
          <p:nvGrpSpPr>
            <p:cNvPr id="25388" name="Group 812">
              <a:extLst>
                <a:ext uri="{FF2B5EF4-FFF2-40B4-BE49-F238E27FC236}">
                  <a16:creationId xmlns:a16="http://schemas.microsoft.com/office/drawing/2014/main" id="{7CCF8600-C4DF-4326-818C-8747FD8FAC74}"/>
                </a:ext>
              </a:extLst>
            </p:cNvPr>
            <p:cNvGrpSpPr>
              <a:grpSpLocks/>
            </p:cNvGrpSpPr>
            <p:nvPr/>
          </p:nvGrpSpPr>
          <p:grpSpPr bwMode="auto">
            <a:xfrm rot="-2700000">
              <a:off x="3915" y="2084"/>
              <a:ext cx="168" cy="269"/>
              <a:chOff x="1731" y="2340"/>
              <a:chExt cx="312" cy="500"/>
            </a:xfrm>
          </p:grpSpPr>
          <p:sp>
            <p:nvSpPr>
              <p:cNvPr id="25389" name="Oval 813">
                <a:extLst>
                  <a:ext uri="{FF2B5EF4-FFF2-40B4-BE49-F238E27FC236}">
                    <a16:creationId xmlns:a16="http://schemas.microsoft.com/office/drawing/2014/main" id="{6F2F989E-173E-4499-AE9C-93A5C5695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4" y="2349"/>
                <a:ext cx="287" cy="28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390" name="AutoShape 814">
                <a:extLst>
                  <a:ext uri="{FF2B5EF4-FFF2-40B4-BE49-F238E27FC236}">
                    <a16:creationId xmlns:a16="http://schemas.microsoft.com/office/drawing/2014/main" id="{F9490849-4770-49AC-8111-29096F4AC7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1" y="2340"/>
                <a:ext cx="312" cy="312"/>
              </a:xfrm>
              <a:custGeom>
                <a:avLst/>
                <a:gdLst>
                  <a:gd name="G0" fmla="+- 1800 0 0"/>
                  <a:gd name="G1" fmla="+- 21600 0 1800"/>
                  <a:gd name="G2" fmla="+- 21600 0 18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800" y="10800"/>
                    </a:moveTo>
                    <a:cubicBezTo>
                      <a:pt x="1800" y="15771"/>
                      <a:pt x="5829" y="19800"/>
                      <a:pt x="10800" y="19800"/>
                    </a:cubicBezTo>
                    <a:cubicBezTo>
                      <a:pt x="15771" y="19800"/>
                      <a:pt x="19800" y="15771"/>
                      <a:pt x="19800" y="10800"/>
                    </a:cubicBezTo>
                    <a:cubicBezTo>
                      <a:pt x="19800" y="5829"/>
                      <a:pt x="15771" y="1800"/>
                      <a:pt x="10800" y="1800"/>
                    </a:cubicBezTo>
                    <a:cubicBezTo>
                      <a:pt x="5829" y="1800"/>
                      <a:pt x="1800" y="5829"/>
                      <a:pt x="1800" y="1080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391" name="Rectangle 815">
                <a:extLst>
                  <a:ext uri="{FF2B5EF4-FFF2-40B4-BE49-F238E27FC236}">
                    <a16:creationId xmlns:a16="http://schemas.microsoft.com/office/drawing/2014/main" id="{D6F14674-E9C2-4466-92B8-9620F1A1A4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642"/>
                <a:ext cx="28" cy="198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392" name="Group 816">
              <a:extLst>
                <a:ext uri="{FF2B5EF4-FFF2-40B4-BE49-F238E27FC236}">
                  <a16:creationId xmlns:a16="http://schemas.microsoft.com/office/drawing/2014/main" id="{3EF95701-2755-41E2-9113-FC64D0937E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0" y="2696"/>
              <a:ext cx="230" cy="103"/>
              <a:chOff x="625" y="2103"/>
              <a:chExt cx="255" cy="114"/>
            </a:xfrm>
          </p:grpSpPr>
          <p:sp>
            <p:nvSpPr>
              <p:cNvPr id="25393" name="AutoShape 817">
                <a:extLst>
                  <a:ext uri="{FF2B5EF4-FFF2-40B4-BE49-F238E27FC236}">
                    <a16:creationId xmlns:a16="http://schemas.microsoft.com/office/drawing/2014/main" id="{0A1354CB-E90F-4162-B54E-B37DA11FF4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2103"/>
                <a:ext cx="255" cy="114"/>
              </a:xfrm>
              <a:prstGeom prst="bevel">
                <a:avLst>
                  <a:gd name="adj" fmla="val 1250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25394" name="WordArt 818">
                <a:extLst>
                  <a:ext uri="{FF2B5EF4-FFF2-40B4-BE49-F238E27FC236}">
                    <a16:creationId xmlns:a16="http://schemas.microsoft.com/office/drawing/2014/main" id="{080446A1-D280-46E4-8453-3555D90578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" y="2131"/>
                <a:ext cx="162" cy="5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FFFFFF"/>
                    </a:solidFill>
                    <a:latin typeface="ＭＳ Ｐゴシック" panose="020B0600070205080204" pitchFamily="50" charset="-128"/>
                  </a:rPr>
                  <a:t>検索</a:t>
                </a:r>
              </a:p>
            </p:txBody>
          </p:sp>
        </p:grpSp>
        <p:sp>
          <p:nvSpPr>
            <p:cNvPr id="25395" name="Rectangle 819">
              <a:extLst>
                <a:ext uri="{FF2B5EF4-FFF2-40B4-BE49-F238E27FC236}">
                  <a16:creationId xmlns:a16="http://schemas.microsoft.com/office/drawing/2014/main" id="{DDB47064-0A47-4092-B267-711C61CA52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5" y="2467"/>
              <a:ext cx="716" cy="7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396" name="Group 820">
            <a:extLst>
              <a:ext uri="{FF2B5EF4-FFF2-40B4-BE49-F238E27FC236}">
                <a16:creationId xmlns:a16="http://schemas.microsoft.com/office/drawing/2014/main" id="{75D06341-7865-42C6-8554-EC975A143D6A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779713"/>
            <a:ext cx="1584325" cy="1584325"/>
            <a:chOff x="262" y="527"/>
            <a:chExt cx="2178" cy="2223"/>
          </a:xfrm>
        </p:grpSpPr>
        <p:sp>
          <p:nvSpPr>
            <p:cNvPr id="25397" name="AutoShape 821">
              <a:extLst>
                <a:ext uri="{FF2B5EF4-FFF2-40B4-BE49-F238E27FC236}">
                  <a16:creationId xmlns:a16="http://schemas.microsoft.com/office/drawing/2014/main" id="{D9695486-2EAE-44B4-BD7C-B5E14F796A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2223"/>
            </a:xfrm>
            <a:prstGeom prst="roundRect">
              <a:avLst>
                <a:gd name="adj" fmla="val 963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98" name="AutoShape 822">
              <a:extLst>
                <a:ext uri="{FF2B5EF4-FFF2-40B4-BE49-F238E27FC236}">
                  <a16:creationId xmlns:a16="http://schemas.microsoft.com/office/drawing/2014/main" id="{F590BD3A-22D6-4B24-B80A-6ED93C2440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99" name="Rectangle 823">
              <a:extLst>
                <a:ext uri="{FF2B5EF4-FFF2-40B4-BE49-F238E27FC236}">
                  <a16:creationId xmlns:a16="http://schemas.microsoft.com/office/drawing/2014/main" id="{98521214-E822-4588-9889-675BB459BE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659"/>
              <a:ext cx="2178" cy="9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00" name="Rectangle 824">
              <a:extLst>
                <a:ext uri="{FF2B5EF4-FFF2-40B4-BE49-F238E27FC236}">
                  <a16:creationId xmlns:a16="http://schemas.microsoft.com/office/drawing/2014/main" id="{23FAA672-F31C-4B42-8682-4D8B91D0C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42"/>
              <a:ext cx="2132" cy="20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01" name="Rectangle 825">
              <a:extLst>
                <a:ext uri="{FF2B5EF4-FFF2-40B4-BE49-F238E27FC236}">
                  <a16:creationId xmlns:a16="http://schemas.microsoft.com/office/drawing/2014/main" id="{8E59A1E3-E8BA-4290-B44F-DC8AC49F3A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659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02" name="Rectangle 826">
              <a:extLst>
                <a:ext uri="{FF2B5EF4-FFF2-40B4-BE49-F238E27FC236}">
                  <a16:creationId xmlns:a16="http://schemas.microsoft.com/office/drawing/2014/main" id="{A7C1D482-75C0-44E0-8F16-E5B504711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707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03" name="Rectangle 827">
              <a:extLst>
                <a:ext uri="{FF2B5EF4-FFF2-40B4-BE49-F238E27FC236}">
                  <a16:creationId xmlns:a16="http://schemas.microsoft.com/office/drawing/2014/main" id="{26427B89-C95F-49FB-A946-997F5AFDE9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35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04" name="AutoShape 828">
              <a:extLst>
                <a:ext uri="{FF2B5EF4-FFF2-40B4-BE49-F238E27FC236}">
                  <a16:creationId xmlns:a16="http://schemas.microsoft.com/office/drawing/2014/main" id="{F84A3F83-93E9-431E-986D-7B7288A527E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2" y="579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405" name="Group 829">
              <a:extLst>
                <a:ext uri="{FF2B5EF4-FFF2-40B4-BE49-F238E27FC236}">
                  <a16:creationId xmlns:a16="http://schemas.microsoft.com/office/drawing/2014/main" id="{23958825-F889-49EF-9950-A87962843A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83" y="545"/>
              <a:ext cx="227" cy="71"/>
              <a:chOff x="1351" y="210"/>
              <a:chExt cx="726" cy="227"/>
            </a:xfrm>
          </p:grpSpPr>
          <p:grpSp>
            <p:nvGrpSpPr>
              <p:cNvPr id="25406" name="Group 830">
                <a:extLst>
                  <a:ext uri="{FF2B5EF4-FFF2-40B4-BE49-F238E27FC236}">
                    <a16:creationId xmlns:a16="http://schemas.microsoft.com/office/drawing/2014/main" id="{37CC8ECD-D8E8-4529-8BCA-03255B4CA5C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1" y="210"/>
                <a:ext cx="227" cy="227"/>
                <a:chOff x="1351" y="210"/>
                <a:chExt cx="227" cy="227"/>
              </a:xfrm>
            </p:grpSpPr>
            <p:sp>
              <p:nvSpPr>
                <p:cNvPr id="25407" name="AutoShape 831">
                  <a:extLst>
                    <a:ext uri="{FF2B5EF4-FFF2-40B4-BE49-F238E27FC236}">
                      <a16:creationId xmlns:a16="http://schemas.microsoft.com/office/drawing/2014/main" id="{CA08F636-4D3F-4DD3-BD17-C4ADD262AC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408" name="Rectangle 832">
                  <a:extLst>
                    <a:ext uri="{FF2B5EF4-FFF2-40B4-BE49-F238E27FC236}">
                      <a16:creationId xmlns:a16="http://schemas.microsoft.com/office/drawing/2014/main" id="{6C6A28EB-3724-47E6-A252-F3D5DE7C7B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346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409" name="Group 833">
                <a:extLst>
                  <a:ext uri="{FF2B5EF4-FFF2-40B4-BE49-F238E27FC236}">
                    <a16:creationId xmlns:a16="http://schemas.microsoft.com/office/drawing/2014/main" id="{593B20E8-1E66-4524-A768-990EE80952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00" y="210"/>
                <a:ext cx="227" cy="227"/>
                <a:chOff x="1578" y="210"/>
                <a:chExt cx="227" cy="227"/>
              </a:xfrm>
            </p:grpSpPr>
            <p:sp>
              <p:nvSpPr>
                <p:cNvPr id="25410" name="AutoShape 834">
                  <a:extLst>
                    <a:ext uri="{FF2B5EF4-FFF2-40B4-BE49-F238E27FC236}">
                      <a16:creationId xmlns:a16="http://schemas.microsoft.com/office/drawing/2014/main" id="{AF48A5FF-6AB9-45E2-8B90-AF79DC5847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411" name="Rectangle 835">
                  <a:extLst>
                    <a:ext uri="{FF2B5EF4-FFF2-40B4-BE49-F238E27FC236}">
                      <a16:creationId xmlns:a16="http://schemas.microsoft.com/office/drawing/2014/main" id="{71F3ED74-3893-4A71-9FC4-72C159F3C1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412" name="Rectangle 836">
                  <a:extLst>
                    <a:ext uri="{FF2B5EF4-FFF2-40B4-BE49-F238E27FC236}">
                      <a16:creationId xmlns:a16="http://schemas.microsoft.com/office/drawing/2014/main" id="{81DE154A-62BD-4EED-A2EA-0C6757DDC4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136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413" name="Group 837">
                <a:extLst>
                  <a:ext uri="{FF2B5EF4-FFF2-40B4-BE49-F238E27FC236}">
                    <a16:creationId xmlns:a16="http://schemas.microsoft.com/office/drawing/2014/main" id="{3EBE5FF7-F40D-4186-AFAA-C4E2A69B24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210"/>
                <a:ext cx="227" cy="227"/>
                <a:chOff x="1850" y="210"/>
                <a:chExt cx="227" cy="227"/>
              </a:xfrm>
            </p:grpSpPr>
            <p:sp>
              <p:nvSpPr>
                <p:cNvPr id="25414" name="AutoShape 838">
                  <a:extLst>
                    <a:ext uri="{FF2B5EF4-FFF2-40B4-BE49-F238E27FC236}">
                      <a16:creationId xmlns:a16="http://schemas.microsoft.com/office/drawing/2014/main" id="{B2685173-8ACD-427E-B8A3-FACCA84427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CC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5415" name="Group 839">
                  <a:extLst>
                    <a:ext uri="{FF2B5EF4-FFF2-40B4-BE49-F238E27FC236}">
                      <a16:creationId xmlns:a16="http://schemas.microsoft.com/office/drawing/2014/main" id="{A2104FA2-01FE-45DF-957F-1C8478C5672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895" y="255"/>
                  <a:ext cx="136" cy="136"/>
                  <a:chOff x="897" y="436"/>
                  <a:chExt cx="409" cy="409"/>
                </a:xfrm>
              </p:grpSpPr>
              <p:sp>
                <p:nvSpPr>
                  <p:cNvPr id="25416" name="Rectangle 840">
                    <a:extLst>
                      <a:ext uri="{FF2B5EF4-FFF2-40B4-BE49-F238E27FC236}">
                        <a16:creationId xmlns:a16="http://schemas.microsoft.com/office/drawing/2014/main" id="{16D7256D-2127-4CA3-9EA0-A2FBE323B35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417" name="Rectangle 841">
                    <a:extLst>
                      <a:ext uri="{FF2B5EF4-FFF2-40B4-BE49-F238E27FC236}">
                        <a16:creationId xmlns:a16="http://schemas.microsoft.com/office/drawing/2014/main" id="{1690039A-7439-4029-B214-970D3E13BC5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sp>
        <p:nvSpPr>
          <p:cNvPr id="25418" name="Rectangle 842">
            <a:extLst>
              <a:ext uri="{FF2B5EF4-FFF2-40B4-BE49-F238E27FC236}">
                <a16:creationId xmlns:a16="http://schemas.microsoft.com/office/drawing/2014/main" id="{26EB462D-6850-4989-9A8B-76B6F60EEF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6788" y="4165600"/>
            <a:ext cx="1557337" cy="1301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ja-JP" altLang="ja-JP"/>
          </a:p>
        </p:txBody>
      </p:sp>
      <p:sp>
        <p:nvSpPr>
          <p:cNvPr id="25419" name="WordArt 843">
            <a:extLst>
              <a:ext uri="{FF2B5EF4-FFF2-40B4-BE49-F238E27FC236}">
                <a16:creationId xmlns:a16="http://schemas.microsoft.com/office/drawing/2014/main" id="{79A941CA-39CA-4175-A7D9-3CA665ED479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735763" y="4211638"/>
            <a:ext cx="180975" cy="38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ＭＳ Ｐゴシック" panose="020B0600070205080204" pitchFamily="50" charset="-128"/>
              </a:rPr>
              <a:t>Copyrights</a:t>
            </a:r>
            <a:endParaRPr lang="ja-JP" altLang="en-US" sz="3600" b="1" kern="10">
              <a:solidFill>
                <a:srgbClr val="FFFFFF"/>
              </a:solidFill>
              <a:latin typeface="ＭＳ Ｐゴシック" panose="020B0600070205080204" pitchFamily="50" charset="-128"/>
            </a:endParaRPr>
          </a:p>
        </p:txBody>
      </p:sp>
      <p:grpSp>
        <p:nvGrpSpPr>
          <p:cNvPr id="25420" name="Group 844">
            <a:extLst>
              <a:ext uri="{FF2B5EF4-FFF2-40B4-BE49-F238E27FC236}">
                <a16:creationId xmlns:a16="http://schemas.microsoft.com/office/drawing/2014/main" id="{C6AB3FB0-34C7-4A08-8FCF-DEC8E3D1579B}"/>
              </a:ext>
            </a:extLst>
          </p:cNvPr>
          <p:cNvGrpSpPr>
            <a:grpSpLocks/>
          </p:cNvGrpSpPr>
          <p:nvPr/>
        </p:nvGrpSpPr>
        <p:grpSpPr bwMode="auto">
          <a:xfrm>
            <a:off x="6296025" y="3095625"/>
            <a:ext cx="1041400" cy="908050"/>
            <a:chOff x="3404" y="2084"/>
            <a:chExt cx="817" cy="715"/>
          </a:xfrm>
        </p:grpSpPr>
        <p:sp>
          <p:nvSpPr>
            <p:cNvPr id="25421" name="AutoShape 845">
              <a:extLst>
                <a:ext uri="{FF2B5EF4-FFF2-40B4-BE49-F238E27FC236}">
                  <a16:creationId xmlns:a16="http://schemas.microsoft.com/office/drawing/2014/main" id="{94B5201D-19D9-49DC-8127-3DA532BE7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4" y="2364"/>
              <a:ext cx="817" cy="282"/>
            </a:xfrm>
            <a:prstGeom prst="roundRect">
              <a:avLst>
                <a:gd name="adj" fmla="val 9778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22" name="WordArt 846">
              <a:extLst>
                <a:ext uri="{FF2B5EF4-FFF2-40B4-BE49-F238E27FC236}">
                  <a16:creationId xmlns:a16="http://schemas.microsoft.com/office/drawing/2014/main" id="{C2778F3E-C559-4A1F-B8CB-0F93A43556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06" y="2161"/>
              <a:ext cx="460" cy="102"/>
            </a:xfrm>
            <a:prstGeom prst="rect">
              <a:avLst/>
            </a:prstGeom>
          </p:spPr>
          <p:txBody>
            <a:bodyPr wrap="none" fromWordArt="1">
              <a:prstTxWarp prst="textCanUp">
                <a:avLst>
                  <a:gd name="adj" fmla="val 85713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  <a:latin typeface="Impact" panose="020B0806030902050204" pitchFamily="34" charset="0"/>
                </a:rPr>
                <a:t>Search</a:t>
              </a:r>
              <a:endParaRPr lang="ja-JP" altLang="en-US" sz="3600" b="1" kern="10">
                <a:ln w="9525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  <a:latin typeface="Impact" panose="020B0806030902050204" pitchFamily="34" charset="0"/>
              </a:endParaRPr>
            </a:p>
          </p:txBody>
        </p:sp>
        <p:grpSp>
          <p:nvGrpSpPr>
            <p:cNvPr id="25423" name="Group 847">
              <a:extLst>
                <a:ext uri="{FF2B5EF4-FFF2-40B4-BE49-F238E27FC236}">
                  <a16:creationId xmlns:a16="http://schemas.microsoft.com/office/drawing/2014/main" id="{C898AC70-25CA-428D-9906-CE3F2C9078A8}"/>
                </a:ext>
              </a:extLst>
            </p:cNvPr>
            <p:cNvGrpSpPr>
              <a:grpSpLocks/>
            </p:cNvGrpSpPr>
            <p:nvPr/>
          </p:nvGrpSpPr>
          <p:grpSpPr bwMode="auto">
            <a:xfrm rot="-2700000">
              <a:off x="3915" y="2084"/>
              <a:ext cx="168" cy="269"/>
              <a:chOff x="1731" y="2340"/>
              <a:chExt cx="312" cy="500"/>
            </a:xfrm>
          </p:grpSpPr>
          <p:sp>
            <p:nvSpPr>
              <p:cNvPr id="25424" name="Oval 848">
                <a:extLst>
                  <a:ext uri="{FF2B5EF4-FFF2-40B4-BE49-F238E27FC236}">
                    <a16:creationId xmlns:a16="http://schemas.microsoft.com/office/drawing/2014/main" id="{773FF70C-14BB-413E-93CC-BFBDEBAE61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4" y="2349"/>
                <a:ext cx="287" cy="28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25" name="AutoShape 849">
                <a:extLst>
                  <a:ext uri="{FF2B5EF4-FFF2-40B4-BE49-F238E27FC236}">
                    <a16:creationId xmlns:a16="http://schemas.microsoft.com/office/drawing/2014/main" id="{E45EC82F-7660-414E-A47A-6AE3AFDC29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1" y="2340"/>
                <a:ext cx="312" cy="312"/>
              </a:xfrm>
              <a:custGeom>
                <a:avLst/>
                <a:gdLst>
                  <a:gd name="G0" fmla="+- 1800 0 0"/>
                  <a:gd name="G1" fmla="+- 21600 0 1800"/>
                  <a:gd name="G2" fmla="+- 21600 0 18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800" y="10800"/>
                    </a:moveTo>
                    <a:cubicBezTo>
                      <a:pt x="1800" y="15771"/>
                      <a:pt x="5829" y="19800"/>
                      <a:pt x="10800" y="19800"/>
                    </a:cubicBezTo>
                    <a:cubicBezTo>
                      <a:pt x="15771" y="19800"/>
                      <a:pt x="19800" y="15771"/>
                      <a:pt x="19800" y="10800"/>
                    </a:cubicBezTo>
                    <a:cubicBezTo>
                      <a:pt x="19800" y="5829"/>
                      <a:pt x="15771" y="1800"/>
                      <a:pt x="10800" y="1800"/>
                    </a:cubicBezTo>
                    <a:cubicBezTo>
                      <a:pt x="5829" y="1800"/>
                      <a:pt x="1800" y="5829"/>
                      <a:pt x="1800" y="1080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26" name="Rectangle 850">
                <a:extLst>
                  <a:ext uri="{FF2B5EF4-FFF2-40B4-BE49-F238E27FC236}">
                    <a16:creationId xmlns:a16="http://schemas.microsoft.com/office/drawing/2014/main" id="{8B1FB287-C08B-4AB8-8A23-1AA2916562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642"/>
                <a:ext cx="28" cy="198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427" name="Group 851">
              <a:extLst>
                <a:ext uri="{FF2B5EF4-FFF2-40B4-BE49-F238E27FC236}">
                  <a16:creationId xmlns:a16="http://schemas.microsoft.com/office/drawing/2014/main" id="{FEA07E80-B1F6-44E3-AD50-5E67D5D0D5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0" y="2696"/>
              <a:ext cx="230" cy="103"/>
              <a:chOff x="625" y="2103"/>
              <a:chExt cx="255" cy="114"/>
            </a:xfrm>
          </p:grpSpPr>
          <p:sp>
            <p:nvSpPr>
              <p:cNvPr id="25428" name="AutoShape 852">
                <a:extLst>
                  <a:ext uri="{FF2B5EF4-FFF2-40B4-BE49-F238E27FC236}">
                    <a16:creationId xmlns:a16="http://schemas.microsoft.com/office/drawing/2014/main" id="{61EDB475-D52F-44F9-9EA1-8FA27F2244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2103"/>
                <a:ext cx="255" cy="114"/>
              </a:xfrm>
              <a:prstGeom prst="bevel">
                <a:avLst>
                  <a:gd name="adj" fmla="val 1250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25429" name="WordArt 853">
                <a:extLst>
                  <a:ext uri="{FF2B5EF4-FFF2-40B4-BE49-F238E27FC236}">
                    <a16:creationId xmlns:a16="http://schemas.microsoft.com/office/drawing/2014/main" id="{3CE0ADE8-0473-49C0-8CDE-C151E53C33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" y="2131"/>
                <a:ext cx="162" cy="5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FFFFFF"/>
                    </a:solidFill>
                    <a:latin typeface="ＭＳ Ｐゴシック" panose="020B0600070205080204" pitchFamily="50" charset="-128"/>
                  </a:rPr>
                  <a:t>検索</a:t>
                </a:r>
              </a:p>
            </p:txBody>
          </p:sp>
        </p:grpSp>
        <p:sp>
          <p:nvSpPr>
            <p:cNvPr id="25430" name="Rectangle 854">
              <a:extLst>
                <a:ext uri="{FF2B5EF4-FFF2-40B4-BE49-F238E27FC236}">
                  <a16:creationId xmlns:a16="http://schemas.microsoft.com/office/drawing/2014/main" id="{F3D7160C-147C-48D2-9A16-35040A0A09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5" y="2467"/>
              <a:ext cx="716" cy="7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431" name="Group 855">
            <a:extLst>
              <a:ext uri="{FF2B5EF4-FFF2-40B4-BE49-F238E27FC236}">
                <a16:creationId xmlns:a16="http://schemas.microsoft.com/office/drawing/2014/main" id="{4CE66A42-BB76-4B36-B929-242FE9E9E1F6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779713"/>
            <a:ext cx="1584325" cy="1584325"/>
            <a:chOff x="262" y="527"/>
            <a:chExt cx="2178" cy="2223"/>
          </a:xfrm>
        </p:grpSpPr>
        <p:sp>
          <p:nvSpPr>
            <p:cNvPr id="25432" name="AutoShape 856">
              <a:extLst>
                <a:ext uri="{FF2B5EF4-FFF2-40B4-BE49-F238E27FC236}">
                  <a16:creationId xmlns:a16="http://schemas.microsoft.com/office/drawing/2014/main" id="{856B7E32-CE61-446E-A274-B1E368541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2223"/>
            </a:xfrm>
            <a:prstGeom prst="roundRect">
              <a:avLst>
                <a:gd name="adj" fmla="val 963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33" name="AutoShape 857">
              <a:extLst>
                <a:ext uri="{FF2B5EF4-FFF2-40B4-BE49-F238E27FC236}">
                  <a16:creationId xmlns:a16="http://schemas.microsoft.com/office/drawing/2014/main" id="{4DB21558-A106-4AAE-8B2D-652ED29A9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34" name="Rectangle 858">
              <a:extLst>
                <a:ext uri="{FF2B5EF4-FFF2-40B4-BE49-F238E27FC236}">
                  <a16:creationId xmlns:a16="http://schemas.microsoft.com/office/drawing/2014/main" id="{56D23FE8-5986-40E4-96EE-CBF8AD2974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659"/>
              <a:ext cx="2178" cy="9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35" name="Rectangle 859">
              <a:extLst>
                <a:ext uri="{FF2B5EF4-FFF2-40B4-BE49-F238E27FC236}">
                  <a16:creationId xmlns:a16="http://schemas.microsoft.com/office/drawing/2014/main" id="{678C8EBB-46F2-4C48-9E3D-6A072478C3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42"/>
              <a:ext cx="2132" cy="20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36" name="Rectangle 860">
              <a:extLst>
                <a:ext uri="{FF2B5EF4-FFF2-40B4-BE49-F238E27FC236}">
                  <a16:creationId xmlns:a16="http://schemas.microsoft.com/office/drawing/2014/main" id="{A316CFB3-88D0-4AE1-B22B-77657A4093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659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37" name="Rectangle 861">
              <a:extLst>
                <a:ext uri="{FF2B5EF4-FFF2-40B4-BE49-F238E27FC236}">
                  <a16:creationId xmlns:a16="http://schemas.microsoft.com/office/drawing/2014/main" id="{7D1C2607-B624-4BF3-BA2B-47BEDF197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707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38" name="Rectangle 862">
              <a:extLst>
                <a:ext uri="{FF2B5EF4-FFF2-40B4-BE49-F238E27FC236}">
                  <a16:creationId xmlns:a16="http://schemas.microsoft.com/office/drawing/2014/main" id="{716D066B-F00A-4EB1-9B8A-DD2FB7B8F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35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39" name="AutoShape 863">
              <a:extLst>
                <a:ext uri="{FF2B5EF4-FFF2-40B4-BE49-F238E27FC236}">
                  <a16:creationId xmlns:a16="http://schemas.microsoft.com/office/drawing/2014/main" id="{30AA7626-7D05-4E44-A89F-7002972E3D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2" y="579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440" name="Group 864">
              <a:extLst>
                <a:ext uri="{FF2B5EF4-FFF2-40B4-BE49-F238E27FC236}">
                  <a16:creationId xmlns:a16="http://schemas.microsoft.com/office/drawing/2014/main" id="{707AFCA2-37D1-4F9B-AC84-BF27216F77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83" y="545"/>
              <a:ext cx="227" cy="71"/>
              <a:chOff x="1351" y="210"/>
              <a:chExt cx="726" cy="227"/>
            </a:xfrm>
          </p:grpSpPr>
          <p:grpSp>
            <p:nvGrpSpPr>
              <p:cNvPr id="25441" name="Group 865">
                <a:extLst>
                  <a:ext uri="{FF2B5EF4-FFF2-40B4-BE49-F238E27FC236}">
                    <a16:creationId xmlns:a16="http://schemas.microsoft.com/office/drawing/2014/main" id="{5E59041A-BE20-42F7-B7AE-D5E724D635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1" y="210"/>
                <a:ext cx="227" cy="227"/>
                <a:chOff x="1351" y="210"/>
                <a:chExt cx="227" cy="227"/>
              </a:xfrm>
            </p:grpSpPr>
            <p:sp>
              <p:nvSpPr>
                <p:cNvPr id="25442" name="AutoShape 866">
                  <a:extLst>
                    <a:ext uri="{FF2B5EF4-FFF2-40B4-BE49-F238E27FC236}">
                      <a16:creationId xmlns:a16="http://schemas.microsoft.com/office/drawing/2014/main" id="{72881161-6808-46BC-9DDB-8F0718A96A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443" name="Rectangle 867">
                  <a:extLst>
                    <a:ext uri="{FF2B5EF4-FFF2-40B4-BE49-F238E27FC236}">
                      <a16:creationId xmlns:a16="http://schemas.microsoft.com/office/drawing/2014/main" id="{544C77C6-AF87-47FA-BEBA-127F52EFF1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346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444" name="Group 868">
                <a:extLst>
                  <a:ext uri="{FF2B5EF4-FFF2-40B4-BE49-F238E27FC236}">
                    <a16:creationId xmlns:a16="http://schemas.microsoft.com/office/drawing/2014/main" id="{434E58E0-2E0C-4961-B07E-3A42F927FB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00" y="210"/>
                <a:ext cx="227" cy="227"/>
                <a:chOff x="1578" y="210"/>
                <a:chExt cx="227" cy="227"/>
              </a:xfrm>
            </p:grpSpPr>
            <p:sp>
              <p:nvSpPr>
                <p:cNvPr id="25445" name="AutoShape 869">
                  <a:extLst>
                    <a:ext uri="{FF2B5EF4-FFF2-40B4-BE49-F238E27FC236}">
                      <a16:creationId xmlns:a16="http://schemas.microsoft.com/office/drawing/2014/main" id="{72F23333-F71E-4BBE-807C-1A04720C1A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446" name="Rectangle 870">
                  <a:extLst>
                    <a:ext uri="{FF2B5EF4-FFF2-40B4-BE49-F238E27FC236}">
                      <a16:creationId xmlns:a16="http://schemas.microsoft.com/office/drawing/2014/main" id="{81C0914D-E409-4F31-9CE4-BC789F0C93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447" name="Rectangle 871">
                  <a:extLst>
                    <a:ext uri="{FF2B5EF4-FFF2-40B4-BE49-F238E27FC236}">
                      <a16:creationId xmlns:a16="http://schemas.microsoft.com/office/drawing/2014/main" id="{5E6DF490-13C9-4583-8C87-7A14877DC3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136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448" name="Group 872">
                <a:extLst>
                  <a:ext uri="{FF2B5EF4-FFF2-40B4-BE49-F238E27FC236}">
                    <a16:creationId xmlns:a16="http://schemas.microsoft.com/office/drawing/2014/main" id="{7569D523-CA72-45F5-8B4D-CFC1754AC2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210"/>
                <a:ext cx="227" cy="227"/>
                <a:chOff x="1850" y="210"/>
                <a:chExt cx="227" cy="227"/>
              </a:xfrm>
            </p:grpSpPr>
            <p:sp>
              <p:nvSpPr>
                <p:cNvPr id="25449" name="AutoShape 873">
                  <a:extLst>
                    <a:ext uri="{FF2B5EF4-FFF2-40B4-BE49-F238E27FC236}">
                      <a16:creationId xmlns:a16="http://schemas.microsoft.com/office/drawing/2014/main" id="{140930CB-7373-4855-B29A-5B698935A4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CC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5450" name="Group 874">
                  <a:extLst>
                    <a:ext uri="{FF2B5EF4-FFF2-40B4-BE49-F238E27FC236}">
                      <a16:creationId xmlns:a16="http://schemas.microsoft.com/office/drawing/2014/main" id="{64477D0B-418B-455D-9B87-4393BD56F81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895" y="255"/>
                  <a:ext cx="136" cy="136"/>
                  <a:chOff x="897" y="436"/>
                  <a:chExt cx="409" cy="409"/>
                </a:xfrm>
              </p:grpSpPr>
              <p:sp>
                <p:nvSpPr>
                  <p:cNvPr id="25451" name="Rectangle 875">
                    <a:extLst>
                      <a:ext uri="{FF2B5EF4-FFF2-40B4-BE49-F238E27FC236}">
                        <a16:creationId xmlns:a16="http://schemas.microsoft.com/office/drawing/2014/main" id="{E8250E78-FEB0-4C0E-9960-F3F8B6AEB45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452" name="Rectangle 876">
                    <a:extLst>
                      <a:ext uri="{FF2B5EF4-FFF2-40B4-BE49-F238E27FC236}">
                        <a16:creationId xmlns:a16="http://schemas.microsoft.com/office/drawing/2014/main" id="{25C10783-177C-4557-A9BF-70808168B86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sp>
        <p:nvSpPr>
          <p:cNvPr id="25453" name="Rectangle 877">
            <a:extLst>
              <a:ext uri="{FF2B5EF4-FFF2-40B4-BE49-F238E27FC236}">
                <a16:creationId xmlns:a16="http://schemas.microsoft.com/office/drawing/2014/main" id="{A414EE2D-2E20-42B5-9D7E-E219EC521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5125" y="4165600"/>
            <a:ext cx="1557338" cy="130175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ja-JP" altLang="ja-JP"/>
          </a:p>
        </p:txBody>
      </p:sp>
      <p:sp>
        <p:nvSpPr>
          <p:cNvPr id="25454" name="WordArt 878">
            <a:extLst>
              <a:ext uri="{FF2B5EF4-FFF2-40B4-BE49-F238E27FC236}">
                <a16:creationId xmlns:a16="http://schemas.microsoft.com/office/drawing/2014/main" id="{9BE9F299-5AFE-43E4-AB00-B86EA6AD687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864100" y="4211638"/>
            <a:ext cx="180975" cy="38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ＭＳ Ｐゴシック" panose="020B0600070205080204" pitchFamily="50" charset="-128"/>
              </a:rPr>
              <a:t>Copyrights</a:t>
            </a:r>
            <a:endParaRPr lang="ja-JP" altLang="en-US" sz="3600" b="1" kern="10">
              <a:solidFill>
                <a:srgbClr val="FFFFFF"/>
              </a:solidFill>
              <a:latin typeface="ＭＳ Ｐゴシック" panose="020B0600070205080204" pitchFamily="50" charset="-128"/>
            </a:endParaRPr>
          </a:p>
        </p:txBody>
      </p:sp>
      <p:grpSp>
        <p:nvGrpSpPr>
          <p:cNvPr id="25455" name="Group 879">
            <a:extLst>
              <a:ext uri="{FF2B5EF4-FFF2-40B4-BE49-F238E27FC236}">
                <a16:creationId xmlns:a16="http://schemas.microsoft.com/office/drawing/2014/main" id="{440C4FFF-C8A0-4B50-B11F-9B994B244BD4}"/>
              </a:ext>
            </a:extLst>
          </p:cNvPr>
          <p:cNvGrpSpPr>
            <a:grpSpLocks/>
          </p:cNvGrpSpPr>
          <p:nvPr/>
        </p:nvGrpSpPr>
        <p:grpSpPr bwMode="auto">
          <a:xfrm>
            <a:off x="4424363" y="3095625"/>
            <a:ext cx="1041400" cy="908050"/>
            <a:chOff x="3404" y="2084"/>
            <a:chExt cx="817" cy="715"/>
          </a:xfrm>
        </p:grpSpPr>
        <p:sp>
          <p:nvSpPr>
            <p:cNvPr id="25456" name="AutoShape 880">
              <a:extLst>
                <a:ext uri="{FF2B5EF4-FFF2-40B4-BE49-F238E27FC236}">
                  <a16:creationId xmlns:a16="http://schemas.microsoft.com/office/drawing/2014/main" id="{F85A3EF2-5FAE-4D10-B29D-A388E19CC8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4" y="2364"/>
              <a:ext cx="817" cy="282"/>
            </a:xfrm>
            <a:prstGeom prst="roundRect">
              <a:avLst>
                <a:gd name="adj" fmla="val 9778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57" name="WordArt 881">
              <a:extLst>
                <a:ext uri="{FF2B5EF4-FFF2-40B4-BE49-F238E27FC236}">
                  <a16:creationId xmlns:a16="http://schemas.microsoft.com/office/drawing/2014/main" id="{82DA04CF-4B4C-4475-B5EF-850C99B268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06" y="2161"/>
              <a:ext cx="460" cy="102"/>
            </a:xfrm>
            <a:prstGeom prst="rect">
              <a:avLst/>
            </a:prstGeom>
          </p:spPr>
          <p:txBody>
            <a:bodyPr wrap="none" fromWordArt="1">
              <a:prstTxWarp prst="textCanUp">
                <a:avLst>
                  <a:gd name="adj" fmla="val 85713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  <a:latin typeface="Impact" panose="020B0806030902050204" pitchFamily="34" charset="0"/>
                </a:rPr>
                <a:t>Search</a:t>
              </a:r>
              <a:endParaRPr lang="ja-JP" altLang="en-US" sz="3600" b="1" kern="10">
                <a:ln w="9525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  <a:latin typeface="Impact" panose="020B0806030902050204" pitchFamily="34" charset="0"/>
              </a:endParaRPr>
            </a:p>
          </p:txBody>
        </p:sp>
        <p:grpSp>
          <p:nvGrpSpPr>
            <p:cNvPr id="25458" name="Group 882">
              <a:extLst>
                <a:ext uri="{FF2B5EF4-FFF2-40B4-BE49-F238E27FC236}">
                  <a16:creationId xmlns:a16="http://schemas.microsoft.com/office/drawing/2014/main" id="{A4CB51C9-F900-4681-B4F2-911B5CDE336F}"/>
                </a:ext>
              </a:extLst>
            </p:cNvPr>
            <p:cNvGrpSpPr>
              <a:grpSpLocks/>
            </p:cNvGrpSpPr>
            <p:nvPr/>
          </p:nvGrpSpPr>
          <p:grpSpPr bwMode="auto">
            <a:xfrm rot="-2700000">
              <a:off x="3915" y="2084"/>
              <a:ext cx="168" cy="269"/>
              <a:chOff x="1731" y="2340"/>
              <a:chExt cx="312" cy="500"/>
            </a:xfrm>
          </p:grpSpPr>
          <p:sp>
            <p:nvSpPr>
              <p:cNvPr id="25459" name="Oval 883">
                <a:extLst>
                  <a:ext uri="{FF2B5EF4-FFF2-40B4-BE49-F238E27FC236}">
                    <a16:creationId xmlns:a16="http://schemas.microsoft.com/office/drawing/2014/main" id="{32603BC7-B036-49E2-AE28-FA074074C2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4" y="2349"/>
                <a:ext cx="287" cy="28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60" name="AutoShape 884">
                <a:extLst>
                  <a:ext uri="{FF2B5EF4-FFF2-40B4-BE49-F238E27FC236}">
                    <a16:creationId xmlns:a16="http://schemas.microsoft.com/office/drawing/2014/main" id="{17C71E99-B5DA-4F3A-B1FE-50344874E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1" y="2340"/>
                <a:ext cx="312" cy="312"/>
              </a:xfrm>
              <a:custGeom>
                <a:avLst/>
                <a:gdLst>
                  <a:gd name="G0" fmla="+- 1800 0 0"/>
                  <a:gd name="G1" fmla="+- 21600 0 1800"/>
                  <a:gd name="G2" fmla="+- 21600 0 18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800" y="10800"/>
                    </a:moveTo>
                    <a:cubicBezTo>
                      <a:pt x="1800" y="15771"/>
                      <a:pt x="5829" y="19800"/>
                      <a:pt x="10800" y="19800"/>
                    </a:cubicBezTo>
                    <a:cubicBezTo>
                      <a:pt x="15771" y="19800"/>
                      <a:pt x="19800" y="15771"/>
                      <a:pt x="19800" y="10800"/>
                    </a:cubicBezTo>
                    <a:cubicBezTo>
                      <a:pt x="19800" y="5829"/>
                      <a:pt x="15771" y="1800"/>
                      <a:pt x="10800" y="1800"/>
                    </a:cubicBezTo>
                    <a:cubicBezTo>
                      <a:pt x="5829" y="1800"/>
                      <a:pt x="1800" y="5829"/>
                      <a:pt x="1800" y="1080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61" name="Rectangle 885">
                <a:extLst>
                  <a:ext uri="{FF2B5EF4-FFF2-40B4-BE49-F238E27FC236}">
                    <a16:creationId xmlns:a16="http://schemas.microsoft.com/office/drawing/2014/main" id="{71DB4AF5-F483-4CB9-A4B9-B2DCAC313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642"/>
                <a:ext cx="28" cy="198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462" name="Group 886">
              <a:extLst>
                <a:ext uri="{FF2B5EF4-FFF2-40B4-BE49-F238E27FC236}">
                  <a16:creationId xmlns:a16="http://schemas.microsoft.com/office/drawing/2014/main" id="{A65C3974-629F-4C04-8AF3-B311103F6B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0" y="2696"/>
              <a:ext cx="230" cy="103"/>
              <a:chOff x="625" y="2103"/>
              <a:chExt cx="255" cy="114"/>
            </a:xfrm>
          </p:grpSpPr>
          <p:sp>
            <p:nvSpPr>
              <p:cNvPr id="25463" name="AutoShape 887">
                <a:extLst>
                  <a:ext uri="{FF2B5EF4-FFF2-40B4-BE49-F238E27FC236}">
                    <a16:creationId xmlns:a16="http://schemas.microsoft.com/office/drawing/2014/main" id="{4100D169-BD75-41F8-980D-0DB8C25F00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2103"/>
                <a:ext cx="255" cy="114"/>
              </a:xfrm>
              <a:prstGeom prst="bevel">
                <a:avLst>
                  <a:gd name="adj" fmla="val 1250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25464" name="WordArt 888">
                <a:extLst>
                  <a:ext uri="{FF2B5EF4-FFF2-40B4-BE49-F238E27FC236}">
                    <a16:creationId xmlns:a16="http://schemas.microsoft.com/office/drawing/2014/main" id="{64D9EA81-3FDD-4909-9CE1-2DDAF793DF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" y="2131"/>
                <a:ext cx="162" cy="5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FFFFFF"/>
                    </a:solidFill>
                    <a:latin typeface="ＭＳ Ｐゴシック" panose="020B0600070205080204" pitchFamily="50" charset="-128"/>
                  </a:rPr>
                  <a:t>検索</a:t>
                </a:r>
              </a:p>
            </p:txBody>
          </p:sp>
        </p:grpSp>
        <p:sp>
          <p:nvSpPr>
            <p:cNvPr id="25465" name="Rectangle 889">
              <a:extLst>
                <a:ext uri="{FF2B5EF4-FFF2-40B4-BE49-F238E27FC236}">
                  <a16:creationId xmlns:a16="http://schemas.microsoft.com/office/drawing/2014/main" id="{D8C51336-0A9E-4385-ABE7-2F94CD3A15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5" y="2467"/>
              <a:ext cx="716" cy="7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466" name="Group 890">
            <a:extLst>
              <a:ext uri="{FF2B5EF4-FFF2-40B4-BE49-F238E27FC236}">
                <a16:creationId xmlns:a16="http://schemas.microsoft.com/office/drawing/2014/main" id="{20DA1644-6292-40FD-B9DF-B31065EEB1C8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779713"/>
            <a:ext cx="1584325" cy="1584325"/>
            <a:chOff x="262" y="527"/>
            <a:chExt cx="2178" cy="2223"/>
          </a:xfrm>
        </p:grpSpPr>
        <p:sp>
          <p:nvSpPr>
            <p:cNvPr id="25467" name="AutoShape 891">
              <a:extLst>
                <a:ext uri="{FF2B5EF4-FFF2-40B4-BE49-F238E27FC236}">
                  <a16:creationId xmlns:a16="http://schemas.microsoft.com/office/drawing/2014/main" id="{AD1A2976-3A39-49AC-A69E-2CCADB1CE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2223"/>
            </a:xfrm>
            <a:prstGeom prst="roundRect">
              <a:avLst>
                <a:gd name="adj" fmla="val 963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68" name="AutoShape 892">
              <a:extLst>
                <a:ext uri="{FF2B5EF4-FFF2-40B4-BE49-F238E27FC236}">
                  <a16:creationId xmlns:a16="http://schemas.microsoft.com/office/drawing/2014/main" id="{DEAD23F9-D69B-43E8-A39A-CFBBB1DC2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69" name="Rectangle 893">
              <a:extLst>
                <a:ext uri="{FF2B5EF4-FFF2-40B4-BE49-F238E27FC236}">
                  <a16:creationId xmlns:a16="http://schemas.microsoft.com/office/drawing/2014/main" id="{19DDE4E4-F69C-49E5-9804-C0E3185889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659"/>
              <a:ext cx="2178" cy="9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70" name="Rectangle 894">
              <a:extLst>
                <a:ext uri="{FF2B5EF4-FFF2-40B4-BE49-F238E27FC236}">
                  <a16:creationId xmlns:a16="http://schemas.microsoft.com/office/drawing/2014/main" id="{814169A1-A786-473A-8632-5E2AB19A4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42"/>
              <a:ext cx="2132" cy="20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71" name="Rectangle 895">
              <a:extLst>
                <a:ext uri="{FF2B5EF4-FFF2-40B4-BE49-F238E27FC236}">
                  <a16:creationId xmlns:a16="http://schemas.microsoft.com/office/drawing/2014/main" id="{68F2E1DC-BD6B-42A3-AC20-53159885D3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659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72" name="Rectangle 896">
              <a:extLst>
                <a:ext uri="{FF2B5EF4-FFF2-40B4-BE49-F238E27FC236}">
                  <a16:creationId xmlns:a16="http://schemas.microsoft.com/office/drawing/2014/main" id="{47F1859D-7C5C-4E73-9CA3-5D0C7F9C6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707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73" name="Rectangle 897">
              <a:extLst>
                <a:ext uri="{FF2B5EF4-FFF2-40B4-BE49-F238E27FC236}">
                  <a16:creationId xmlns:a16="http://schemas.microsoft.com/office/drawing/2014/main" id="{1841AA46-AA01-4E3F-B7F4-C5EF917D18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35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74" name="AutoShape 898">
              <a:extLst>
                <a:ext uri="{FF2B5EF4-FFF2-40B4-BE49-F238E27FC236}">
                  <a16:creationId xmlns:a16="http://schemas.microsoft.com/office/drawing/2014/main" id="{A9A4F522-F34E-4EA4-9EAD-A4E568657D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2" y="579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475" name="Group 899">
              <a:extLst>
                <a:ext uri="{FF2B5EF4-FFF2-40B4-BE49-F238E27FC236}">
                  <a16:creationId xmlns:a16="http://schemas.microsoft.com/office/drawing/2014/main" id="{C7B8C420-8972-457E-8B79-AC62F8CAA2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83" y="545"/>
              <a:ext cx="227" cy="71"/>
              <a:chOff x="1351" y="210"/>
              <a:chExt cx="726" cy="227"/>
            </a:xfrm>
          </p:grpSpPr>
          <p:grpSp>
            <p:nvGrpSpPr>
              <p:cNvPr id="25476" name="Group 900">
                <a:extLst>
                  <a:ext uri="{FF2B5EF4-FFF2-40B4-BE49-F238E27FC236}">
                    <a16:creationId xmlns:a16="http://schemas.microsoft.com/office/drawing/2014/main" id="{F30FD37F-EA7D-40F2-B933-FB566DA23A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1" y="210"/>
                <a:ext cx="227" cy="227"/>
                <a:chOff x="1351" y="210"/>
                <a:chExt cx="227" cy="227"/>
              </a:xfrm>
            </p:grpSpPr>
            <p:sp>
              <p:nvSpPr>
                <p:cNvPr id="25477" name="AutoShape 901">
                  <a:extLst>
                    <a:ext uri="{FF2B5EF4-FFF2-40B4-BE49-F238E27FC236}">
                      <a16:creationId xmlns:a16="http://schemas.microsoft.com/office/drawing/2014/main" id="{7461559C-BFA5-43E8-B7F5-96495EF9AF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478" name="Rectangle 902">
                  <a:extLst>
                    <a:ext uri="{FF2B5EF4-FFF2-40B4-BE49-F238E27FC236}">
                      <a16:creationId xmlns:a16="http://schemas.microsoft.com/office/drawing/2014/main" id="{EC4D4DE5-8FD2-47B0-9BFA-79E99E1E06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346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479" name="Group 903">
                <a:extLst>
                  <a:ext uri="{FF2B5EF4-FFF2-40B4-BE49-F238E27FC236}">
                    <a16:creationId xmlns:a16="http://schemas.microsoft.com/office/drawing/2014/main" id="{F6FE672B-BDDD-47ED-8F21-E72DD12DEA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00" y="210"/>
                <a:ext cx="227" cy="227"/>
                <a:chOff x="1578" y="210"/>
                <a:chExt cx="227" cy="227"/>
              </a:xfrm>
            </p:grpSpPr>
            <p:sp>
              <p:nvSpPr>
                <p:cNvPr id="25480" name="AutoShape 904">
                  <a:extLst>
                    <a:ext uri="{FF2B5EF4-FFF2-40B4-BE49-F238E27FC236}">
                      <a16:creationId xmlns:a16="http://schemas.microsoft.com/office/drawing/2014/main" id="{B3211096-7827-4AF8-BD42-97BCBAA451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481" name="Rectangle 905">
                  <a:extLst>
                    <a:ext uri="{FF2B5EF4-FFF2-40B4-BE49-F238E27FC236}">
                      <a16:creationId xmlns:a16="http://schemas.microsoft.com/office/drawing/2014/main" id="{A61E0123-E2B0-47FA-9C11-C39FA45C9E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482" name="Rectangle 906">
                  <a:extLst>
                    <a:ext uri="{FF2B5EF4-FFF2-40B4-BE49-F238E27FC236}">
                      <a16:creationId xmlns:a16="http://schemas.microsoft.com/office/drawing/2014/main" id="{055796B5-02CB-4A64-991A-E9046F5F10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136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483" name="Group 907">
                <a:extLst>
                  <a:ext uri="{FF2B5EF4-FFF2-40B4-BE49-F238E27FC236}">
                    <a16:creationId xmlns:a16="http://schemas.microsoft.com/office/drawing/2014/main" id="{2C3DBCC4-CF91-42AE-874B-EB664DA25E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210"/>
                <a:ext cx="227" cy="227"/>
                <a:chOff x="1850" y="210"/>
                <a:chExt cx="227" cy="227"/>
              </a:xfrm>
            </p:grpSpPr>
            <p:sp>
              <p:nvSpPr>
                <p:cNvPr id="25484" name="AutoShape 908">
                  <a:extLst>
                    <a:ext uri="{FF2B5EF4-FFF2-40B4-BE49-F238E27FC236}">
                      <a16:creationId xmlns:a16="http://schemas.microsoft.com/office/drawing/2014/main" id="{7B4782A5-8170-46A1-9EA3-EA7931E9EE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CC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5485" name="Group 909">
                  <a:extLst>
                    <a:ext uri="{FF2B5EF4-FFF2-40B4-BE49-F238E27FC236}">
                      <a16:creationId xmlns:a16="http://schemas.microsoft.com/office/drawing/2014/main" id="{1A43E3C4-5066-4911-8C29-0FF971E9A90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895" y="255"/>
                  <a:ext cx="136" cy="136"/>
                  <a:chOff x="897" y="436"/>
                  <a:chExt cx="409" cy="409"/>
                </a:xfrm>
              </p:grpSpPr>
              <p:sp>
                <p:nvSpPr>
                  <p:cNvPr id="25486" name="Rectangle 910">
                    <a:extLst>
                      <a:ext uri="{FF2B5EF4-FFF2-40B4-BE49-F238E27FC236}">
                        <a16:creationId xmlns:a16="http://schemas.microsoft.com/office/drawing/2014/main" id="{D58FE088-C2ED-4D99-9FA2-09FCC0BF903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487" name="Rectangle 911">
                    <a:extLst>
                      <a:ext uri="{FF2B5EF4-FFF2-40B4-BE49-F238E27FC236}">
                        <a16:creationId xmlns:a16="http://schemas.microsoft.com/office/drawing/2014/main" id="{1B70C724-7864-4D6A-893D-DF9342464C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sp>
        <p:nvSpPr>
          <p:cNvPr id="25488" name="Rectangle 912">
            <a:extLst>
              <a:ext uri="{FF2B5EF4-FFF2-40B4-BE49-F238E27FC236}">
                <a16:creationId xmlns:a16="http://schemas.microsoft.com/office/drawing/2014/main" id="{3F4C0D3A-B0B4-4A36-8251-758131F8E9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3463" y="4165600"/>
            <a:ext cx="1557337" cy="130175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ja-JP" altLang="ja-JP"/>
          </a:p>
        </p:txBody>
      </p:sp>
      <p:sp>
        <p:nvSpPr>
          <p:cNvPr id="25489" name="WordArt 913">
            <a:extLst>
              <a:ext uri="{FF2B5EF4-FFF2-40B4-BE49-F238E27FC236}">
                <a16:creationId xmlns:a16="http://schemas.microsoft.com/office/drawing/2014/main" id="{D9FB1EDB-C6F5-4C9B-8638-9EB8CCDC529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992438" y="4211638"/>
            <a:ext cx="180975" cy="38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ＭＳ Ｐゴシック" panose="020B0600070205080204" pitchFamily="50" charset="-128"/>
              </a:rPr>
              <a:t>Copyrights</a:t>
            </a:r>
            <a:endParaRPr lang="ja-JP" altLang="en-US" sz="3600" b="1" kern="10">
              <a:solidFill>
                <a:srgbClr val="FFFFFF"/>
              </a:solidFill>
              <a:latin typeface="ＭＳ Ｐゴシック" panose="020B0600070205080204" pitchFamily="50" charset="-128"/>
            </a:endParaRPr>
          </a:p>
        </p:txBody>
      </p:sp>
      <p:grpSp>
        <p:nvGrpSpPr>
          <p:cNvPr id="25490" name="Group 914">
            <a:extLst>
              <a:ext uri="{FF2B5EF4-FFF2-40B4-BE49-F238E27FC236}">
                <a16:creationId xmlns:a16="http://schemas.microsoft.com/office/drawing/2014/main" id="{BB90B606-D374-489B-A8D6-A18A6F7BDE34}"/>
              </a:ext>
            </a:extLst>
          </p:cNvPr>
          <p:cNvGrpSpPr>
            <a:grpSpLocks/>
          </p:cNvGrpSpPr>
          <p:nvPr/>
        </p:nvGrpSpPr>
        <p:grpSpPr bwMode="auto">
          <a:xfrm>
            <a:off x="2552700" y="3095625"/>
            <a:ext cx="1041400" cy="908050"/>
            <a:chOff x="3404" y="2084"/>
            <a:chExt cx="817" cy="715"/>
          </a:xfrm>
        </p:grpSpPr>
        <p:sp>
          <p:nvSpPr>
            <p:cNvPr id="25491" name="AutoShape 915">
              <a:extLst>
                <a:ext uri="{FF2B5EF4-FFF2-40B4-BE49-F238E27FC236}">
                  <a16:creationId xmlns:a16="http://schemas.microsoft.com/office/drawing/2014/main" id="{E9E1D291-FB55-41C1-A7B1-0E9BF0025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4" y="2364"/>
              <a:ext cx="817" cy="282"/>
            </a:xfrm>
            <a:prstGeom prst="roundRect">
              <a:avLst>
                <a:gd name="adj" fmla="val 9778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92" name="WordArt 916">
              <a:extLst>
                <a:ext uri="{FF2B5EF4-FFF2-40B4-BE49-F238E27FC236}">
                  <a16:creationId xmlns:a16="http://schemas.microsoft.com/office/drawing/2014/main" id="{E0B1184A-32FF-48A8-B093-E9A750C82E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06" y="2161"/>
              <a:ext cx="460" cy="102"/>
            </a:xfrm>
            <a:prstGeom prst="rect">
              <a:avLst/>
            </a:prstGeom>
          </p:spPr>
          <p:txBody>
            <a:bodyPr wrap="none" fromWordArt="1">
              <a:prstTxWarp prst="textCanUp">
                <a:avLst>
                  <a:gd name="adj" fmla="val 85713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  <a:latin typeface="Impact" panose="020B0806030902050204" pitchFamily="34" charset="0"/>
                </a:rPr>
                <a:t>Search</a:t>
              </a:r>
              <a:endParaRPr lang="ja-JP" altLang="en-US" sz="3600" b="1" kern="10">
                <a:ln w="9525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  <a:latin typeface="Impact" panose="020B0806030902050204" pitchFamily="34" charset="0"/>
              </a:endParaRPr>
            </a:p>
          </p:txBody>
        </p:sp>
        <p:grpSp>
          <p:nvGrpSpPr>
            <p:cNvPr id="25493" name="Group 917">
              <a:extLst>
                <a:ext uri="{FF2B5EF4-FFF2-40B4-BE49-F238E27FC236}">
                  <a16:creationId xmlns:a16="http://schemas.microsoft.com/office/drawing/2014/main" id="{1EFF8ADE-7013-41FF-BC6B-93D13368B609}"/>
                </a:ext>
              </a:extLst>
            </p:cNvPr>
            <p:cNvGrpSpPr>
              <a:grpSpLocks/>
            </p:cNvGrpSpPr>
            <p:nvPr/>
          </p:nvGrpSpPr>
          <p:grpSpPr bwMode="auto">
            <a:xfrm rot="-2700000">
              <a:off x="3915" y="2084"/>
              <a:ext cx="168" cy="269"/>
              <a:chOff x="1731" y="2340"/>
              <a:chExt cx="312" cy="500"/>
            </a:xfrm>
          </p:grpSpPr>
          <p:sp>
            <p:nvSpPr>
              <p:cNvPr id="25494" name="Oval 918">
                <a:extLst>
                  <a:ext uri="{FF2B5EF4-FFF2-40B4-BE49-F238E27FC236}">
                    <a16:creationId xmlns:a16="http://schemas.microsoft.com/office/drawing/2014/main" id="{A784D05E-1546-479C-9BB2-9716D079CC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4" y="2349"/>
                <a:ext cx="287" cy="28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95" name="AutoShape 919">
                <a:extLst>
                  <a:ext uri="{FF2B5EF4-FFF2-40B4-BE49-F238E27FC236}">
                    <a16:creationId xmlns:a16="http://schemas.microsoft.com/office/drawing/2014/main" id="{9BA6B5B8-E404-4814-ACE6-B91CB6884D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1" y="2340"/>
                <a:ext cx="312" cy="312"/>
              </a:xfrm>
              <a:custGeom>
                <a:avLst/>
                <a:gdLst>
                  <a:gd name="G0" fmla="+- 1800 0 0"/>
                  <a:gd name="G1" fmla="+- 21600 0 1800"/>
                  <a:gd name="G2" fmla="+- 21600 0 18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800" y="10800"/>
                    </a:moveTo>
                    <a:cubicBezTo>
                      <a:pt x="1800" y="15771"/>
                      <a:pt x="5829" y="19800"/>
                      <a:pt x="10800" y="19800"/>
                    </a:cubicBezTo>
                    <a:cubicBezTo>
                      <a:pt x="15771" y="19800"/>
                      <a:pt x="19800" y="15771"/>
                      <a:pt x="19800" y="10800"/>
                    </a:cubicBezTo>
                    <a:cubicBezTo>
                      <a:pt x="19800" y="5829"/>
                      <a:pt x="15771" y="1800"/>
                      <a:pt x="10800" y="1800"/>
                    </a:cubicBezTo>
                    <a:cubicBezTo>
                      <a:pt x="5829" y="1800"/>
                      <a:pt x="1800" y="5829"/>
                      <a:pt x="1800" y="1080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96" name="Rectangle 920">
                <a:extLst>
                  <a:ext uri="{FF2B5EF4-FFF2-40B4-BE49-F238E27FC236}">
                    <a16:creationId xmlns:a16="http://schemas.microsoft.com/office/drawing/2014/main" id="{0A273158-05E1-4F8F-A978-629DA6395C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642"/>
                <a:ext cx="28" cy="198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497" name="Group 921">
              <a:extLst>
                <a:ext uri="{FF2B5EF4-FFF2-40B4-BE49-F238E27FC236}">
                  <a16:creationId xmlns:a16="http://schemas.microsoft.com/office/drawing/2014/main" id="{584BD7D7-CF25-4D4B-BCE4-BF94609933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0" y="2696"/>
              <a:ext cx="230" cy="103"/>
              <a:chOff x="625" y="2103"/>
              <a:chExt cx="255" cy="114"/>
            </a:xfrm>
          </p:grpSpPr>
          <p:sp>
            <p:nvSpPr>
              <p:cNvPr id="25498" name="AutoShape 922">
                <a:extLst>
                  <a:ext uri="{FF2B5EF4-FFF2-40B4-BE49-F238E27FC236}">
                    <a16:creationId xmlns:a16="http://schemas.microsoft.com/office/drawing/2014/main" id="{AE0EAB33-B914-47E4-B4F9-1B3ACF4436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2103"/>
                <a:ext cx="255" cy="114"/>
              </a:xfrm>
              <a:prstGeom prst="bevel">
                <a:avLst>
                  <a:gd name="adj" fmla="val 1250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25499" name="WordArt 923">
                <a:extLst>
                  <a:ext uri="{FF2B5EF4-FFF2-40B4-BE49-F238E27FC236}">
                    <a16:creationId xmlns:a16="http://schemas.microsoft.com/office/drawing/2014/main" id="{A8941BE9-986B-4DD2-BD9B-059BA07136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" y="2131"/>
                <a:ext cx="162" cy="5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FFFFFF"/>
                    </a:solidFill>
                    <a:latin typeface="ＭＳ Ｐゴシック" panose="020B0600070205080204" pitchFamily="50" charset="-128"/>
                  </a:rPr>
                  <a:t>検索</a:t>
                </a:r>
              </a:p>
            </p:txBody>
          </p:sp>
        </p:grpSp>
        <p:sp>
          <p:nvSpPr>
            <p:cNvPr id="25500" name="Rectangle 924">
              <a:extLst>
                <a:ext uri="{FF2B5EF4-FFF2-40B4-BE49-F238E27FC236}">
                  <a16:creationId xmlns:a16="http://schemas.microsoft.com/office/drawing/2014/main" id="{043C742B-D910-4D9A-81DE-92E8D6B661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5" y="2467"/>
              <a:ext cx="716" cy="7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501" name="Group 925">
            <a:extLst>
              <a:ext uri="{FF2B5EF4-FFF2-40B4-BE49-F238E27FC236}">
                <a16:creationId xmlns:a16="http://schemas.microsoft.com/office/drawing/2014/main" id="{3E108C32-A6E1-4CA9-AD96-79F84E3FC6A5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79713"/>
            <a:ext cx="1584325" cy="1584325"/>
            <a:chOff x="262" y="527"/>
            <a:chExt cx="2178" cy="2223"/>
          </a:xfrm>
        </p:grpSpPr>
        <p:sp>
          <p:nvSpPr>
            <p:cNvPr id="25502" name="AutoShape 926">
              <a:extLst>
                <a:ext uri="{FF2B5EF4-FFF2-40B4-BE49-F238E27FC236}">
                  <a16:creationId xmlns:a16="http://schemas.microsoft.com/office/drawing/2014/main" id="{22A200AE-4C5D-4940-A731-713C7314ED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2223"/>
            </a:xfrm>
            <a:prstGeom prst="roundRect">
              <a:avLst>
                <a:gd name="adj" fmla="val 963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03" name="AutoShape 927">
              <a:extLst>
                <a:ext uri="{FF2B5EF4-FFF2-40B4-BE49-F238E27FC236}">
                  <a16:creationId xmlns:a16="http://schemas.microsoft.com/office/drawing/2014/main" id="{B701265D-DF3B-4686-8282-6E31AE3AC3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04" name="Rectangle 928">
              <a:extLst>
                <a:ext uri="{FF2B5EF4-FFF2-40B4-BE49-F238E27FC236}">
                  <a16:creationId xmlns:a16="http://schemas.microsoft.com/office/drawing/2014/main" id="{0EFE6C99-196D-4B23-BF43-C1B7B0BC59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659"/>
              <a:ext cx="2178" cy="9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05" name="Rectangle 929">
              <a:extLst>
                <a:ext uri="{FF2B5EF4-FFF2-40B4-BE49-F238E27FC236}">
                  <a16:creationId xmlns:a16="http://schemas.microsoft.com/office/drawing/2014/main" id="{F88FE5D8-C7E0-4392-8589-77B3E79804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42"/>
              <a:ext cx="2132" cy="20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06" name="Rectangle 930">
              <a:extLst>
                <a:ext uri="{FF2B5EF4-FFF2-40B4-BE49-F238E27FC236}">
                  <a16:creationId xmlns:a16="http://schemas.microsoft.com/office/drawing/2014/main" id="{72941E7C-5E56-41CA-B386-E66449457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659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07" name="Rectangle 931">
              <a:extLst>
                <a:ext uri="{FF2B5EF4-FFF2-40B4-BE49-F238E27FC236}">
                  <a16:creationId xmlns:a16="http://schemas.microsoft.com/office/drawing/2014/main" id="{8218623A-74BB-4E69-8526-33BB681454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707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08" name="Rectangle 932">
              <a:extLst>
                <a:ext uri="{FF2B5EF4-FFF2-40B4-BE49-F238E27FC236}">
                  <a16:creationId xmlns:a16="http://schemas.microsoft.com/office/drawing/2014/main" id="{7D1DB569-64D6-45B6-901D-8C2D67B79A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35"/>
              <a:ext cx="2132" cy="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09" name="AutoShape 933">
              <a:extLst>
                <a:ext uri="{FF2B5EF4-FFF2-40B4-BE49-F238E27FC236}">
                  <a16:creationId xmlns:a16="http://schemas.microsoft.com/office/drawing/2014/main" id="{DCB72C6B-0FE4-4E45-985D-9897A47D54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2" y="579"/>
              <a:ext cx="217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510" name="Group 934">
              <a:extLst>
                <a:ext uri="{FF2B5EF4-FFF2-40B4-BE49-F238E27FC236}">
                  <a16:creationId xmlns:a16="http://schemas.microsoft.com/office/drawing/2014/main" id="{0B4BC730-4BFF-4DE3-BD8D-99C4DD9736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83" y="545"/>
              <a:ext cx="227" cy="71"/>
              <a:chOff x="1351" y="210"/>
              <a:chExt cx="726" cy="227"/>
            </a:xfrm>
          </p:grpSpPr>
          <p:grpSp>
            <p:nvGrpSpPr>
              <p:cNvPr id="25511" name="Group 935">
                <a:extLst>
                  <a:ext uri="{FF2B5EF4-FFF2-40B4-BE49-F238E27FC236}">
                    <a16:creationId xmlns:a16="http://schemas.microsoft.com/office/drawing/2014/main" id="{BEFB05AB-AA56-41BB-9062-F3AF0EAF534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1" y="210"/>
                <a:ext cx="227" cy="227"/>
                <a:chOff x="1351" y="210"/>
                <a:chExt cx="227" cy="227"/>
              </a:xfrm>
            </p:grpSpPr>
            <p:sp>
              <p:nvSpPr>
                <p:cNvPr id="25512" name="AutoShape 936">
                  <a:extLst>
                    <a:ext uri="{FF2B5EF4-FFF2-40B4-BE49-F238E27FC236}">
                      <a16:creationId xmlns:a16="http://schemas.microsoft.com/office/drawing/2014/main" id="{51BBB49A-2471-4598-8FDE-F693789CBF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13" name="Rectangle 937">
                  <a:extLst>
                    <a:ext uri="{FF2B5EF4-FFF2-40B4-BE49-F238E27FC236}">
                      <a16:creationId xmlns:a16="http://schemas.microsoft.com/office/drawing/2014/main" id="{8725B558-530F-4370-8AC8-B3091AD6BB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346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514" name="Group 938">
                <a:extLst>
                  <a:ext uri="{FF2B5EF4-FFF2-40B4-BE49-F238E27FC236}">
                    <a16:creationId xmlns:a16="http://schemas.microsoft.com/office/drawing/2014/main" id="{CD6846B5-A762-4DA8-84C1-9339573F59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00" y="210"/>
                <a:ext cx="227" cy="227"/>
                <a:chOff x="1578" y="210"/>
                <a:chExt cx="227" cy="227"/>
              </a:xfrm>
            </p:grpSpPr>
            <p:sp>
              <p:nvSpPr>
                <p:cNvPr id="25515" name="AutoShape 939">
                  <a:extLst>
                    <a:ext uri="{FF2B5EF4-FFF2-40B4-BE49-F238E27FC236}">
                      <a16:creationId xmlns:a16="http://schemas.microsoft.com/office/drawing/2014/main" id="{4C0BC0AA-ADCD-4359-B3EA-89B364F0B6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16" name="Rectangle 940">
                  <a:extLst>
                    <a:ext uri="{FF2B5EF4-FFF2-40B4-BE49-F238E27FC236}">
                      <a16:creationId xmlns:a16="http://schemas.microsoft.com/office/drawing/2014/main" id="{005A6265-1FAC-45A3-8848-EE43951C10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17" name="Rectangle 941">
                  <a:extLst>
                    <a:ext uri="{FF2B5EF4-FFF2-40B4-BE49-F238E27FC236}">
                      <a16:creationId xmlns:a16="http://schemas.microsoft.com/office/drawing/2014/main" id="{3DC255D5-6ED5-4EBF-B0A9-46D11C9E7C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136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518" name="Group 942">
                <a:extLst>
                  <a:ext uri="{FF2B5EF4-FFF2-40B4-BE49-F238E27FC236}">
                    <a16:creationId xmlns:a16="http://schemas.microsoft.com/office/drawing/2014/main" id="{00C6CF50-C976-41D2-8C85-86C6B5F194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210"/>
                <a:ext cx="227" cy="227"/>
                <a:chOff x="1850" y="210"/>
                <a:chExt cx="227" cy="227"/>
              </a:xfrm>
            </p:grpSpPr>
            <p:sp>
              <p:nvSpPr>
                <p:cNvPr id="25519" name="AutoShape 943">
                  <a:extLst>
                    <a:ext uri="{FF2B5EF4-FFF2-40B4-BE49-F238E27FC236}">
                      <a16:creationId xmlns:a16="http://schemas.microsoft.com/office/drawing/2014/main" id="{814BD2AA-06DF-4F8D-A75C-BE0D9E20B9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CC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5520" name="Group 944">
                  <a:extLst>
                    <a:ext uri="{FF2B5EF4-FFF2-40B4-BE49-F238E27FC236}">
                      <a16:creationId xmlns:a16="http://schemas.microsoft.com/office/drawing/2014/main" id="{5A8C67D6-445E-411A-8876-5BAE1F5AF98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895" y="255"/>
                  <a:ext cx="136" cy="136"/>
                  <a:chOff x="897" y="436"/>
                  <a:chExt cx="409" cy="409"/>
                </a:xfrm>
              </p:grpSpPr>
              <p:sp>
                <p:nvSpPr>
                  <p:cNvPr id="25521" name="Rectangle 945">
                    <a:extLst>
                      <a:ext uri="{FF2B5EF4-FFF2-40B4-BE49-F238E27FC236}">
                        <a16:creationId xmlns:a16="http://schemas.microsoft.com/office/drawing/2014/main" id="{3FB6B878-FD21-4EA1-B706-06491EEB03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522" name="Rectangle 946">
                    <a:extLst>
                      <a:ext uri="{FF2B5EF4-FFF2-40B4-BE49-F238E27FC236}">
                        <a16:creationId xmlns:a16="http://schemas.microsoft.com/office/drawing/2014/main" id="{A053341C-CAE3-4FC5-9F0B-D363105F968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sp>
        <p:nvSpPr>
          <p:cNvPr id="25523" name="Rectangle 947">
            <a:extLst>
              <a:ext uri="{FF2B5EF4-FFF2-40B4-BE49-F238E27FC236}">
                <a16:creationId xmlns:a16="http://schemas.microsoft.com/office/drawing/2014/main" id="{E21C106A-4125-4053-83E6-AAC20560C8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213" y="4165600"/>
            <a:ext cx="1557337" cy="130175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ja-JP" altLang="ja-JP"/>
          </a:p>
        </p:txBody>
      </p:sp>
      <p:sp>
        <p:nvSpPr>
          <p:cNvPr id="25524" name="WordArt 948">
            <a:extLst>
              <a:ext uri="{FF2B5EF4-FFF2-40B4-BE49-F238E27FC236}">
                <a16:creationId xmlns:a16="http://schemas.microsoft.com/office/drawing/2014/main" id="{03DFD81C-FC0F-45DB-8D6E-134C9964A4B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119188" y="4211638"/>
            <a:ext cx="180975" cy="38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ＭＳ Ｐゴシック" panose="020B0600070205080204" pitchFamily="50" charset="-128"/>
              </a:rPr>
              <a:t>Copyrights</a:t>
            </a:r>
            <a:endParaRPr lang="ja-JP" altLang="en-US" sz="3600" b="1" kern="10">
              <a:solidFill>
                <a:srgbClr val="FFFFFF"/>
              </a:solidFill>
              <a:latin typeface="ＭＳ Ｐゴシック" panose="020B0600070205080204" pitchFamily="50" charset="-128"/>
            </a:endParaRPr>
          </a:p>
        </p:txBody>
      </p:sp>
      <p:grpSp>
        <p:nvGrpSpPr>
          <p:cNvPr id="25525" name="Group 949">
            <a:extLst>
              <a:ext uri="{FF2B5EF4-FFF2-40B4-BE49-F238E27FC236}">
                <a16:creationId xmlns:a16="http://schemas.microsoft.com/office/drawing/2014/main" id="{5C6CBF58-0293-4F21-9018-3067F933F76B}"/>
              </a:ext>
            </a:extLst>
          </p:cNvPr>
          <p:cNvGrpSpPr>
            <a:grpSpLocks/>
          </p:cNvGrpSpPr>
          <p:nvPr/>
        </p:nvGrpSpPr>
        <p:grpSpPr bwMode="auto">
          <a:xfrm>
            <a:off x="679450" y="3095625"/>
            <a:ext cx="1041400" cy="908050"/>
            <a:chOff x="3404" y="2084"/>
            <a:chExt cx="817" cy="715"/>
          </a:xfrm>
        </p:grpSpPr>
        <p:sp>
          <p:nvSpPr>
            <p:cNvPr id="25526" name="AutoShape 950">
              <a:extLst>
                <a:ext uri="{FF2B5EF4-FFF2-40B4-BE49-F238E27FC236}">
                  <a16:creationId xmlns:a16="http://schemas.microsoft.com/office/drawing/2014/main" id="{D561BB21-B2DE-436B-8851-E6615579C4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4" y="2364"/>
              <a:ext cx="817" cy="282"/>
            </a:xfrm>
            <a:prstGeom prst="roundRect">
              <a:avLst>
                <a:gd name="adj" fmla="val 9778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27" name="WordArt 951">
              <a:extLst>
                <a:ext uri="{FF2B5EF4-FFF2-40B4-BE49-F238E27FC236}">
                  <a16:creationId xmlns:a16="http://schemas.microsoft.com/office/drawing/2014/main" id="{CD1B4C2F-1E01-4CBE-9F11-A3C9EF98E7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06" y="2161"/>
              <a:ext cx="460" cy="102"/>
            </a:xfrm>
            <a:prstGeom prst="rect">
              <a:avLst/>
            </a:prstGeom>
          </p:spPr>
          <p:txBody>
            <a:bodyPr wrap="none" fromWordArt="1">
              <a:prstTxWarp prst="textCanUp">
                <a:avLst>
                  <a:gd name="adj" fmla="val 85713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  <a:latin typeface="Impact" panose="020B0806030902050204" pitchFamily="34" charset="0"/>
                </a:rPr>
                <a:t>Search</a:t>
              </a:r>
              <a:endParaRPr lang="ja-JP" altLang="en-US" sz="3600" b="1" kern="10">
                <a:ln w="9525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  <a:latin typeface="Impact" panose="020B0806030902050204" pitchFamily="34" charset="0"/>
              </a:endParaRPr>
            </a:p>
          </p:txBody>
        </p:sp>
        <p:grpSp>
          <p:nvGrpSpPr>
            <p:cNvPr id="25528" name="Group 952">
              <a:extLst>
                <a:ext uri="{FF2B5EF4-FFF2-40B4-BE49-F238E27FC236}">
                  <a16:creationId xmlns:a16="http://schemas.microsoft.com/office/drawing/2014/main" id="{923ADB78-92B6-46B7-9F47-1DBDF38FDA79}"/>
                </a:ext>
              </a:extLst>
            </p:cNvPr>
            <p:cNvGrpSpPr>
              <a:grpSpLocks/>
            </p:cNvGrpSpPr>
            <p:nvPr/>
          </p:nvGrpSpPr>
          <p:grpSpPr bwMode="auto">
            <a:xfrm rot="-2700000">
              <a:off x="3915" y="2084"/>
              <a:ext cx="168" cy="269"/>
              <a:chOff x="1731" y="2340"/>
              <a:chExt cx="312" cy="500"/>
            </a:xfrm>
          </p:grpSpPr>
          <p:sp>
            <p:nvSpPr>
              <p:cNvPr id="25529" name="Oval 953">
                <a:extLst>
                  <a:ext uri="{FF2B5EF4-FFF2-40B4-BE49-F238E27FC236}">
                    <a16:creationId xmlns:a16="http://schemas.microsoft.com/office/drawing/2014/main" id="{72C84D04-C1DB-45F9-A854-6DD79E8AFB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4" y="2349"/>
                <a:ext cx="287" cy="28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30" name="AutoShape 954">
                <a:extLst>
                  <a:ext uri="{FF2B5EF4-FFF2-40B4-BE49-F238E27FC236}">
                    <a16:creationId xmlns:a16="http://schemas.microsoft.com/office/drawing/2014/main" id="{997BFAF7-ABD7-4861-852A-7FC44479D7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1" y="2340"/>
                <a:ext cx="312" cy="312"/>
              </a:xfrm>
              <a:custGeom>
                <a:avLst/>
                <a:gdLst>
                  <a:gd name="G0" fmla="+- 1800 0 0"/>
                  <a:gd name="G1" fmla="+- 21600 0 1800"/>
                  <a:gd name="G2" fmla="+- 21600 0 18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800" y="10800"/>
                    </a:moveTo>
                    <a:cubicBezTo>
                      <a:pt x="1800" y="15771"/>
                      <a:pt x="5829" y="19800"/>
                      <a:pt x="10800" y="19800"/>
                    </a:cubicBezTo>
                    <a:cubicBezTo>
                      <a:pt x="15771" y="19800"/>
                      <a:pt x="19800" y="15771"/>
                      <a:pt x="19800" y="10800"/>
                    </a:cubicBezTo>
                    <a:cubicBezTo>
                      <a:pt x="19800" y="5829"/>
                      <a:pt x="15771" y="1800"/>
                      <a:pt x="10800" y="1800"/>
                    </a:cubicBezTo>
                    <a:cubicBezTo>
                      <a:pt x="5829" y="1800"/>
                      <a:pt x="1800" y="5829"/>
                      <a:pt x="1800" y="1080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31" name="Rectangle 955">
                <a:extLst>
                  <a:ext uri="{FF2B5EF4-FFF2-40B4-BE49-F238E27FC236}">
                    <a16:creationId xmlns:a16="http://schemas.microsoft.com/office/drawing/2014/main" id="{28C50A1E-AD6D-47D3-AF8A-F360835EA8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642"/>
                <a:ext cx="28" cy="198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532" name="Group 956">
              <a:extLst>
                <a:ext uri="{FF2B5EF4-FFF2-40B4-BE49-F238E27FC236}">
                  <a16:creationId xmlns:a16="http://schemas.microsoft.com/office/drawing/2014/main" id="{3B3BE3E2-D49B-426B-BED1-AB66AEE33B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0" y="2696"/>
              <a:ext cx="230" cy="103"/>
              <a:chOff x="625" y="2103"/>
              <a:chExt cx="255" cy="114"/>
            </a:xfrm>
          </p:grpSpPr>
          <p:sp>
            <p:nvSpPr>
              <p:cNvPr id="25533" name="AutoShape 957">
                <a:extLst>
                  <a:ext uri="{FF2B5EF4-FFF2-40B4-BE49-F238E27FC236}">
                    <a16:creationId xmlns:a16="http://schemas.microsoft.com/office/drawing/2014/main" id="{2E0911EE-0FF0-4761-971A-7E5440532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2103"/>
                <a:ext cx="255" cy="114"/>
              </a:xfrm>
              <a:prstGeom prst="bevel">
                <a:avLst>
                  <a:gd name="adj" fmla="val 1250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25534" name="WordArt 958">
                <a:extLst>
                  <a:ext uri="{FF2B5EF4-FFF2-40B4-BE49-F238E27FC236}">
                    <a16:creationId xmlns:a16="http://schemas.microsoft.com/office/drawing/2014/main" id="{11704FF7-02D3-4E0C-B11C-F9224200A3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" y="2131"/>
                <a:ext cx="162" cy="5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FFFFFF"/>
                    </a:solidFill>
                    <a:latin typeface="ＭＳ Ｐゴシック" panose="020B0600070205080204" pitchFamily="50" charset="-128"/>
                  </a:rPr>
                  <a:t>検索</a:t>
                </a:r>
              </a:p>
            </p:txBody>
          </p:sp>
        </p:grpSp>
        <p:sp>
          <p:nvSpPr>
            <p:cNvPr id="25535" name="Rectangle 959">
              <a:extLst>
                <a:ext uri="{FF2B5EF4-FFF2-40B4-BE49-F238E27FC236}">
                  <a16:creationId xmlns:a16="http://schemas.microsoft.com/office/drawing/2014/main" id="{BC7EB5F4-0588-4AEB-963F-1ACF3E1A3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5" y="2467"/>
              <a:ext cx="716" cy="7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5551" name="Text Box 975">
            <a:extLst>
              <a:ext uri="{FF2B5EF4-FFF2-40B4-BE49-F238E27FC236}">
                <a16:creationId xmlns:a16="http://schemas.microsoft.com/office/drawing/2014/main" id="{DBDC9558-4CBB-4515-85CF-C7B90190E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SNS</a:t>
            </a:r>
          </a:p>
        </p:txBody>
      </p:sp>
      <p:sp>
        <p:nvSpPr>
          <p:cNvPr id="25552" name="Text Box 976">
            <a:extLst>
              <a:ext uri="{FF2B5EF4-FFF2-40B4-BE49-F238E27FC236}">
                <a16:creationId xmlns:a16="http://schemas.microsoft.com/office/drawing/2014/main" id="{4CE184B6-40FA-4EE6-BFDF-25E1844A59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SNS</a:t>
            </a:r>
          </a:p>
        </p:txBody>
      </p:sp>
      <p:sp>
        <p:nvSpPr>
          <p:cNvPr id="25553" name="Text Box 977">
            <a:extLst>
              <a:ext uri="{FF2B5EF4-FFF2-40B4-BE49-F238E27FC236}">
                <a16:creationId xmlns:a16="http://schemas.microsoft.com/office/drawing/2014/main" id="{B684FC74-BFF7-4D47-85AA-A08CB880A7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SNS</a:t>
            </a:r>
          </a:p>
        </p:txBody>
      </p:sp>
      <p:sp>
        <p:nvSpPr>
          <p:cNvPr id="25554" name="Text Box 978">
            <a:extLst>
              <a:ext uri="{FF2B5EF4-FFF2-40B4-BE49-F238E27FC236}">
                <a16:creationId xmlns:a16="http://schemas.microsoft.com/office/drawing/2014/main" id="{03295A67-3C7A-4CD1-9FBE-7576D29437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SNS</a:t>
            </a:r>
          </a:p>
        </p:txBody>
      </p:sp>
      <p:sp>
        <p:nvSpPr>
          <p:cNvPr id="25555" name="Text Box 979">
            <a:extLst>
              <a:ext uri="{FF2B5EF4-FFF2-40B4-BE49-F238E27FC236}">
                <a16:creationId xmlns:a16="http://schemas.microsoft.com/office/drawing/2014/main" id="{1846B953-F356-4AA6-87B3-BFC877962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SNS</a:t>
            </a:r>
          </a:p>
        </p:txBody>
      </p:sp>
      <p:grpSp>
        <p:nvGrpSpPr>
          <p:cNvPr id="31768" name="Group 1048">
            <a:extLst>
              <a:ext uri="{FF2B5EF4-FFF2-40B4-BE49-F238E27FC236}">
                <a16:creationId xmlns:a16="http://schemas.microsoft.com/office/drawing/2014/main" id="{101299EE-08A5-40AB-91BE-0A0F318E9D4B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724400"/>
            <a:ext cx="1584325" cy="1584325"/>
            <a:chOff x="262" y="2976"/>
            <a:chExt cx="998" cy="998"/>
          </a:xfrm>
        </p:grpSpPr>
        <p:grpSp>
          <p:nvGrpSpPr>
            <p:cNvPr id="25556" name="Group 980">
              <a:extLst>
                <a:ext uri="{FF2B5EF4-FFF2-40B4-BE49-F238E27FC236}">
                  <a16:creationId xmlns:a16="http://schemas.microsoft.com/office/drawing/2014/main" id="{D46ACF94-819A-442F-8CD6-676C90531C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2976"/>
              <a:ext cx="998" cy="998"/>
              <a:chOff x="262" y="527"/>
              <a:chExt cx="2178" cy="2223"/>
            </a:xfrm>
          </p:grpSpPr>
          <p:sp>
            <p:nvSpPr>
              <p:cNvPr id="25557" name="AutoShape 981">
                <a:extLst>
                  <a:ext uri="{FF2B5EF4-FFF2-40B4-BE49-F238E27FC236}">
                    <a16:creationId xmlns:a16="http://schemas.microsoft.com/office/drawing/2014/main" id="{85A4E743-139A-4025-948A-04EAB8481E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58" name="AutoShape 982">
                <a:extLst>
                  <a:ext uri="{FF2B5EF4-FFF2-40B4-BE49-F238E27FC236}">
                    <a16:creationId xmlns:a16="http://schemas.microsoft.com/office/drawing/2014/main" id="{949EE183-7645-4B8B-976F-9B729440C9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59" name="Rectangle 983">
                <a:extLst>
                  <a:ext uri="{FF2B5EF4-FFF2-40B4-BE49-F238E27FC236}">
                    <a16:creationId xmlns:a16="http://schemas.microsoft.com/office/drawing/2014/main" id="{7AB87B3D-5C8D-4F26-85CE-BA65194EC4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60" name="Rectangle 984">
                <a:extLst>
                  <a:ext uri="{FF2B5EF4-FFF2-40B4-BE49-F238E27FC236}">
                    <a16:creationId xmlns:a16="http://schemas.microsoft.com/office/drawing/2014/main" id="{0746060C-5F54-4C8C-862F-B2FEE7E0BC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61" name="Rectangle 985">
                <a:extLst>
                  <a:ext uri="{FF2B5EF4-FFF2-40B4-BE49-F238E27FC236}">
                    <a16:creationId xmlns:a16="http://schemas.microsoft.com/office/drawing/2014/main" id="{3BB579ED-89A4-4B93-90DE-9FEE806BDA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62" name="Rectangle 986">
                <a:extLst>
                  <a:ext uri="{FF2B5EF4-FFF2-40B4-BE49-F238E27FC236}">
                    <a16:creationId xmlns:a16="http://schemas.microsoft.com/office/drawing/2014/main" id="{2AE0ACC6-AC05-4D25-8E8E-897C1F1606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63" name="Rectangle 987">
                <a:extLst>
                  <a:ext uri="{FF2B5EF4-FFF2-40B4-BE49-F238E27FC236}">
                    <a16:creationId xmlns:a16="http://schemas.microsoft.com/office/drawing/2014/main" id="{29301658-2825-447E-8642-F07E4BED3C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64" name="AutoShape 988">
                <a:extLst>
                  <a:ext uri="{FF2B5EF4-FFF2-40B4-BE49-F238E27FC236}">
                    <a16:creationId xmlns:a16="http://schemas.microsoft.com/office/drawing/2014/main" id="{AE422C1E-2748-4E09-A9C3-12A91DD13E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565" name="Group 989">
                <a:extLst>
                  <a:ext uri="{FF2B5EF4-FFF2-40B4-BE49-F238E27FC236}">
                    <a16:creationId xmlns:a16="http://schemas.microsoft.com/office/drawing/2014/main" id="{2402E1A7-70AF-4292-8A39-F32937F523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25566" name="Group 990">
                  <a:extLst>
                    <a:ext uri="{FF2B5EF4-FFF2-40B4-BE49-F238E27FC236}">
                      <a16:creationId xmlns:a16="http://schemas.microsoft.com/office/drawing/2014/main" id="{FDEBD93B-178E-433F-975D-160E12D4FF8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25567" name="AutoShape 991">
                    <a:extLst>
                      <a:ext uri="{FF2B5EF4-FFF2-40B4-BE49-F238E27FC236}">
                        <a16:creationId xmlns:a16="http://schemas.microsoft.com/office/drawing/2014/main" id="{8F5CA1FD-8A1F-4D81-9A44-D99BEB01B18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568" name="Rectangle 992">
                    <a:extLst>
                      <a:ext uri="{FF2B5EF4-FFF2-40B4-BE49-F238E27FC236}">
                        <a16:creationId xmlns:a16="http://schemas.microsoft.com/office/drawing/2014/main" id="{90B70D07-1511-4CF6-B0B3-46C7875B1D4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5569" name="Group 993">
                  <a:extLst>
                    <a:ext uri="{FF2B5EF4-FFF2-40B4-BE49-F238E27FC236}">
                      <a16:creationId xmlns:a16="http://schemas.microsoft.com/office/drawing/2014/main" id="{D9EE75AB-B0AD-4194-9572-AAEC92E76C5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25570" name="AutoShape 994">
                    <a:extLst>
                      <a:ext uri="{FF2B5EF4-FFF2-40B4-BE49-F238E27FC236}">
                        <a16:creationId xmlns:a16="http://schemas.microsoft.com/office/drawing/2014/main" id="{88B479BB-F58A-4DFF-ADEC-B29DC22B574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571" name="Rectangle 995">
                    <a:extLst>
                      <a:ext uri="{FF2B5EF4-FFF2-40B4-BE49-F238E27FC236}">
                        <a16:creationId xmlns:a16="http://schemas.microsoft.com/office/drawing/2014/main" id="{34E02CF5-BDDB-4DF2-B5E0-40161CCD774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572" name="Rectangle 996">
                    <a:extLst>
                      <a:ext uri="{FF2B5EF4-FFF2-40B4-BE49-F238E27FC236}">
                        <a16:creationId xmlns:a16="http://schemas.microsoft.com/office/drawing/2014/main" id="{988450C6-0E69-4515-A438-8F65B56B6D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5573" name="Group 997">
                  <a:extLst>
                    <a:ext uri="{FF2B5EF4-FFF2-40B4-BE49-F238E27FC236}">
                      <a16:creationId xmlns:a16="http://schemas.microsoft.com/office/drawing/2014/main" id="{3D940F67-937D-464D-A925-6DBB79E4D3F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25574" name="AutoShape 998">
                    <a:extLst>
                      <a:ext uri="{FF2B5EF4-FFF2-40B4-BE49-F238E27FC236}">
                        <a16:creationId xmlns:a16="http://schemas.microsoft.com/office/drawing/2014/main" id="{8902681A-EF3B-42C4-B28D-6E81EAB43A1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5575" name="Group 999">
                    <a:extLst>
                      <a:ext uri="{FF2B5EF4-FFF2-40B4-BE49-F238E27FC236}">
                        <a16:creationId xmlns:a16="http://schemas.microsoft.com/office/drawing/2014/main" id="{76E8B09F-D754-4768-936E-C08207E5A34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25576" name="Rectangle 1000">
                      <a:extLst>
                        <a:ext uri="{FF2B5EF4-FFF2-40B4-BE49-F238E27FC236}">
                          <a16:creationId xmlns:a16="http://schemas.microsoft.com/office/drawing/2014/main" id="{9477D970-D46A-4B23-B619-58A87B1C2B4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577" name="Rectangle 1001">
                      <a:extLst>
                        <a:ext uri="{FF2B5EF4-FFF2-40B4-BE49-F238E27FC236}">
                          <a16:creationId xmlns:a16="http://schemas.microsoft.com/office/drawing/2014/main" id="{42EB1571-5757-409E-8CE3-4A6B8F06500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5578" name="Group 1002">
              <a:extLst>
                <a:ext uri="{FF2B5EF4-FFF2-40B4-BE49-F238E27FC236}">
                  <a16:creationId xmlns:a16="http://schemas.microsoft.com/office/drawing/2014/main" id="{3A18E1A9-D623-4D51-AD48-9F1A7D184C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" y="3338"/>
              <a:ext cx="181" cy="182"/>
              <a:chOff x="308" y="890"/>
              <a:chExt cx="181" cy="182"/>
            </a:xfrm>
          </p:grpSpPr>
          <p:sp>
            <p:nvSpPr>
              <p:cNvPr id="25579" name="Rectangle 1003">
                <a:extLst>
                  <a:ext uri="{FF2B5EF4-FFF2-40B4-BE49-F238E27FC236}">
                    <a16:creationId xmlns:a16="http://schemas.microsoft.com/office/drawing/2014/main" id="{386B536B-0203-4A07-805F-7A9B8A5983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890"/>
                <a:ext cx="181" cy="181"/>
              </a:xfrm>
              <a:prstGeom prst="rect">
                <a:avLst/>
              </a:prstGeom>
              <a:gradFill rotWithShape="1">
                <a:gsLst>
                  <a:gs pos="0">
                    <a:srgbClr val="FF99CC">
                      <a:gamma/>
                      <a:tint val="0"/>
                      <a:invGamma/>
                    </a:srgbClr>
                  </a:gs>
                  <a:gs pos="100000">
                    <a:srgbClr val="FF99CC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580" name="Group 1004">
                <a:extLst>
                  <a:ext uri="{FF2B5EF4-FFF2-40B4-BE49-F238E27FC236}">
                    <a16:creationId xmlns:a16="http://schemas.microsoft.com/office/drawing/2014/main" id="{7740BD44-2C4B-42D2-89CC-D13BC58F1C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9" y="890"/>
                <a:ext cx="119" cy="182"/>
                <a:chOff x="1669" y="572"/>
                <a:chExt cx="621" cy="953"/>
              </a:xfrm>
            </p:grpSpPr>
            <p:sp>
              <p:nvSpPr>
                <p:cNvPr id="25581" name="Oval 1005">
                  <a:extLst>
                    <a:ext uri="{FF2B5EF4-FFF2-40B4-BE49-F238E27FC236}">
                      <a16:creationId xmlns:a16="http://schemas.microsoft.com/office/drawing/2014/main" id="{6B38B172-B885-44D0-9C80-23243EDD11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2" y="593"/>
                  <a:ext cx="455" cy="64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82" name="Oval 1006">
                  <a:extLst>
                    <a:ext uri="{FF2B5EF4-FFF2-40B4-BE49-F238E27FC236}">
                      <a16:creationId xmlns:a16="http://schemas.microsoft.com/office/drawing/2014/main" id="{55EF2D1A-82FD-4A6B-9EE7-E513EA2CDC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2" y="572"/>
                  <a:ext cx="455" cy="47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83" name="Oval 1007">
                  <a:extLst>
                    <a:ext uri="{FF2B5EF4-FFF2-40B4-BE49-F238E27FC236}">
                      <a16:creationId xmlns:a16="http://schemas.microsoft.com/office/drawing/2014/main" id="{8AAE6F5D-843D-4FF0-A454-A589E6F0E3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1752" y="849"/>
                  <a:ext cx="80" cy="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84" name="Oval 1008">
                  <a:extLst>
                    <a:ext uri="{FF2B5EF4-FFF2-40B4-BE49-F238E27FC236}">
                      <a16:creationId xmlns:a16="http://schemas.microsoft.com/office/drawing/2014/main" id="{2AB03097-08B7-4973-BBE5-00A4FC52D5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2127" y="849"/>
                  <a:ext cx="80" cy="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85" name="Oval 1009">
                  <a:extLst>
                    <a:ext uri="{FF2B5EF4-FFF2-40B4-BE49-F238E27FC236}">
                      <a16:creationId xmlns:a16="http://schemas.microsoft.com/office/drawing/2014/main" id="{D11D6C06-2A86-4C69-9C74-1F01AD1CE1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72" y="634"/>
                  <a:ext cx="415" cy="476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5586" name="Group 1010">
                  <a:extLst>
                    <a:ext uri="{FF2B5EF4-FFF2-40B4-BE49-F238E27FC236}">
                      <a16:creationId xmlns:a16="http://schemas.microsoft.com/office/drawing/2014/main" id="{B43CB01A-5233-4297-BFA6-BC833BAA3CA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17" y="883"/>
                  <a:ext cx="125" cy="331"/>
                  <a:chOff x="2304" y="2251"/>
                  <a:chExt cx="317" cy="726"/>
                </a:xfrm>
              </p:grpSpPr>
              <p:sp>
                <p:nvSpPr>
                  <p:cNvPr id="25587" name="Oval 1011">
                    <a:extLst>
                      <a:ext uri="{FF2B5EF4-FFF2-40B4-BE49-F238E27FC236}">
                        <a16:creationId xmlns:a16="http://schemas.microsoft.com/office/drawing/2014/main" id="{1801F48F-6602-4099-8F66-D8D201D9713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251"/>
                    <a:ext cx="317" cy="7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CC99">
                          <a:gamma/>
                          <a:tint val="47451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588" name="Oval 1012">
                    <a:extLst>
                      <a:ext uri="{FF2B5EF4-FFF2-40B4-BE49-F238E27FC236}">
                        <a16:creationId xmlns:a16="http://schemas.microsoft.com/office/drawing/2014/main" id="{5030F790-7389-45EF-9DA3-12C8E0F460F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478"/>
                    <a:ext cx="317" cy="272"/>
                  </a:xfrm>
                  <a:prstGeom prst="ellipse">
                    <a:avLst/>
                  </a:prstGeom>
                  <a:solidFill>
                    <a:srgbClr val="FF99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5589" name="Oval 1013">
                  <a:extLst>
                    <a:ext uri="{FF2B5EF4-FFF2-40B4-BE49-F238E27FC236}">
                      <a16:creationId xmlns:a16="http://schemas.microsoft.com/office/drawing/2014/main" id="{72A87CD9-962C-410F-B6C6-ACC55A1DED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79" y="634"/>
                  <a:ext cx="402" cy="4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90" name="Freeform 1014">
                  <a:extLst>
                    <a:ext uri="{FF2B5EF4-FFF2-40B4-BE49-F238E27FC236}">
                      <a16:creationId xmlns:a16="http://schemas.microsoft.com/office/drawing/2014/main" id="{D5A763C3-6DFC-44D9-B422-245C69F0C2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1950" y="966"/>
                  <a:ext cx="60" cy="21"/>
                </a:xfrm>
                <a:custGeom>
                  <a:avLst/>
                  <a:gdLst>
                    <a:gd name="T0" fmla="*/ 0 w 363"/>
                    <a:gd name="T1" fmla="*/ 91 h 98"/>
                    <a:gd name="T2" fmla="*/ 182 w 363"/>
                    <a:gd name="T3" fmla="*/ 0 h 98"/>
                    <a:gd name="T4" fmla="*/ 363 w 363"/>
                    <a:gd name="T5" fmla="*/ 91 h 98"/>
                    <a:gd name="T6" fmla="*/ 182 w 363"/>
                    <a:gd name="T7" fmla="*/ 45 h 98"/>
                    <a:gd name="T8" fmla="*/ 0 w 363"/>
                    <a:gd name="T9" fmla="*/ 91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98">
                      <a:moveTo>
                        <a:pt x="0" y="91"/>
                      </a:moveTo>
                      <a:cubicBezTo>
                        <a:pt x="0" y="84"/>
                        <a:pt x="122" y="0"/>
                        <a:pt x="182" y="0"/>
                      </a:cubicBezTo>
                      <a:cubicBezTo>
                        <a:pt x="242" y="0"/>
                        <a:pt x="363" y="84"/>
                        <a:pt x="363" y="91"/>
                      </a:cubicBezTo>
                      <a:cubicBezTo>
                        <a:pt x="363" y="98"/>
                        <a:pt x="242" y="45"/>
                        <a:pt x="182" y="45"/>
                      </a:cubicBezTo>
                      <a:cubicBezTo>
                        <a:pt x="122" y="45"/>
                        <a:pt x="0" y="98"/>
                        <a:pt x="0" y="91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5591" name="Group 1015">
                  <a:extLst>
                    <a:ext uri="{FF2B5EF4-FFF2-40B4-BE49-F238E27FC236}">
                      <a16:creationId xmlns:a16="http://schemas.microsoft.com/office/drawing/2014/main" id="{6FB78F31-BFE5-41EE-BBD1-38FB25D83E0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18" y="1007"/>
                  <a:ext cx="124" cy="41"/>
                  <a:chOff x="2893" y="1933"/>
                  <a:chExt cx="642" cy="228"/>
                </a:xfrm>
              </p:grpSpPr>
              <p:sp>
                <p:nvSpPr>
                  <p:cNvPr id="25592" name="Freeform 1016">
                    <a:extLst>
                      <a:ext uri="{FF2B5EF4-FFF2-40B4-BE49-F238E27FC236}">
                        <a16:creationId xmlns:a16="http://schemas.microsoft.com/office/drawing/2014/main" id="{8CFD5DA6-6188-44B3-B658-BCC33011E93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93" y="1933"/>
                    <a:ext cx="642" cy="22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99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99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593" name="Freeform 1017">
                    <a:extLst>
                      <a:ext uri="{FF2B5EF4-FFF2-40B4-BE49-F238E27FC236}">
                        <a16:creationId xmlns:a16="http://schemas.microsoft.com/office/drawing/2014/main" id="{C530DDFC-E6C7-4F3C-B7E8-6EFA3984FE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87" y="2024"/>
                    <a:ext cx="454" cy="13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0066"/>
                      </a:gs>
                      <a:gs pos="100000">
                        <a:srgbClr val="FF505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5594" name="Oval 1018">
                  <a:extLst>
                    <a:ext uri="{FF2B5EF4-FFF2-40B4-BE49-F238E27FC236}">
                      <a16:creationId xmlns:a16="http://schemas.microsoft.com/office/drawing/2014/main" id="{9F0FBFA4-F4A4-497D-90A3-7D72CD8723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34" y="1110"/>
                  <a:ext cx="290" cy="166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95" name="Freeform 1019" descr="青い画用紙">
                  <a:extLst>
                    <a:ext uri="{FF2B5EF4-FFF2-40B4-BE49-F238E27FC236}">
                      <a16:creationId xmlns:a16="http://schemas.microsoft.com/office/drawing/2014/main" id="{B722EF65-4862-4064-8D3C-BD0298424B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5" y="1110"/>
                  <a:ext cx="249" cy="415"/>
                </a:xfrm>
                <a:custGeom>
                  <a:avLst/>
                  <a:gdLst>
                    <a:gd name="T0" fmla="*/ 272 w 544"/>
                    <a:gd name="T1" fmla="*/ 945 h 945"/>
                    <a:gd name="T2" fmla="*/ 0 w 544"/>
                    <a:gd name="T3" fmla="*/ 128 h 945"/>
                    <a:gd name="T4" fmla="*/ 272 w 544"/>
                    <a:gd name="T5" fmla="*/ 174 h 945"/>
                    <a:gd name="T6" fmla="*/ 544 w 544"/>
                    <a:gd name="T7" fmla="*/ 128 h 945"/>
                    <a:gd name="T8" fmla="*/ 272 w 544"/>
                    <a:gd name="T9" fmla="*/ 945 h 9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4" h="945">
                      <a:moveTo>
                        <a:pt x="272" y="945"/>
                      </a:moveTo>
                      <a:cubicBezTo>
                        <a:pt x="181" y="945"/>
                        <a:pt x="0" y="256"/>
                        <a:pt x="0" y="128"/>
                      </a:cubicBezTo>
                      <a:cubicBezTo>
                        <a:pt x="0" y="0"/>
                        <a:pt x="181" y="174"/>
                        <a:pt x="272" y="174"/>
                      </a:cubicBezTo>
                      <a:cubicBezTo>
                        <a:pt x="363" y="174"/>
                        <a:pt x="544" y="0"/>
                        <a:pt x="544" y="128"/>
                      </a:cubicBezTo>
                      <a:cubicBezTo>
                        <a:pt x="544" y="256"/>
                        <a:pt x="363" y="945"/>
                        <a:pt x="272" y="945"/>
                      </a:cubicBezTo>
                      <a:close/>
                    </a:path>
                  </a:pathLst>
                </a:custGeom>
                <a:blipFill dpi="0" rotWithShape="0">
                  <a:blip r:embed="rId2"/>
                  <a:srcRect/>
                  <a:tile tx="0" ty="0" sx="100000" sy="100000" flip="none" algn="tl"/>
                </a:blip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596" name="Freeform 1020">
                  <a:extLst>
                    <a:ext uri="{FF2B5EF4-FFF2-40B4-BE49-F238E27FC236}">
                      <a16:creationId xmlns:a16="http://schemas.microsoft.com/office/drawing/2014/main" id="{32A0DB77-6C6E-40B3-BA28-682E6510E7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9" y="1132"/>
                  <a:ext cx="299" cy="393"/>
                </a:xfrm>
                <a:custGeom>
                  <a:avLst/>
                  <a:gdLst>
                    <a:gd name="T0" fmla="*/ 468 w 655"/>
                    <a:gd name="T1" fmla="*/ 0 h 859"/>
                    <a:gd name="T2" fmla="*/ 189 w 655"/>
                    <a:gd name="T3" fmla="*/ 133 h 859"/>
                    <a:gd name="T4" fmla="*/ 113 w 655"/>
                    <a:gd name="T5" fmla="*/ 224 h 859"/>
                    <a:gd name="T6" fmla="*/ 76 w 655"/>
                    <a:gd name="T7" fmla="*/ 315 h 859"/>
                    <a:gd name="T8" fmla="*/ 0 w 655"/>
                    <a:gd name="T9" fmla="*/ 859 h 859"/>
                    <a:gd name="T10" fmla="*/ 655 w 655"/>
                    <a:gd name="T11" fmla="*/ 859 h 859"/>
                    <a:gd name="T12" fmla="*/ 468 w 655"/>
                    <a:gd name="T13" fmla="*/ 0 h 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5" h="859">
                      <a:moveTo>
                        <a:pt x="468" y="0"/>
                      </a:moveTo>
                      <a:lnTo>
                        <a:pt x="189" y="133"/>
                      </a:lnTo>
                      <a:lnTo>
                        <a:pt x="113" y="224"/>
                      </a:lnTo>
                      <a:lnTo>
                        <a:pt x="76" y="315"/>
                      </a:lnTo>
                      <a:lnTo>
                        <a:pt x="0" y="859"/>
                      </a:lnTo>
                      <a:lnTo>
                        <a:pt x="655" y="859"/>
                      </a:lnTo>
                      <a:lnTo>
                        <a:pt x="46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66FF">
                        <a:gamma/>
                        <a:tint val="63529"/>
                        <a:invGamma/>
                      </a:srgbClr>
                    </a:gs>
                    <a:gs pos="100000">
                      <a:srgbClr val="6666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597" name="Freeform 1021">
                  <a:extLst>
                    <a:ext uri="{FF2B5EF4-FFF2-40B4-BE49-F238E27FC236}">
                      <a16:creationId xmlns:a16="http://schemas.microsoft.com/office/drawing/2014/main" id="{5382BA08-99C8-4CBE-BA9D-F544451F39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1" y="1110"/>
                  <a:ext cx="249" cy="415"/>
                </a:xfrm>
                <a:custGeom>
                  <a:avLst/>
                  <a:gdLst>
                    <a:gd name="T0" fmla="*/ 363 w 544"/>
                    <a:gd name="T1" fmla="*/ 0 h 908"/>
                    <a:gd name="T2" fmla="*/ 544 w 544"/>
                    <a:gd name="T3" fmla="*/ 908 h 908"/>
                    <a:gd name="T4" fmla="*/ 363 w 544"/>
                    <a:gd name="T5" fmla="*/ 908 h 908"/>
                    <a:gd name="T6" fmla="*/ 136 w 544"/>
                    <a:gd name="T7" fmla="*/ 726 h 908"/>
                    <a:gd name="T8" fmla="*/ 227 w 544"/>
                    <a:gd name="T9" fmla="*/ 499 h 908"/>
                    <a:gd name="T10" fmla="*/ 0 w 544"/>
                    <a:gd name="T11" fmla="*/ 499 h 908"/>
                    <a:gd name="T12" fmla="*/ 181 w 544"/>
                    <a:gd name="T13" fmla="*/ 91 h 908"/>
                    <a:gd name="T14" fmla="*/ 363 w 544"/>
                    <a:gd name="T15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44" h="908">
                      <a:moveTo>
                        <a:pt x="363" y="0"/>
                      </a:moveTo>
                      <a:lnTo>
                        <a:pt x="544" y="908"/>
                      </a:lnTo>
                      <a:lnTo>
                        <a:pt x="363" y="908"/>
                      </a:lnTo>
                      <a:lnTo>
                        <a:pt x="136" y="726"/>
                      </a:lnTo>
                      <a:lnTo>
                        <a:pt x="227" y="499"/>
                      </a:lnTo>
                      <a:lnTo>
                        <a:pt x="0" y="499"/>
                      </a:lnTo>
                      <a:lnTo>
                        <a:pt x="181" y="91"/>
                      </a:lnTo>
                      <a:lnTo>
                        <a:pt x="363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99FF">
                        <a:gamma/>
                        <a:tint val="66667"/>
                        <a:invGamma/>
                      </a:srgbClr>
                    </a:gs>
                    <a:gs pos="100000">
                      <a:srgbClr val="6699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598" name="Freeform 1022">
                  <a:extLst>
                    <a:ext uri="{FF2B5EF4-FFF2-40B4-BE49-F238E27FC236}">
                      <a16:creationId xmlns:a16="http://schemas.microsoft.com/office/drawing/2014/main" id="{750EF159-BD4B-4A5D-A20F-505793EF9B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991" y="1132"/>
                  <a:ext cx="299" cy="393"/>
                </a:xfrm>
                <a:custGeom>
                  <a:avLst/>
                  <a:gdLst>
                    <a:gd name="T0" fmla="*/ 468 w 655"/>
                    <a:gd name="T1" fmla="*/ 0 h 859"/>
                    <a:gd name="T2" fmla="*/ 189 w 655"/>
                    <a:gd name="T3" fmla="*/ 133 h 859"/>
                    <a:gd name="T4" fmla="*/ 113 w 655"/>
                    <a:gd name="T5" fmla="*/ 224 h 859"/>
                    <a:gd name="T6" fmla="*/ 76 w 655"/>
                    <a:gd name="T7" fmla="*/ 315 h 859"/>
                    <a:gd name="T8" fmla="*/ 0 w 655"/>
                    <a:gd name="T9" fmla="*/ 859 h 859"/>
                    <a:gd name="T10" fmla="*/ 655 w 655"/>
                    <a:gd name="T11" fmla="*/ 859 h 859"/>
                    <a:gd name="T12" fmla="*/ 468 w 655"/>
                    <a:gd name="T13" fmla="*/ 0 h 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5" h="859">
                      <a:moveTo>
                        <a:pt x="468" y="0"/>
                      </a:moveTo>
                      <a:lnTo>
                        <a:pt x="189" y="133"/>
                      </a:lnTo>
                      <a:lnTo>
                        <a:pt x="113" y="224"/>
                      </a:lnTo>
                      <a:lnTo>
                        <a:pt x="76" y="315"/>
                      </a:lnTo>
                      <a:lnTo>
                        <a:pt x="0" y="859"/>
                      </a:lnTo>
                      <a:lnTo>
                        <a:pt x="655" y="859"/>
                      </a:lnTo>
                      <a:lnTo>
                        <a:pt x="46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66FF">
                        <a:gamma/>
                        <a:tint val="63529"/>
                        <a:invGamma/>
                      </a:srgbClr>
                    </a:gs>
                    <a:gs pos="100000">
                      <a:srgbClr val="6666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599" name="Freeform 1023">
                  <a:extLst>
                    <a:ext uri="{FF2B5EF4-FFF2-40B4-BE49-F238E27FC236}">
                      <a16:creationId xmlns:a16="http://schemas.microsoft.com/office/drawing/2014/main" id="{EE2B1E42-C3C8-488A-838D-59F70D82DA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980" y="1110"/>
                  <a:ext cx="248" cy="415"/>
                </a:xfrm>
                <a:custGeom>
                  <a:avLst/>
                  <a:gdLst>
                    <a:gd name="T0" fmla="*/ 363 w 544"/>
                    <a:gd name="T1" fmla="*/ 0 h 908"/>
                    <a:gd name="T2" fmla="*/ 544 w 544"/>
                    <a:gd name="T3" fmla="*/ 908 h 908"/>
                    <a:gd name="T4" fmla="*/ 363 w 544"/>
                    <a:gd name="T5" fmla="*/ 908 h 908"/>
                    <a:gd name="T6" fmla="*/ 136 w 544"/>
                    <a:gd name="T7" fmla="*/ 726 h 908"/>
                    <a:gd name="T8" fmla="*/ 227 w 544"/>
                    <a:gd name="T9" fmla="*/ 499 h 908"/>
                    <a:gd name="T10" fmla="*/ 0 w 544"/>
                    <a:gd name="T11" fmla="*/ 499 h 908"/>
                    <a:gd name="T12" fmla="*/ 181 w 544"/>
                    <a:gd name="T13" fmla="*/ 91 h 908"/>
                    <a:gd name="T14" fmla="*/ 363 w 544"/>
                    <a:gd name="T15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44" h="908">
                      <a:moveTo>
                        <a:pt x="363" y="0"/>
                      </a:moveTo>
                      <a:lnTo>
                        <a:pt x="544" y="908"/>
                      </a:lnTo>
                      <a:lnTo>
                        <a:pt x="363" y="908"/>
                      </a:lnTo>
                      <a:lnTo>
                        <a:pt x="136" y="726"/>
                      </a:lnTo>
                      <a:lnTo>
                        <a:pt x="227" y="499"/>
                      </a:lnTo>
                      <a:lnTo>
                        <a:pt x="0" y="499"/>
                      </a:lnTo>
                      <a:lnTo>
                        <a:pt x="181" y="91"/>
                      </a:lnTo>
                      <a:lnTo>
                        <a:pt x="363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99FF">
                        <a:gamma/>
                        <a:tint val="66667"/>
                        <a:invGamma/>
                      </a:srgbClr>
                    </a:gs>
                    <a:gs pos="100000">
                      <a:srgbClr val="6699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744" name="AutoShape 1024">
                  <a:extLst>
                    <a:ext uri="{FF2B5EF4-FFF2-40B4-BE49-F238E27FC236}">
                      <a16:creationId xmlns:a16="http://schemas.microsoft.com/office/drawing/2014/main" id="{EFFB523F-DEF8-4869-85A5-E901399DE5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855" y="717"/>
                  <a:ext cx="41" cy="166"/>
                </a:xfrm>
                <a:prstGeom prst="moon">
                  <a:avLst>
                    <a:gd name="adj" fmla="val 28676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745" name="AutoShape 1025">
                  <a:extLst>
                    <a:ext uri="{FF2B5EF4-FFF2-40B4-BE49-F238E27FC236}">
                      <a16:creationId xmlns:a16="http://schemas.microsoft.com/office/drawing/2014/main" id="{9DC6EEC8-B6FC-4115-8E79-7FC36FAB44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062" y="717"/>
                  <a:ext cx="41" cy="166"/>
                </a:xfrm>
                <a:prstGeom prst="moon">
                  <a:avLst>
                    <a:gd name="adj" fmla="val 28676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746" name="Freeform 1026">
                  <a:extLst>
                    <a:ext uri="{FF2B5EF4-FFF2-40B4-BE49-F238E27FC236}">
                      <a16:creationId xmlns:a16="http://schemas.microsoft.com/office/drawing/2014/main" id="{E82CC1F9-1084-4323-B066-B225D47B05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5" y="584"/>
                  <a:ext cx="297" cy="277"/>
                </a:xfrm>
                <a:custGeom>
                  <a:avLst/>
                  <a:gdLst>
                    <a:gd name="T0" fmla="*/ 492 w 650"/>
                    <a:gd name="T1" fmla="*/ 19 h 606"/>
                    <a:gd name="T2" fmla="*/ 174 w 650"/>
                    <a:gd name="T3" fmla="*/ 156 h 606"/>
                    <a:gd name="T4" fmla="*/ 38 w 650"/>
                    <a:gd name="T5" fmla="*/ 564 h 606"/>
                    <a:gd name="T6" fmla="*/ 405 w 650"/>
                    <a:gd name="T7" fmla="*/ 409 h 606"/>
                    <a:gd name="T8" fmla="*/ 628 w 650"/>
                    <a:gd name="T9" fmla="*/ 65 h 606"/>
                    <a:gd name="T10" fmla="*/ 537 w 650"/>
                    <a:gd name="T11" fmla="*/ 19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50" h="606">
                      <a:moveTo>
                        <a:pt x="492" y="19"/>
                      </a:moveTo>
                      <a:cubicBezTo>
                        <a:pt x="371" y="42"/>
                        <a:pt x="250" y="65"/>
                        <a:pt x="174" y="156"/>
                      </a:cubicBezTo>
                      <a:cubicBezTo>
                        <a:pt x="98" y="247"/>
                        <a:pt x="0" y="522"/>
                        <a:pt x="38" y="564"/>
                      </a:cubicBezTo>
                      <a:cubicBezTo>
                        <a:pt x="76" y="606"/>
                        <a:pt x="307" y="492"/>
                        <a:pt x="405" y="409"/>
                      </a:cubicBezTo>
                      <a:cubicBezTo>
                        <a:pt x="503" y="326"/>
                        <a:pt x="606" y="130"/>
                        <a:pt x="628" y="65"/>
                      </a:cubicBezTo>
                      <a:cubicBezTo>
                        <a:pt x="650" y="0"/>
                        <a:pt x="552" y="27"/>
                        <a:pt x="537" y="19"/>
                      </a:cubicBez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747" name="AutoShape 1027">
                  <a:extLst>
                    <a:ext uri="{FF2B5EF4-FFF2-40B4-BE49-F238E27FC236}">
                      <a16:creationId xmlns:a16="http://schemas.microsoft.com/office/drawing/2014/main" id="{E735349F-BDBE-45B5-8AF0-14F7994580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063" y="799"/>
                  <a:ext cx="42" cy="125"/>
                </a:xfrm>
                <a:prstGeom prst="moon">
                  <a:avLst>
                    <a:gd name="adj" fmla="val 46153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748" name="AutoShape 1028">
                  <a:extLst>
                    <a:ext uri="{FF2B5EF4-FFF2-40B4-BE49-F238E27FC236}">
                      <a16:creationId xmlns:a16="http://schemas.microsoft.com/office/drawing/2014/main" id="{0109E50B-46F2-4EF6-998B-D418758C66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855" y="800"/>
                  <a:ext cx="42" cy="124"/>
                </a:xfrm>
                <a:prstGeom prst="moon">
                  <a:avLst>
                    <a:gd name="adj" fmla="val 46153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749" name="Oval 1029">
                  <a:extLst>
                    <a:ext uri="{FF2B5EF4-FFF2-40B4-BE49-F238E27FC236}">
                      <a16:creationId xmlns:a16="http://schemas.microsoft.com/office/drawing/2014/main" id="{329ADE2A-780A-48DB-BEC7-39B626A477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3" y="904"/>
                  <a:ext cx="124" cy="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99"/>
                    </a:gs>
                    <a:gs pos="100000">
                      <a:srgbClr val="FF9999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750" name="Oval 1030">
                  <a:extLst>
                    <a:ext uri="{FF2B5EF4-FFF2-40B4-BE49-F238E27FC236}">
                      <a16:creationId xmlns:a16="http://schemas.microsoft.com/office/drawing/2014/main" id="{2CB6F88F-F97E-4B24-947F-3F9B153180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2" y="904"/>
                  <a:ext cx="124" cy="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99"/>
                    </a:gs>
                    <a:gs pos="100000">
                      <a:srgbClr val="FF9999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1751" name="Group 1031">
                  <a:extLst>
                    <a:ext uri="{FF2B5EF4-FFF2-40B4-BE49-F238E27FC236}">
                      <a16:creationId xmlns:a16="http://schemas.microsoft.com/office/drawing/2014/main" id="{26C70E61-0B98-427A-A468-CA6BCAD02C3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5300000">
                  <a:off x="1808" y="840"/>
                  <a:ext cx="31" cy="20"/>
                  <a:chOff x="4526" y="2523"/>
                  <a:chExt cx="91" cy="91"/>
                </a:xfrm>
              </p:grpSpPr>
              <p:sp>
                <p:nvSpPr>
                  <p:cNvPr id="31752" name="AutoShape 1032">
                    <a:extLst>
                      <a:ext uri="{FF2B5EF4-FFF2-40B4-BE49-F238E27FC236}">
                        <a16:creationId xmlns:a16="http://schemas.microsoft.com/office/drawing/2014/main" id="{0A316F42-AE72-4036-96AE-665A34EB83F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45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53" name="AutoShape 1033">
                    <a:extLst>
                      <a:ext uri="{FF2B5EF4-FFF2-40B4-BE49-F238E27FC236}">
                        <a16:creationId xmlns:a16="http://schemas.microsoft.com/office/drawing/2014/main" id="{E94F8FB7-713A-4916-AF17-BDCA325CEB6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00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754" name="Group 1034">
                  <a:extLst>
                    <a:ext uri="{FF2B5EF4-FFF2-40B4-BE49-F238E27FC236}">
                      <a16:creationId xmlns:a16="http://schemas.microsoft.com/office/drawing/2014/main" id="{CD2503FF-F755-48C6-9172-7A80D2A1DC3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6300000" flipH="1">
                  <a:off x="2119" y="839"/>
                  <a:ext cx="31" cy="21"/>
                  <a:chOff x="4526" y="2523"/>
                  <a:chExt cx="91" cy="91"/>
                </a:xfrm>
              </p:grpSpPr>
              <p:sp>
                <p:nvSpPr>
                  <p:cNvPr id="31755" name="AutoShape 1035">
                    <a:extLst>
                      <a:ext uri="{FF2B5EF4-FFF2-40B4-BE49-F238E27FC236}">
                        <a16:creationId xmlns:a16="http://schemas.microsoft.com/office/drawing/2014/main" id="{E3F064CF-2C78-4B9D-9F6D-1A448B2503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45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56" name="AutoShape 1036">
                    <a:extLst>
                      <a:ext uri="{FF2B5EF4-FFF2-40B4-BE49-F238E27FC236}">
                        <a16:creationId xmlns:a16="http://schemas.microsoft.com/office/drawing/2014/main" id="{3C7416BA-4D57-4C37-A8EE-F7AB05EA04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00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1757" name="WordArt 1037">
              <a:extLst>
                <a:ext uri="{FF2B5EF4-FFF2-40B4-BE49-F238E27FC236}">
                  <a16:creationId xmlns:a16="http://schemas.microsoft.com/office/drawing/2014/main" id="{02861E9C-3C91-485B-87C4-1A3A8E5169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8" y="3109"/>
              <a:ext cx="544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CC99FF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32056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0000FF"/>
                      </a:gs>
                      <a:gs pos="100000">
                        <a:srgbClr val="0000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effectLst>
                    <a:outerShdw dist="53882" dir="2700000" algn="ctr" rotWithShape="0">
                      <a:srgbClr val="9999FF">
                        <a:alpha val="80000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SNS</a:t>
              </a:r>
              <a:r>
                <a:rPr lang="ja-JP" altLang="en-US" sz="3600" b="1" kern="10">
                  <a:gradFill rotWithShape="1">
                    <a:gsLst>
                      <a:gs pos="0">
                        <a:srgbClr val="0000FF"/>
                      </a:gs>
                      <a:gs pos="100000">
                        <a:srgbClr val="0000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effectLst>
                    <a:outerShdw dist="53882" dir="2700000" algn="ctr" rotWithShape="0">
                      <a:srgbClr val="9999FF">
                        <a:alpha val="80000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コミュニティ</a:t>
              </a:r>
            </a:p>
          </p:txBody>
        </p:sp>
        <p:sp>
          <p:nvSpPr>
            <p:cNvPr id="31758" name="Rectangle 1038">
              <a:extLst>
                <a:ext uri="{FF2B5EF4-FFF2-40B4-BE49-F238E27FC236}">
                  <a16:creationId xmlns:a16="http://schemas.microsoft.com/office/drawing/2014/main" id="{B1792949-0E77-459F-BD74-36D0DF0888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248"/>
              <a:ext cx="907" cy="4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59" name="Rectangle 1039" descr="右上がり対角線 (反転)">
              <a:extLst>
                <a:ext uri="{FF2B5EF4-FFF2-40B4-BE49-F238E27FC236}">
                  <a16:creationId xmlns:a16="http://schemas.microsoft.com/office/drawing/2014/main" id="{18A0017D-3C46-4A4C-96AF-9A4EC48C2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565"/>
              <a:ext cx="181" cy="136"/>
            </a:xfrm>
            <a:prstGeom prst="rect">
              <a:avLst/>
            </a:prstGeom>
            <a:pattFill prst="dkUpDiag">
              <a:fgClr>
                <a:srgbClr val="C0C0C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60" name="Rectangle 1040" descr="右上がり対角線 (反転)">
              <a:extLst>
                <a:ext uri="{FF2B5EF4-FFF2-40B4-BE49-F238E27FC236}">
                  <a16:creationId xmlns:a16="http://schemas.microsoft.com/office/drawing/2014/main" id="{A2A995CD-B675-4AAA-8E6D-E2A9C57BCB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701"/>
              <a:ext cx="181" cy="90"/>
            </a:xfrm>
            <a:prstGeom prst="rect">
              <a:avLst/>
            </a:prstGeom>
            <a:pattFill prst="dkUpDiag">
              <a:fgClr>
                <a:srgbClr val="C0C0C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61" name="Rectangle 1041">
              <a:extLst>
                <a:ext uri="{FF2B5EF4-FFF2-40B4-BE49-F238E27FC236}">
                  <a16:creationId xmlns:a16="http://schemas.microsoft.com/office/drawing/2014/main" id="{F01461B8-2FCB-4ADE-90BF-83964AE268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837"/>
              <a:ext cx="907" cy="4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62" name="Rectangle 1042" descr="横線">
              <a:extLst>
                <a:ext uri="{FF2B5EF4-FFF2-40B4-BE49-F238E27FC236}">
                  <a16:creationId xmlns:a16="http://schemas.microsoft.com/office/drawing/2014/main" id="{BF7E1490-C3EF-4E96-85EC-F4CAFA242D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339"/>
              <a:ext cx="181" cy="136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63" name="Rectangle 1043" descr="横線">
              <a:extLst>
                <a:ext uri="{FF2B5EF4-FFF2-40B4-BE49-F238E27FC236}">
                  <a16:creationId xmlns:a16="http://schemas.microsoft.com/office/drawing/2014/main" id="{9EF7F323-D5F8-4092-B4ED-B734DE513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520"/>
              <a:ext cx="181" cy="273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64" name="Rectangle 1044">
              <a:extLst>
                <a:ext uri="{FF2B5EF4-FFF2-40B4-BE49-F238E27FC236}">
                  <a16:creationId xmlns:a16="http://schemas.microsoft.com/office/drawing/2014/main" id="{80EF8D30-D02C-4039-96EB-801623FB0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3339"/>
              <a:ext cx="453" cy="45"/>
            </a:xfrm>
            <a:prstGeom prst="rect">
              <a:avLst/>
            </a:prstGeom>
            <a:solidFill>
              <a:srgbClr val="0000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65" name="Rectangle 1045" descr="60%">
              <a:extLst>
                <a:ext uri="{FF2B5EF4-FFF2-40B4-BE49-F238E27FC236}">
                  <a16:creationId xmlns:a16="http://schemas.microsoft.com/office/drawing/2014/main" id="{EC47A39C-012B-4203-B7D8-2529EDC58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430"/>
              <a:ext cx="363" cy="181"/>
            </a:xfrm>
            <a:prstGeom prst="rect">
              <a:avLst/>
            </a:prstGeom>
            <a:pattFill prst="pct60">
              <a:fgClr>
                <a:srgbClr val="C0C0C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66" name="Rectangle 1046" descr="横線">
              <a:extLst>
                <a:ext uri="{FF2B5EF4-FFF2-40B4-BE49-F238E27FC236}">
                  <a16:creationId xmlns:a16="http://schemas.microsoft.com/office/drawing/2014/main" id="{9999EC21-8918-473E-A37E-534E82AA3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656"/>
              <a:ext cx="363" cy="137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67" name="Rectangle 1047">
              <a:extLst>
                <a:ext uri="{FF2B5EF4-FFF2-40B4-BE49-F238E27FC236}">
                  <a16:creationId xmlns:a16="http://schemas.microsoft.com/office/drawing/2014/main" id="{30DAD640-406A-4088-AAFF-6D86EF5BAC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158"/>
              <a:ext cx="182" cy="45"/>
            </a:xfrm>
            <a:prstGeom prst="rect">
              <a:avLst/>
            </a:prstGeom>
            <a:solidFill>
              <a:srgbClr val="0000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1769" name="Group 1049">
            <a:extLst>
              <a:ext uri="{FF2B5EF4-FFF2-40B4-BE49-F238E27FC236}">
                <a16:creationId xmlns:a16="http://schemas.microsoft.com/office/drawing/2014/main" id="{3F9953DA-589A-4B92-B7AA-B2AC89A032B3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24400"/>
            <a:ext cx="1584325" cy="1584325"/>
            <a:chOff x="262" y="2976"/>
            <a:chExt cx="998" cy="998"/>
          </a:xfrm>
        </p:grpSpPr>
        <p:grpSp>
          <p:nvGrpSpPr>
            <p:cNvPr id="31770" name="Group 1050">
              <a:extLst>
                <a:ext uri="{FF2B5EF4-FFF2-40B4-BE49-F238E27FC236}">
                  <a16:creationId xmlns:a16="http://schemas.microsoft.com/office/drawing/2014/main" id="{6C711CE0-C16F-441A-9F9A-D124D6A241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2976"/>
              <a:ext cx="998" cy="998"/>
              <a:chOff x="262" y="527"/>
              <a:chExt cx="2178" cy="2223"/>
            </a:xfrm>
          </p:grpSpPr>
          <p:sp>
            <p:nvSpPr>
              <p:cNvPr id="31771" name="AutoShape 1051">
                <a:extLst>
                  <a:ext uri="{FF2B5EF4-FFF2-40B4-BE49-F238E27FC236}">
                    <a16:creationId xmlns:a16="http://schemas.microsoft.com/office/drawing/2014/main" id="{5A80FD30-E267-4B7F-AFBF-3DE7ED9E75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72" name="AutoShape 1052">
                <a:extLst>
                  <a:ext uri="{FF2B5EF4-FFF2-40B4-BE49-F238E27FC236}">
                    <a16:creationId xmlns:a16="http://schemas.microsoft.com/office/drawing/2014/main" id="{D9D14E51-3414-4DF8-9CC5-060863AFE9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73" name="Rectangle 1053">
                <a:extLst>
                  <a:ext uri="{FF2B5EF4-FFF2-40B4-BE49-F238E27FC236}">
                    <a16:creationId xmlns:a16="http://schemas.microsoft.com/office/drawing/2014/main" id="{47D45B6B-5B27-4D9B-8482-C369D57D26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74" name="Rectangle 1054">
                <a:extLst>
                  <a:ext uri="{FF2B5EF4-FFF2-40B4-BE49-F238E27FC236}">
                    <a16:creationId xmlns:a16="http://schemas.microsoft.com/office/drawing/2014/main" id="{35EF54AE-A962-478C-AB55-61F7071F84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75" name="Rectangle 1055">
                <a:extLst>
                  <a:ext uri="{FF2B5EF4-FFF2-40B4-BE49-F238E27FC236}">
                    <a16:creationId xmlns:a16="http://schemas.microsoft.com/office/drawing/2014/main" id="{C3C0C15B-E189-4298-A51A-3C5E85243D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76" name="Rectangle 1056">
                <a:extLst>
                  <a:ext uri="{FF2B5EF4-FFF2-40B4-BE49-F238E27FC236}">
                    <a16:creationId xmlns:a16="http://schemas.microsoft.com/office/drawing/2014/main" id="{DCCD5525-83F9-4E39-9E33-AE397A860D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77" name="Rectangle 1057">
                <a:extLst>
                  <a:ext uri="{FF2B5EF4-FFF2-40B4-BE49-F238E27FC236}">
                    <a16:creationId xmlns:a16="http://schemas.microsoft.com/office/drawing/2014/main" id="{BD14DF8E-A8F6-44B2-80B0-B4BEADCDF8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78" name="AutoShape 1058">
                <a:extLst>
                  <a:ext uri="{FF2B5EF4-FFF2-40B4-BE49-F238E27FC236}">
                    <a16:creationId xmlns:a16="http://schemas.microsoft.com/office/drawing/2014/main" id="{C0A55FF4-313E-4148-A5E8-960F2FC9A9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1779" name="Group 1059">
                <a:extLst>
                  <a:ext uri="{FF2B5EF4-FFF2-40B4-BE49-F238E27FC236}">
                    <a16:creationId xmlns:a16="http://schemas.microsoft.com/office/drawing/2014/main" id="{5E2147CB-2416-419F-89F4-769C307BEB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31780" name="Group 1060">
                  <a:extLst>
                    <a:ext uri="{FF2B5EF4-FFF2-40B4-BE49-F238E27FC236}">
                      <a16:creationId xmlns:a16="http://schemas.microsoft.com/office/drawing/2014/main" id="{440CB6E3-98A3-43A0-9F19-8DBF4C9B6DF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31781" name="AutoShape 1061">
                    <a:extLst>
                      <a:ext uri="{FF2B5EF4-FFF2-40B4-BE49-F238E27FC236}">
                        <a16:creationId xmlns:a16="http://schemas.microsoft.com/office/drawing/2014/main" id="{F242B2E5-D09C-47D6-9632-213B1EE17F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82" name="Rectangle 1062">
                    <a:extLst>
                      <a:ext uri="{FF2B5EF4-FFF2-40B4-BE49-F238E27FC236}">
                        <a16:creationId xmlns:a16="http://schemas.microsoft.com/office/drawing/2014/main" id="{50B9E9D2-D9D8-46D8-8874-07242C41917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783" name="Group 1063">
                  <a:extLst>
                    <a:ext uri="{FF2B5EF4-FFF2-40B4-BE49-F238E27FC236}">
                      <a16:creationId xmlns:a16="http://schemas.microsoft.com/office/drawing/2014/main" id="{8117D032-081A-478E-B462-D7064CE6CD6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31784" name="AutoShape 1064">
                    <a:extLst>
                      <a:ext uri="{FF2B5EF4-FFF2-40B4-BE49-F238E27FC236}">
                        <a16:creationId xmlns:a16="http://schemas.microsoft.com/office/drawing/2014/main" id="{1CCE2012-27B1-4AFD-ACED-8FAE8A5D246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85" name="Rectangle 1065">
                    <a:extLst>
                      <a:ext uri="{FF2B5EF4-FFF2-40B4-BE49-F238E27FC236}">
                        <a16:creationId xmlns:a16="http://schemas.microsoft.com/office/drawing/2014/main" id="{E9F82172-F2ED-4D6C-8B52-BE3EEBD6FF1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86" name="Rectangle 1066">
                    <a:extLst>
                      <a:ext uri="{FF2B5EF4-FFF2-40B4-BE49-F238E27FC236}">
                        <a16:creationId xmlns:a16="http://schemas.microsoft.com/office/drawing/2014/main" id="{842D0A82-557F-4800-AB5C-9025443195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787" name="Group 1067">
                  <a:extLst>
                    <a:ext uri="{FF2B5EF4-FFF2-40B4-BE49-F238E27FC236}">
                      <a16:creationId xmlns:a16="http://schemas.microsoft.com/office/drawing/2014/main" id="{6EA5E95D-EAB4-4F00-A5C3-E6EBC54B53C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31788" name="AutoShape 1068">
                    <a:extLst>
                      <a:ext uri="{FF2B5EF4-FFF2-40B4-BE49-F238E27FC236}">
                        <a16:creationId xmlns:a16="http://schemas.microsoft.com/office/drawing/2014/main" id="{B6143FED-F112-44B9-BA30-7F52DF71C3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31789" name="Group 1069">
                    <a:extLst>
                      <a:ext uri="{FF2B5EF4-FFF2-40B4-BE49-F238E27FC236}">
                        <a16:creationId xmlns:a16="http://schemas.microsoft.com/office/drawing/2014/main" id="{527F40D3-DF73-4FBC-B724-B1432EC401C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31790" name="Rectangle 1070">
                      <a:extLst>
                        <a:ext uri="{FF2B5EF4-FFF2-40B4-BE49-F238E27FC236}">
                          <a16:creationId xmlns:a16="http://schemas.microsoft.com/office/drawing/2014/main" id="{C71D3A05-F64E-4F34-BFB0-CD40DE90E59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1791" name="Rectangle 1071">
                      <a:extLst>
                        <a:ext uri="{FF2B5EF4-FFF2-40B4-BE49-F238E27FC236}">
                          <a16:creationId xmlns:a16="http://schemas.microsoft.com/office/drawing/2014/main" id="{73A4479E-E4D2-4C37-9FDE-1D3C2A0C9DB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31792" name="Group 1072">
              <a:extLst>
                <a:ext uri="{FF2B5EF4-FFF2-40B4-BE49-F238E27FC236}">
                  <a16:creationId xmlns:a16="http://schemas.microsoft.com/office/drawing/2014/main" id="{5D6DEC00-565E-4369-95F3-857D1A7EB6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" y="3338"/>
              <a:ext cx="181" cy="182"/>
              <a:chOff x="308" y="890"/>
              <a:chExt cx="181" cy="182"/>
            </a:xfrm>
          </p:grpSpPr>
          <p:sp>
            <p:nvSpPr>
              <p:cNvPr id="31793" name="Rectangle 1073">
                <a:extLst>
                  <a:ext uri="{FF2B5EF4-FFF2-40B4-BE49-F238E27FC236}">
                    <a16:creationId xmlns:a16="http://schemas.microsoft.com/office/drawing/2014/main" id="{F578E65D-7A4F-4623-B79C-AAB9A6C78E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890"/>
                <a:ext cx="181" cy="181"/>
              </a:xfrm>
              <a:prstGeom prst="rect">
                <a:avLst/>
              </a:prstGeom>
              <a:gradFill rotWithShape="1">
                <a:gsLst>
                  <a:gs pos="0">
                    <a:srgbClr val="FF99CC">
                      <a:gamma/>
                      <a:tint val="0"/>
                      <a:invGamma/>
                    </a:srgbClr>
                  </a:gs>
                  <a:gs pos="100000">
                    <a:srgbClr val="FF99CC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1794" name="Group 1074">
                <a:extLst>
                  <a:ext uri="{FF2B5EF4-FFF2-40B4-BE49-F238E27FC236}">
                    <a16:creationId xmlns:a16="http://schemas.microsoft.com/office/drawing/2014/main" id="{8190525B-7B30-4125-AA77-0CEF6029960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9" y="890"/>
                <a:ext cx="119" cy="182"/>
                <a:chOff x="1669" y="572"/>
                <a:chExt cx="621" cy="953"/>
              </a:xfrm>
            </p:grpSpPr>
            <p:sp>
              <p:nvSpPr>
                <p:cNvPr id="31795" name="Oval 1075">
                  <a:extLst>
                    <a:ext uri="{FF2B5EF4-FFF2-40B4-BE49-F238E27FC236}">
                      <a16:creationId xmlns:a16="http://schemas.microsoft.com/office/drawing/2014/main" id="{146E2448-B782-4653-AEF9-B282959C1B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2" y="593"/>
                  <a:ext cx="455" cy="64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796" name="Oval 1076">
                  <a:extLst>
                    <a:ext uri="{FF2B5EF4-FFF2-40B4-BE49-F238E27FC236}">
                      <a16:creationId xmlns:a16="http://schemas.microsoft.com/office/drawing/2014/main" id="{BA04C401-5644-4FBA-86AC-67F2CF40C9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2" y="572"/>
                  <a:ext cx="455" cy="47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797" name="Oval 1077">
                  <a:extLst>
                    <a:ext uri="{FF2B5EF4-FFF2-40B4-BE49-F238E27FC236}">
                      <a16:creationId xmlns:a16="http://schemas.microsoft.com/office/drawing/2014/main" id="{24EE0E5E-0A8D-4D5E-B349-CC04B77417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1752" y="849"/>
                  <a:ext cx="80" cy="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798" name="Oval 1078">
                  <a:extLst>
                    <a:ext uri="{FF2B5EF4-FFF2-40B4-BE49-F238E27FC236}">
                      <a16:creationId xmlns:a16="http://schemas.microsoft.com/office/drawing/2014/main" id="{503C726F-585B-4BA8-B5B7-12A83663A1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2127" y="849"/>
                  <a:ext cx="80" cy="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799" name="Oval 1079">
                  <a:extLst>
                    <a:ext uri="{FF2B5EF4-FFF2-40B4-BE49-F238E27FC236}">
                      <a16:creationId xmlns:a16="http://schemas.microsoft.com/office/drawing/2014/main" id="{D4D30A67-D91D-457E-BF80-7E0AE26E76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72" y="634"/>
                  <a:ext cx="415" cy="476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1800" name="Group 1080">
                  <a:extLst>
                    <a:ext uri="{FF2B5EF4-FFF2-40B4-BE49-F238E27FC236}">
                      <a16:creationId xmlns:a16="http://schemas.microsoft.com/office/drawing/2014/main" id="{BD24D49C-6F61-46D3-BD5D-C171AD8A09B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17" y="883"/>
                  <a:ext cx="125" cy="331"/>
                  <a:chOff x="2304" y="2251"/>
                  <a:chExt cx="317" cy="726"/>
                </a:xfrm>
              </p:grpSpPr>
              <p:sp>
                <p:nvSpPr>
                  <p:cNvPr id="31801" name="Oval 1081">
                    <a:extLst>
                      <a:ext uri="{FF2B5EF4-FFF2-40B4-BE49-F238E27FC236}">
                        <a16:creationId xmlns:a16="http://schemas.microsoft.com/office/drawing/2014/main" id="{7828E32B-60C3-4C09-9B6D-5FFD3B704B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251"/>
                    <a:ext cx="317" cy="7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CC99">
                          <a:gamma/>
                          <a:tint val="47451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802" name="Oval 1082">
                    <a:extLst>
                      <a:ext uri="{FF2B5EF4-FFF2-40B4-BE49-F238E27FC236}">
                        <a16:creationId xmlns:a16="http://schemas.microsoft.com/office/drawing/2014/main" id="{5E054BF6-E434-43ED-B7C9-B15346224BF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478"/>
                    <a:ext cx="317" cy="272"/>
                  </a:xfrm>
                  <a:prstGeom prst="ellipse">
                    <a:avLst/>
                  </a:prstGeom>
                  <a:solidFill>
                    <a:srgbClr val="FF99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1803" name="Oval 1083">
                  <a:extLst>
                    <a:ext uri="{FF2B5EF4-FFF2-40B4-BE49-F238E27FC236}">
                      <a16:creationId xmlns:a16="http://schemas.microsoft.com/office/drawing/2014/main" id="{5985DC5E-B2BC-425B-9751-28AC796CDF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79" y="634"/>
                  <a:ext cx="402" cy="4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804" name="Freeform 1084">
                  <a:extLst>
                    <a:ext uri="{FF2B5EF4-FFF2-40B4-BE49-F238E27FC236}">
                      <a16:creationId xmlns:a16="http://schemas.microsoft.com/office/drawing/2014/main" id="{C3DD055D-204F-4505-898A-4681C25729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1950" y="966"/>
                  <a:ext cx="60" cy="21"/>
                </a:xfrm>
                <a:custGeom>
                  <a:avLst/>
                  <a:gdLst>
                    <a:gd name="T0" fmla="*/ 0 w 363"/>
                    <a:gd name="T1" fmla="*/ 91 h 98"/>
                    <a:gd name="T2" fmla="*/ 182 w 363"/>
                    <a:gd name="T3" fmla="*/ 0 h 98"/>
                    <a:gd name="T4" fmla="*/ 363 w 363"/>
                    <a:gd name="T5" fmla="*/ 91 h 98"/>
                    <a:gd name="T6" fmla="*/ 182 w 363"/>
                    <a:gd name="T7" fmla="*/ 45 h 98"/>
                    <a:gd name="T8" fmla="*/ 0 w 363"/>
                    <a:gd name="T9" fmla="*/ 91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98">
                      <a:moveTo>
                        <a:pt x="0" y="91"/>
                      </a:moveTo>
                      <a:cubicBezTo>
                        <a:pt x="0" y="84"/>
                        <a:pt x="122" y="0"/>
                        <a:pt x="182" y="0"/>
                      </a:cubicBezTo>
                      <a:cubicBezTo>
                        <a:pt x="242" y="0"/>
                        <a:pt x="363" y="84"/>
                        <a:pt x="363" y="91"/>
                      </a:cubicBezTo>
                      <a:cubicBezTo>
                        <a:pt x="363" y="98"/>
                        <a:pt x="242" y="45"/>
                        <a:pt x="182" y="45"/>
                      </a:cubicBezTo>
                      <a:cubicBezTo>
                        <a:pt x="122" y="45"/>
                        <a:pt x="0" y="98"/>
                        <a:pt x="0" y="91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31805" name="Group 1085">
                  <a:extLst>
                    <a:ext uri="{FF2B5EF4-FFF2-40B4-BE49-F238E27FC236}">
                      <a16:creationId xmlns:a16="http://schemas.microsoft.com/office/drawing/2014/main" id="{AA0FFFD5-0774-437C-9814-24C3F5A7F7A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18" y="1007"/>
                  <a:ext cx="124" cy="41"/>
                  <a:chOff x="2893" y="1933"/>
                  <a:chExt cx="642" cy="228"/>
                </a:xfrm>
              </p:grpSpPr>
              <p:sp>
                <p:nvSpPr>
                  <p:cNvPr id="31806" name="Freeform 1086">
                    <a:extLst>
                      <a:ext uri="{FF2B5EF4-FFF2-40B4-BE49-F238E27FC236}">
                        <a16:creationId xmlns:a16="http://schemas.microsoft.com/office/drawing/2014/main" id="{2D99B107-4F6C-4FD2-87AD-4B9039E4597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93" y="1933"/>
                    <a:ext cx="642" cy="22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99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99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807" name="Freeform 1087">
                    <a:extLst>
                      <a:ext uri="{FF2B5EF4-FFF2-40B4-BE49-F238E27FC236}">
                        <a16:creationId xmlns:a16="http://schemas.microsoft.com/office/drawing/2014/main" id="{921E2FD8-0BC6-430A-97CB-524798D013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87" y="2024"/>
                    <a:ext cx="454" cy="13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0066"/>
                      </a:gs>
                      <a:gs pos="100000">
                        <a:srgbClr val="FF505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1808" name="Oval 1088">
                  <a:extLst>
                    <a:ext uri="{FF2B5EF4-FFF2-40B4-BE49-F238E27FC236}">
                      <a16:creationId xmlns:a16="http://schemas.microsoft.com/office/drawing/2014/main" id="{887BD245-9F15-4361-AE83-A35A24D942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34" y="1110"/>
                  <a:ext cx="290" cy="166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809" name="Freeform 1089" descr="青い画用紙">
                  <a:extLst>
                    <a:ext uri="{FF2B5EF4-FFF2-40B4-BE49-F238E27FC236}">
                      <a16:creationId xmlns:a16="http://schemas.microsoft.com/office/drawing/2014/main" id="{CBA8ABCF-5FD2-4078-9FDE-2F084DBB03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5" y="1110"/>
                  <a:ext cx="249" cy="415"/>
                </a:xfrm>
                <a:custGeom>
                  <a:avLst/>
                  <a:gdLst>
                    <a:gd name="T0" fmla="*/ 272 w 544"/>
                    <a:gd name="T1" fmla="*/ 945 h 945"/>
                    <a:gd name="T2" fmla="*/ 0 w 544"/>
                    <a:gd name="T3" fmla="*/ 128 h 945"/>
                    <a:gd name="T4" fmla="*/ 272 w 544"/>
                    <a:gd name="T5" fmla="*/ 174 h 945"/>
                    <a:gd name="T6" fmla="*/ 544 w 544"/>
                    <a:gd name="T7" fmla="*/ 128 h 945"/>
                    <a:gd name="T8" fmla="*/ 272 w 544"/>
                    <a:gd name="T9" fmla="*/ 945 h 9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4" h="945">
                      <a:moveTo>
                        <a:pt x="272" y="945"/>
                      </a:moveTo>
                      <a:cubicBezTo>
                        <a:pt x="181" y="945"/>
                        <a:pt x="0" y="256"/>
                        <a:pt x="0" y="128"/>
                      </a:cubicBezTo>
                      <a:cubicBezTo>
                        <a:pt x="0" y="0"/>
                        <a:pt x="181" y="174"/>
                        <a:pt x="272" y="174"/>
                      </a:cubicBezTo>
                      <a:cubicBezTo>
                        <a:pt x="363" y="174"/>
                        <a:pt x="544" y="0"/>
                        <a:pt x="544" y="128"/>
                      </a:cubicBezTo>
                      <a:cubicBezTo>
                        <a:pt x="544" y="256"/>
                        <a:pt x="363" y="945"/>
                        <a:pt x="272" y="945"/>
                      </a:cubicBezTo>
                      <a:close/>
                    </a:path>
                  </a:pathLst>
                </a:custGeom>
                <a:blipFill dpi="0" rotWithShape="0">
                  <a:blip r:embed="rId2"/>
                  <a:srcRect/>
                  <a:tile tx="0" ty="0" sx="100000" sy="100000" flip="none" algn="tl"/>
                </a:blip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10" name="Freeform 1090">
                  <a:extLst>
                    <a:ext uri="{FF2B5EF4-FFF2-40B4-BE49-F238E27FC236}">
                      <a16:creationId xmlns:a16="http://schemas.microsoft.com/office/drawing/2014/main" id="{84F7BE2E-60F8-4140-ADC5-55EEADE7E9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9" y="1132"/>
                  <a:ext cx="299" cy="393"/>
                </a:xfrm>
                <a:custGeom>
                  <a:avLst/>
                  <a:gdLst>
                    <a:gd name="T0" fmla="*/ 468 w 655"/>
                    <a:gd name="T1" fmla="*/ 0 h 859"/>
                    <a:gd name="T2" fmla="*/ 189 w 655"/>
                    <a:gd name="T3" fmla="*/ 133 h 859"/>
                    <a:gd name="T4" fmla="*/ 113 w 655"/>
                    <a:gd name="T5" fmla="*/ 224 h 859"/>
                    <a:gd name="T6" fmla="*/ 76 w 655"/>
                    <a:gd name="T7" fmla="*/ 315 h 859"/>
                    <a:gd name="T8" fmla="*/ 0 w 655"/>
                    <a:gd name="T9" fmla="*/ 859 h 859"/>
                    <a:gd name="T10" fmla="*/ 655 w 655"/>
                    <a:gd name="T11" fmla="*/ 859 h 859"/>
                    <a:gd name="T12" fmla="*/ 468 w 655"/>
                    <a:gd name="T13" fmla="*/ 0 h 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5" h="859">
                      <a:moveTo>
                        <a:pt x="468" y="0"/>
                      </a:moveTo>
                      <a:lnTo>
                        <a:pt x="189" y="133"/>
                      </a:lnTo>
                      <a:lnTo>
                        <a:pt x="113" y="224"/>
                      </a:lnTo>
                      <a:lnTo>
                        <a:pt x="76" y="315"/>
                      </a:lnTo>
                      <a:lnTo>
                        <a:pt x="0" y="859"/>
                      </a:lnTo>
                      <a:lnTo>
                        <a:pt x="655" y="859"/>
                      </a:lnTo>
                      <a:lnTo>
                        <a:pt x="46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66FF">
                        <a:gamma/>
                        <a:tint val="63529"/>
                        <a:invGamma/>
                      </a:srgbClr>
                    </a:gs>
                    <a:gs pos="100000">
                      <a:srgbClr val="6666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11" name="Freeform 1091">
                  <a:extLst>
                    <a:ext uri="{FF2B5EF4-FFF2-40B4-BE49-F238E27FC236}">
                      <a16:creationId xmlns:a16="http://schemas.microsoft.com/office/drawing/2014/main" id="{750559CF-4FFA-47FF-A010-837F32A7A3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1" y="1110"/>
                  <a:ext cx="249" cy="415"/>
                </a:xfrm>
                <a:custGeom>
                  <a:avLst/>
                  <a:gdLst>
                    <a:gd name="T0" fmla="*/ 363 w 544"/>
                    <a:gd name="T1" fmla="*/ 0 h 908"/>
                    <a:gd name="T2" fmla="*/ 544 w 544"/>
                    <a:gd name="T3" fmla="*/ 908 h 908"/>
                    <a:gd name="T4" fmla="*/ 363 w 544"/>
                    <a:gd name="T5" fmla="*/ 908 h 908"/>
                    <a:gd name="T6" fmla="*/ 136 w 544"/>
                    <a:gd name="T7" fmla="*/ 726 h 908"/>
                    <a:gd name="T8" fmla="*/ 227 w 544"/>
                    <a:gd name="T9" fmla="*/ 499 h 908"/>
                    <a:gd name="T10" fmla="*/ 0 w 544"/>
                    <a:gd name="T11" fmla="*/ 499 h 908"/>
                    <a:gd name="T12" fmla="*/ 181 w 544"/>
                    <a:gd name="T13" fmla="*/ 91 h 908"/>
                    <a:gd name="T14" fmla="*/ 363 w 544"/>
                    <a:gd name="T15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44" h="908">
                      <a:moveTo>
                        <a:pt x="363" y="0"/>
                      </a:moveTo>
                      <a:lnTo>
                        <a:pt x="544" y="908"/>
                      </a:lnTo>
                      <a:lnTo>
                        <a:pt x="363" y="908"/>
                      </a:lnTo>
                      <a:lnTo>
                        <a:pt x="136" y="726"/>
                      </a:lnTo>
                      <a:lnTo>
                        <a:pt x="227" y="499"/>
                      </a:lnTo>
                      <a:lnTo>
                        <a:pt x="0" y="499"/>
                      </a:lnTo>
                      <a:lnTo>
                        <a:pt x="181" y="91"/>
                      </a:lnTo>
                      <a:lnTo>
                        <a:pt x="363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99FF">
                        <a:gamma/>
                        <a:tint val="66667"/>
                        <a:invGamma/>
                      </a:srgbClr>
                    </a:gs>
                    <a:gs pos="100000">
                      <a:srgbClr val="6699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12" name="Freeform 1092">
                  <a:extLst>
                    <a:ext uri="{FF2B5EF4-FFF2-40B4-BE49-F238E27FC236}">
                      <a16:creationId xmlns:a16="http://schemas.microsoft.com/office/drawing/2014/main" id="{012655A5-7AAB-41DB-A3A4-5B593603F6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991" y="1132"/>
                  <a:ext cx="299" cy="393"/>
                </a:xfrm>
                <a:custGeom>
                  <a:avLst/>
                  <a:gdLst>
                    <a:gd name="T0" fmla="*/ 468 w 655"/>
                    <a:gd name="T1" fmla="*/ 0 h 859"/>
                    <a:gd name="T2" fmla="*/ 189 w 655"/>
                    <a:gd name="T3" fmla="*/ 133 h 859"/>
                    <a:gd name="T4" fmla="*/ 113 w 655"/>
                    <a:gd name="T5" fmla="*/ 224 h 859"/>
                    <a:gd name="T6" fmla="*/ 76 w 655"/>
                    <a:gd name="T7" fmla="*/ 315 h 859"/>
                    <a:gd name="T8" fmla="*/ 0 w 655"/>
                    <a:gd name="T9" fmla="*/ 859 h 859"/>
                    <a:gd name="T10" fmla="*/ 655 w 655"/>
                    <a:gd name="T11" fmla="*/ 859 h 859"/>
                    <a:gd name="T12" fmla="*/ 468 w 655"/>
                    <a:gd name="T13" fmla="*/ 0 h 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5" h="859">
                      <a:moveTo>
                        <a:pt x="468" y="0"/>
                      </a:moveTo>
                      <a:lnTo>
                        <a:pt x="189" y="133"/>
                      </a:lnTo>
                      <a:lnTo>
                        <a:pt x="113" y="224"/>
                      </a:lnTo>
                      <a:lnTo>
                        <a:pt x="76" y="315"/>
                      </a:lnTo>
                      <a:lnTo>
                        <a:pt x="0" y="859"/>
                      </a:lnTo>
                      <a:lnTo>
                        <a:pt x="655" y="859"/>
                      </a:lnTo>
                      <a:lnTo>
                        <a:pt x="46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66FF">
                        <a:gamma/>
                        <a:tint val="63529"/>
                        <a:invGamma/>
                      </a:srgbClr>
                    </a:gs>
                    <a:gs pos="100000">
                      <a:srgbClr val="6666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13" name="Freeform 1093">
                  <a:extLst>
                    <a:ext uri="{FF2B5EF4-FFF2-40B4-BE49-F238E27FC236}">
                      <a16:creationId xmlns:a16="http://schemas.microsoft.com/office/drawing/2014/main" id="{C33CA2FC-4410-4DF7-BB19-924597F11A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980" y="1110"/>
                  <a:ext cx="248" cy="415"/>
                </a:xfrm>
                <a:custGeom>
                  <a:avLst/>
                  <a:gdLst>
                    <a:gd name="T0" fmla="*/ 363 w 544"/>
                    <a:gd name="T1" fmla="*/ 0 h 908"/>
                    <a:gd name="T2" fmla="*/ 544 w 544"/>
                    <a:gd name="T3" fmla="*/ 908 h 908"/>
                    <a:gd name="T4" fmla="*/ 363 w 544"/>
                    <a:gd name="T5" fmla="*/ 908 h 908"/>
                    <a:gd name="T6" fmla="*/ 136 w 544"/>
                    <a:gd name="T7" fmla="*/ 726 h 908"/>
                    <a:gd name="T8" fmla="*/ 227 w 544"/>
                    <a:gd name="T9" fmla="*/ 499 h 908"/>
                    <a:gd name="T10" fmla="*/ 0 w 544"/>
                    <a:gd name="T11" fmla="*/ 499 h 908"/>
                    <a:gd name="T12" fmla="*/ 181 w 544"/>
                    <a:gd name="T13" fmla="*/ 91 h 908"/>
                    <a:gd name="T14" fmla="*/ 363 w 544"/>
                    <a:gd name="T15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44" h="908">
                      <a:moveTo>
                        <a:pt x="363" y="0"/>
                      </a:moveTo>
                      <a:lnTo>
                        <a:pt x="544" y="908"/>
                      </a:lnTo>
                      <a:lnTo>
                        <a:pt x="363" y="908"/>
                      </a:lnTo>
                      <a:lnTo>
                        <a:pt x="136" y="726"/>
                      </a:lnTo>
                      <a:lnTo>
                        <a:pt x="227" y="499"/>
                      </a:lnTo>
                      <a:lnTo>
                        <a:pt x="0" y="499"/>
                      </a:lnTo>
                      <a:lnTo>
                        <a:pt x="181" y="91"/>
                      </a:lnTo>
                      <a:lnTo>
                        <a:pt x="363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99FF">
                        <a:gamma/>
                        <a:tint val="66667"/>
                        <a:invGamma/>
                      </a:srgbClr>
                    </a:gs>
                    <a:gs pos="100000">
                      <a:srgbClr val="6699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14" name="AutoShape 1094">
                  <a:extLst>
                    <a:ext uri="{FF2B5EF4-FFF2-40B4-BE49-F238E27FC236}">
                      <a16:creationId xmlns:a16="http://schemas.microsoft.com/office/drawing/2014/main" id="{6E6FCF14-32F2-42F7-8BE6-A2A81A71E8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855" y="717"/>
                  <a:ext cx="41" cy="166"/>
                </a:xfrm>
                <a:prstGeom prst="moon">
                  <a:avLst>
                    <a:gd name="adj" fmla="val 28676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815" name="AutoShape 1095">
                  <a:extLst>
                    <a:ext uri="{FF2B5EF4-FFF2-40B4-BE49-F238E27FC236}">
                      <a16:creationId xmlns:a16="http://schemas.microsoft.com/office/drawing/2014/main" id="{3D7A9237-5A32-46CF-B818-F266740BD2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062" y="717"/>
                  <a:ext cx="41" cy="166"/>
                </a:xfrm>
                <a:prstGeom prst="moon">
                  <a:avLst>
                    <a:gd name="adj" fmla="val 28676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816" name="Freeform 1096">
                  <a:extLst>
                    <a:ext uri="{FF2B5EF4-FFF2-40B4-BE49-F238E27FC236}">
                      <a16:creationId xmlns:a16="http://schemas.microsoft.com/office/drawing/2014/main" id="{E3823E1A-E9AC-44DB-B142-150D9F2C1C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5" y="584"/>
                  <a:ext cx="297" cy="277"/>
                </a:xfrm>
                <a:custGeom>
                  <a:avLst/>
                  <a:gdLst>
                    <a:gd name="T0" fmla="*/ 492 w 650"/>
                    <a:gd name="T1" fmla="*/ 19 h 606"/>
                    <a:gd name="T2" fmla="*/ 174 w 650"/>
                    <a:gd name="T3" fmla="*/ 156 h 606"/>
                    <a:gd name="T4" fmla="*/ 38 w 650"/>
                    <a:gd name="T5" fmla="*/ 564 h 606"/>
                    <a:gd name="T6" fmla="*/ 405 w 650"/>
                    <a:gd name="T7" fmla="*/ 409 h 606"/>
                    <a:gd name="T8" fmla="*/ 628 w 650"/>
                    <a:gd name="T9" fmla="*/ 65 h 606"/>
                    <a:gd name="T10" fmla="*/ 537 w 650"/>
                    <a:gd name="T11" fmla="*/ 19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50" h="606">
                      <a:moveTo>
                        <a:pt x="492" y="19"/>
                      </a:moveTo>
                      <a:cubicBezTo>
                        <a:pt x="371" y="42"/>
                        <a:pt x="250" y="65"/>
                        <a:pt x="174" y="156"/>
                      </a:cubicBezTo>
                      <a:cubicBezTo>
                        <a:pt x="98" y="247"/>
                        <a:pt x="0" y="522"/>
                        <a:pt x="38" y="564"/>
                      </a:cubicBezTo>
                      <a:cubicBezTo>
                        <a:pt x="76" y="606"/>
                        <a:pt x="307" y="492"/>
                        <a:pt x="405" y="409"/>
                      </a:cubicBezTo>
                      <a:cubicBezTo>
                        <a:pt x="503" y="326"/>
                        <a:pt x="606" y="130"/>
                        <a:pt x="628" y="65"/>
                      </a:cubicBezTo>
                      <a:cubicBezTo>
                        <a:pt x="650" y="0"/>
                        <a:pt x="552" y="27"/>
                        <a:pt x="537" y="19"/>
                      </a:cubicBez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17" name="AutoShape 1097">
                  <a:extLst>
                    <a:ext uri="{FF2B5EF4-FFF2-40B4-BE49-F238E27FC236}">
                      <a16:creationId xmlns:a16="http://schemas.microsoft.com/office/drawing/2014/main" id="{9C3F0C92-E508-4E3A-9ED5-01B1CFA34C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063" y="799"/>
                  <a:ext cx="42" cy="125"/>
                </a:xfrm>
                <a:prstGeom prst="moon">
                  <a:avLst>
                    <a:gd name="adj" fmla="val 46153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818" name="AutoShape 1098">
                  <a:extLst>
                    <a:ext uri="{FF2B5EF4-FFF2-40B4-BE49-F238E27FC236}">
                      <a16:creationId xmlns:a16="http://schemas.microsoft.com/office/drawing/2014/main" id="{DA3CB5B6-69E6-4131-B3E9-9F475C1BB4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855" y="800"/>
                  <a:ext cx="42" cy="124"/>
                </a:xfrm>
                <a:prstGeom prst="moon">
                  <a:avLst>
                    <a:gd name="adj" fmla="val 46153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819" name="Oval 1099">
                  <a:extLst>
                    <a:ext uri="{FF2B5EF4-FFF2-40B4-BE49-F238E27FC236}">
                      <a16:creationId xmlns:a16="http://schemas.microsoft.com/office/drawing/2014/main" id="{B4F362AD-0539-41F1-A604-B1430B048A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3" y="904"/>
                  <a:ext cx="124" cy="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99"/>
                    </a:gs>
                    <a:gs pos="100000">
                      <a:srgbClr val="FF9999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820" name="Oval 1100">
                  <a:extLst>
                    <a:ext uri="{FF2B5EF4-FFF2-40B4-BE49-F238E27FC236}">
                      <a16:creationId xmlns:a16="http://schemas.microsoft.com/office/drawing/2014/main" id="{456ACB98-1667-4FEB-AAF8-07103ADB04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2" y="904"/>
                  <a:ext cx="124" cy="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99"/>
                    </a:gs>
                    <a:gs pos="100000">
                      <a:srgbClr val="FF9999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1821" name="Group 1101">
                  <a:extLst>
                    <a:ext uri="{FF2B5EF4-FFF2-40B4-BE49-F238E27FC236}">
                      <a16:creationId xmlns:a16="http://schemas.microsoft.com/office/drawing/2014/main" id="{34996521-DD2D-47B8-B8E0-F889B251E0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5300000">
                  <a:off x="1808" y="840"/>
                  <a:ext cx="31" cy="20"/>
                  <a:chOff x="4526" y="2523"/>
                  <a:chExt cx="91" cy="91"/>
                </a:xfrm>
              </p:grpSpPr>
              <p:sp>
                <p:nvSpPr>
                  <p:cNvPr id="31822" name="AutoShape 1102">
                    <a:extLst>
                      <a:ext uri="{FF2B5EF4-FFF2-40B4-BE49-F238E27FC236}">
                        <a16:creationId xmlns:a16="http://schemas.microsoft.com/office/drawing/2014/main" id="{54D1B52B-5B7B-41E3-912A-BAB4DFE8E33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45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823" name="AutoShape 1103">
                    <a:extLst>
                      <a:ext uri="{FF2B5EF4-FFF2-40B4-BE49-F238E27FC236}">
                        <a16:creationId xmlns:a16="http://schemas.microsoft.com/office/drawing/2014/main" id="{826B65B0-1147-40AD-B5EA-BA372C0DF4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00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824" name="Group 1104">
                  <a:extLst>
                    <a:ext uri="{FF2B5EF4-FFF2-40B4-BE49-F238E27FC236}">
                      <a16:creationId xmlns:a16="http://schemas.microsoft.com/office/drawing/2014/main" id="{4B652EC8-DBDB-45B4-A60C-016F3FF22BF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6300000" flipH="1">
                  <a:off x="2119" y="839"/>
                  <a:ext cx="31" cy="21"/>
                  <a:chOff x="4526" y="2523"/>
                  <a:chExt cx="91" cy="91"/>
                </a:xfrm>
              </p:grpSpPr>
              <p:sp>
                <p:nvSpPr>
                  <p:cNvPr id="31825" name="AutoShape 1105">
                    <a:extLst>
                      <a:ext uri="{FF2B5EF4-FFF2-40B4-BE49-F238E27FC236}">
                        <a16:creationId xmlns:a16="http://schemas.microsoft.com/office/drawing/2014/main" id="{829E430C-5B66-4594-A5B4-027DD69C1C3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45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826" name="AutoShape 1106">
                    <a:extLst>
                      <a:ext uri="{FF2B5EF4-FFF2-40B4-BE49-F238E27FC236}">
                        <a16:creationId xmlns:a16="http://schemas.microsoft.com/office/drawing/2014/main" id="{E73F3AE4-8ED6-48F6-9E3C-9A7A0E01D2E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00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1827" name="WordArt 1107">
              <a:extLst>
                <a:ext uri="{FF2B5EF4-FFF2-40B4-BE49-F238E27FC236}">
                  <a16:creationId xmlns:a16="http://schemas.microsoft.com/office/drawing/2014/main" id="{A0E16254-37F1-4A19-B96D-A82F82CFB2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8" y="3109"/>
              <a:ext cx="544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CC99FF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32056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FFCC00"/>
                      </a:gs>
                      <a:gs pos="100000">
                        <a:srgbClr val="FFCC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effectLst>
                    <a:outerShdw dist="53882" dir="2700000" algn="ctr" rotWithShape="0">
                      <a:srgbClr val="FFCC00">
                        <a:alpha val="80000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SNS</a:t>
              </a:r>
              <a:r>
                <a:rPr lang="ja-JP" altLang="en-US" sz="3600" b="1" kern="10">
                  <a:gradFill rotWithShape="1">
                    <a:gsLst>
                      <a:gs pos="0">
                        <a:srgbClr val="FFCC00"/>
                      </a:gs>
                      <a:gs pos="100000">
                        <a:srgbClr val="FFCC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effectLst>
                    <a:outerShdw dist="53882" dir="2700000" algn="ctr" rotWithShape="0">
                      <a:srgbClr val="FFCC00">
                        <a:alpha val="80000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コミュニティ</a:t>
              </a:r>
            </a:p>
          </p:txBody>
        </p:sp>
        <p:sp>
          <p:nvSpPr>
            <p:cNvPr id="31828" name="Rectangle 1108">
              <a:extLst>
                <a:ext uri="{FF2B5EF4-FFF2-40B4-BE49-F238E27FC236}">
                  <a16:creationId xmlns:a16="http://schemas.microsoft.com/office/drawing/2014/main" id="{EF031FE6-A8EF-4808-95F8-6EB9363267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248"/>
              <a:ext cx="907" cy="45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29" name="Rectangle 1109" descr="右上がり対角線 (反転)">
              <a:extLst>
                <a:ext uri="{FF2B5EF4-FFF2-40B4-BE49-F238E27FC236}">
                  <a16:creationId xmlns:a16="http://schemas.microsoft.com/office/drawing/2014/main" id="{F48A8C1A-BC52-41CF-8980-2B6DB41FF0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565"/>
              <a:ext cx="181" cy="136"/>
            </a:xfrm>
            <a:prstGeom prst="rect">
              <a:avLst/>
            </a:prstGeom>
            <a:pattFill prst="dkUpDiag">
              <a:fgClr>
                <a:srgbClr val="C0C0C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30" name="Rectangle 1110" descr="右上がり対角線 (反転)">
              <a:extLst>
                <a:ext uri="{FF2B5EF4-FFF2-40B4-BE49-F238E27FC236}">
                  <a16:creationId xmlns:a16="http://schemas.microsoft.com/office/drawing/2014/main" id="{81FB1A0A-97AF-4EC1-9666-C2BB9D0D8A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701"/>
              <a:ext cx="181" cy="90"/>
            </a:xfrm>
            <a:prstGeom prst="rect">
              <a:avLst/>
            </a:prstGeom>
            <a:pattFill prst="dkUpDiag">
              <a:fgClr>
                <a:srgbClr val="C0C0C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31" name="Rectangle 1111">
              <a:extLst>
                <a:ext uri="{FF2B5EF4-FFF2-40B4-BE49-F238E27FC236}">
                  <a16:creationId xmlns:a16="http://schemas.microsoft.com/office/drawing/2014/main" id="{98D8BB84-22E1-4F2F-BD34-17BB03C80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837"/>
              <a:ext cx="907" cy="45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32" name="Rectangle 1112" descr="横線">
              <a:extLst>
                <a:ext uri="{FF2B5EF4-FFF2-40B4-BE49-F238E27FC236}">
                  <a16:creationId xmlns:a16="http://schemas.microsoft.com/office/drawing/2014/main" id="{16A3BB80-581A-40DC-BB82-705923F82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339"/>
              <a:ext cx="181" cy="136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33" name="Rectangle 1113" descr="横線">
              <a:extLst>
                <a:ext uri="{FF2B5EF4-FFF2-40B4-BE49-F238E27FC236}">
                  <a16:creationId xmlns:a16="http://schemas.microsoft.com/office/drawing/2014/main" id="{9BED60B3-E65A-471C-B796-1F29125F8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520"/>
              <a:ext cx="181" cy="273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34" name="Rectangle 1114">
              <a:extLst>
                <a:ext uri="{FF2B5EF4-FFF2-40B4-BE49-F238E27FC236}">
                  <a16:creationId xmlns:a16="http://schemas.microsoft.com/office/drawing/2014/main" id="{F400F38E-B1CF-4CD3-8122-A6F64C667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3339"/>
              <a:ext cx="453" cy="45"/>
            </a:xfrm>
            <a:prstGeom prst="rect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35" name="Rectangle 1115" descr="60%">
              <a:extLst>
                <a:ext uri="{FF2B5EF4-FFF2-40B4-BE49-F238E27FC236}">
                  <a16:creationId xmlns:a16="http://schemas.microsoft.com/office/drawing/2014/main" id="{CD76D129-D824-48F1-B2A0-466F908D8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430"/>
              <a:ext cx="363" cy="181"/>
            </a:xfrm>
            <a:prstGeom prst="rect">
              <a:avLst/>
            </a:prstGeom>
            <a:pattFill prst="pct60">
              <a:fgClr>
                <a:srgbClr val="C0C0C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36" name="Rectangle 1116" descr="横線">
              <a:extLst>
                <a:ext uri="{FF2B5EF4-FFF2-40B4-BE49-F238E27FC236}">
                  <a16:creationId xmlns:a16="http://schemas.microsoft.com/office/drawing/2014/main" id="{DD72ADBC-AB2E-4F4C-8977-98D4164CD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656"/>
              <a:ext cx="363" cy="137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37" name="Rectangle 1117">
              <a:extLst>
                <a:ext uri="{FF2B5EF4-FFF2-40B4-BE49-F238E27FC236}">
                  <a16:creationId xmlns:a16="http://schemas.microsoft.com/office/drawing/2014/main" id="{82594521-2A5E-445D-92FA-21CC9AA83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158"/>
              <a:ext cx="182" cy="45"/>
            </a:xfrm>
            <a:prstGeom prst="rect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1838" name="Group 1118">
            <a:extLst>
              <a:ext uri="{FF2B5EF4-FFF2-40B4-BE49-F238E27FC236}">
                <a16:creationId xmlns:a16="http://schemas.microsoft.com/office/drawing/2014/main" id="{329C9AF9-9401-459C-9D0D-EC918C0EAF04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724400"/>
            <a:ext cx="1584325" cy="1584325"/>
            <a:chOff x="262" y="2976"/>
            <a:chExt cx="998" cy="998"/>
          </a:xfrm>
        </p:grpSpPr>
        <p:grpSp>
          <p:nvGrpSpPr>
            <p:cNvPr id="31839" name="Group 1119">
              <a:extLst>
                <a:ext uri="{FF2B5EF4-FFF2-40B4-BE49-F238E27FC236}">
                  <a16:creationId xmlns:a16="http://schemas.microsoft.com/office/drawing/2014/main" id="{C8EDF029-2C6B-4383-AFC1-0200490649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2976"/>
              <a:ext cx="998" cy="998"/>
              <a:chOff x="262" y="527"/>
              <a:chExt cx="2178" cy="2223"/>
            </a:xfrm>
          </p:grpSpPr>
          <p:sp>
            <p:nvSpPr>
              <p:cNvPr id="31840" name="AutoShape 1120">
                <a:extLst>
                  <a:ext uri="{FF2B5EF4-FFF2-40B4-BE49-F238E27FC236}">
                    <a16:creationId xmlns:a16="http://schemas.microsoft.com/office/drawing/2014/main" id="{838F7CA0-5C05-4674-9C0C-3D87D8DB02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41" name="AutoShape 1121">
                <a:extLst>
                  <a:ext uri="{FF2B5EF4-FFF2-40B4-BE49-F238E27FC236}">
                    <a16:creationId xmlns:a16="http://schemas.microsoft.com/office/drawing/2014/main" id="{A3E355E4-48F1-4F5F-936C-3D49E86BD0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42" name="Rectangle 1122">
                <a:extLst>
                  <a:ext uri="{FF2B5EF4-FFF2-40B4-BE49-F238E27FC236}">
                    <a16:creationId xmlns:a16="http://schemas.microsoft.com/office/drawing/2014/main" id="{BFB4703D-F8CF-4C3D-95EB-710944C715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43" name="Rectangle 1123">
                <a:extLst>
                  <a:ext uri="{FF2B5EF4-FFF2-40B4-BE49-F238E27FC236}">
                    <a16:creationId xmlns:a16="http://schemas.microsoft.com/office/drawing/2014/main" id="{C933B576-221A-485D-A0DE-C2B95DA802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44" name="Rectangle 1124">
                <a:extLst>
                  <a:ext uri="{FF2B5EF4-FFF2-40B4-BE49-F238E27FC236}">
                    <a16:creationId xmlns:a16="http://schemas.microsoft.com/office/drawing/2014/main" id="{698E0794-822F-4CF3-BF81-A2D5DAEB1B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45" name="Rectangle 1125">
                <a:extLst>
                  <a:ext uri="{FF2B5EF4-FFF2-40B4-BE49-F238E27FC236}">
                    <a16:creationId xmlns:a16="http://schemas.microsoft.com/office/drawing/2014/main" id="{36A71EEB-7CCE-4543-865B-133937F9A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46" name="Rectangle 1126">
                <a:extLst>
                  <a:ext uri="{FF2B5EF4-FFF2-40B4-BE49-F238E27FC236}">
                    <a16:creationId xmlns:a16="http://schemas.microsoft.com/office/drawing/2014/main" id="{8B07B796-0CFD-4092-9093-5BFA4E4D5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47" name="AutoShape 1127">
                <a:extLst>
                  <a:ext uri="{FF2B5EF4-FFF2-40B4-BE49-F238E27FC236}">
                    <a16:creationId xmlns:a16="http://schemas.microsoft.com/office/drawing/2014/main" id="{105673B0-7528-4069-B899-9D1412FAC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1848" name="Group 1128">
                <a:extLst>
                  <a:ext uri="{FF2B5EF4-FFF2-40B4-BE49-F238E27FC236}">
                    <a16:creationId xmlns:a16="http://schemas.microsoft.com/office/drawing/2014/main" id="{0431C206-F4CA-4608-BEAA-3653215759F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31849" name="Group 1129">
                  <a:extLst>
                    <a:ext uri="{FF2B5EF4-FFF2-40B4-BE49-F238E27FC236}">
                      <a16:creationId xmlns:a16="http://schemas.microsoft.com/office/drawing/2014/main" id="{2C2DCE3F-E3A0-4A44-8728-D3A2A4D0D3B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31850" name="AutoShape 1130">
                    <a:extLst>
                      <a:ext uri="{FF2B5EF4-FFF2-40B4-BE49-F238E27FC236}">
                        <a16:creationId xmlns:a16="http://schemas.microsoft.com/office/drawing/2014/main" id="{1FB054A3-B801-413F-A80A-8830C5C70A8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851" name="Rectangle 1131">
                    <a:extLst>
                      <a:ext uri="{FF2B5EF4-FFF2-40B4-BE49-F238E27FC236}">
                        <a16:creationId xmlns:a16="http://schemas.microsoft.com/office/drawing/2014/main" id="{E3891732-3EEA-4FA7-ADA5-F0920143ACD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852" name="Group 1132">
                  <a:extLst>
                    <a:ext uri="{FF2B5EF4-FFF2-40B4-BE49-F238E27FC236}">
                      <a16:creationId xmlns:a16="http://schemas.microsoft.com/office/drawing/2014/main" id="{819CF264-6474-46C0-8063-FBA63222BDB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31853" name="AutoShape 1133">
                    <a:extLst>
                      <a:ext uri="{FF2B5EF4-FFF2-40B4-BE49-F238E27FC236}">
                        <a16:creationId xmlns:a16="http://schemas.microsoft.com/office/drawing/2014/main" id="{13715B1F-313F-4303-B4E0-59FD5569E90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854" name="Rectangle 1134">
                    <a:extLst>
                      <a:ext uri="{FF2B5EF4-FFF2-40B4-BE49-F238E27FC236}">
                        <a16:creationId xmlns:a16="http://schemas.microsoft.com/office/drawing/2014/main" id="{84D95212-ED5C-4D62-9AFE-F2C63D92FAC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855" name="Rectangle 1135">
                    <a:extLst>
                      <a:ext uri="{FF2B5EF4-FFF2-40B4-BE49-F238E27FC236}">
                        <a16:creationId xmlns:a16="http://schemas.microsoft.com/office/drawing/2014/main" id="{A4160C5E-65E0-4075-B9BC-0C250148865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856" name="Group 1136">
                  <a:extLst>
                    <a:ext uri="{FF2B5EF4-FFF2-40B4-BE49-F238E27FC236}">
                      <a16:creationId xmlns:a16="http://schemas.microsoft.com/office/drawing/2014/main" id="{68291B71-7335-46BA-9B5A-0B9ADBC6D33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31857" name="AutoShape 1137">
                    <a:extLst>
                      <a:ext uri="{FF2B5EF4-FFF2-40B4-BE49-F238E27FC236}">
                        <a16:creationId xmlns:a16="http://schemas.microsoft.com/office/drawing/2014/main" id="{6D5320DE-8347-40EB-AB18-4F4F662E5C6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31858" name="Group 1138">
                    <a:extLst>
                      <a:ext uri="{FF2B5EF4-FFF2-40B4-BE49-F238E27FC236}">
                        <a16:creationId xmlns:a16="http://schemas.microsoft.com/office/drawing/2014/main" id="{4B97A4F5-D37A-4BAA-91FE-5092C425372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31859" name="Rectangle 1139">
                      <a:extLst>
                        <a:ext uri="{FF2B5EF4-FFF2-40B4-BE49-F238E27FC236}">
                          <a16:creationId xmlns:a16="http://schemas.microsoft.com/office/drawing/2014/main" id="{F04993FD-50DD-4AE9-97C9-33BE1FAB65F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1860" name="Rectangle 1140">
                      <a:extLst>
                        <a:ext uri="{FF2B5EF4-FFF2-40B4-BE49-F238E27FC236}">
                          <a16:creationId xmlns:a16="http://schemas.microsoft.com/office/drawing/2014/main" id="{F176AB6E-BA29-4F3F-B2B6-2B8D2040B00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31861" name="Group 1141">
              <a:extLst>
                <a:ext uri="{FF2B5EF4-FFF2-40B4-BE49-F238E27FC236}">
                  <a16:creationId xmlns:a16="http://schemas.microsoft.com/office/drawing/2014/main" id="{9AC38E6C-3BA6-4B03-8325-C47BA79135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" y="3338"/>
              <a:ext cx="181" cy="182"/>
              <a:chOff x="308" y="890"/>
              <a:chExt cx="181" cy="182"/>
            </a:xfrm>
          </p:grpSpPr>
          <p:sp>
            <p:nvSpPr>
              <p:cNvPr id="31862" name="Rectangle 1142">
                <a:extLst>
                  <a:ext uri="{FF2B5EF4-FFF2-40B4-BE49-F238E27FC236}">
                    <a16:creationId xmlns:a16="http://schemas.microsoft.com/office/drawing/2014/main" id="{F7F0AE1E-9D57-4861-B708-60B882A44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890"/>
                <a:ext cx="181" cy="181"/>
              </a:xfrm>
              <a:prstGeom prst="rect">
                <a:avLst/>
              </a:prstGeom>
              <a:gradFill rotWithShape="1">
                <a:gsLst>
                  <a:gs pos="0">
                    <a:srgbClr val="FF99CC">
                      <a:gamma/>
                      <a:tint val="0"/>
                      <a:invGamma/>
                    </a:srgbClr>
                  </a:gs>
                  <a:gs pos="100000">
                    <a:srgbClr val="FF99CC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1863" name="Group 1143">
                <a:extLst>
                  <a:ext uri="{FF2B5EF4-FFF2-40B4-BE49-F238E27FC236}">
                    <a16:creationId xmlns:a16="http://schemas.microsoft.com/office/drawing/2014/main" id="{144D6D8E-7BF2-4FF8-BB1F-454D431A46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9" y="890"/>
                <a:ext cx="119" cy="182"/>
                <a:chOff x="1669" y="572"/>
                <a:chExt cx="621" cy="953"/>
              </a:xfrm>
            </p:grpSpPr>
            <p:sp>
              <p:nvSpPr>
                <p:cNvPr id="31864" name="Oval 1144">
                  <a:extLst>
                    <a:ext uri="{FF2B5EF4-FFF2-40B4-BE49-F238E27FC236}">
                      <a16:creationId xmlns:a16="http://schemas.microsoft.com/office/drawing/2014/main" id="{3984E533-BFED-48F0-8866-D11D6E5DD4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2" y="593"/>
                  <a:ext cx="455" cy="64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865" name="Oval 1145">
                  <a:extLst>
                    <a:ext uri="{FF2B5EF4-FFF2-40B4-BE49-F238E27FC236}">
                      <a16:creationId xmlns:a16="http://schemas.microsoft.com/office/drawing/2014/main" id="{D04EBB63-D127-4BB2-9F40-F166E7FEE5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2" y="572"/>
                  <a:ext cx="455" cy="47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866" name="Oval 1146">
                  <a:extLst>
                    <a:ext uri="{FF2B5EF4-FFF2-40B4-BE49-F238E27FC236}">
                      <a16:creationId xmlns:a16="http://schemas.microsoft.com/office/drawing/2014/main" id="{AE766A1C-3E0D-49D6-8395-1C54B37577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1752" y="849"/>
                  <a:ext cx="80" cy="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867" name="Oval 1147">
                  <a:extLst>
                    <a:ext uri="{FF2B5EF4-FFF2-40B4-BE49-F238E27FC236}">
                      <a16:creationId xmlns:a16="http://schemas.microsoft.com/office/drawing/2014/main" id="{A272C735-55F8-46FF-B7C7-E658C9230C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2127" y="849"/>
                  <a:ext cx="80" cy="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868" name="Oval 1148">
                  <a:extLst>
                    <a:ext uri="{FF2B5EF4-FFF2-40B4-BE49-F238E27FC236}">
                      <a16:creationId xmlns:a16="http://schemas.microsoft.com/office/drawing/2014/main" id="{94611CD7-3BB5-46C6-9011-6EBFF01D1A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72" y="634"/>
                  <a:ext cx="415" cy="476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1869" name="Group 1149">
                  <a:extLst>
                    <a:ext uri="{FF2B5EF4-FFF2-40B4-BE49-F238E27FC236}">
                      <a16:creationId xmlns:a16="http://schemas.microsoft.com/office/drawing/2014/main" id="{D7DCB52B-3E6F-4FC4-A285-ECB13E27832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17" y="883"/>
                  <a:ext cx="125" cy="331"/>
                  <a:chOff x="2304" y="2251"/>
                  <a:chExt cx="317" cy="726"/>
                </a:xfrm>
              </p:grpSpPr>
              <p:sp>
                <p:nvSpPr>
                  <p:cNvPr id="31870" name="Oval 1150">
                    <a:extLst>
                      <a:ext uri="{FF2B5EF4-FFF2-40B4-BE49-F238E27FC236}">
                        <a16:creationId xmlns:a16="http://schemas.microsoft.com/office/drawing/2014/main" id="{A37132DB-1D7A-4719-9635-DC171222B07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251"/>
                    <a:ext cx="317" cy="7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CC99">
                          <a:gamma/>
                          <a:tint val="47451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871" name="Oval 1151">
                    <a:extLst>
                      <a:ext uri="{FF2B5EF4-FFF2-40B4-BE49-F238E27FC236}">
                        <a16:creationId xmlns:a16="http://schemas.microsoft.com/office/drawing/2014/main" id="{0948460D-F8C1-42E6-BEC1-897CCD2C3B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478"/>
                    <a:ext cx="317" cy="272"/>
                  </a:xfrm>
                  <a:prstGeom prst="ellipse">
                    <a:avLst/>
                  </a:prstGeom>
                  <a:solidFill>
                    <a:srgbClr val="FF99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1872" name="Oval 1152">
                  <a:extLst>
                    <a:ext uri="{FF2B5EF4-FFF2-40B4-BE49-F238E27FC236}">
                      <a16:creationId xmlns:a16="http://schemas.microsoft.com/office/drawing/2014/main" id="{2A03B71D-21F7-4838-9A4A-1A9CEA6844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79" y="634"/>
                  <a:ext cx="402" cy="4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873" name="Freeform 1153">
                  <a:extLst>
                    <a:ext uri="{FF2B5EF4-FFF2-40B4-BE49-F238E27FC236}">
                      <a16:creationId xmlns:a16="http://schemas.microsoft.com/office/drawing/2014/main" id="{F5B5CCA5-EC21-48E1-9482-6C5C74F64A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1950" y="966"/>
                  <a:ext cx="60" cy="21"/>
                </a:xfrm>
                <a:custGeom>
                  <a:avLst/>
                  <a:gdLst>
                    <a:gd name="T0" fmla="*/ 0 w 363"/>
                    <a:gd name="T1" fmla="*/ 91 h 98"/>
                    <a:gd name="T2" fmla="*/ 182 w 363"/>
                    <a:gd name="T3" fmla="*/ 0 h 98"/>
                    <a:gd name="T4" fmla="*/ 363 w 363"/>
                    <a:gd name="T5" fmla="*/ 91 h 98"/>
                    <a:gd name="T6" fmla="*/ 182 w 363"/>
                    <a:gd name="T7" fmla="*/ 45 h 98"/>
                    <a:gd name="T8" fmla="*/ 0 w 363"/>
                    <a:gd name="T9" fmla="*/ 91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98">
                      <a:moveTo>
                        <a:pt x="0" y="91"/>
                      </a:moveTo>
                      <a:cubicBezTo>
                        <a:pt x="0" y="84"/>
                        <a:pt x="122" y="0"/>
                        <a:pt x="182" y="0"/>
                      </a:cubicBezTo>
                      <a:cubicBezTo>
                        <a:pt x="242" y="0"/>
                        <a:pt x="363" y="84"/>
                        <a:pt x="363" y="91"/>
                      </a:cubicBezTo>
                      <a:cubicBezTo>
                        <a:pt x="363" y="98"/>
                        <a:pt x="242" y="45"/>
                        <a:pt x="182" y="45"/>
                      </a:cubicBezTo>
                      <a:cubicBezTo>
                        <a:pt x="122" y="45"/>
                        <a:pt x="0" y="98"/>
                        <a:pt x="0" y="91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31874" name="Group 1154">
                  <a:extLst>
                    <a:ext uri="{FF2B5EF4-FFF2-40B4-BE49-F238E27FC236}">
                      <a16:creationId xmlns:a16="http://schemas.microsoft.com/office/drawing/2014/main" id="{1A28AA22-D464-4604-BB29-1F7BB601975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18" y="1007"/>
                  <a:ext cx="124" cy="41"/>
                  <a:chOff x="2893" y="1933"/>
                  <a:chExt cx="642" cy="228"/>
                </a:xfrm>
              </p:grpSpPr>
              <p:sp>
                <p:nvSpPr>
                  <p:cNvPr id="31875" name="Freeform 1155">
                    <a:extLst>
                      <a:ext uri="{FF2B5EF4-FFF2-40B4-BE49-F238E27FC236}">
                        <a16:creationId xmlns:a16="http://schemas.microsoft.com/office/drawing/2014/main" id="{F4339C3E-0234-40A3-A0E4-26FCE669B1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93" y="1933"/>
                    <a:ext cx="642" cy="22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99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99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876" name="Freeform 1156">
                    <a:extLst>
                      <a:ext uri="{FF2B5EF4-FFF2-40B4-BE49-F238E27FC236}">
                        <a16:creationId xmlns:a16="http://schemas.microsoft.com/office/drawing/2014/main" id="{6DF35690-E487-4777-9847-BB83982BF76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87" y="2024"/>
                    <a:ext cx="454" cy="13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0066"/>
                      </a:gs>
                      <a:gs pos="100000">
                        <a:srgbClr val="FF505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1877" name="Oval 1157">
                  <a:extLst>
                    <a:ext uri="{FF2B5EF4-FFF2-40B4-BE49-F238E27FC236}">
                      <a16:creationId xmlns:a16="http://schemas.microsoft.com/office/drawing/2014/main" id="{D406F954-885F-45AA-88C0-9B3550D75F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34" y="1110"/>
                  <a:ext cx="290" cy="166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878" name="Freeform 1158" descr="青い画用紙">
                  <a:extLst>
                    <a:ext uri="{FF2B5EF4-FFF2-40B4-BE49-F238E27FC236}">
                      <a16:creationId xmlns:a16="http://schemas.microsoft.com/office/drawing/2014/main" id="{F5FD2BA6-5677-44DB-A72D-097F3F70C7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5" y="1110"/>
                  <a:ext cx="249" cy="415"/>
                </a:xfrm>
                <a:custGeom>
                  <a:avLst/>
                  <a:gdLst>
                    <a:gd name="T0" fmla="*/ 272 w 544"/>
                    <a:gd name="T1" fmla="*/ 945 h 945"/>
                    <a:gd name="T2" fmla="*/ 0 w 544"/>
                    <a:gd name="T3" fmla="*/ 128 h 945"/>
                    <a:gd name="T4" fmla="*/ 272 w 544"/>
                    <a:gd name="T5" fmla="*/ 174 h 945"/>
                    <a:gd name="T6" fmla="*/ 544 w 544"/>
                    <a:gd name="T7" fmla="*/ 128 h 945"/>
                    <a:gd name="T8" fmla="*/ 272 w 544"/>
                    <a:gd name="T9" fmla="*/ 945 h 9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4" h="945">
                      <a:moveTo>
                        <a:pt x="272" y="945"/>
                      </a:moveTo>
                      <a:cubicBezTo>
                        <a:pt x="181" y="945"/>
                        <a:pt x="0" y="256"/>
                        <a:pt x="0" y="128"/>
                      </a:cubicBezTo>
                      <a:cubicBezTo>
                        <a:pt x="0" y="0"/>
                        <a:pt x="181" y="174"/>
                        <a:pt x="272" y="174"/>
                      </a:cubicBezTo>
                      <a:cubicBezTo>
                        <a:pt x="363" y="174"/>
                        <a:pt x="544" y="0"/>
                        <a:pt x="544" y="128"/>
                      </a:cubicBezTo>
                      <a:cubicBezTo>
                        <a:pt x="544" y="256"/>
                        <a:pt x="363" y="945"/>
                        <a:pt x="272" y="945"/>
                      </a:cubicBezTo>
                      <a:close/>
                    </a:path>
                  </a:pathLst>
                </a:custGeom>
                <a:blipFill dpi="0" rotWithShape="0">
                  <a:blip r:embed="rId2"/>
                  <a:srcRect/>
                  <a:tile tx="0" ty="0" sx="100000" sy="100000" flip="none" algn="tl"/>
                </a:blip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79" name="Freeform 1159">
                  <a:extLst>
                    <a:ext uri="{FF2B5EF4-FFF2-40B4-BE49-F238E27FC236}">
                      <a16:creationId xmlns:a16="http://schemas.microsoft.com/office/drawing/2014/main" id="{8F714366-7FAA-4CD5-BF96-332F605F41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9" y="1132"/>
                  <a:ext cx="299" cy="393"/>
                </a:xfrm>
                <a:custGeom>
                  <a:avLst/>
                  <a:gdLst>
                    <a:gd name="T0" fmla="*/ 468 w 655"/>
                    <a:gd name="T1" fmla="*/ 0 h 859"/>
                    <a:gd name="T2" fmla="*/ 189 w 655"/>
                    <a:gd name="T3" fmla="*/ 133 h 859"/>
                    <a:gd name="T4" fmla="*/ 113 w 655"/>
                    <a:gd name="T5" fmla="*/ 224 h 859"/>
                    <a:gd name="T6" fmla="*/ 76 w 655"/>
                    <a:gd name="T7" fmla="*/ 315 h 859"/>
                    <a:gd name="T8" fmla="*/ 0 w 655"/>
                    <a:gd name="T9" fmla="*/ 859 h 859"/>
                    <a:gd name="T10" fmla="*/ 655 w 655"/>
                    <a:gd name="T11" fmla="*/ 859 h 859"/>
                    <a:gd name="T12" fmla="*/ 468 w 655"/>
                    <a:gd name="T13" fmla="*/ 0 h 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5" h="859">
                      <a:moveTo>
                        <a:pt x="468" y="0"/>
                      </a:moveTo>
                      <a:lnTo>
                        <a:pt x="189" y="133"/>
                      </a:lnTo>
                      <a:lnTo>
                        <a:pt x="113" y="224"/>
                      </a:lnTo>
                      <a:lnTo>
                        <a:pt x="76" y="315"/>
                      </a:lnTo>
                      <a:lnTo>
                        <a:pt x="0" y="859"/>
                      </a:lnTo>
                      <a:lnTo>
                        <a:pt x="655" y="859"/>
                      </a:lnTo>
                      <a:lnTo>
                        <a:pt x="46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66FF">
                        <a:gamma/>
                        <a:tint val="63529"/>
                        <a:invGamma/>
                      </a:srgbClr>
                    </a:gs>
                    <a:gs pos="100000">
                      <a:srgbClr val="6666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80" name="Freeform 1160">
                  <a:extLst>
                    <a:ext uri="{FF2B5EF4-FFF2-40B4-BE49-F238E27FC236}">
                      <a16:creationId xmlns:a16="http://schemas.microsoft.com/office/drawing/2014/main" id="{D4A54AC1-0A2D-4977-968B-C04A122573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1" y="1110"/>
                  <a:ext cx="249" cy="415"/>
                </a:xfrm>
                <a:custGeom>
                  <a:avLst/>
                  <a:gdLst>
                    <a:gd name="T0" fmla="*/ 363 w 544"/>
                    <a:gd name="T1" fmla="*/ 0 h 908"/>
                    <a:gd name="T2" fmla="*/ 544 w 544"/>
                    <a:gd name="T3" fmla="*/ 908 h 908"/>
                    <a:gd name="T4" fmla="*/ 363 w 544"/>
                    <a:gd name="T5" fmla="*/ 908 h 908"/>
                    <a:gd name="T6" fmla="*/ 136 w 544"/>
                    <a:gd name="T7" fmla="*/ 726 h 908"/>
                    <a:gd name="T8" fmla="*/ 227 w 544"/>
                    <a:gd name="T9" fmla="*/ 499 h 908"/>
                    <a:gd name="T10" fmla="*/ 0 w 544"/>
                    <a:gd name="T11" fmla="*/ 499 h 908"/>
                    <a:gd name="T12" fmla="*/ 181 w 544"/>
                    <a:gd name="T13" fmla="*/ 91 h 908"/>
                    <a:gd name="T14" fmla="*/ 363 w 544"/>
                    <a:gd name="T15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44" h="908">
                      <a:moveTo>
                        <a:pt x="363" y="0"/>
                      </a:moveTo>
                      <a:lnTo>
                        <a:pt x="544" y="908"/>
                      </a:lnTo>
                      <a:lnTo>
                        <a:pt x="363" y="908"/>
                      </a:lnTo>
                      <a:lnTo>
                        <a:pt x="136" y="726"/>
                      </a:lnTo>
                      <a:lnTo>
                        <a:pt x="227" y="499"/>
                      </a:lnTo>
                      <a:lnTo>
                        <a:pt x="0" y="499"/>
                      </a:lnTo>
                      <a:lnTo>
                        <a:pt x="181" y="91"/>
                      </a:lnTo>
                      <a:lnTo>
                        <a:pt x="363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99FF">
                        <a:gamma/>
                        <a:tint val="66667"/>
                        <a:invGamma/>
                      </a:srgbClr>
                    </a:gs>
                    <a:gs pos="100000">
                      <a:srgbClr val="6699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81" name="Freeform 1161">
                  <a:extLst>
                    <a:ext uri="{FF2B5EF4-FFF2-40B4-BE49-F238E27FC236}">
                      <a16:creationId xmlns:a16="http://schemas.microsoft.com/office/drawing/2014/main" id="{CE494913-14AB-4C8B-BDD5-916CCC870A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991" y="1132"/>
                  <a:ext cx="299" cy="393"/>
                </a:xfrm>
                <a:custGeom>
                  <a:avLst/>
                  <a:gdLst>
                    <a:gd name="T0" fmla="*/ 468 w 655"/>
                    <a:gd name="T1" fmla="*/ 0 h 859"/>
                    <a:gd name="T2" fmla="*/ 189 w 655"/>
                    <a:gd name="T3" fmla="*/ 133 h 859"/>
                    <a:gd name="T4" fmla="*/ 113 w 655"/>
                    <a:gd name="T5" fmla="*/ 224 h 859"/>
                    <a:gd name="T6" fmla="*/ 76 w 655"/>
                    <a:gd name="T7" fmla="*/ 315 h 859"/>
                    <a:gd name="T8" fmla="*/ 0 w 655"/>
                    <a:gd name="T9" fmla="*/ 859 h 859"/>
                    <a:gd name="T10" fmla="*/ 655 w 655"/>
                    <a:gd name="T11" fmla="*/ 859 h 859"/>
                    <a:gd name="T12" fmla="*/ 468 w 655"/>
                    <a:gd name="T13" fmla="*/ 0 h 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5" h="859">
                      <a:moveTo>
                        <a:pt x="468" y="0"/>
                      </a:moveTo>
                      <a:lnTo>
                        <a:pt x="189" y="133"/>
                      </a:lnTo>
                      <a:lnTo>
                        <a:pt x="113" y="224"/>
                      </a:lnTo>
                      <a:lnTo>
                        <a:pt x="76" y="315"/>
                      </a:lnTo>
                      <a:lnTo>
                        <a:pt x="0" y="859"/>
                      </a:lnTo>
                      <a:lnTo>
                        <a:pt x="655" y="859"/>
                      </a:lnTo>
                      <a:lnTo>
                        <a:pt x="46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66FF">
                        <a:gamma/>
                        <a:tint val="63529"/>
                        <a:invGamma/>
                      </a:srgbClr>
                    </a:gs>
                    <a:gs pos="100000">
                      <a:srgbClr val="6666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82" name="Freeform 1162">
                  <a:extLst>
                    <a:ext uri="{FF2B5EF4-FFF2-40B4-BE49-F238E27FC236}">
                      <a16:creationId xmlns:a16="http://schemas.microsoft.com/office/drawing/2014/main" id="{0EC4E102-DA8F-4DC6-80E3-6AEC57F48F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980" y="1110"/>
                  <a:ext cx="248" cy="415"/>
                </a:xfrm>
                <a:custGeom>
                  <a:avLst/>
                  <a:gdLst>
                    <a:gd name="T0" fmla="*/ 363 w 544"/>
                    <a:gd name="T1" fmla="*/ 0 h 908"/>
                    <a:gd name="T2" fmla="*/ 544 w 544"/>
                    <a:gd name="T3" fmla="*/ 908 h 908"/>
                    <a:gd name="T4" fmla="*/ 363 w 544"/>
                    <a:gd name="T5" fmla="*/ 908 h 908"/>
                    <a:gd name="T6" fmla="*/ 136 w 544"/>
                    <a:gd name="T7" fmla="*/ 726 h 908"/>
                    <a:gd name="T8" fmla="*/ 227 w 544"/>
                    <a:gd name="T9" fmla="*/ 499 h 908"/>
                    <a:gd name="T10" fmla="*/ 0 w 544"/>
                    <a:gd name="T11" fmla="*/ 499 h 908"/>
                    <a:gd name="T12" fmla="*/ 181 w 544"/>
                    <a:gd name="T13" fmla="*/ 91 h 908"/>
                    <a:gd name="T14" fmla="*/ 363 w 544"/>
                    <a:gd name="T15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44" h="908">
                      <a:moveTo>
                        <a:pt x="363" y="0"/>
                      </a:moveTo>
                      <a:lnTo>
                        <a:pt x="544" y="908"/>
                      </a:lnTo>
                      <a:lnTo>
                        <a:pt x="363" y="908"/>
                      </a:lnTo>
                      <a:lnTo>
                        <a:pt x="136" y="726"/>
                      </a:lnTo>
                      <a:lnTo>
                        <a:pt x="227" y="499"/>
                      </a:lnTo>
                      <a:lnTo>
                        <a:pt x="0" y="499"/>
                      </a:lnTo>
                      <a:lnTo>
                        <a:pt x="181" y="91"/>
                      </a:lnTo>
                      <a:lnTo>
                        <a:pt x="363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99FF">
                        <a:gamma/>
                        <a:tint val="66667"/>
                        <a:invGamma/>
                      </a:srgbClr>
                    </a:gs>
                    <a:gs pos="100000">
                      <a:srgbClr val="6699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83" name="AutoShape 1163">
                  <a:extLst>
                    <a:ext uri="{FF2B5EF4-FFF2-40B4-BE49-F238E27FC236}">
                      <a16:creationId xmlns:a16="http://schemas.microsoft.com/office/drawing/2014/main" id="{B6B42B80-A395-4BA3-B1DD-C6795E4071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855" y="717"/>
                  <a:ext cx="41" cy="166"/>
                </a:xfrm>
                <a:prstGeom prst="moon">
                  <a:avLst>
                    <a:gd name="adj" fmla="val 28676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884" name="AutoShape 1164">
                  <a:extLst>
                    <a:ext uri="{FF2B5EF4-FFF2-40B4-BE49-F238E27FC236}">
                      <a16:creationId xmlns:a16="http://schemas.microsoft.com/office/drawing/2014/main" id="{BF5BD423-0B5F-443A-B426-3EAB1077F0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062" y="717"/>
                  <a:ext cx="41" cy="166"/>
                </a:xfrm>
                <a:prstGeom prst="moon">
                  <a:avLst>
                    <a:gd name="adj" fmla="val 28676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885" name="Freeform 1165">
                  <a:extLst>
                    <a:ext uri="{FF2B5EF4-FFF2-40B4-BE49-F238E27FC236}">
                      <a16:creationId xmlns:a16="http://schemas.microsoft.com/office/drawing/2014/main" id="{BFBD3583-5FCE-4868-9094-6EBDFF6209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5" y="584"/>
                  <a:ext cx="297" cy="277"/>
                </a:xfrm>
                <a:custGeom>
                  <a:avLst/>
                  <a:gdLst>
                    <a:gd name="T0" fmla="*/ 492 w 650"/>
                    <a:gd name="T1" fmla="*/ 19 h 606"/>
                    <a:gd name="T2" fmla="*/ 174 w 650"/>
                    <a:gd name="T3" fmla="*/ 156 h 606"/>
                    <a:gd name="T4" fmla="*/ 38 w 650"/>
                    <a:gd name="T5" fmla="*/ 564 h 606"/>
                    <a:gd name="T6" fmla="*/ 405 w 650"/>
                    <a:gd name="T7" fmla="*/ 409 h 606"/>
                    <a:gd name="T8" fmla="*/ 628 w 650"/>
                    <a:gd name="T9" fmla="*/ 65 h 606"/>
                    <a:gd name="T10" fmla="*/ 537 w 650"/>
                    <a:gd name="T11" fmla="*/ 19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50" h="606">
                      <a:moveTo>
                        <a:pt x="492" y="19"/>
                      </a:moveTo>
                      <a:cubicBezTo>
                        <a:pt x="371" y="42"/>
                        <a:pt x="250" y="65"/>
                        <a:pt x="174" y="156"/>
                      </a:cubicBezTo>
                      <a:cubicBezTo>
                        <a:pt x="98" y="247"/>
                        <a:pt x="0" y="522"/>
                        <a:pt x="38" y="564"/>
                      </a:cubicBezTo>
                      <a:cubicBezTo>
                        <a:pt x="76" y="606"/>
                        <a:pt x="307" y="492"/>
                        <a:pt x="405" y="409"/>
                      </a:cubicBezTo>
                      <a:cubicBezTo>
                        <a:pt x="503" y="326"/>
                        <a:pt x="606" y="130"/>
                        <a:pt x="628" y="65"/>
                      </a:cubicBezTo>
                      <a:cubicBezTo>
                        <a:pt x="650" y="0"/>
                        <a:pt x="552" y="27"/>
                        <a:pt x="537" y="19"/>
                      </a:cubicBez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86" name="AutoShape 1166">
                  <a:extLst>
                    <a:ext uri="{FF2B5EF4-FFF2-40B4-BE49-F238E27FC236}">
                      <a16:creationId xmlns:a16="http://schemas.microsoft.com/office/drawing/2014/main" id="{4DEFBF22-4B27-4839-828C-4B6F27C9D3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063" y="799"/>
                  <a:ext cx="42" cy="125"/>
                </a:xfrm>
                <a:prstGeom prst="moon">
                  <a:avLst>
                    <a:gd name="adj" fmla="val 46153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887" name="AutoShape 1167">
                  <a:extLst>
                    <a:ext uri="{FF2B5EF4-FFF2-40B4-BE49-F238E27FC236}">
                      <a16:creationId xmlns:a16="http://schemas.microsoft.com/office/drawing/2014/main" id="{2DCCA9D1-5D1D-4A73-8495-7A89C97E68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855" y="800"/>
                  <a:ext cx="42" cy="124"/>
                </a:xfrm>
                <a:prstGeom prst="moon">
                  <a:avLst>
                    <a:gd name="adj" fmla="val 46153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888" name="Oval 1168">
                  <a:extLst>
                    <a:ext uri="{FF2B5EF4-FFF2-40B4-BE49-F238E27FC236}">
                      <a16:creationId xmlns:a16="http://schemas.microsoft.com/office/drawing/2014/main" id="{B611E66D-29CB-4857-A2C4-D7A8807E70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3" y="904"/>
                  <a:ext cx="124" cy="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99"/>
                    </a:gs>
                    <a:gs pos="100000">
                      <a:srgbClr val="FF9999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889" name="Oval 1169">
                  <a:extLst>
                    <a:ext uri="{FF2B5EF4-FFF2-40B4-BE49-F238E27FC236}">
                      <a16:creationId xmlns:a16="http://schemas.microsoft.com/office/drawing/2014/main" id="{D34FBABA-A627-461E-B1FE-A1B041C83F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2" y="904"/>
                  <a:ext cx="124" cy="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99"/>
                    </a:gs>
                    <a:gs pos="100000">
                      <a:srgbClr val="FF9999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1890" name="Group 1170">
                  <a:extLst>
                    <a:ext uri="{FF2B5EF4-FFF2-40B4-BE49-F238E27FC236}">
                      <a16:creationId xmlns:a16="http://schemas.microsoft.com/office/drawing/2014/main" id="{9406584D-6A7A-4602-9AB8-0CB2DC0EF67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5300000">
                  <a:off x="1808" y="840"/>
                  <a:ext cx="31" cy="20"/>
                  <a:chOff x="4526" y="2523"/>
                  <a:chExt cx="91" cy="91"/>
                </a:xfrm>
              </p:grpSpPr>
              <p:sp>
                <p:nvSpPr>
                  <p:cNvPr id="31891" name="AutoShape 1171">
                    <a:extLst>
                      <a:ext uri="{FF2B5EF4-FFF2-40B4-BE49-F238E27FC236}">
                        <a16:creationId xmlns:a16="http://schemas.microsoft.com/office/drawing/2014/main" id="{EAA3260C-31C2-4AFB-8286-5355E950C93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45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892" name="AutoShape 1172">
                    <a:extLst>
                      <a:ext uri="{FF2B5EF4-FFF2-40B4-BE49-F238E27FC236}">
                        <a16:creationId xmlns:a16="http://schemas.microsoft.com/office/drawing/2014/main" id="{C1545061-4FC4-4CD6-9239-76A1C9DF3CC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00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893" name="Group 1173">
                  <a:extLst>
                    <a:ext uri="{FF2B5EF4-FFF2-40B4-BE49-F238E27FC236}">
                      <a16:creationId xmlns:a16="http://schemas.microsoft.com/office/drawing/2014/main" id="{A208AE6D-5B16-4A8F-9CB3-86E697BB90F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6300000" flipH="1">
                  <a:off x="2119" y="839"/>
                  <a:ext cx="31" cy="21"/>
                  <a:chOff x="4526" y="2523"/>
                  <a:chExt cx="91" cy="91"/>
                </a:xfrm>
              </p:grpSpPr>
              <p:sp>
                <p:nvSpPr>
                  <p:cNvPr id="31894" name="AutoShape 1174">
                    <a:extLst>
                      <a:ext uri="{FF2B5EF4-FFF2-40B4-BE49-F238E27FC236}">
                        <a16:creationId xmlns:a16="http://schemas.microsoft.com/office/drawing/2014/main" id="{27C54B51-C5EC-4E04-969A-5199263321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45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895" name="AutoShape 1175">
                    <a:extLst>
                      <a:ext uri="{FF2B5EF4-FFF2-40B4-BE49-F238E27FC236}">
                        <a16:creationId xmlns:a16="http://schemas.microsoft.com/office/drawing/2014/main" id="{34600DCF-273E-4C67-9931-549AE0183C7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00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1896" name="WordArt 1176">
              <a:extLst>
                <a:ext uri="{FF2B5EF4-FFF2-40B4-BE49-F238E27FC236}">
                  <a16:creationId xmlns:a16="http://schemas.microsoft.com/office/drawing/2014/main" id="{55E691E5-9925-42DF-8BC4-44DB502AED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8" y="3109"/>
              <a:ext cx="544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CC99FF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32056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folHlink"/>
                      </a:gs>
                      <a:gs pos="100000">
                        <a:schemeClr val="folHlink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effectLst>
                    <a:outerShdw dist="53882" dir="2700000" algn="ctr" rotWithShape="0">
                      <a:schemeClr val="folHlink">
                        <a:alpha val="80000"/>
                      </a:scheme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SNS</a:t>
              </a:r>
              <a:r>
                <a:rPr lang="ja-JP" altLang="en-US" sz="3600" b="1" kern="10">
                  <a:gradFill rotWithShape="1">
                    <a:gsLst>
                      <a:gs pos="0">
                        <a:schemeClr val="folHlink"/>
                      </a:gs>
                      <a:gs pos="100000">
                        <a:schemeClr val="folHlink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effectLst>
                    <a:outerShdw dist="53882" dir="2700000" algn="ctr" rotWithShape="0">
                      <a:schemeClr val="folHlink">
                        <a:alpha val="80000"/>
                      </a:scheme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コミュニティ</a:t>
              </a:r>
            </a:p>
          </p:txBody>
        </p:sp>
        <p:sp>
          <p:nvSpPr>
            <p:cNvPr id="31897" name="Rectangle 1177">
              <a:extLst>
                <a:ext uri="{FF2B5EF4-FFF2-40B4-BE49-F238E27FC236}">
                  <a16:creationId xmlns:a16="http://schemas.microsoft.com/office/drawing/2014/main" id="{73A98935-3CA1-4436-AF0D-7D2183E58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248"/>
              <a:ext cx="907" cy="45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98" name="Rectangle 1178" descr="右上がり対角線 (反転)">
              <a:extLst>
                <a:ext uri="{FF2B5EF4-FFF2-40B4-BE49-F238E27FC236}">
                  <a16:creationId xmlns:a16="http://schemas.microsoft.com/office/drawing/2014/main" id="{D6F04A07-7E2B-417F-8937-5F1167FF76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565"/>
              <a:ext cx="181" cy="136"/>
            </a:xfrm>
            <a:prstGeom prst="rect">
              <a:avLst/>
            </a:prstGeom>
            <a:pattFill prst="dkUpDiag">
              <a:fgClr>
                <a:srgbClr val="C0C0C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99" name="Rectangle 1179" descr="右上がり対角線 (反転)">
              <a:extLst>
                <a:ext uri="{FF2B5EF4-FFF2-40B4-BE49-F238E27FC236}">
                  <a16:creationId xmlns:a16="http://schemas.microsoft.com/office/drawing/2014/main" id="{CBF01ABC-A56D-443C-BED3-2A450B1D9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701"/>
              <a:ext cx="181" cy="90"/>
            </a:xfrm>
            <a:prstGeom prst="rect">
              <a:avLst/>
            </a:prstGeom>
            <a:pattFill prst="dkUpDiag">
              <a:fgClr>
                <a:srgbClr val="C0C0C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00" name="Rectangle 1180">
              <a:extLst>
                <a:ext uri="{FF2B5EF4-FFF2-40B4-BE49-F238E27FC236}">
                  <a16:creationId xmlns:a16="http://schemas.microsoft.com/office/drawing/2014/main" id="{E4448E74-581C-40E0-A319-56C4C8B5F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837"/>
              <a:ext cx="907" cy="45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01" name="Rectangle 1181" descr="横線">
              <a:extLst>
                <a:ext uri="{FF2B5EF4-FFF2-40B4-BE49-F238E27FC236}">
                  <a16:creationId xmlns:a16="http://schemas.microsoft.com/office/drawing/2014/main" id="{A9FA24DE-DE61-4C4D-9EBA-6A5D27447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339"/>
              <a:ext cx="181" cy="136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02" name="Rectangle 1182" descr="横線">
              <a:extLst>
                <a:ext uri="{FF2B5EF4-FFF2-40B4-BE49-F238E27FC236}">
                  <a16:creationId xmlns:a16="http://schemas.microsoft.com/office/drawing/2014/main" id="{122CB09A-6EC8-4F86-91E7-8DEF8A448C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520"/>
              <a:ext cx="181" cy="273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03" name="Rectangle 1183">
              <a:extLst>
                <a:ext uri="{FF2B5EF4-FFF2-40B4-BE49-F238E27FC236}">
                  <a16:creationId xmlns:a16="http://schemas.microsoft.com/office/drawing/2014/main" id="{A5AF94E0-3999-4D1B-AB1D-D3443F6F03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3339"/>
              <a:ext cx="453" cy="45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04" name="Rectangle 1184" descr="60%">
              <a:extLst>
                <a:ext uri="{FF2B5EF4-FFF2-40B4-BE49-F238E27FC236}">
                  <a16:creationId xmlns:a16="http://schemas.microsoft.com/office/drawing/2014/main" id="{474FED37-D083-4BB4-8A46-EB62639DBB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430"/>
              <a:ext cx="363" cy="181"/>
            </a:xfrm>
            <a:prstGeom prst="rect">
              <a:avLst/>
            </a:prstGeom>
            <a:pattFill prst="pct60">
              <a:fgClr>
                <a:srgbClr val="C0C0C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05" name="Rectangle 1185" descr="横線">
              <a:extLst>
                <a:ext uri="{FF2B5EF4-FFF2-40B4-BE49-F238E27FC236}">
                  <a16:creationId xmlns:a16="http://schemas.microsoft.com/office/drawing/2014/main" id="{8F77EF8C-1F0C-4117-A64D-181AAA506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656"/>
              <a:ext cx="363" cy="137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06" name="Rectangle 1186">
              <a:extLst>
                <a:ext uri="{FF2B5EF4-FFF2-40B4-BE49-F238E27FC236}">
                  <a16:creationId xmlns:a16="http://schemas.microsoft.com/office/drawing/2014/main" id="{51FCADE1-FA26-4C77-82C4-7B4756289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158"/>
              <a:ext cx="182" cy="45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1907" name="Group 1187">
            <a:extLst>
              <a:ext uri="{FF2B5EF4-FFF2-40B4-BE49-F238E27FC236}">
                <a16:creationId xmlns:a16="http://schemas.microsoft.com/office/drawing/2014/main" id="{0E22BB98-1BB6-4DDE-AC97-D354803FD120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4724400"/>
            <a:ext cx="1584325" cy="1584325"/>
            <a:chOff x="262" y="2976"/>
            <a:chExt cx="998" cy="998"/>
          </a:xfrm>
        </p:grpSpPr>
        <p:grpSp>
          <p:nvGrpSpPr>
            <p:cNvPr id="31908" name="Group 1188">
              <a:extLst>
                <a:ext uri="{FF2B5EF4-FFF2-40B4-BE49-F238E27FC236}">
                  <a16:creationId xmlns:a16="http://schemas.microsoft.com/office/drawing/2014/main" id="{D41664FF-6A38-451A-88D3-C5E808EEC6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2976"/>
              <a:ext cx="998" cy="998"/>
              <a:chOff x="262" y="527"/>
              <a:chExt cx="2178" cy="2223"/>
            </a:xfrm>
          </p:grpSpPr>
          <p:sp>
            <p:nvSpPr>
              <p:cNvPr id="31909" name="AutoShape 1189">
                <a:extLst>
                  <a:ext uri="{FF2B5EF4-FFF2-40B4-BE49-F238E27FC236}">
                    <a16:creationId xmlns:a16="http://schemas.microsoft.com/office/drawing/2014/main" id="{61E9A041-F1DE-44BE-9CBE-00A70707A7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10" name="AutoShape 1190">
                <a:extLst>
                  <a:ext uri="{FF2B5EF4-FFF2-40B4-BE49-F238E27FC236}">
                    <a16:creationId xmlns:a16="http://schemas.microsoft.com/office/drawing/2014/main" id="{88F19F35-B291-407B-A5E6-A1006F451C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11" name="Rectangle 1191">
                <a:extLst>
                  <a:ext uri="{FF2B5EF4-FFF2-40B4-BE49-F238E27FC236}">
                    <a16:creationId xmlns:a16="http://schemas.microsoft.com/office/drawing/2014/main" id="{D9B573BE-E4CE-47F9-B1B6-1C6C9FC808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12" name="Rectangle 1192">
                <a:extLst>
                  <a:ext uri="{FF2B5EF4-FFF2-40B4-BE49-F238E27FC236}">
                    <a16:creationId xmlns:a16="http://schemas.microsoft.com/office/drawing/2014/main" id="{FAACA004-23EF-4227-96B1-193C252D8A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13" name="Rectangle 1193">
                <a:extLst>
                  <a:ext uri="{FF2B5EF4-FFF2-40B4-BE49-F238E27FC236}">
                    <a16:creationId xmlns:a16="http://schemas.microsoft.com/office/drawing/2014/main" id="{C9DAE08E-F00A-45E3-8224-B7FA63D175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14" name="Rectangle 1194">
                <a:extLst>
                  <a:ext uri="{FF2B5EF4-FFF2-40B4-BE49-F238E27FC236}">
                    <a16:creationId xmlns:a16="http://schemas.microsoft.com/office/drawing/2014/main" id="{181DD2DD-FDFE-49A5-8F49-52D89E150B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15" name="Rectangle 1195">
                <a:extLst>
                  <a:ext uri="{FF2B5EF4-FFF2-40B4-BE49-F238E27FC236}">
                    <a16:creationId xmlns:a16="http://schemas.microsoft.com/office/drawing/2014/main" id="{F2728597-5776-415E-B44B-2FE2B85856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16" name="AutoShape 1196">
                <a:extLst>
                  <a:ext uri="{FF2B5EF4-FFF2-40B4-BE49-F238E27FC236}">
                    <a16:creationId xmlns:a16="http://schemas.microsoft.com/office/drawing/2014/main" id="{2FB7C17A-B882-43F5-B05D-289E0EDD02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1917" name="Group 1197">
                <a:extLst>
                  <a:ext uri="{FF2B5EF4-FFF2-40B4-BE49-F238E27FC236}">
                    <a16:creationId xmlns:a16="http://schemas.microsoft.com/office/drawing/2014/main" id="{30460A03-5360-4B6E-8943-82D84884C7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31918" name="Group 1198">
                  <a:extLst>
                    <a:ext uri="{FF2B5EF4-FFF2-40B4-BE49-F238E27FC236}">
                      <a16:creationId xmlns:a16="http://schemas.microsoft.com/office/drawing/2014/main" id="{825A105B-14A4-43CC-A21F-3D27FE99458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31919" name="AutoShape 1199">
                    <a:extLst>
                      <a:ext uri="{FF2B5EF4-FFF2-40B4-BE49-F238E27FC236}">
                        <a16:creationId xmlns:a16="http://schemas.microsoft.com/office/drawing/2014/main" id="{10A16C59-C48C-4E8C-9F23-522CD9C74B0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920" name="Rectangle 1200">
                    <a:extLst>
                      <a:ext uri="{FF2B5EF4-FFF2-40B4-BE49-F238E27FC236}">
                        <a16:creationId xmlns:a16="http://schemas.microsoft.com/office/drawing/2014/main" id="{15019FC5-E9D6-4106-94B0-1CB94ACD55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921" name="Group 1201">
                  <a:extLst>
                    <a:ext uri="{FF2B5EF4-FFF2-40B4-BE49-F238E27FC236}">
                      <a16:creationId xmlns:a16="http://schemas.microsoft.com/office/drawing/2014/main" id="{D7732657-5DC7-48D5-BDD7-FE83BF45A76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31922" name="AutoShape 1202">
                    <a:extLst>
                      <a:ext uri="{FF2B5EF4-FFF2-40B4-BE49-F238E27FC236}">
                        <a16:creationId xmlns:a16="http://schemas.microsoft.com/office/drawing/2014/main" id="{39D8AD22-417A-4530-82AF-54C1E2ACF9F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923" name="Rectangle 1203">
                    <a:extLst>
                      <a:ext uri="{FF2B5EF4-FFF2-40B4-BE49-F238E27FC236}">
                        <a16:creationId xmlns:a16="http://schemas.microsoft.com/office/drawing/2014/main" id="{1953DCC5-2475-4EE6-AC41-9ECE200BAF5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924" name="Rectangle 1204">
                    <a:extLst>
                      <a:ext uri="{FF2B5EF4-FFF2-40B4-BE49-F238E27FC236}">
                        <a16:creationId xmlns:a16="http://schemas.microsoft.com/office/drawing/2014/main" id="{4D85A1CD-70ED-4BD1-8E56-4A867BDCDA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925" name="Group 1205">
                  <a:extLst>
                    <a:ext uri="{FF2B5EF4-FFF2-40B4-BE49-F238E27FC236}">
                      <a16:creationId xmlns:a16="http://schemas.microsoft.com/office/drawing/2014/main" id="{361436B8-9770-43DE-967B-E56E1CBF03E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31926" name="AutoShape 1206">
                    <a:extLst>
                      <a:ext uri="{FF2B5EF4-FFF2-40B4-BE49-F238E27FC236}">
                        <a16:creationId xmlns:a16="http://schemas.microsoft.com/office/drawing/2014/main" id="{2619985D-7145-42AC-AE9E-CE30AC3649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31927" name="Group 1207">
                    <a:extLst>
                      <a:ext uri="{FF2B5EF4-FFF2-40B4-BE49-F238E27FC236}">
                        <a16:creationId xmlns:a16="http://schemas.microsoft.com/office/drawing/2014/main" id="{97FE1D0A-A3F8-4AB0-AFA7-65A3437BEA9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31928" name="Rectangle 1208">
                      <a:extLst>
                        <a:ext uri="{FF2B5EF4-FFF2-40B4-BE49-F238E27FC236}">
                          <a16:creationId xmlns:a16="http://schemas.microsoft.com/office/drawing/2014/main" id="{2088F29E-9407-498E-9781-9E9D76FE74B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1929" name="Rectangle 1209">
                      <a:extLst>
                        <a:ext uri="{FF2B5EF4-FFF2-40B4-BE49-F238E27FC236}">
                          <a16:creationId xmlns:a16="http://schemas.microsoft.com/office/drawing/2014/main" id="{D10C6742-0BEB-43BB-BE38-2D44043EBF4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31930" name="Group 1210">
              <a:extLst>
                <a:ext uri="{FF2B5EF4-FFF2-40B4-BE49-F238E27FC236}">
                  <a16:creationId xmlns:a16="http://schemas.microsoft.com/office/drawing/2014/main" id="{12228C9E-C350-47C1-A4A5-A6C9414716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" y="3338"/>
              <a:ext cx="181" cy="182"/>
              <a:chOff x="308" y="890"/>
              <a:chExt cx="181" cy="182"/>
            </a:xfrm>
          </p:grpSpPr>
          <p:sp>
            <p:nvSpPr>
              <p:cNvPr id="31931" name="Rectangle 1211">
                <a:extLst>
                  <a:ext uri="{FF2B5EF4-FFF2-40B4-BE49-F238E27FC236}">
                    <a16:creationId xmlns:a16="http://schemas.microsoft.com/office/drawing/2014/main" id="{4AD4E3E4-B34A-4917-9312-2FD98FECB4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890"/>
                <a:ext cx="181" cy="181"/>
              </a:xfrm>
              <a:prstGeom prst="rect">
                <a:avLst/>
              </a:prstGeom>
              <a:gradFill rotWithShape="1">
                <a:gsLst>
                  <a:gs pos="0">
                    <a:srgbClr val="FF99CC">
                      <a:gamma/>
                      <a:tint val="0"/>
                      <a:invGamma/>
                    </a:srgbClr>
                  </a:gs>
                  <a:gs pos="100000">
                    <a:srgbClr val="FF99CC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1932" name="Group 1212">
                <a:extLst>
                  <a:ext uri="{FF2B5EF4-FFF2-40B4-BE49-F238E27FC236}">
                    <a16:creationId xmlns:a16="http://schemas.microsoft.com/office/drawing/2014/main" id="{DC30680A-05F6-4593-A833-558BBDD2A2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9" y="890"/>
                <a:ext cx="119" cy="182"/>
                <a:chOff x="1669" y="572"/>
                <a:chExt cx="621" cy="953"/>
              </a:xfrm>
            </p:grpSpPr>
            <p:sp>
              <p:nvSpPr>
                <p:cNvPr id="31933" name="Oval 1213">
                  <a:extLst>
                    <a:ext uri="{FF2B5EF4-FFF2-40B4-BE49-F238E27FC236}">
                      <a16:creationId xmlns:a16="http://schemas.microsoft.com/office/drawing/2014/main" id="{9E8D0F12-1181-41FA-B239-FB9DC065D6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2" y="593"/>
                  <a:ext cx="455" cy="64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934" name="Oval 1214">
                  <a:extLst>
                    <a:ext uri="{FF2B5EF4-FFF2-40B4-BE49-F238E27FC236}">
                      <a16:creationId xmlns:a16="http://schemas.microsoft.com/office/drawing/2014/main" id="{A9E1F7F8-97D1-48DF-979F-8D9D5A7294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2" y="572"/>
                  <a:ext cx="455" cy="47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935" name="Oval 1215">
                  <a:extLst>
                    <a:ext uri="{FF2B5EF4-FFF2-40B4-BE49-F238E27FC236}">
                      <a16:creationId xmlns:a16="http://schemas.microsoft.com/office/drawing/2014/main" id="{A6722630-5B7B-43B4-A633-79CC2C5799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1752" y="849"/>
                  <a:ext cx="80" cy="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936" name="Oval 1216">
                  <a:extLst>
                    <a:ext uri="{FF2B5EF4-FFF2-40B4-BE49-F238E27FC236}">
                      <a16:creationId xmlns:a16="http://schemas.microsoft.com/office/drawing/2014/main" id="{9C601B1C-9DF2-4ABE-9C90-519A70D077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2127" y="849"/>
                  <a:ext cx="80" cy="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937" name="Oval 1217">
                  <a:extLst>
                    <a:ext uri="{FF2B5EF4-FFF2-40B4-BE49-F238E27FC236}">
                      <a16:creationId xmlns:a16="http://schemas.microsoft.com/office/drawing/2014/main" id="{2524B48D-3E10-4B7B-AFE8-9F8ABECA5A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72" y="634"/>
                  <a:ext cx="415" cy="476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1938" name="Group 1218">
                  <a:extLst>
                    <a:ext uri="{FF2B5EF4-FFF2-40B4-BE49-F238E27FC236}">
                      <a16:creationId xmlns:a16="http://schemas.microsoft.com/office/drawing/2014/main" id="{850AA21D-CBB4-4842-9C9B-BCF65CD6A38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17" y="883"/>
                  <a:ext cx="125" cy="331"/>
                  <a:chOff x="2304" y="2251"/>
                  <a:chExt cx="317" cy="726"/>
                </a:xfrm>
              </p:grpSpPr>
              <p:sp>
                <p:nvSpPr>
                  <p:cNvPr id="31939" name="Oval 1219">
                    <a:extLst>
                      <a:ext uri="{FF2B5EF4-FFF2-40B4-BE49-F238E27FC236}">
                        <a16:creationId xmlns:a16="http://schemas.microsoft.com/office/drawing/2014/main" id="{FDAA2324-72F6-4C60-A998-51D606D02F1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251"/>
                    <a:ext cx="317" cy="7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CC99">
                          <a:gamma/>
                          <a:tint val="47451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940" name="Oval 1220">
                    <a:extLst>
                      <a:ext uri="{FF2B5EF4-FFF2-40B4-BE49-F238E27FC236}">
                        <a16:creationId xmlns:a16="http://schemas.microsoft.com/office/drawing/2014/main" id="{BCC1BF73-D7B8-454A-93E6-7006BD43A0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478"/>
                    <a:ext cx="317" cy="272"/>
                  </a:xfrm>
                  <a:prstGeom prst="ellipse">
                    <a:avLst/>
                  </a:prstGeom>
                  <a:solidFill>
                    <a:srgbClr val="FF99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1941" name="Oval 1221">
                  <a:extLst>
                    <a:ext uri="{FF2B5EF4-FFF2-40B4-BE49-F238E27FC236}">
                      <a16:creationId xmlns:a16="http://schemas.microsoft.com/office/drawing/2014/main" id="{51558B4A-B549-48F5-BB51-EF76E36919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79" y="634"/>
                  <a:ext cx="402" cy="4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942" name="Freeform 1222">
                  <a:extLst>
                    <a:ext uri="{FF2B5EF4-FFF2-40B4-BE49-F238E27FC236}">
                      <a16:creationId xmlns:a16="http://schemas.microsoft.com/office/drawing/2014/main" id="{3B28D8D7-6B49-46A3-AC01-BDF7ED5E7E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1950" y="966"/>
                  <a:ext cx="60" cy="21"/>
                </a:xfrm>
                <a:custGeom>
                  <a:avLst/>
                  <a:gdLst>
                    <a:gd name="T0" fmla="*/ 0 w 363"/>
                    <a:gd name="T1" fmla="*/ 91 h 98"/>
                    <a:gd name="T2" fmla="*/ 182 w 363"/>
                    <a:gd name="T3" fmla="*/ 0 h 98"/>
                    <a:gd name="T4" fmla="*/ 363 w 363"/>
                    <a:gd name="T5" fmla="*/ 91 h 98"/>
                    <a:gd name="T6" fmla="*/ 182 w 363"/>
                    <a:gd name="T7" fmla="*/ 45 h 98"/>
                    <a:gd name="T8" fmla="*/ 0 w 363"/>
                    <a:gd name="T9" fmla="*/ 91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98">
                      <a:moveTo>
                        <a:pt x="0" y="91"/>
                      </a:moveTo>
                      <a:cubicBezTo>
                        <a:pt x="0" y="84"/>
                        <a:pt x="122" y="0"/>
                        <a:pt x="182" y="0"/>
                      </a:cubicBezTo>
                      <a:cubicBezTo>
                        <a:pt x="242" y="0"/>
                        <a:pt x="363" y="84"/>
                        <a:pt x="363" y="91"/>
                      </a:cubicBezTo>
                      <a:cubicBezTo>
                        <a:pt x="363" y="98"/>
                        <a:pt x="242" y="45"/>
                        <a:pt x="182" y="45"/>
                      </a:cubicBezTo>
                      <a:cubicBezTo>
                        <a:pt x="122" y="45"/>
                        <a:pt x="0" y="98"/>
                        <a:pt x="0" y="91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31943" name="Group 1223">
                  <a:extLst>
                    <a:ext uri="{FF2B5EF4-FFF2-40B4-BE49-F238E27FC236}">
                      <a16:creationId xmlns:a16="http://schemas.microsoft.com/office/drawing/2014/main" id="{23C405A6-1383-46B7-9A6C-0280C7E5963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18" y="1007"/>
                  <a:ext cx="124" cy="41"/>
                  <a:chOff x="2893" y="1933"/>
                  <a:chExt cx="642" cy="228"/>
                </a:xfrm>
              </p:grpSpPr>
              <p:sp>
                <p:nvSpPr>
                  <p:cNvPr id="31944" name="Freeform 1224">
                    <a:extLst>
                      <a:ext uri="{FF2B5EF4-FFF2-40B4-BE49-F238E27FC236}">
                        <a16:creationId xmlns:a16="http://schemas.microsoft.com/office/drawing/2014/main" id="{D09F5743-E43F-4CB9-965B-D32A9C816F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93" y="1933"/>
                    <a:ext cx="642" cy="22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99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99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945" name="Freeform 1225">
                    <a:extLst>
                      <a:ext uri="{FF2B5EF4-FFF2-40B4-BE49-F238E27FC236}">
                        <a16:creationId xmlns:a16="http://schemas.microsoft.com/office/drawing/2014/main" id="{2C7CAF6C-0573-481B-88FA-D19B3879789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87" y="2024"/>
                    <a:ext cx="454" cy="13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0066"/>
                      </a:gs>
                      <a:gs pos="100000">
                        <a:srgbClr val="FF505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1946" name="Oval 1226">
                  <a:extLst>
                    <a:ext uri="{FF2B5EF4-FFF2-40B4-BE49-F238E27FC236}">
                      <a16:creationId xmlns:a16="http://schemas.microsoft.com/office/drawing/2014/main" id="{EECD0FD7-8815-48B2-90C6-A78D98EC87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34" y="1110"/>
                  <a:ext cx="290" cy="166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947" name="Freeform 1227" descr="青い画用紙">
                  <a:extLst>
                    <a:ext uri="{FF2B5EF4-FFF2-40B4-BE49-F238E27FC236}">
                      <a16:creationId xmlns:a16="http://schemas.microsoft.com/office/drawing/2014/main" id="{05440D57-9043-48D3-A9E2-97E5AA8E6B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5" y="1110"/>
                  <a:ext cx="249" cy="415"/>
                </a:xfrm>
                <a:custGeom>
                  <a:avLst/>
                  <a:gdLst>
                    <a:gd name="T0" fmla="*/ 272 w 544"/>
                    <a:gd name="T1" fmla="*/ 945 h 945"/>
                    <a:gd name="T2" fmla="*/ 0 w 544"/>
                    <a:gd name="T3" fmla="*/ 128 h 945"/>
                    <a:gd name="T4" fmla="*/ 272 w 544"/>
                    <a:gd name="T5" fmla="*/ 174 h 945"/>
                    <a:gd name="T6" fmla="*/ 544 w 544"/>
                    <a:gd name="T7" fmla="*/ 128 h 945"/>
                    <a:gd name="T8" fmla="*/ 272 w 544"/>
                    <a:gd name="T9" fmla="*/ 945 h 9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4" h="945">
                      <a:moveTo>
                        <a:pt x="272" y="945"/>
                      </a:moveTo>
                      <a:cubicBezTo>
                        <a:pt x="181" y="945"/>
                        <a:pt x="0" y="256"/>
                        <a:pt x="0" y="128"/>
                      </a:cubicBezTo>
                      <a:cubicBezTo>
                        <a:pt x="0" y="0"/>
                        <a:pt x="181" y="174"/>
                        <a:pt x="272" y="174"/>
                      </a:cubicBezTo>
                      <a:cubicBezTo>
                        <a:pt x="363" y="174"/>
                        <a:pt x="544" y="0"/>
                        <a:pt x="544" y="128"/>
                      </a:cubicBezTo>
                      <a:cubicBezTo>
                        <a:pt x="544" y="256"/>
                        <a:pt x="363" y="945"/>
                        <a:pt x="272" y="945"/>
                      </a:cubicBezTo>
                      <a:close/>
                    </a:path>
                  </a:pathLst>
                </a:custGeom>
                <a:blipFill dpi="0" rotWithShape="0">
                  <a:blip r:embed="rId2"/>
                  <a:srcRect/>
                  <a:tile tx="0" ty="0" sx="100000" sy="100000" flip="none" algn="tl"/>
                </a:blip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948" name="Freeform 1228">
                  <a:extLst>
                    <a:ext uri="{FF2B5EF4-FFF2-40B4-BE49-F238E27FC236}">
                      <a16:creationId xmlns:a16="http://schemas.microsoft.com/office/drawing/2014/main" id="{E5374F1C-0094-4730-9EEC-1E8337F776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9" y="1132"/>
                  <a:ext cx="299" cy="393"/>
                </a:xfrm>
                <a:custGeom>
                  <a:avLst/>
                  <a:gdLst>
                    <a:gd name="T0" fmla="*/ 468 w 655"/>
                    <a:gd name="T1" fmla="*/ 0 h 859"/>
                    <a:gd name="T2" fmla="*/ 189 w 655"/>
                    <a:gd name="T3" fmla="*/ 133 h 859"/>
                    <a:gd name="T4" fmla="*/ 113 w 655"/>
                    <a:gd name="T5" fmla="*/ 224 h 859"/>
                    <a:gd name="T6" fmla="*/ 76 w 655"/>
                    <a:gd name="T7" fmla="*/ 315 h 859"/>
                    <a:gd name="T8" fmla="*/ 0 w 655"/>
                    <a:gd name="T9" fmla="*/ 859 h 859"/>
                    <a:gd name="T10" fmla="*/ 655 w 655"/>
                    <a:gd name="T11" fmla="*/ 859 h 859"/>
                    <a:gd name="T12" fmla="*/ 468 w 655"/>
                    <a:gd name="T13" fmla="*/ 0 h 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5" h="859">
                      <a:moveTo>
                        <a:pt x="468" y="0"/>
                      </a:moveTo>
                      <a:lnTo>
                        <a:pt x="189" y="133"/>
                      </a:lnTo>
                      <a:lnTo>
                        <a:pt x="113" y="224"/>
                      </a:lnTo>
                      <a:lnTo>
                        <a:pt x="76" y="315"/>
                      </a:lnTo>
                      <a:lnTo>
                        <a:pt x="0" y="859"/>
                      </a:lnTo>
                      <a:lnTo>
                        <a:pt x="655" y="859"/>
                      </a:lnTo>
                      <a:lnTo>
                        <a:pt x="46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66FF">
                        <a:gamma/>
                        <a:tint val="63529"/>
                        <a:invGamma/>
                      </a:srgbClr>
                    </a:gs>
                    <a:gs pos="100000">
                      <a:srgbClr val="6666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949" name="Freeform 1229">
                  <a:extLst>
                    <a:ext uri="{FF2B5EF4-FFF2-40B4-BE49-F238E27FC236}">
                      <a16:creationId xmlns:a16="http://schemas.microsoft.com/office/drawing/2014/main" id="{544C6E02-F4DF-4F48-8C7A-FD330CB1CE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1" y="1110"/>
                  <a:ext cx="249" cy="415"/>
                </a:xfrm>
                <a:custGeom>
                  <a:avLst/>
                  <a:gdLst>
                    <a:gd name="T0" fmla="*/ 363 w 544"/>
                    <a:gd name="T1" fmla="*/ 0 h 908"/>
                    <a:gd name="T2" fmla="*/ 544 w 544"/>
                    <a:gd name="T3" fmla="*/ 908 h 908"/>
                    <a:gd name="T4" fmla="*/ 363 w 544"/>
                    <a:gd name="T5" fmla="*/ 908 h 908"/>
                    <a:gd name="T6" fmla="*/ 136 w 544"/>
                    <a:gd name="T7" fmla="*/ 726 h 908"/>
                    <a:gd name="T8" fmla="*/ 227 w 544"/>
                    <a:gd name="T9" fmla="*/ 499 h 908"/>
                    <a:gd name="T10" fmla="*/ 0 w 544"/>
                    <a:gd name="T11" fmla="*/ 499 h 908"/>
                    <a:gd name="T12" fmla="*/ 181 w 544"/>
                    <a:gd name="T13" fmla="*/ 91 h 908"/>
                    <a:gd name="T14" fmla="*/ 363 w 544"/>
                    <a:gd name="T15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44" h="908">
                      <a:moveTo>
                        <a:pt x="363" y="0"/>
                      </a:moveTo>
                      <a:lnTo>
                        <a:pt x="544" y="908"/>
                      </a:lnTo>
                      <a:lnTo>
                        <a:pt x="363" y="908"/>
                      </a:lnTo>
                      <a:lnTo>
                        <a:pt x="136" y="726"/>
                      </a:lnTo>
                      <a:lnTo>
                        <a:pt x="227" y="499"/>
                      </a:lnTo>
                      <a:lnTo>
                        <a:pt x="0" y="499"/>
                      </a:lnTo>
                      <a:lnTo>
                        <a:pt x="181" y="91"/>
                      </a:lnTo>
                      <a:lnTo>
                        <a:pt x="363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99FF">
                        <a:gamma/>
                        <a:tint val="66667"/>
                        <a:invGamma/>
                      </a:srgbClr>
                    </a:gs>
                    <a:gs pos="100000">
                      <a:srgbClr val="6699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950" name="Freeform 1230">
                  <a:extLst>
                    <a:ext uri="{FF2B5EF4-FFF2-40B4-BE49-F238E27FC236}">
                      <a16:creationId xmlns:a16="http://schemas.microsoft.com/office/drawing/2014/main" id="{4151F20B-8084-417F-AF71-DC92264BA7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991" y="1132"/>
                  <a:ext cx="299" cy="393"/>
                </a:xfrm>
                <a:custGeom>
                  <a:avLst/>
                  <a:gdLst>
                    <a:gd name="T0" fmla="*/ 468 w 655"/>
                    <a:gd name="T1" fmla="*/ 0 h 859"/>
                    <a:gd name="T2" fmla="*/ 189 w 655"/>
                    <a:gd name="T3" fmla="*/ 133 h 859"/>
                    <a:gd name="T4" fmla="*/ 113 w 655"/>
                    <a:gd name="T5" fmla="*/ 224 h 859"/>
                    <a:gd name="T6" fmla="*/ 76 w 655"/>
                    <a:gd name="T7" fmla="*/ 315 h 859"/>
                    <a:gd name="T8" fmla="*/ 0 w 655"/>
                    <a:gd name="T9" fmla="*/ 859 h 859"/>
                    <a:gd name="T10" fmla="*/ 655 w 655"/>
                    <a:gd name="T11" fmla="*/ 859 h 859"/>
                    <a:gd name="T12" fmla="*/ 468 w 655"/>
                    <a:gd name="T13" fmla="*/ 0 h 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5" h="859">
                      <a:moveTo>
                        <a:pt x="468" y="0"/>
                      </a:moveTo>
                      <a:lnTo>
                        <a:pt x="189" y="133"/>
                      </a:lnTo>
                      <a:lnTo>
                        <a:pt x="113" y="224"/>
                      </a:lnTo>
                      <a:lnTo>
                        <a:pt x="76" y="315"/>
                      </a:lnTo>
                      <a:lnTo>
                        <a:pt x="0" y="859"/>
                      </a:lnTo>
                      <a:lnTo>
                        <a:pt x="655" y="859"/>
                      </a:lnTo>
                      <a:lnTo>
                        <a:pt x="46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66FF">
                        <a:gamma/>
                        <a:tint val="63529"/>
                        <a:invGamma/>
                      </a:srgbClr>
                    </a:gs>
                    <a:gs pos="100000">
                      <a:srgbClr val="6666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951" name="Freeform 1231">
                  <a:extLst>
                    <a:ext uri="{FF2B5EF4-FFF2-40B4-BE49-F238E27FC236}">
                      <a16:creationId xmlns:a16="http://schemas.microsoft.com/office/drawing/2014/main" id="{7A803C15-4CBB-4D46-82E3-B02BD23E2D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980" y="1110"/>
                  <a:ext cx="248" cy="415"/>
                </a:xfrm>
                <a:custGeom>
                  <a:avLst/>
                  <a:gdLst>
                    <a:gd name="T0" fmla="*/ 363 w 544"/>
                    <a:gd name="T1" fmla="*/ 0 h 908"/>
                    <a:gd name="T2" fmla="*/ 544 w 544"/>
                    <a:gd name="T3" fmla="*/ 908 h 908"/>
                    <a:gd name="T4" fmla="*/ 363 w 544"/>
                    <a:gd name="T5" fmla="*/ 908 h 908"/>
                    <a:gd name="T6" fmla="*/ 136 w 544"/>
                    <a:gd name="T7" fmla="*/ 726 h 908"/>
                    <a:gd name="T8" fmla="*/ 227 w 544"/>
                    <a:gd name="T9" fmla="*/ 499 h 908"/>
                    <a:gd name="T10" fmla="*/ 0 w 544"/>
                    <a:gd name="T11" fmla="*/ 499 h 908"/>
                    <a:gd name="T12" fmla="*/ 181 w 544"/>
                    <a:gd name="T13" fmla="*/ 91 h 908"/>
                    <a:gd name="T14" fmla="*/ 363 w 544"/>
                    <a:gd name="T15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44" h="908">
                      <a:moveTo>
                        <a:pt x="363" y="0"/>
                      </a:moveTo>
                      <a:lnTo>
                        <a:pt x="544" y="908"/>
                      </a:lnTo>
                      <a:lnTo>
                        <a:pt x="363" y="908"/>
                      </a:lnTo>
                      <a:lnTo>
                        <a:pt x="136" y="726"/>
                      </a:lnTo>
                      <a:lnTo>
                        <a:pt x="227" y="499"/>
                      </a:lnTo>
                      <a:lnTo>
                        <a:pt x="0" y="499"/>
                      </a:lnTo>
                      <a:lnTo>
                        <a:pt x="181" y="91"/>
                      </a:lnTo>
                      <a:lnTo>
                        <a:pt x="363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99FF">
                        <a:gamma/>
                        <a:tint val="66667"/>
                        <a:invGamma/>
                      </a:srgbClr>
                    </a:gs>
                    <a:gs pos="100000">
                      <a:srgbClr val="6699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952" name="AutoShape 1232">
                  <a:extLst>
                    <a:ext uri="{FF2B5EF4-FFF2-40B4-BE49-F238E27FC236}">
                      <a16:creationId xmlns:a16="http://schemas.microsoft.com/office/drawing/2014/main" id="{C854DB8E-65EB-4981-9286-7BABCD8B96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855" y="717"/>
                  <a:ext cx="41" cy="166"/>
                </a:xfrm>
                <a:prstGeom prst="moon">
                  <a:avLst>
                    <a:gd name="adj" fmla="val 28676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953" name="AutoShape 1233">
                  <a:extLst>
                    <a:ext uri="{FF2B5EF4-FFF2-40B4-BE49-F238E27FC236}">
                      <a16:creationId xmlns:a16="http://schemas.microsoft.com/office/drawing/2014/main" id="{8C326D50-298A-4EC9-9162-93560F62C4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062" y="717"/>
                  <a:ext cx="41" cy="166"/>
                </a:xfrm>
                <a:prstGeom prst="moon">
                  <a:avLst>
                    <a:gd name="adj" fmla="val 28676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954" name="Freeform 1234">
                  <a:extLst>
                    <a:ext uri="{FF2B5EF4-FFF2-40B4-BE49-F238E27FC236}">
                      <a16:creationId xmlns:a16="http://schemas.microsoft.com/office/drawing/2014/main" id="{C8BED7A4-E81D-4037-8096-160B5C4487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5" y="584"/>
                  <a:ext cx="297" cy="277"/>
                </a:xfrm>
                <a:custGeom>
                  <a:avLst/>
                  <a:gdLst>
                    <a:gd name="T0" fmla="*/ 492 w 650"/>
                    <a:gd name="T1" fmla="*/ 19 h 606"/>
                    <a:gd name="T2" fmla="*/ 174 w 650"/>
                    <a:gd name="T3" fmla="*/ 156 h 606"/>
                    <a:gd name="T4" fmla="*/ 38 w 650"/>
                    <a:gd name="T5" fmla="*/ 564 h 606"/>
                    <a:gd name="T6" fmla="*/ 405 w 650"/>
                    <a:gd name="T7" fmla="*/ 409 h 606"/>
                    <a:gd name="T8" fmla="*/ 628 w 650"/>
                    <a:gd name="T9" fmla="*/ 65 h 606"/>
                    <a:gd name="T10" fmla="*/ 537 w 650"/>
                    <a:gd name="T11" fmla="*/ 19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50" h="606">
                      <a:moveTo>
                        <a:pt x="492" y="19"/>
                      </a:moveTo>
                      <a:cubicBezTo>
                        <a:pt x="371" y="42"/>
                        <a:pt x="250" y="65"/>
                        <a:pt x="174" y="156"/>
                      </a:cubicBezTo>
                      <a:cubicBezTo>
                        <a:pt x="98" y="247"/>
                        <a:pt x="0" y="522"/>
                        <a:pt x="38" y="564"/>
                      </a:cubicBezTo>
                      <a:cubicBezTo>
                        <a:pt x="76" y="606"/>
                        <a:pt x="307" y="492"/>
                        <a:pt x="405" y="409"/>
                      </a:cubicBezTo>
                      <a:cubicBezTo>
                        <a:pt x="503" y="326"/>
                        <a:pt x="606" y="130"/>
                        <a:pt x="628" y="65"/>
                      </a:cubicBezTo>
                      <a:cubicBezTo>
                        <a:pt x="650" y="0"/>
                        <a:pt x="552" y="27"/>
                        <a:pt x="537" y="19"/>
                      </a:cubicBez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955" name="AutoShape 1235">
                  <a:extLst>
                    <a:ext uri="{FF2B5EF4-FFF2-40B4-BE49-F238E27FC236}">
                      <a16:creationId xmlns:a16="http://schemas.microsoft.com/office/drawing/2014/main" id="{CC34C43D-B1BB-404C-8057-6FD0FAA7FE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063" y="799"/>
                  <a:ext cx="42" cy="125"/>
                </a:xfrm>
                <a:prstGeom prst="moon">
                  <a:avLst>
                    <a:gd name="adj" fmla="val 46153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956" name="AutoShape 1236">
                  <a:extLst>
                    <a:ext uri="{FF2B5EF4-FFF2-40B4-BE49-F238E27FC236}">
                      <a16:creationId xmlns:a16="http://schemas.microsoft.com/office/drawing/2014/main" id="{F0F6A61C-3400-4762-A628-8D4185D30C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855" y="800"/>
                  <a:ext cx="42" cy="124"/>
                </a:xfrm>
                <a:prstGeom prst="moon">
                  <a:avLst>
                    <a:gd name="adj" fmla="val 46153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957" name="Oval 1237">
                  <a:extLst>
                    <a:ext uri="{FF2B5EF4-FFF2-40B4-BE49-F238E27FC236}">
                      <a16:creationId xmlns:a16="http://schemas.microsoft.com/office/drawing/2014/main" id="{A1083871-2FE5-4EDF-B849-F5DC7A6A29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3" y="904"/>
                  <a:ext cx="124" cy="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99"/>
                    </a:gs>
                    <a:gs pos="100000">
                      <a:srgbClr val="FF9999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958" name="Oval 1238">
                  <a:extLst>
                    <a:ext uri="{FF2B5EF4-FFF2-40B4-BE49-F238E27FC236}">
                      <a16:creationId xmlns:a16="http://schemas.microsoft.com/office/drawing/2014/main" id="{D6181F66-7D9B-4763-9BA8-2075D7E36E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2" y="904"/>
                  <a:ext cx="124" cy="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99"/>
                    </a:gs>
                    <a:gs pos="100000">
                      <a:srgbClr val="FF9999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1959" name="Group 1239">
                  <a:extLst>
                    <a:ext uri="{FF2B5EF4-FFF2-40B4-BE49-F238E27FC236}">
                      <a16:creationId xmlns:a16="http://schemas.microsoft.com/office/drawing/2014/main" id="{8369F605-0655-4B03-8E5F-BFE2BD5E79F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5300000">
                  <a:off x="1808" y="840"/>
                  <a:ext cx="31" cy="20"/>
                  <a:chOff x="4526" y="2523"/>
                  <a:chExt cx="91" cy="91"/>
                </a:xfrm>
              </p:grpSpPr>
              <p:sp>
                <p:nvSpPr>
                  <p:cNvPr id="31960" name="AutoShape 1240">
                    <a:extLst>
                      <a:ext uri="{FF2B5EF4-FFF2-40B4-BE49-F238E27FC236}">
                        <a16:creationId xmlns:a16="http://schemas.microsoft.com/office/drawing/2014/main" id="{A7796831-34D3-458D-A94C-364D0542A47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45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961" name="AutoShape 1241">
                    <a:extLst>
                      <a:ext uri="{FF2B5EF4-FFF2-40B4-BE49-F238E27FC236}">
                        <a16:creationId xmlns:a16="http://schemas.microsoft.com/office/drawing/2014/main" id="{76B10CD5-6473-4C20-9B33-ED3BBD1683A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00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962" name="Group 1242">
                  <a:extLst>
                    <a:ext uri="{FF2B5EF4-FFF2-40B4-BE49-F238E27FC236}">
                      <a16:creationId xmlns:a16="http://schemas.microsoft.com/office/drawing/2014/main" id="{A7F0DD80-907F-43E4-BB33-E0E1EE3398D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6300000" flipH="1">
                  <a:off x="2119" y="839"/>
                  <a:ext cx="31" cy="21"/>
                  <a:chOff x="4526" y="2523"/>
                  <a:chExt cx="91" cy="91"/>
                </a:xfrm>
              </p:grpSpPr>
              <p:sp>
                <p:nvSpPr>
                  <p:cNvPr id="31963" name="AutoShape 1243">
                    <a:extLst>
                      <a:ext uri="{FF2B5EF4-FFF2-40B4-BE49-F238E27FC236}">
                        <a16:creationId xmlns:a16="http://schemas.microsoft.com/office/drawing/2014/main" id="{9793913D-2FAC-478B-95C0-4EC41C46608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45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964" name="AutoShape 1244">
                    <a:extLst>
                      <a:ext uri="{FF2B5EF4-FFF2-40B4-BE49-F238E27FC236}">
                        <a16:creationId xmlns:a16="http://schemas.microsoft.com/office/drawing/2014/main" id="{F1619036-E1DA-4099-BBD1-52F2E5B2605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00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1965" name="WordArt 1245">
              <a:extLst>
                <a:ext uri="{FF2B5EF4-FFF2-40B4-BE49-F238E27FC236}">
                  <a16:creationId xmlns:a16="http://schemas.microsoft.com/office/drawing/2014/main" id="{2C756C42-FFFF-4D67-8577-1607A13D75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8" y="3109"/>
              <a:ext cx="544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CC99FF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32056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FFFF66"/>
                      </a:gs>
                      <a:gs pos="100000">
                        <a:srgbClr val="FFFF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effectLst>
                    <a:outerShdw dist="53882" dir="2700000" algn="ctr" rotWithShape="0">
                      <a:srgbClr val="FFFF66">
                        <a:alpha val="80000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SNS</a:t>
              </a:r>
              <a:r>
                <a:rPr lang="ja-JP" altLang="en-US" sz="3600" b="1" kern="10">
                  <a:gradFill rotWithShape="1">
                    <a:gsLst>
                      <a:gs pos="0">
                        <a:srgbClr val="FFFF66"/>
                      </a:gs>
                      <a:gs pos="100000">
                        <a:srgbClr val="FFFF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effectLst>
                    <a:outerShdw dist="53882" dir="2700000" algn="ctr" rotWithShape="0">
                      <a:srgbClr val="FFFF66">
                        <a:alpha val="80000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コミュニティ</a:t>
              </a:r>
            </a:p>
          </p:txBody>
        </p:sp>
        <p:sp>
          <p:nvSpPr>
            <p:cNvPr id="31966" name="Rectangle 1246">
              <a:extLst>
                <a:ext uri="{FF2B5EF4-FFF2-40B4-BE49-F238E27FC236}">
                  <a16:creationId xmlns:a16="http://schemas.microsoft.com/office/drawing/2014/main" id="{2EF1ACA0-7238-4E85-B588-4922A067C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248"/>
              <a:ext cx="907" cy="4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67" name="Rectangle 1247" descr="右上がり対角線 (反転)">
              <a:extLst>
                <a:ext uri="{FF2B5EF4-FFF2-40B4-BE49-F238E27FC236}">
                  <a16:creationId xmlns:a16="http://schemas.microsoft.com/office/drawing/2014/main" id="{FCAF40A1-86A6-4988-AC95-5062D4858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565"/>
              <a:ext cx="181" cy="136"/>
            </a:xfrm>
            <a:prstGeom prst="rect">
              <a:avLst/>
            </a:prstGeom>
            <a:pattFill prst="dkUpDiag">
              <a:fgClr>
                <a:srgbClr val="C0C0C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68" name="Rectangle 1248" descr="右上がり対角線 (反転)">
              <a:extLst>
                <a:ext uri="{FF2B5EF4-FFF2-40B4-BE49-F238E27FC236}">
                  <a16:creationId xmlns:a16="http://schemas.microsoft.com/office/drawing/2014/main" id="{0C05A205-8CF5-4836-BA13-7E26AC609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701"/>
              <a:ext cx="181" cy="90"/>
            </a:xfrm>
            <a:prstGeom prst="rect">
              <a:avLst/>
            </a:prstGeom>
            <a:pattFill prst="dkUpDiag">
              <a:fgClr>
                <a:srgbClr val="C0C0C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69" name="Rectangle 1249">
              <a:extLst>
                <a:ext uri="{FF2B5EF4-FFF2-40B4-BE49-F238E27FC236}">
                  <a16:creationId xmlns:a16="http://schemas.microsoft.com/office/drawing/2014/main" id="{2A2AEAC4-DF80-40C4-AA01-BFC889766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837"/>
              <a:ext cx="907" cy="4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70" name="Rectangle 1250" descr="横線">
              <a:extLst>
                <a:ext uri="{FF2B5EF4-FFF2-40B4-BE49-F238E27FC236}">
                  <a16:creationId xmlns:a16="http://schemas.microsoft.com/office/drawing/2014/main" id="{33A4D9C2-F4D6-4558-B07C-1ED1812CB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339"/>
              <a:ext cx="181" cy="136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71" name="Rectangle 1251" descr="横線">
              <a:extLst>
                <a:ext uri="{FF2B5EF4-FFF2-40B4-BE49-F238E27FC236}">
                  <a16:creationId xmlns:a16="http://schemas.microsoft.com/office/drawing/2014/main" id="{A37D7CF5-2918-440F-BEF9-2B20CE43E5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520"/>
              <a:ext cx="181" cy="273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72" name="Rectangle 1252">
              <a:extLst>
                <a:ext uri="{FF2B5EF4-FFF2-40B4-BE49-F238E27FC236}">
                  <a16:creationId xmlns:a16="http://schemas.microsoft.com/office/drawing/2014/main" id="{43CB80A8-9D96-45A9-A883-AC11B3A37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3339"/>
              <a:ext cx="453" cy="45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73" name="Rectangle 1253" descr="60%">
              <a:extLst>
                <a:ext uri="{FF2B5EF4-FFF2-40B4-BE49-F238E27FC236}">
                  <a16:creationId xmlns:a16="http://schemas.microsoft.com/office/drawing/2014/main" id="{4E9248CF-F918-4F77-8B6A-FA7CBAAE2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430"/>
              <a:ext cx="363" cy="181"/>
            </a:xfrm>
            <a:prstGeom prst="rect">
              <a:avLst/>
            </a:prstGeom>
            <a:pattFill prst="pct60">
              <a:fgClr>
                <a:srgbClr val="C0C0C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74" name="Rectangle 1254" descr="横線">
              <a:extLst>
                <a:ext uri="{FF2B5EF4-FFF2-40B4-BE49-F238E27FC236}">
                  <a16:creationId xmlns:a16="http://schemas.microsoft.com/office/drawing/2014/main" id="{839BCF67-910E-49BD-9C02-418AA0913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656"/>
              <a:ext cx="363" cy="137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75" name="Rectangle 1255">
              <a:extLst>
                <a:ext uri="{FF2B5EF4-FFF2-40B4-BE49-F238E27FC236}">
                  <a16:creationId xmlns:a16="http://schemas.microsoft.com/office/drawing/2014/main" id="{69BD46AC-840D-44BE-AEF6-DA38CA10CD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158"/>
              <a:ext cx="182" cy="45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1976" name="Group 1256">
            <a:extLst>
              <a:ext uri="{FF2B5EF4-FFF2-40B4-BE49-F238E27FC236}">
                <a16:creationId xmlns:a16="http://schemas.microsoft.com/office/drawing/2014/main" id="{A86DC1C5-DA48-4C09-91C7-0E994D252DCA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724400"/>
            <a:ext cx="1584325" cy="1584325"/>
            <a:chOff x="262" y="2976"/>
            <a:chExt cx="998" cy="998"/>
          </a:xfrm>
        </p:grpSpPr>
        <p:grpSp>
          <p:nvGrpSpPr>
            <p:cNvPr id="31977" name="Group 1257">
              <a:extLst>
                <a:ext uri="{FF2B5EF4-FFF2-40B4-BE49-F238E27FC236}">
                  <a16:creationId xmlns:a16="http://schemas.microsoft.com/office/drawing/2014/main" id="{8C4A1B32-A349-4FD1-97BD-BE3716533E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2976"/>
              <a:ext cx="998" cy="998"/>
              <a:chOff x="262" y="527"/>
              <a:chExt cx="2178" cy="2223"/>
            </a:xfrm>
          </p:grpSpPr>
          <p:sp>
            <p:nvSpPr>
              <p:cNvPr id="31978" name="AutoShape 1258">
                <a:extLst>
                  <a:ext uri="{FF2B5EF4-FFF2-40B4-BE49-F238E27FC236}">
                    <a16:creationId xmlns:a16="http://schemas.microsoft.com/office/drawing/2014/main" id="{8EC7FBBB-AEFE-4D28-9AC0-25FC17768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79" name="AutoShape 1259">
                <a:extLst>
                  <a:ext uri="{FF2B5EF4-FFF2-40B4-BE49-F238E27FC236}">
                    <a16:creationId xmlns:a16="http://schemas.microsoft.com/office/drawing/2014/main" id="{809E1978-FBB3-4E87-84B1-8D682FA09F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80" name="Rectangle 1260">
                <a:extLst>
                  <a:ext uri="{FF2B5EF4-FFF2-40B4-BE49-F238E27FC236}">
                    <a16:creationId xmlns:a16="http://schemas.microsoft.com/office/drawing/2014/main" id="{C14112FF-A712-4FD9-9095-CEECE330C1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81" name="Rectangle 1261">
                <a:extLst>
                  <a:ext uri="{FF2B5EF4-FFF2-40B4-BE49-F238E27FC236}">
                    <a16:creationId xmlns:a16="http://schemas.microsoft.com/office/drawing/2014/main" id="{A09F8025-095A-4A17-AF3C-F6A8F5FB83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82" name="Rectangle 1262">
                <a:extLst>
                  <a:ext uri="{FF2B5EF4-FFF2-40B4-BE49-F238E27FC236}">
                    <a16:creationId xmlns:a16="http://schemas.microsoft.com/office/drawing/2014/main" id="{597360F1-0122-49A6-8F99-1AB79AD646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83" name="Rectangle 1263">
                <a:extLst>
                  <a:ext uri="{FF2B5EF4-FFF2-40B4-BE49-F238E27FC236}">
                    <a16:creationId xmlns:a16="http://schemas.microsoft.com/office/drawing/2014/main" id="{38A71B2C-E36F-4C74-8228-A29824A0D2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84" name="Rectangle 1264">
                <a:extLst>
                  <a:ext uri="{FF2B5EF4-FFF2-40B4-BE49-F238E27FC236}">
                    <a16:creationId xmlns:a16="http://schemas.microsoft.com/office/drawing/2014/main" id="{073C224E-5A9C-4D94-847D-30F2BFAD96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85" name="AutoShape 1265">
                <a:extLst>
                  <a:ext uri="{FF2B5EF4-FFF2-40B4-BE49-F238E27FC236}">
                    <a16:creationId xmlns:a16="http://schemas.microsoft.com/office/drawing/2014/main" id="{AA73AD0E-DD59-4DA3-BAC1-A91FB8E976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1986" name="Group 1266">
                <a:extLst>
                  <a:ext uri="{FF2B5EF4-FFF2-40B4-BE49-F238E27FC236}">
                    <a16:creationId xmlns:a16="http://schemas.microsoft.com/office/drawing/2014/main" id="{2F504F5D-7E67-4844-A3A6-87FB5F8A10F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31987" name="Group 1267">
                  <a:extLst>
                    <a:ext uri="{FF2B5EF4-FFF2-40B4-BE49-F238E27FC236}">
                      <a16:creationId xmlns:a16="http://schemas.microsoft.com/office/drawing/2014/main" id="{D9DF2CF6-3548-4A49-9DA0-5987F9F90E2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31988" name="AutoShape 1268">
                    <a:extLst>
                      <a:ext uri="{FF2B5EF4-FFF2-40B4-BE49-F238E27FC236}">
                        <a16:creationId xmlns:a16="http://schemas.microsoft.com/office/drawing/2014/main" id="{C7338FF6-C1B1-495A-923E-C06B6F1F5A6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989" name="Rectangle 1269">
                    <a:extLst>
                      <a:ext uri="{FF2B5EF4-FFF2-40B4-BE49-F238E27FC236}">
                        <a16:creationId xmlns:a16="http://schemas.microsoft.com/office/drawing/2014/main" id="{F47F273D-D9DE-421F-BE40-918297F543C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990" name="Group 1270">
                  <a:extLst>
                    <a:ext uri="{FF2B5EF4-FFF2-40B4-BE49-F238E27FC236}">
                      <a16:creationId xmlns:a16="http://schemas.microsoft.com/office/drawing/2014/main" id="{33A3696B-BBF0-4AA6-903B-B56C692A3E3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31991" name="AutoShape 1271">
                    <a:extLst>
                      <a:ext uri="{FF2B5EF4-FFF2-40B4-BE49-F238E27FC236}">
                        <a16:creationId xmlns:a16="http://schemas.microsoft.com/office/drawing/2014/main" id="{81E5E94D-A0A4-4116-BF78-6E3D1C34058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992" name="Rectangle 1272">
                    <a:extLst>
                      <a:ext uri="{FF2B5EF4-FFF2-40B4-BE49-F238E27FC236}">
                        <a16:creationId xmlns:a16="http://schemas.microsoft.com/office/drawing/2014/main" id="{B25C7D8C-9CC8-4D71-B450-53A8D818AAC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993" name="Rectangle 1273">
                    <a:extLst>
                      <a:ext uri="{FF2B5EF4-FFF2-40B4-BE49-F238E27FC236}">
                        <a16:creationId xmlns:a16="http://schemas.microsoft.com/office/drawing/2014/main" id="{6CDF3DED-05D3-4F2E-9858-3B4742FB123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994" name="Group 1274">
                  <a:extLst>
                    <a:ext uri="{FF2B5EF4-FFF2-40B4-BE49-F238E27FC236}">
                      <a16:creationId xmlns:a16="http://schemas.microsoft.com/office/drawing/2014/main" id="{DA1ED63C-9C99-49ED-BE76-45F5072CCED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31995" name="AutoShape 1275">
                    <a:extLst>
                      <a:ext uri="{FF2B5EF4-FFF2-40B4-BE49-F238E27FC236}">
                        <a16:creationId xmlns:a16="http://schemas.microsoft.com/office/drawing/2014/main" id="{8CDF9078-CB97-4FAC-9DE1-959DB79CE86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31996" name="Group 1276">
                    <a:extLst>
                      <a:ext uri="{FF2B5EF4-FFF2-40B4-BE49-F238E27FC236}">
                        <a16:creationId xmlns:a16="http://schemas.microsoft.com/office/drawing/2014/main" id="{FD18E793-5869-4E9C-BFA8-51C62023216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31997" name="Rectangle 1277">
                      <a:extLst>
                        <a:ext uri="{FF2B5EF4-FFF2-40B4-BE49-F238E27FC236}">
                          <a16:creationId xmlns:a16="http://schemas.microsoft.com/office/drawing/2014/main" id="{E7CC3012-345B-4986-8347-0083F088EE0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1998" name="Rectangle 1278">
                      <a:extLst>
                        <a:ext uri="{FF2B5EF4-FFF2-40B4-BE49-F238E27FC236}">
                          <a16:creationId xmlns:a16="http://schemas.microsoft.com/office/drawing/2014/main" id="{2268A471-9F7E-4826-85D6-6D88140FAB1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31999" name="Group 1279">
              <a:extLst>
                <a:ext uri="{FF2B5EF4-FFF2-40B4-BE49-F238E27FC236}">
                  <a16:creationId xmlns:a16="http://schemas.microsoft.com/office/drawing/2014/main" id="{70A4937A-36E4-4236-ADB4-1BE47A5102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" y="3338"/>
              <a:ext cx="181" cy="182"/>
              <a:chOff x="308" y="890"/>
              <a:chExt cx="181" cy="182"/>
            </a:xfrm>
          </p:grpSpPr>
          <p:sp>
            <p:nvSpPr>
              <p:cNvPr id="32000" name="Rectangle 1280">
                <a:extLst>
                  <a:ext uri="{FF2B5EF4-FFF2-40B4-BE49-F238E27FC236}">
                    <a16:creationId xmlns:a16="http://schemas.microsoft.com/office/drawing/2014/main" id="{2C81E74D-7A51-495E-93AB-1D6A4FFF9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890"/>
                <a:ext cx="181" cy="181"/>
              </a:xfrm>
              <a:prstGeom prst="rect">
                <a:avLst/>
              </a:prstGeom>
              <a:gradFill rotWithShape="1">
                <a:gsLst>
                  <a:gs pos="0">
                    <a:srgbClr val="FF99CC">
                      <a:gamma/>
                      <a:tint val="0"/>
                      <a:invGamma/>
                    </a:srgbClr>
                  </a:gs>
                  <a:gs pos="100000">
                    <a:srgbClr val="FF99CC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001" name="Group 1281">
                <a:extLst>
                  <a:ext uri="{FF2B5EF4-FFF2-40B4-BE49-F238E27FC236}">
                    <a16:creationId xmlns:a16="http://schemas.microsoft.com/office/drawing/2014/main" id="{D1A8058B-D2A6-4B8E-8538-50F2775D6A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9" y="890"/>
                <a:ext cx="119" cy="182"/>
                <a:chOff x="1669" y="572"/>
                <a:chExt cx="621" cy="953"/>
              </a:xfrm>
            </p:grpSpPr>
            <p:sp>
              <p:nvSpPr>
                <p:cNvPr id="32002" name="Oval 1282">
                  <a:extLst>
                    <a:ext uri="{FF2B5EF4-FFF2-40B4-BE49-F238E27FC236}">
                      <a16:creationId xmlns:a16="http://schemas.microsoft.com/office/drawing/2014/main" id="{61A55B93-5164-4882-89C5-80CA97EE2E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2" y="593"/>
                  <a:ext cx="455" cy="64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003" name="Oval 1283">
                  <a:extLst>
                    <a:ext uri="{FF2B5EF4-FFF2-40B4-BE49-F238E27FC236}">
                      <a16:creationId xmlns:a16="http://schemas.microsoft.com/office/drawing/2014/main" id="{63170A04-C19B-442B-A988-BCFC34DA30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2" y="572"/>
                  <a:ext cx="455" cy="47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004" name="Oval 1284">
                  <a:extLst>
                    <a:ext uri="{FF2B5EF4-FFF2-40B4-BE49-F238E27FC236}">
                      <a16:creationId xmlns:a16="http://schemas.microsoft.com/office/drawing/2014/main" id="{03E5502A-4AD4-4C90-80DC-D0DB770195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1752" y="849"/>
                  <a:ext cx="80" cy="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005" name="Oval 1285">
                  <a:extLst>
                    <a:ext uri="{FF2B5EF4-FFF2-40B4-BE49-F238E27FC236}">
                      <a16:creationId xmlns:a16="http://schemas.microsoft.com/office/drawing/2014/main" id="{71BD28FC-2803-4D38-86B9-EE63B84F57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2127" y="849"/>
                  <a:ext cx="80" cy="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006" name="Oval 1286">
                  <a:extLst>
                    <a:ext uri="{FF2B5EF4-FFF2-40B4-BE49-F238E27FC236}">
                      <a16:creationId xmlns:a16="http://schemas.microsoft.com/office/drawing/2014/main" id="{5D834527-4F63-47DE-9C81-17265F5F2E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72" y="634"/>
                  <a:ext cx="415" cy="476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2007" name="Group 1287">
                  <a:extLst>
                    <a:ext uri="{FF2B5EF4-FFF2-40B4-BE49-F238E27FC236}">
                      <a16:creationId xmlns:a16="http://schemas.microsoft.com/office/drawing/2014/main" id="{DD356AD2-8115-4038-8744-FD0F704F843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17" y="883"/>
                  <a:ext cx="125" cy="331"/>
                  <a:chOff x="2304" y="2251"/>
                  <a:chExt cx="317" cy="726"/>
                </a:xfrm>
              </p:grpSpPr>
              <p:sp>
                <p:nvSpPr>
                  <p:cNvPr id="32008" name="Oval 1288">
                    <a:extLst>
                      <a:ext uri="{FF2B5EF4-FFF2-40B4-BE49-F238E27FC236}">
                        <a16:creationId xmlns:a16="http://schemas.microsoft.com/office/drawing/2014/main" id="{BF6B0017-8EC0-4B1C-9CF3-DAC0D17082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251"/>
                    <a:ext cx="317" cy="7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CC99">
                          <a:gamma/>
                          <a:tint val="47451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09" name="Oval 1289">
                    <a:extLst>
                      <a:ext uri="{FF2B5EF4-FFF2-40B4-BE49-F238E27FC236}">
                        <a16:creationId xmlns:a16="http://schemas.microsoft.com/office/drawing/2014/main" id="{C98E4EDB-67BF-4818-A947-920F9D14DF1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478"/>
                    <a:ext cx="317" cy="272"/>
                  </a:xfrm>
                  <a:prstGeom prst="ellipse">
                    <a:avLst/>
                  </a:prstGeom>
                  <a:solidFill>
                    <a:srgbClr val="FF99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2010" name="Oval 1290">
                  <a:extLst>
                    <a:ext uri="{FF2B5EF4-FFF2-40B4-BE49-F238E27FC236}">
                      <a16:creationId xmlns:a16="http://schemas.microsoft.com/office/drawing/2014/main" id="{29A4F179-5D1C-4591-8632-73EB0B79C9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79" y="634"/>
                  <a:ext cx="402" cy="4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011" name="Freeform 1291">
                  <a:extLst>
                    <a:ext uri="{FF2B5EF4-FFF2-40B4-BE49-F238E27FC236}">
                      <a16:creationId xmlns:a16="http://schemas.microsoft.com/office/drawing/2014/main" id="{F8584C8D-E3A2-4BD3-BDE1-670AB4FC1E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1950" y="966"/>
                  <a:ext cx="60" cy="21"/>
                </a:xfrm>
                <a:custGeom>
                  <a:avLst/>
                  <a:gdLst>
                    <a:gd name="T0" fmla="*/ 0 w 363"/>
                    <a:gd name="T1" fmla="*/ 91 h 98"/>
                    <a:gd name="T2" fmla="*/ 182 w 363"/>
                    <a:gd name="T3" fmla="*/ 0 h 98"/>
                    <a:gd name="T4" fmla="*/ 363 w 363"/>
                    <a:gd name="T5" fmla="*/ 91 h 98"/>
                    <a:gd name="T6" fmla="*/ 182 w 363"/>
                    <a:gd name="T7" fmla="*/ 45 h 98"/>
                    <a:gd name="T8" fmla="*/ 0 w 363"/>
                    <a:gd name="T9" fmla="*/ 91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98">
                      <a:moveTo>
                        <a:pt x="0" y="91"/>
                      </a:moveTo>
                      <a:cubicBezTo>
                        <a:pt x="0" y="84"/>
                        <a:pt x="122" y="0"/>
                        <a:pt x="182" y="0"/>
                      </a:cubicBezTo>
                      <a:cubicBezTo>
                        <a:pt x="242" y="0"/>
                        <a:pt x="363" y="84"/>
                        <a:pt x="363" y="91"/>
                      </a:cubicBezTo>
                      <a:cubicBezTo>
                        <a:pt x="363" y="98"/>
                        <a:pt x="242" y="45"/>
                        <a:pt x="182" y="45"/>
                      </a:cubicBezTo>
                      <a:cubicBezTo>
                        <a:pt x="122" y="45"/>
                        <a:pt x="0" y="98"/>
                        <a:pt x="0" y="91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32012" name="Group 1292">
                  <a:extLst>
                    <a:ext uri="{FF2B5EF4-FFF2-40B4-BE49-F238E27FC236}">
                      <a16:creationId xmlns:a16="http://schemas.microsoft.com/office/drawing/2014/main" id="{31AAB7F1-1864-475A-B79B-68CE99C0463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18" y="1007"/>
                  <a:ext cx="124" cy="41"/>
                  <a:chOff x="2893" y="1933"/>
                  <a:chExt cx="642" cy="228"/>
                </a:xfrm>
              </p:grpSpPr>
              <p:sp>
                <p:nvSpPr>
                  <p:cNvPr id="32013" name="Freeform 1293">
                    <a:extLst>
                      <a:ext uri="{FF2B5EF4-FFF2-40B4-BE49-F238E27FC236}">
                        <a16:creationId xmlns:a16="http://schemas.microsoft.com/office/drawing/2014/main" id="{2F4C79D4-334D-460D-8FD9-485C8292ADE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93" y="1933"/>
                    <a:ext cx="642" cy="22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99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99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14" name="Freeform 1294">
                    <a:extLst>
                      <a:ext uri="{FF2B5EF4-FFF2-40B4-BE49-F238E27FC236}">
                        <a16:creationId xmlns:a16="http://schemas.microsoft.com/office/drawing/2014/main" id="{1DEB9436-EA14-44AA-97FC-86DF7451A20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87" y="2024"/>
                    <a:ext cx="454" cy="13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0066"/>
                      </a:gs>
                      <a:gs pos="100000">
                        <a:srgbClr val="FF505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2015" name="Oval 1295">
                  <a:extLst>
                    <a:ext uri="{FF2B5EF4-FFF2-40B4-BE49-F238E27FC236}">
                      <a16:creationId xmlns:a16="http://schemas.microsoft.com/office/drawing/2014/main" id="{CE11D810-6D1B-4195-9F36-22C29D50D5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34" y="1110"/>
                  <a:ext cx="290" cy="166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016" name="Freeform 1296" descr="青い画用紙">
                  <a:extLst>
                    <a:ext uri="{FF2B5EF4-FFF2-40B4-BE49-F238E27FC236}">
                      <a16:creationId xmlns:a16="http://schemas.microsoft.com/office/drawing/2014/main" id="{16280DFD-35FF-4688-9089-F289A58156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5" y="1110"/>
                  <a:ext cx="249" cy="415"/>
                </a:xfrm>
                <a:custGeom>
                  <a:avLst/>
                  <a:gdLst>
                    <a:gd name="T0" fmla="*/ 272 w 544"/>
                    <a:gd name="T1" fmla="*/ 945 h 945"/>
                    <a:gd name="T2" fmla="*/ 0 w 544"/>
                    <a:gd name="T3" fmla="*/ 128 h 945"/>
                    <a:gd name="T4" fmla="*/ 272 w 544"/>
                    <a:gd name="T5" fmla="*/ 174 h 945"/>
                    <a:gd name="T6" fmla="*/ 544 w 544"/>
                    <a:gd name="T7" fmla="*/ 128 h 945"/>
                    <a:gd name="T8" fmla="*/ 272 w 544"/>
                    <a:gd name="T9" fmla="*/ 945 h 9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4" h="945">
                      <a:moveTo>
                        <a:pt x="272" y="945"/>
                      </a:moveTo>
                      <a:cubicBezTo>
                        <a:pt x="181" y="945"/>
                        <a:pt x="0" y="256"/>
                        <a:pt x="0" y="128"/>
                      </a:cubicBezTo>
                      <a:cubicBezTo>
                        <a:pt x="0" y="0"/>
                        <a:pt x="181" y="174"/>
                        <a:pt x="272" y="174"/>
                      </a:cubicBezTo>
                      <a:cubicBezTo>
                        <a:pt x="363" y="174"/>
                        <a:pt x="544" y="0"/>
                        <a:pt x="544" y="128"/>
                      </a:cubicBezTo>
                      <a:cubicBezTo>
                        <a:pt x="544" y="256"/>
                        <a:pt x="363" y="945"/>
                        <a:pt x="272" y="945"/>
                      </a:cubicBezTo>
                      <a:close/>
                    </a:path>
                  </a:pathLst>
                </a:custGeom>
                <a:blipFill dpi="0" rotWithShape="0">
                  <a:blip r:embed="rId2"/>
                  <a:srcRect/>
                  <a:tile tx="0" ty="0" sx="100000" sy="100000" flip="none" algn="tl"/>
                </a:blip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017" name="Freeform 1297">
                  <a:extLst>
                    <a:ext uri="{FF2B5EF4-FFF2-40B4-BE49-F238E27FC236}">
                      <a16:creationId xmlns:a16="http://schemas.microsoft.com/office/drawing/2014/main" id="{7D53A816-1F09-40F7-833C-8978814959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9" y="1132"/>
                  <a:ext cx="299" cy="393"/>
                </a:xfrm>
                <a:custGeom>
                  <a:avLst/>
                  <a:gdLst>
                    <a:gd name="T0" fmla="*/ 468 w 655"/>
                    <a:gd name="T1" fmla="*/ 0 h 859"/>
                    <a:gd name="T2" fmla="*/ 189 w 655"/>
                    <a:gd name="T3" fmla="*/ 133 h 859"/>
                    <a:gd name="T4" fmla="*/ 113 w 655"/>
                    <a:gd name="T5" fmla="*/ 224 h 859"/>
                    <a:gd name="T6" fmla="*/ 76 w 655"/>
                    <a:gd name="T7" fmla="*/ 315 h 859"/>
                    <a:gd name="T8" fmla="*/ 0 w 655"/>
                    <a:gd name="T9" fmla="*/ 859 h 859"/>
                    <a:gd name="T10" fmla="*/ 655 w 655"/>
                    <a:gd name="T11" fmla="*/ 859 h 859"/>
                    <a:gd name="T12" fmla="*/ 468 w 655"/>
                    <a:gd name="T13" fmla="*/ 0 h 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5" h="859">
                      <a:moveTo>
                        <a:pt x="468" y="0"/>
                      </a:moveTo>
                      <a:lnTo>
                        <a:pt x="189" y="133"/>
                      </a:lnTo>
                      <a:lnTo>
                        <a:pt x="113" y="224"/>
                      </a:lnTo>
                      <a:lnTo>
                        <a:pt x="76" y="315"/>
                      </a:lnTo>
                      <a:lnTo>
                        <a:pt x="0" y="859"/>
                      </a:lnTo>
                      <a:lnTo>
                        <a:pt x="655" y="859"/>
                      </a:lnTo>
                      <a:lnTo>
                        <a:pt x="46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66FF">
                        <a:gamma/>
                        <a:tint val="63529"/>
                        <a:invGamma/>
                      </a:srgbClr>
                    </a:gs>
                    <a:gs pos="100000">
                      <a:srgbClr val="6666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018" name="Freeform 1298">
                  <a:extLst>
                    <a:ext uri="{FF2B5EF4-FFF2-40B4-BE49-F238E27FC236}">
                      <a16:creationId xmlns:a16="http://schemas.microsoft.com/office/drawing/2014/main" id="{FD0D9BE6-ABE8-47A4-B11E-2DC9E9A68E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1" y="1110"/>
                  <a:ext cx="249" cy="415"/>
                </a:xfrm>
                <a:custGeom>
                  <a:avLst/>
                  <a:gdLst>
                    <a:gd name="T0" fmla="*/ 363 w 544"/>
                    <a:gd name="T1" fmla="*/ 0 h 908"/>
                    <a:gd name="T2" fmla="*/ 544 w 544"/>
                    <a:gd name="T3" fmla="*/ 908 h 908"/>
                    <a:gd name="T4" fmla="*/ 363 w 544"/>
                    <a:gd name="T5" fmla="*/ 908 h 908"/>
                    <a:gd name="T6" fmla="*/ 136 w 544"/>
                    <a:gd name="T7" fmla="*/ 726 h 908"/>
                    <a:gd name="T8" fmla="*/ 227 w 544"/>
                    <a:gd name="T9" fmla="*/ 499 h 908"/>
                    <a:gd name="T10" fmla="*/ 0 w 544"/>
                    <a:gd name="T11" fmla="*/ 499 h 908"/>
                    <a:gd name="T12" fmla="*/ 181 w 544"/>
                    <a:gd name="T13" fmla="*/ 91 h 908"/>
                    <a:gd name="T14" fmla="*/ 363 w 544"/>
                    <a:gd name="T15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44" h="908">
                      <a:moveTo>
                        <a:pt x="363" y="0"/>
                      </a:moveTo>
                      <a:lnTo>
                        <a:pt x="544" y="908"/>
                      </a:lnTo>
                      <a:lnTo>
                        <a:pt x="363" y="908"/>
                      </a:lnTo>
                      <a:lnTo>
                        <a:pt x="136" y="726"/>
                      </a:lnTo>
                      <a:lnTo>
                        <a:pt x="227" y="499"/>
                      </a:lnTo>
                      <a:lnTo>
                        <a:pt x="0" y="499"/>
                      </a:lnTo>
                      <a:lnTo>
                        <a:pt x="181" y="91"/>
                      </a:lnTo>
                      <a:lnTo>
                        <a:pt x="363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99FF">
                        <a:gamma/>
                        <a:tint val="66667"/>
                        <a:invGamma/>
                      </a:srgbClr>
                    </a:gs>
                    <a:gs pos="100000">
                      <a:srgbClr val="6699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019" name="Freeform 1299">
                  <a:extLst>
                    <a:ext uri="{FF2B5EF4-FFF2-40B4-BE49-F238E27FC236}">
                      <a16:creationId xmlns:a16="http://schemas.microsoft.com/office/drawing/2014/main" id="{7E75D038-AEC7-49F7-93B5-34AE9391D8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991" y="1132"/>
                  <a:ext cx="299" cy="393"/>
                </a:xfrm>
                <a:custGeom>
                  <a:avLst/>
                  <a:gdLst>
                    <a:gd name="T0" fmla="*/ 468 w 655"/>
                    <a:gd name="T1" fmla="*/ 0 h 859"/>
                    <a:gd name="T2" fmla="*/ 189 w 655"/>
                    <a:gd name="T3" fmla="*/ 133 h 859"/>
                    <a:gd name="T4" fmla="*/ 113 w 655"/>
                    <a:gd name="T5" fmla="*/ 224 h 859"/>
                    <a:gd name="T6" fmla="*/ 76 w 655"/>
                    <a:gd name="T7" fmla="*/ 315 h 859"/>
                    <a:gd name="T8" fmla="*/ 0 w 655"/>
                    <a:gd name="T9" fmla="*/ 859 h 859"/>
                    <a:gd name="T10" fmla="*/ 655 w 655"/>
                    <a:gd name="T11" fmla="*/ 859 h 859"/>
                    <a:gd name="T12" fmla="*/ 468 w 655"/>
                    <a:gd name="T13" fmla="*/ 0 h 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5" h="859">
                      <a:moveTo>
                        <a:pt x="468" y="0"/>
                      </a:moveTo>
                      <a:lnTo>
                        <a:pt x="189" y="133"/>
                      </a:lnTo>
                      <a:lnTo>
                        <a:pt x="113" y="224"/>
                      </a:lnTo>
                      <a:lnTo>
                        <a:pt x="76" y="315"/>
                      </a:lnTo>
                      <a:lnTo>
                        <a:pt x="0" y="859"/>
                      </a:lnTo>
                      <a:lnTo>
                        <a:pt x="655" y="859"/>
                      </a:lnTo>
                      <a:lnTo>
                        <a:pt x="46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66FF">
                        <a:gamma/>
                        <a:tint val="63529"/>
                        <a:invGamma/>
                      </a:srgbClr>
                    </a:gs>
                    <a:gs pos="100000">
                      <a:srgbClr val="6666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020" name="Freeform 1300">
                  <a:extLst>
                    <a:ext uri="{FF2B5EF4-FFF2-40B4-BE49-F238E27FC236}">
                      <a16:creationId xmlns:a16="http://schemas.microsoft.com/office/drawing/2014/main" id="{15F8B0E2-B3D2-449E-9847-543B63DE88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980" y="1110"/>
                  <a:ext cx="248" cy="415"/>
                </a:xfrm>
                <a:custGeom>
                  <a:avLst/>
                  <a:gdLst>
                    <a:gd name="T0" fmla="*/ 363 w 544"/>
                    <a:gd name="T1" fmla="*/ 0 h 908"/>
                    <a:gd name="T2" fmla="*/ 544 w 544"/>
                    <a:gd name="T3" fmla="*/ 908 h 908"/>
                    <a:gd name="T4" fmla="*/ 363 w 544"/>
                    <a:gd name="T5" fmla="*/ 908 h 908"/>
                    <a:gd name="T6" fmla="*/ 136 w 544"/>
                    <a:gd name="T7" fmla="*/ 726 h 908"/>
                    <a:gd name="T8" fmla="*/ 227 w 544"/>
                    <a:gd name="T9" fmla="*/ 499 h 908"/>
                    <a:gd name="T10" fmla="*/ 0 w 544"/>
                    <a:gd name="T11" fmla="*/ 499 h 908"/>
                    <a:gd name="T12" fmla="*/ 181 w 544"/>
                    <a:gd name="T13" fmla="*/ 91 h 908"/>
                    <a:gd name="T14" fmla="*/ 363 w 544"/>
                    <a:gd name="T15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44" h="908">
                      <a:moveTo>
                        <a:pt x="363" y="0"/>
                      </a:moveTo>
                      <a:lnTo>
                        <a:pt x="544" y="908"/>
                      </a:lnTo>
                      <a:lnTo>
                        <a:pt x="363" y="908"/>
                      </a:lnTo>
                      <a:lnTo>
                        <a:pt x="136" y="726"/>
                      </a:lnTo>
                      <a:lnTo>
                        <a:pt x="227" y="499"/>
                      </a:lnTo>
                      <a:lnTo>
                        <a:pt x="0" y="499"/>
                      </a:lnTo>
                      <a:lnTo>
                        <a:pt x="181" y="91"/>
                      </a:lnTo>
                      <a:lnTo>
                        <a:pt x="363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99FF">
                        <a:gamma/>
                        <a:tint val="66667"/>
                        <a:invGamma/>
                      </a:srgbClr>
                    </a:gs>
                    <a:gs pos="100000">
                      <a:srgbClr val="6699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021" name="AutoShape 1301">
                  <a:extLst>
                    <a:ext uri="{FF2B5EF4-FFF2-40B4-BE49-F238E27FC236}">
                      <a16:creationId xmlns:a16="http://schemas.microsoft.com/office/drawing/2014/main" id="{25D3644B-58B5-4E71-8DCA-18D12E950C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855" y="717"/>
                  <a:ext cx="41" cy="166"/>
                </a:xfrm>
                <a:prstGeom prst="moon">
                  <a:avLst>
                    <a:gd name="adj" fmla="val 28676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022" name="AutoShape 1302">
                  <a:extLst>
                    <a:ext uri="{FF2B5EF4-FFF2-40B4-BE49-F238E27FC236}">
                      <a16:creationId xmlns:a16="http://schemas.microsoft.com/office/drawing/2014/main" id="{29792F2B-C587-403C-B6DB-20031279E6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062" y="717"/>
                  <a:ext cx="41" cy="166"/>
                </a:xfrm>
                <a:prstGeom prst="moon">
                  <a:avLst>
                    <a:gd name="adj" fmla="val 28676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023" name="Freeform 1303">
                  <a:extLst>
                    <a:ext uri="{FF2B5EF4-FFF2-40B4-BE49-F238E27FC236}">
                      <a16:creationId xmlns:a16="http://schemas.microsoft.com/office/drawing/2014/main" id="{B3EBDBB6-A4CF-4A79-B3E6-E98EF76308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5" y="584"/>
                  <a:ext cx="297" cy="277"/>
                </a:xfrm>
                <a:custGeom>
                  <a:avLst/>
                  <a:gdLst>
                    <a:gd name="T0" fmla="*/ 492 w 650"/>
                    <a:gd name="T1" fmla="*/ 19 h 606"/>
                    <a:gd name="T2" fmla="*/ 174 w 650"/>
                    <a:gd name="T3" fmla="*/ 156 h 606"/>
                    <a:gd name="T4" fmla="*/ 38 w 650"/>
                    <a:gd name="T5" fmla="*/ 564 h 606"/>
                    <a:gd name="T6" fmla="*/ 405 w 650"/>
                    <a:gd name="T7" fmla="*/ 409 h 606"/>
                    <a:gd name="T8" fmla="*/ 628 w 650"/>
                    <a:gd name="T9" fmla="*/ 65 h 606"/>
                    <a:gd name="T10" fmla="*/ 537 w 650"/>
                    <a:gd name="T11" fmla="*/ 19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50" h="606">
                      <a:moveTo>
                        <a:pt x="492" y="19"/>
                      </a:moveTo>
                      <a:cubicBezTo>
                        <a:pt x="371" y="42"/>
                        <a:pt x="250" y="65"/>
                        <a:pt x="174" y="156"/>
                      </a:cubicBezTo>
                      <a:cubicBezTo>
                        <a:pt x="98" y="247"/>
                        <a:pt x="0" y="522"/>
                        <a:pt x="38" y="564"/>
                      </a:cubicBezTo>
                      <a:cubicBezTo>
                        <a:pt x="76" y="606"/>
                        <a:pt x="307" y="492"/>
                        <a:pt x="405" y="409"/>
                      </a:cubicBezTo>
                      <a:cubicBezTo>
                        <a:pt x="503" y="326"/>
                        <a:pt x="606" y="130"/>
                        <a:pt x="628" y="65"/>
                      </a:cubicBezTo>
                      <a:cubicBezTo>
                        <a:pt x="650" y="0"/>
                        <a:pt x="552" y="27"/>
                        <a:pt x="537" y="19"/>
                      </a:cubicBez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024" name="AutoShape 1304">
                  <a:extLst>
                    <a:ext uri="{FF2B5EF4-FFF2-40B4-BE49-F238E27FC236}">
                      <a16:creationId xmlns:a16="http://schemas.microsoft.com/office/drawing/2014/main" id="{F376A150-E72F-40BB-9F78-3B02DB7310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063" y="799"/>
                  <a:ext cx="42" cy="125"/>
                </a:xfrm>
                <a:prstGeom prst="moon">
                  <a:avLst>
                    <a:gd name="adj" fmla="val 46153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025" name="AutoShape 1305">
                  <a:extLst>
                    <a:ext uri="{FF2B5EF4-FFF2-40B4-BE49-F238E27FC236}">
                      <a16:creationId xmlns:a16="http://schemas.microsoft.com/office/drawing/2014/main" id="{D7062683-112D-413C-9049-1992291292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855" y="800"/>
                  <a:ext cx="42" cy="124"/>
                </a:xfrm>
                <a:prstGeom prst="moon">
                  <a:avLst>
                    <a:gd name="adj" fmla="val 46153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026" name="Oval 1306">
                  <a:extLst>
                    <a:ext uri="{FF2B5EF4-FFF2-40B4-BE49-F238E27FC236}">
                      <a16:creationId xmlns:a16="http://schemas.microsoft.com/office/drawing/2014/main" id="{D3FB260F-4CD8-4841-A7D1-B8AD3B1631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3" y="904"/>
                  <a:ext cx="124" cy="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99"/>
                    </a:gs>
                    <a:gs pos="100000">
                      <a:srgbClr val="FF9999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027" name="Oval 1307">
                  <a:extLst>
                    <a:ext uri="{FF2B5EF4-FFF2-40B4-BE49-F238E27FC236}">
                      <a16:creationId xmlns:a16="http://schemas.microsoft.com/office/drawing/2014/main" id="{8436572E-1A29-4495-954C-7CFFA25FFE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2" y="904"/>
                  <a:ext cx="124" cy="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99"/>
                    </a:gs>
                    <a:gs pos="100000">
                      <a:srgbClr val="FF9999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2028" name="Group 1308">
                  <a:extLst>
                    <a:ext uri="{FF2B5EF4-FFF2-40B4-BE49-F238E27FC236}">
                      <a16:creationId xmlns:a16="http://schemas.microsoft.com/office/drawing/2014/main" id="{3D488103-EB1A-483B-917F-752F66E083C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5300000">
                  <a:off x="1808" y="840"/>
                  <a:ext cx="31" cy="20"/>
                  <a:chOff x="4526" y="2523"/>
                  <a:chExt cx="91" cy="91"/>
                </a:xfrm>
              </p:grpSpPr>
              <p:sp>
                <p:nvSpPr>
                  <p:cNvPr id="32029" name="AutoShape 1309">
                    <a:extLst>
                      <a:ext uri="{FF2B5EF4-FFF2-40B4-BE49-F238E27FC236}">
                        <a16:creationId xmlns:a16="http://schemas.microsoft.com/office/drawing/2014/main" id="{F493CCB5-6CD7-4B7C-9E41-4AFA167522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45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30" name="AutoShape 1310">
                    <a:extLst>
                      <a:ext uri="{FF2B5EF4-FFF2-40B4-BE49-F238E27FC236}">
                        <a16:creationId xmlns:a16="http://schemas.microsoft.com/office/drawing/2014/main" id="{1B025722-35AA-45D0-81D9-85E9BE63D5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00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031" name="Group 1311">
                  <a:extLst>
                    <a:ext uri="{FF2B5EF4-FFF2-40B4-BE49-F238E27FC236}">
                      <a16:creationId xmlns:a16="http://schemas.microsoft.com/office/drawing/2014/main" id="{B9916ABD-3830-4B1B-80A8-B6FCC0AE542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6300000" flipH="1">
                  <a:off x="2119" y="839"/>
                  <a:ext cx="31" cy="21"/>
                  <a:chOff x="4526" y="2523"/>
                  <a:chExt cx="91" cy="91"/>
                </a:xfrm>
              </p:grpSpPr>
              <p:sp>
                <p:nvSpPr>
                  <p:cNvPr id="32032" name="AutoShape 1312">
                    <a:extLst>
                      <a:ext uri="{FF2B5EF4-FFF2-40B4-BE49-F238E27FC236}">
                        <a16:creationId xmlns:a16="http://schemas.microsoft.com/office/drawing/2014/main" id="{700FF479-39BA-4F88-B593-1E718B8050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45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33" name="AutoShape 1313">
                    <a:extLst>
                      <a:ext uri="{FF2B5EF4-FFF2-40B4-BE49-F238E27FC236}">
                        <a16:creationId xmlns:a16="http://schemas.microsoft.com/office/drawing/2014/main" id="{CB59CEE5-7BC5-4E3C-B668-75060B35737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00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2034" name="WordArt 1314">
              <a:extLst>
                <a:ext uri="{FF2B5EF4-FFF2-40B4-BE49-F238E27FC236}">
                  <a16:creationId xmlns:a16="http://schemas.microsoft.com/office/drawing/2014/main" id="{A4FF25F0-B374-43A0-8ACA-1F2EEECA8F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8" y="3109"/>
              <a:ext cx="544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CC99FF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32056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bg2"/>
                      </a:gs>
                      <a:gs pos="100000">
                        <a:schemeClr val="bg2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effectLst>
                    <a:outerShdw dist="53882" dir="2700000" algn="ctr" rotWithShape="0">
                      <a:srgbClr val="9999FF">
                        <a:alpha val="80000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SNS</a:t>
              </a:r>
              <a:r>
                <a:rPr lang="ja-JP" altLang="en-US" sz="3600" b="1" kern="10">
                  <a:gradFill rotWithShape="1">
                    <a:gsLst>
                      <a:gs pos="0">
                        <a:schemeClr val="bg2"/>
                      </a:gs>
                      <a:gs pos="100000">
                        <a:schemeClr val="bg2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effectLst>
                    <a:outerShdw dist="53882" dir="2700000" algn="ctr" rotWithShape="0">
                      <a:srgbClr val="9999FF">
                        <a:alpha val="80000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コミュニティ</a:t>
              </a:r>
            </a:p>
          </p:txBody>
        </p:sp>
        <p:sp>
          <p:nvSpPr>
            <p:cNvPr id="32035" name="Rectangle 1315">
              <a:extLst>
                <a:ext uri="{FF2B5EF4-FFF2-40B4-BE49-F238E27FC236}">
                  <a16:creationId xmlns:a16="http://schemas.microsoft.com/office/drawing/2014/main" id="{B2C3F5FB-F4A5-425D-9DFB-CC1D7E26D7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248"/>
              <a:ext cx="907" cy="45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36" name="Rectangle 1316" descr="右上がり対角線 (反転)">
              <a:extLst>
                <a:ext uri="{FF2B5EF4-FFF2-40B4-BE49-F238E27FC236}">
                  <a16:creationId xmlns:a16="http://schemas.microsoft.com/office/drawing/2014/main" id="{5DC2A092-51F2-4B14-AF3A-8DE3DB994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565"/>
              <a:ext cx="181" cy="136"/>
            </a:xfrm>
            <a:prstGeom prst="rect">
              <a:avLst/>
            </a:prstGeom>
            <a:pattFill prst="dkUpDiag">
              <a:fgClr>
                <a:srgbClr val="C0C0C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37" name="Rectangle 1317" descr="右上がり対角線 (反転)">
              <a:extLst>
                <a:ext uri="{FF2B5EF4-FFF2-40B4-BE49-F238E27FC236}">
                  <a16:creationId xmlns:a16="http://schemas.microsoft.com/office/drawing/2014/main" id="{9A92080A-F1EC-4EE4-A507-4AEC8ED545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701"/>
              <a:ext cx="181" cy="90"/>
            </a:xfrm>
            <a:prstGeom prst="rect">
              <a:avLst/>
            </a:prstGeom>
            <a:pattFill prst="dkUpDiag">
              <a:fgClr>
                <a:srgbClr val="C0C0C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38" name="Rectangle 1318">
              <a:extLst>
                <a:ext uri="{FF2B5EF4-FFF2-40B4-BE49-F238E27FC236}">
                  <a16:creationId xmlns:a16="http://schemas.microsoft.com/office/drawing/2014/main" id="{5D6E29FA-F189-4B5A-8D23-7C89D53FB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837"/>
              <a:ext cx="907" cy="45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39" name="Rectangle 1319" descr="横線">
              <a:extLst>
                <a:ext uri="{FF2B5EF4-FFF2-40B4-BE49-F238E27FC236}">
                  <a16:creationId xmlns:a16="http://schemas.microsoft.com/office/drawing/2014/main" id="{47B28DC0-95D3-498F-AFB1-2C5FFCBD60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339"/>
              <a:ext cx="181" cy="136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40" name="Rectangle 1320" descr="横線">
              <a:extLst>
                <a:ext uri="{FF2B5EF4-FFF2-40B4-BE49-F238E27FC236}">
                  <a16:creationId xmlns:a16="http://schemas.microsoft.com/office/drawing/2014/main" id="{BC7DD0FE-2984-4257-85F4-5B1C00AE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520"/>
              <a:ext cx="181" cy="273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41" name="Rectangle 1321">
              <a:extLst>
                <a:ext uri="{FF2B5EF4-FFF2-40B4-BE49-F238E27FC236}">
                  <a16:creationId xmlns:a16="http://schemas.microsoft.com/office/drawing/2014/main" id="{8F97F403-6D69-459A-A93F-416DCE7103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3339"/>
              <a:ext cx="453" cy="45"/>
            </a:xfrm>
            <a:prstGeom prst="rect">
              <a:avLst/>
            </a:prstGeom>
            <a:solidFill>
              <a:srgbClr val="808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42" name="Rectangle 1322" descr="60%">
              <a:extLst>
                <a:ext uri="{FF2B5EF4-FFF2-40B4-BE49-F238E27FC236}">
                  <a16:creationId xmlns:a16="http://schemas.microsoft.com/office/drawing/2014/main" id="{D3A71C35-F030-42E0-9B9A-766D9BF74B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430"/>
              <a:ext cx="363" cy="181"/>
            </a:xfrm>
            <a:prstGeom prst="rect">
              <a:avLst/>
            </a:prstGeom>
            <a:pattFill prst="pct60">
              <a:fgClr>
                <a:srgbClr val="C0C0C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43" name="Rectangle 1323" descr="横線">
              <a:extLst>
                <a:ext uri="{FF2B5EF4-FFF2-40B4-BE49-F238E27FC236}">
                  <a16:creationId xmlns:a16="http://schemas.microsoft.com/office/drawing/2014/main" id="{D74896EB-5B1C-4E10-87B9-26090DAB4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656"/>
              <a:ext cx="363" cy="137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44" name="Rectangle 1324">
              <a:extLst>
                <a:ext uri="{FF2B5EF4-FFF2-40B4-BE49-F238E27FC236}">
                  <a16:creationId xmlns:a16="http://schemas.microsoft.com/office/drawing/2014/main" id="{8B4D144E-EA54-4AA4-A1C6-DD0C583EE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158"/>
              <a:ext cx="182" cy="45"/>
            </a:xfrm>
            <a:prstGeom prst="rect">
              <a:avLst/>
            </a:prstGeom>
            <a:solidFill>
              <a:srgbClr val="808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B6DE0F15-ADF9-4350-8891-98BA852820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ja-JP"/>
              <a:t>Web</a:t>
            </a:r>
            <a:r>
              <a:rPr lang="ja-JP" altLang="en-US"/>
              <a:t>サイトサンプル</a:t>
            </a:r>
          </a:p>
        </p:txBody>
      </p:sp>
      <p:grpSp>
        <p:nvGrpSpPr>
          <p:cNvPr id="19792" name="Group 336">
            <a:extLst>
              <a:ext uri="{FF2B5EF4-FFF2-40B4-BE49-F238E27FC236}">
                <a16:creationId xmlns:a16="http://schemas.microsoft.com/office/drawing/2014/main" id="{5C80C8F6-A52F-4286-912D-6C209909F734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836613"/>
            <a:ext cx="1584325" cy="1584325"/>
            <a:chOff x="2411" y="3067"/>
            <a:chExt cx="998" cy="998"/>
          </a:xfrm>
        </p:grpSpPr>
        <p:grpSp>
          <p:nvGrpSpPr>
            <p:cNvPr id="19793" name="Group 337">
              <a:extLst>
                <a:ext uri="{FF2B5EF4-FFF2-40B4-BE49-F238E27FC236}">
                  <a16:creationId xmlns:a16="http://schemas.microsoft.com/office/drawing/2014/main" id="{779F81D7-206F-42A0-BD27-E74351492A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11" y="3067"/>
              <a:ext cx="998" cy="998"/>
              <a:chOff x="262" y="527"/>
              <a:chExt cx="2178" cy="2223"/>
            </a:xfrm>
          </p:grpSpPr>
          <p:sp>
            <p:nvSpPr>
              <p:cNvPr id="19794" name="AutoShape 338">
                <a:extLst>
                  <a:ext uri="{FF2B5EF4-FFF2-40B4-BE49-F238E27FC236}">
                    <a16:creationId xmlns:a16="http://schemas.microsoft.com/office/drawing/2014/main" id="{23866256-738C-46BB-B29B-914074FDBB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5" name="AutoShape 339">
                <a:extLst>
                  <a:ext uri="{FF2B5EF4-FFF2-40B4-BE49-F238E27FC236}">
                    <a16:creationId xmlns:a16="http://schemas.microsoft.com/office/drawing/2014/main" id="{6A207E56-71D7-4F51-B491-3137D2290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6" name="Rectangle 340">
                <a:extLst>
                  <a:ext uri="{FF2B5EF4-FFF2-40B4-BE49-F238E27FC236}">
                    <a16:creationId xmlns:a16="http://schemas.microsoft.com/office/drawing/2014/main" id="{36765278-D8D5-4F4F-9232-E0D3B46F4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7" name="Rectangle 341">
                <a:extLst>
                  <a:ext uri="{FF2B5EF4-FFF2-40B4-BE49-F238E27FC236}">
                    <a16:creationId xmlns:a16="http://schemas.microsoft.com/office/drawing/2014/main" id="{6286F6F5-34E6-4E27-9C3D-D0447B741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8" name="Rectangle 342">
                <a:extLst>
                  <a:ext uri="{FF2B5EF4-FFF2-40B4-BE49-F238E27FC236}">
                    <a16:creationId xmlns:a16="http://schemas.microsoft.com/office/drawing/2014/main" id="{3B141F1A-544D-4F83-BFA3-9879766929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9" name="Rectangle 343">
                <a:extLst>
                  <a:ext uri="{FF2B5EF4-FFF2-40B4-BE49-F238E27FC236}">
                    <a16:creationId xmlns:a16="http://schemas.microsoft.com/office/drawing/2014/main" id="{358D02AC-D2C4-4150-B406-13F65B6C72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00" name="Rectangle 344">
                <a:extLst>
                  <a:ext uri="{FF2B5EF4-FFF2-40B4-BE49-F238E27FC236}">
                    <a16:creationId xmlns:a16="http://schemas.microsoft.com/office/drawing/2014/main" id="{9F8A36DD-0AEA-4667-888E-3A4F0EE71D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01" name="AutoShape 345">
                <a:extLst>
                  <a:ext uri="{FF2B5EF4-FFF2-40B4-BE49-F238E27FC236}">
                    <a16:creationId xmlns:a16="http://schemas.microsoft.com/office/drawing/2014/main" id="{AE75B19B-EFA2-4F8B-9E21-A18C8A63A5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802" name="Group 346">
                <a:extLst>
                  <a:ext uri="{FF2B5EF4-FFF2-40B4-BE49-F238E27FC236}">
                    <a16:creationId xmlns:a16="http://schemas.microsoft.com/office/drawing/2014/main" id="{31DE38F9-E2D9-4DD3-9B2A-AA3F2891C0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19803" name="Group 347">
                  <a:extLst>
                    <a:ext uri="{FF2B5EF4-FFF2-40B4-BE49-F238E27FC236}">
                      <a16:creationId xmlns:a16="http://schemas.microsoft.com/office/drawing/2014/main" id="{95D42128-BBD6-4ABC-9AAC-D5194A3CBE1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19804" name="AutoShape 348">
                    <a:extLst>
                      <a:ext uri="{FF2B5EF4-FFF2-40B4-BE49-F238E27FC236}">
                        <a16:creationId xmlns:a16="http://schemas.microsoft.com/office/drawing/2014/main" id="{AF3EC5B6-C401-4FE0-B831-7C1E89FEAFC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805" name="Rectangle 349">
                    <a:extLst>
                      <a:ext uri="{FF2B5EF4-FFF2-40B4-BE49-F238E27FC236}">
                        <a16:creationId xmlns:a16="http://schemas.microsoft.com/office/drawing/2014/main" id="{D601C120-B666-4D2D-AE7D-0F5B36567F7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806" name="Group 350">
                  <a:extLst>
                    <a:ext uri="{FF2B5EF4-FFF2-40B4-BE49-F238E27FC236}">
                      <a16:creationId xmlns:a16="http://schemas.microsoft.com/office/drawing/2014/main" id="{EABA41C4-C92D-4804-9690-60BC635FCB4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19807" name="AutoShape 351">
                    <a:extLst>
                      <a:ext uri="{FF2B5EF4-FFF2-40B4-BE49-F238E27FC236}">
                        <a16:creationId xmlns:a16="http://schemas.microsoft.com/office/drawing/2014/main" id="{64922D7D-B269-40AE-BFDB-13CFDE02290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808" name="Rectangle 352">
                    <a:extLst>
                      <a:ext uri="{FF2B5EF4-FFF2-40B4-BE49-F238E27FC236}">
                        <a16:creationId xmlns:a16="http://schemas.microsoft.com/office/drawing/2014/main" id="{543C7557-C66B-4476-B988-DEBD794C271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809" name="Rectangle 353">
                    <a:extLst>
                      <a:ext uri="{FF2B5EF4-FFF2-40B4-BE49-F238E27FC236}">
                        <a16:creationId xmlns:a16="http://schemas.microsoft.com/office/drawing/2014/main" id="{FDE4079C-C4C3-4B9C-9425-FFA03F38C70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810" name="Group 354">
                  <a:extLst>
                    <a:ext uri="{FF2B5EF4-FFF2-40B4-BE49-F238E27FC236}">
                      <a16:creationId xmlns:a16="http://schemas.microsoft.com/office/drawing/2014/main" id="{92D0C5B1-E67F-4493-879D-1183BE04749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19811" name="AutoShape 355">
                    <a:extLst>
                      <a:ext uri="{FF2B5EF4-FFF2-40B4-BE49-F238E27FC236}">
                        <a16:creationId xmlns:a16="http://schemas.microsoft.com/office/drawing/2014/main" id="{AFBE41E7-6149-4686-BE30-FB3F9B3161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9812" name="Group 356">
                    <a:extLst>
                      <a:ext uri="{FF2B5EF4-FFF2-40B4-BE49-F238E27FC236}">
                        <a16:creationId xmlns:a16="http://schemas.microsoft.com/office/drawing/2014/main" id="{740F84FF-2E9D-4CBA-97AF-9769B963DE9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19813" name="Rectangle 357">
                      <a:extLst>
                        <a:ext uri="{FF2B5EF4-FFF2-40B4-BE49-F238E27FC236}">
                          <a16:creationId xmlns:a16="http://schemas.microsoft.com/office/drawing/2014/main" id="{DBD04FA9-7974-4508-BF1D-69E3A43721E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814" name="Rectangle 358">
                      <a:extLst>
                        <a:ext uri="{FF2B5EF4-FFF2-40B4-BE49-F238E27FC236}">
                          <a16:creationId xmlns:a16="http://schemas.microsoft.com/office/drawing/2014/main" id="{36818A1E-F5E0-4A1E-B601-4EFC0AF3637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9815" name="Group 359">
              <a:extLst>
                <a:ext uri="{FF2B5EF4-FFF2-40B4-BE49-F238E27FC236}">
                  <a16:creationId xmlns:a16="http://schemas.microsoft.com/office/drawing/2014/main" id="{9F4985BA-2067-43D8-AE7A-A34CD0AABC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1" y="3209"/>
              <a:ext cx="974" cy="794"/>
              <a:chOff x="2439" y="3209"/>
              <a:chExt cx="1077" cy="907"/>
            </a:xfrm>
          </p:grpSpPr>
          <p:sp>
            <p:nvSpPr>
              <p:cNvPr id="19816" name="WordArt 360">
                <a:extLst>
                  <a:ext uri="{FF2B5EF4-FFF2-40B4-BE49-F238E27FC236}">
                    <a16:creationId xmlns:a16="http://schemas.microsoft.com/office/drawing/2014/main" id="{E0B77A5A-96DE-41B7-AD52-D91C8CAC468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81" y="3407"/>
                <a:ext cx="794" cy="142"/>
              </a:xfrm>
              <a:prstGeom prst="rect">
                <a:avLst/>
              </a:prstGeom>
            </p:spPr>
            <p:txBody>
              <a:bodyPr wrap="none" fromWordArt="1">
                <a:prstTxWarp prst="textCanUp">
                  <a:avLst>
                    <a:gd name="adj" fmla="val 85713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9525">
                      <a:solidFill>
                        <a:srgbClr val="808080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effectLst>
                      <a:outerShdw dist="35921" dir="2700000" algn="ctr" rotWithShape="0">
                        <a:schemeClr val="bg2">
                          <a:alpha val="50000"/>
                        </a:schemeClr>
                      </a:outerShdw>
                    </a:effectLst>
                    <a:latin typeface="Impact" panose="020B0806030902050204" pitchFamily="34" charset="0"/>
                  </a:rPr>
                  <a:t>素敵な出会い</a:t>
                </a:r>
              </a:p>
            </p:txBody>
          </p:sp>
          <p:sp>
            <p:nvSpPr>
              <p:cNvPr id="19817" name="WordArt 361">
                <a:extLst>
                  <a:ext uri="{FF2B5EF4-FFF2-40B4-BE49-F238E27FC236}">
                    <a16:creationId xmlns:a16="http://schemas.microsoft.com/office/drawing/2014/main" id="{223304BB-98A5-4A7F-9CC1-B8FB757A5A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96" y="3209"/>
                <a:ext cx="368" cy="8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SlantUp">
                  <a:avLst>
                    <a:gd name="adj" fmla="val 20352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gradFill rotWithShape="1">
                      <a:gsLst>
                        <a:gs pos="0">
                          <a:srgbClr val="FF99FF">
                            <a:gamma/>
                            <a:tint val="57255"/>
                            <a:invGamma/>
                          </a:srgbClr>
                        </a:gs>
                        <a:gs pos="100000">
                          <a:srgbClr val="FF99FF"/>
                        </a:gs>
                      </a:gsLst>
                      <a:lin ang="5400000" scaled="1"/>
                    </a:gradFill>
                    <a:effectLst>
                      <a:outerShdw dist="35921" dir="2700000" algn="ctr" rotWithShape="0">
                        <a:schemeClr val="bg2">
                          <a:alpha val="50000"/>
                        </a:schemeClr>
                      </a:outerShdw>
                    </a:effectLst>
                    <a:latin typeface="Impact" panose="020B0806030902050204" pitchFamily="34" charset="0"/>
                  </a:rPr>
                  <a:t>HappySite</a:t>
                </a:r>
                <a:endParaRPr lang="ja-JP" altLang="en-US" sz="3600" b="1" kern="10">
                  <a:gradFill rotWithShape="1">
                    <a:gsLst>
                      <a:gs pos="0">
                        <a:srgbClr val="FF99FF">
                          <a:gamma/>
                          <a:tint val="57255"/>
                          <a:invGamma/>
                        </a:srgbClr>
                      </a:gs>
                      <a:gs pos="100000">
                        <a:srgbClr val="FF99FF"/>
                      </a:gs>
                    </a:gsLst>
                    <a:lin ang="5400000" scaled="1"/>
                  </a:gradFill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  <a:latin typeface="Impact" panose="020B0806030902050204" pitchFamily="34" charset="0"/>
                </a:endParaRPr>
              </a:p>
            </p:txBody>
          </p:sp>
          <p:sp>
            <p:nvSpPr>
              <p:cNvPr id="19818" name="AutoShape 362">
                <a:extLst>
                  <a:ext uri="{FF2B5EF4-FFF2-40B4-BE49-F238E27FC236}">
                    <a16:creationId xmlns:a16="http://schemas.microsoft.com/office/drawing/2014/main" id="{7412EA17-32AD-436E-A073-1AAF9783FC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4" y="3606"/>
                <a:ext cx="255" cy="198"/>
              </a:xfrm>
              <a:custGeom>
                <a:avLst/>
                <a:gdLst>
                  <a:gd name="T0" fmla="*/ 10860 w 21600"/>
                  <a:gd name="T1" fmla="*/ 2187 h 21600"/>
                  <a:gd name="T2" fmla="*/ 2928 w 21600"/>
                  <a:gd name="T3" fmla="*/ 10800 h 21600"/>
                  <a:gd name="T4" fmla="*/ 10860 w 21600"/>
                  <a:gd name="T5" fmla="*/ 21600 h 21600"/>
                  <a:gd name="T6" fmla="*/ 18672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5037 w 21600"/>
                  <a:gd name="T13" fmla="*/ 2277 h 21600"/>
                  <a:gd name="T14" fmla="*/ 16557 w 21600"/>
                  <a:gd name="T15" fmla="*/ 1367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19" name="Line 363">
                <a:extLst>
                  <a:ext uri="{FF2B5EF4-FFF2-40B4-BE49-F238E27FC236}">
                    <a16:creationId xmlns:a16="http://schemas.microsoft.com/office/drawing/2014/main" id="{BA8E813F-CA43-4A74-BCF5-0E1E284BA2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39" y="4116"/>
                <a:ext cx="1077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9820" name="Group 364">
                <a:extLst>
                  <a:ext uri="{FF2B5EF4-FFF2-40B4-BE49-F238E27FC236}">
                    <a16:creationId xmlns:a16="http://schemas.microsoft.com/office/drawing/2014/main" id="{29130764-4991-48E3-A618-F9FB8DF8FF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79" y="3945"/>
                <a:ext cx="397" cy="114"/>
                <a:chOff x="625" y="2103"/>
                <a:chExt cx="255" cy="114"/>
              </a:xfrm>
            </p:grpSpPr>
            <p:sp>
              <p:nvSpPr>
                <p:cNvPr id="19821" name="AutoShape 365">
                  <a:extLst>
                    <a:ext uri="{FF2B5EF4-FFF2-40B4-BE49-F238E27FC236}">
                      <a16:creationId xmlns:a16="http://schemas.microsoft.com/office/drawing/2014/main" id="{73B2B88F-D335-4636-86D4-8594331474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2103"/>
                  <a:ext cx="255" cy="114"/>
                </a:xfrm>
                <a:prstGeom prst="bevel">
                  <a:avLst>
                    <a:gd name="adj" fmla="val 125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ja-JP" altLang="ja-JP"/>
                </a:p>
              </p:txBody>
            </p:sp>
            <p:sp>
              <p:nvSpPr>
                <p:cNvPr id="19822" name="WordArt 366">
                  <a:extLst>
                    <a:ext uri="{FF2B5EF4-FFF2-40B4-BE49-F238E27FC236}">
                      <a16:creationId xmlns:a16="http://schemas.microsoft.com/office/drawing/2014/main" id="{A9AC5297-AE66-4C0F-99D2-698F281A1E4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72" y="2131"/>
                  <a:ext cx="162" cy="58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FFFFFF"/>
                      </a:solidFill>
                      <a:latin typeface="ＭＳ Ｐゴシック" panose="020B0600070205080204" pitchFamily="50" charset="-128"/>
                    </a:rPr>
                    <a:t>入会する</a:t>
                  </a:r>
                </a:p>
              </p:txBody>
            </p:sp>
          </p:grpSp>
        </p:grpSp>
      </p:grpSp>
      <p:grpSp>
        <p:nvGrpSpPr>
          <p:cNvPr id="19823" name="Group 367">
            <a:extLst>
              <a:ext uri="{FF2B5EF4-FFF2-40B4-BE49-F238E27FC236}">
                <a16:creationId xmlns:a16="http://schemas.microsoft.com/office/drawing/2014/main" id="{74DADC7E-6760-4CF9-A390-D20976226918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836613"/>
            <a:ext cx="1584325" cy="1584325"/>
            <a:chOff x="1334" y="3067"/>
            <a:chExt cx="998" cy="998"/>
          </a:xfrm>
        </p:grpSpPr>
        <p:grpSp>
          <p:nvGrpSpPr>
            <p:cNvPr id="19824" name="Group 368">
              <a:extLst>
                <a:ext uri="{FF2B5EF4-FFF2-40B4-BE49-F238E27FC236}">
                  <a16:creationId xmlns:a16="http://schemas.microsoft.com/office/drawing/2014/main" id="{4F202642-93BF-4036-8194-8FDAF5E831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34" y="3067"/>
              <a:ext cx="998" cy="998"/>
              <a:chOff x="262" y="527"/>
              <a:chExt cx="2178" cy="2223"/>
            </a:xfrm>
          </p:grpSpPr>
          <p:sp>
            <p:nvSpPr>
              <p:cNvPr id="19825" name="AutoShape 369">
                <a:extLst>
                  <a:ext uri="{FF2B5EF4-FFF2-40B4-BE49-F238E27FC236}">
                    <a16:creationId xmlns:a16="http://schemas.microsoft.com/office/drawing/2014/main" id="{8399A2BF-BBE1-473A-9C20-F2617CD4E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6" name="AutoShape 370">
                <a:extLst>
                  <a:ext uri="{FF2B5EF4-FFF2-40B4-BE49-F238E27FC236}">
                    <a16:creationId xmlns:a16="http://schemas.microsoft.com/office/drawing/2014/main" id="{4D0FD852-90B7-439E-A2FF-C8C63DD40D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7" name="Rectangle 371">
                <a:extLst>
                  <a:ext uri="{FF2B5EF4-FFF2-40B4-BE49-F238E27FC236}">
                    <a16:creationId xmlns:a16="http://schemas.microsoft.com/office/drawing/2014/main" id="{6ABA8142-F3B3-4E8B-8AD9-A8EC258A8E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8" name="Rectangle 372">
                <a:extLst>
                  <a:ext uri="{FF2B5EF4-FFF2-40B4-BE49-F238E27FC236}">
                    <a16:creationId xmlns:a16="http://schemas.microsoft.com/office/drawing/2014/main" id="{11479839-ADD4-417A-81B0-DBF9830661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9" name="Rectangle 373">
                <a:extLst>
                  <a:ext uri="{FF2B5EF4-FFF2-40B4-BE49-F238E27FC236}">
                    <a16:creationId xmlns:a16="http://schemas.microsoft.com/office/drawing/2014/main" id="{E9B1CA43-491D-43F1-9D3F-BE31C2CE9E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0" name="Rectangle 374">
                <a:extLst>
                  <a:ext uri="{FF2B5EF4-FFF2-40B4-BE49-F238E27FC236}">
                    <a16:creationId xmlns:a16="http://schemas.microsoft.com/office/drawing/2014/main" id="{F992FF56-95C7-40B0-BA18-72947235A4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1" name="Rectangle 375">
                <a:extLst>
                  <a:ext uri="{FF2B5EF4-FFF2-40B4-BE49-F238E27FC236}">
                    <a16:creationId xmlns:a16="http://schemas.microsoft.com/office/drawing/2014/main" id="{53B43B2A-7465-4FE6-A421-FC01FF331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2" name="AutoShape 376">
                <a:extLst>
                  <a:ext uri="{FF2B5EF4-FFF2-40B4-BE49-F238E27FC236}">
                    <a16:creationId xmlns:a16="http://schemas.microsoft.com/office/drawing/2014/main" id="{445E687D-1E18-4A73-A839-CE028D56E3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833" name="Group 377">
                <a:extLst>
                  <a:ext uri="{FF2B5EF4-FFF2-40B4-BE49-F238E27FC236}">
                    <a16:creationId xmlns:a16="http://schemas.microsoft.com/office/drawing/2014/main" id="{9FD181D5-C96B-4A5C-8930-F8B8DECCF8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19834" name="Group 378">
                  <a:extLst>
                    <a:ext uri="{FF2B5EF4-FFF2-40B4-BE49-F238E27FC236}">
                      <a16:creationId xmlns:a16="http://schemas.microsoft.com/office/drawing/2014/main" id="{73CF3A57-4C68-4E15-AC78-1E3B2DDD38B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19835" name="AutoShape 379">
                    <a:extLst>
                      <a:ext uri="{FF2B5EF4-FFF2-40B4-BE49-F238E27FC236}">
                        <a16:creationId xmlns:a16="http://schemas.microsoft.com/office/drawing/2014/main" id="{5D56816E-48B7-46B5-8F07-3428EB49D1F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836" name="Rectangle 380">
                    <a:extLst>
                      <a:ext uri="{FF2B5EF4-FFF2-40B4-BE49-F238E27FC236}">
                        <a16:creationId xmlns:a16="http://schemas.microsoft.com/office/drawing/2014/main" id="{F9060DB1-6D6B-4830-8000-E5D99CD2A4B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837" name="Group 381">
                  <a:extLst>
                    <a:ext uri="{FF2B5EF4-FFF2-40B4-BE49-F238E27FC236}">
                      <a16:creationId xmlns:a16="http://schemas.microsoft.com/office/drawing/2014/main" id="{7136EF2D-77AA-4A1F-B55A-DA6F11B7555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19838" name="AutoShape 382">
                    <a:extLst>
                      <a:ext uri="{FF2B5EF4-FFF2-40B4-BE49-F238E27FC236}">
                        <a16:creationId xmlns:a16="http://schemas.microsoft.com/office/drawing/2014/main" id="{D7161224-9C3E-4A50-AC6B-C4291BD8CB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839" name="Rectangle 383">
                    <a:extLst>
                      <a:ext uri="{FF2B5EF4-FFF2-40B4-BE49-F238E27FC236}">
                        <a16:creationId xmlns:a16="http://schemas.microsoft.com/office/drawing/2014/main" id="{D02E7E4A-35BD-4C2B-B626-07C0FB469E5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840" name="Rectangle 384">
                    <a:extLst>
                      <a:ext uri="{FF2B5EF4-FFF2-40B4-BE49-F238E27FC236}">
                        <a16:creationId xmlns:a16="http://schemas.microsoft.com/office/drawing/2014/main" id="{166A4940-B9F6-4DCA-958E-11FBC3EF381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841" name="Group 385">
                  <a:extLst>
                    <a:ext uri="{FF2B5EF4-FFF2-40B4-BE49-F238E27FC236}">
                      <a16:creationId xmlns:a16="http://schemas.microsoft.com/office/drawing/2014/main" id="{4860C031-CED1-4E7B-8F5D-478158B861A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19842" name="AutoShape 386">
                    <a:extLst>
                      <a:ext uri="{FF2B5EF4-FFF2-40B4-BE49-F238E27FC236}">
                        <a16:creationId xmlns:a16="http://schemas.microsoft.com/office/drawing/2014/main" id="{161ED02E-B7E2-4C4A-88FC-DCA178BBA1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9843" name="Group 387">
                    <a:extLst>
                      <a:ext uri="{FF2B5EF4-FFF2-40B4-BE49-F238E27FC236}">
                        <a16:creationId xmlns:a16="http://schemas.microsoft.com/office/drawing/2014/main" id="{0DD1CA38-4ADD-4DAC-ADF2-E47790DFDF1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19844" name="Rectangle 388">
                      <a:extLst>
                        <a:ext uri="{FF2B5EF4-FFF2-40B4-BE49-F238E27FC236}">
                          <a16:creationId xmlns:a16="http://schemas.microsoft.com/office/drawing/2014/main" id="{96C0B2BC-B3F2-49D6-B461-9D0EF519101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845" name="Rectangle 389">
                      <a:extLst>
                        <a:ext uri="{FF2B5EF4-FFF2-40B4-BE49-F238E27FC236}">
                          <a16:creationId xmlns:a16="http://schemas.microsoft.com/office/drawing/2014/main" id="{EC5AC615-1815-4E46-A932-47BAD39DD08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9846" name="Group 390">
              <a:extLst>
                <a:ext uri="{FF2B5EF4-FFF2-40B4-BE49-F238E27FC236}">
                  <a16:creationId xmlns:a16="http://schemas.microsoft.com/office/drawing/2014/main" id="{24660B15-7971-445E-B9BF-B9CE294A08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44" y="3209"/>
              <a:ext cx="974" cy="794"/>
              <a:chOff x="2439" y="3209"/>
              <a:chExt cx="1077" cy="907"/>
            </a:xfrm>
          </p:grpSpPr>
          <p:sp>
            <p:nvSpPr>
              <p:cNvPr id="19847" name="WordArt 391">
                <a:extLst>
                  <a:ext uri="{FF2B5EF4-FFF2-40B4-BE49-F238E27FC236}">
                    <a16:creationId xmlns:a16="http://schemas.microsoft.com/office/drawing/2014/main" id="{0966B1C9-E009-4EF2-89EE-AFE229F593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81" y="3407"/>
                <a:ext cx="794" cy="142"/>
              </a:xfrm>
              <a:prstGeom prst="rect">
                <a:avLst/>
              </a:prstGeom>
            </p:spPr>
            <p:txBody>
              <a:bodyPr wrap="none" fromWordArt="1">
                <a:prstTxWarp prst="textCanUp">
                  <a:avLst>
                    <a:gd name="adj" fmla="val 85713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9525">
                      <a:solidFill>
                        <a:srgbClr val="808080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effectLst>
                      <a:outerShdw dist="35921" dir="2700000" algn="ctr" rotWithShape="0">
                        <a:schemeClr val="bg2">
                          <a:alpha val="50000"/>
                        </a:schemeClr>
                      </a:outerShdw>
                    </a:effectLst>
                    <a:latin typeface="Impact" panose="020B0806030902050204" pitchFamily="34" charset="0"/>
                  </a:rPr>
                  <a:t>素敵な出会い</a:t>
                </a:r>
              </a:p>
            </p:txBody>
          </p:sp>
          <p:sp>
            <p:nvSpPr>
              <p:cNvPr id="19848" name="WordArt 392">
                <a:extLst>
                  <a:ext uri="{FF2B5EF4-FFF2-40B4-BE49-F238E27FC236}">
                    <a16:creationId xmlns:a16="http://schemas.microsoft.com/office/drawing/2014/main" id="{8DB638C6-9737-41C8-A7E4-81ED7AB5CB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96" y="3209"/>
                <a:ext cx="368" cy="8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SlantUp">
                  <a:avLst>
                    <a:gd name="adj" fmla="val 20352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gradFill rotWithShape="1">
                      <a:gsLst>
                        <a:gs pos="0">
                          <a:srgbClr val="FF99FF">
                            <a:gamma/>
                            <a:tint val="57255"/>
                            <a:invGamma/>
                          </a:srgbClr>
                        </a:gs>
                        <a:gs pos="100000">
                          <a:srgbClr val="FF99FF"/>
                        </a:gs>
                      </a:gsLst>
                      <a:lin ang="5400000" scaled="1"/>
                    </a:gradFill>
                    <a:effectLst>
                      <a:outerShdw dist="35921" dir="2700000" algn="ctr" rotWithShape="0">
                        <a:schemeClr val="bg2">
                          <a:alpha val="50000"/>
                        </a:schemeClr>
                      </a:outerShdw>
                    </a:effectLst>
                    <a:latin typeface="Impact" panose="020B0806030902050204" pitchFamily="34" charset="0"/>
                  </a:rPr>
                  <a:t>HappySite</a:t>
                </a:r>
                <a:endParaRPr lang="ja-JP" altLang="en-US" sz="3600" b="1" kern="10">
                  <a:gradFill rotWithShape="1">
                    <a:gsLst>
                      <a:gs pos="0">
                        <a:srgbClr val="FF99FF">
                          <a:gamma/>
                          <a:tint val="57255"/>
                          <a:invGamma/>
                        </a:srgbClr>
                      </a:gs>
                      <a:gs pos="100000">
                        <a:srgbClr val="FF99FF"/>
                      </a:gs>
                    </a:gsLst>
                    <a:lin ang="5400000" scaled="1"/>
                  </a:gradFill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  <a:latin typeface="Impact" panose="020B0806030902050204" pitchFamily="34" charset="0"/>
                </a:endParaRPr>
              </a:p>
            </p:txBody>
          </p:sp>
          <p:sp>
            <p:nvSpPr>
              <p:cNvPr id="19849" name="AutoShape 393">
                <a:extLst>
                  <a:ext uri="{FF2B5EF4-FFF2-40B4-BE49-F238E27FC236}">
                    <a16:creationId xmlns:a16="http://schemas.microsoft.com/office/drawing/2014/main" id="{E4D9315F-70C2-4452-A66F-2040F2C83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4" y="3606"/>
                <a:ext cx="255" cy="198"/>
              </a:xfrm>
              <a:custGeom>
                <a:avLst/>
                <a:gdLst>
                  <a:gd name="T0" fmla="*/ 10860 w 21600"/>
                  <a:gd name="T1" fmla="*/ 2187 h 21600"/>
                  <a:gd name="T2" fmla="*/ 2928 w 21600"/>
                  <a:gd name="T3" fmla="*/ 10800 h 21600"/>
                  <a:gd name="T4" fmla="*/ 10860 w 21600"/>
                  <a:gd name="T5" fmla="*/ 21600 h 21600"/>
                  <a:gd name="T6" fmla="*/ 18672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5037 w 21600"/>
                  <a:gd name="T13" fmla="*/ 2277 h 21600"/>
                  <a:gd name="T14" fmla="*/ 16557 w 21600"/>
                  <a:gd name="T15" fmla="*/ 1367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50" name="Line 394">
                <a:extLst>
                  <a:ext uri="{FF2B5EF4-FFF2-40B4-BE49-F238E27FC236}">
                    <a16:creationId xmlns:a16="http://schemas.microsoft.com/office/drawing/2014/main" id="{10C07DDE-DA74-448B-B577-F26D058E8A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39" y="4116"/>
                <a:ext cx="1077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9851" name="Group 395">
                <a:extLst>
                  <a:ext uri="{FF2B5EF4-FFF2-40B4-BE49-F238E27FC236}">
                    <a16:creationId xmlns:a16="http://schemas.microsoft.com/office/drawing/2014/main" id="{836D9378-1432-4CBC-BA50-0B45C3532B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79" y="3945"/>
                <a:ext cx="397" cy="114"/>
                <a:chOff x="625" y="2103"/>
                <a:chExt cx="255" cy="114"/>
              </a:xfrm>
            </p:grpSpPr>
            <p:sp>
              <p:nvSpPr>
                <p:cNvPr id="19852" name="AutoShape 396">
                  <a:extLst>
                    <a:ext uri="{FF2B5EF4-FFF2-40B4-BE49-F238E27FC236}">
                      <a16:creationId xmlns:a16="http://schemas.microsoft.com/office/drawing/2014/main" id="{DD5C6787-18AA-41CA-AB27-7980206DD5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2103"/>
                  <a:ext cx="255" cy="114"/>
                </a:xfrm>
                <a:prstGeom prst="bevel">
                  <a:avLst>
                    <a:gd name="adj" fmla="val 12500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ja-JP" altLang="ja-JP"/>
                </a:p>
              </p:txBody>
            </p:sp>
            <p:sp>
              <p:nvSpPr>
                <p:cNvPr id="19853" name="WordArt 397">
                  <a:extLst>
                    <a:ext uri="{FF2B5EF4-FFF2-40B4-BE49-F238E27FC236}">
                      <a16:creationId xmlns:a16="http://schemas.microsoft.com/office/drawing/2014/main" id="{35AF4573-FD7D-4CEC-A654-2A24B898F1F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72" y="2131"/>
                  <a:ext cx="162" cy="58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FFFFFF"/>
                      </a:solidFill>
                      <a:latin typeface="ＭＳ Ｐゴシック" panose="020B0600070205080204" pitchFamily="50" charset="-128"/>
                    </a:rPr>
                    <a:t>入会する</a:t>
                  </a:r>
                </a:p>
              </p:txBody>
            </p:sp>
          </p:grpSp>
        </p:grpSp>
      </p:grpSp>
      <p:grpSp>
        <p:nvGrpSpPr>
          <p:cNvPr id="19854" name="Group 398">
            <a:extLst>
              <a:ext uri="{FF2B5EF4-FFF2-40B4-BE49-F238E27FC236}">
                <a16:creationId xmlns:a16="http://schemas.microsoft.com/office/drawing/2014/main" id="{2AA2B8AE-EFD2-4B19-963A-A7B03E9231D4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836613"/>
            <a:ext cx="1584325" cy="1584325"/>
            <a:chOff x="1334" y="3067"/>
            <a:chExt cx="998" cy="998"/>
          </a:xfrm>
        </p:grpSpPr>
        <p:grpSp>
          <p:nvGrpSpPr>
            <p:cNvPr id="19855" name="Group 399">
              <a:extLst>
                <a:ext uri="{FF2B5EF4-FFF2-40B4-BE49-F238E27FC236}">
                  <a16:creationId xmlns:a16="http://schemas.microsoft.com/office/drawing/2014/main" id="{93507B58-9064-4E75-AC68-69DA212272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34" y="3067"/>
              <a:ext cx="998" cy="998"/>
              <a:chOff x="262" y="527"/>
              <a:chExt cx="2178" cy="2223"/>
            </a:xfrm>
          </p:grpSpPr>
          <p:sp>
            <p:nvSpPr>
              <p:cNvPr id="19856" name="AutoShape 400">
                <a:extLst>
                  <a:ext uri="{FF2B5EF4-FFF2-40B4-BE49-F238E27FC236}">
                    <a16:creationId xmlns:a16="http://schemas.microsoft.com/office/drawing/2014/main" id="{973C5B57-F999-4862-811F-1B1BC57C60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57" name="AutoShape 401">
                <a:extLst>
                  <a:ext uri="{FF2B5EF4-FFF2-40B4-BE49-F238E27FC236}">
                    <a16:creationId xmlns:a16="http://schemas.microsoft.com/office/drawing/2014/main" id="{2C6C86C0-82FE-41CE-83B9-ED119A309F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58" name="Rectangle 402">
                <a:extLst>
                  <a:ext uri="{FF2B5EF4-FFF2-40B4-BE49-F238E27FC236}">
                    <a16:creationId xmlns:a16="http://schemas.microsoft.com/office/drawing/2014/main" id="{1EDDA782-E25C-4927-A44A-D2F79DB44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59" name="Rectangle 403">
                <a:extLst>
                  <a:ext uri="{FF2B5EF4-FFF2-40B4-BE49-F238E27FC236}">
                    <a16:creationId xmlns:a16="http://schemas.microsoft.com/office/drawing/2014/main" id="{39A067B7-2E1A-47CB-9E48-701B772149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0" name="Rectangle 404">
                <a:extLst>
                  <a:ext uri="{FF2B5EF4-FFF2-40B4-BE49-F238E27FC236}">
                    <a16:creationId xmlns:a16="http://schemas.microsoft.com/office/drawing/2014/main" id="{AB06B850-22C3-4211-B238-8FF93A66E9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1" name="Rectangle 405">
                <a:extLst>
                  <a:ext uri="{FF2B5EF4-FFF2-40B4-BE49-F238E27FC236}">
                    <a16:creationId xmlns:a16="http://schemas.microsoft.com/office/drawing/2014/main" id="{7F01C56D-8C04-4693-ACC9-8A0982A13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2" name="Rectangle 406">
                <a:extLst>
                  <a:ext uri="{FF2B5EF4-FFF2-40B4-BE49-F238E27FC236}">
                    <a16:creationId xmlns:a16="http://schemas.microsoft.com/office/drawing/2014/main" id="{07FACBD8-C210-4D60-AAD8-644BF2E3F0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3" name="AutoShape 407">
                <a:extLst>
                  <a:ext uri="{FF2B5EF4-FFF2-40B4-BE49-F238E27FC236}">
                    <a16:creationId xmlns:a16="http://schemas.microsoft.com/office/drawing/2014/main" id="{ED8227CC-A29D-4DF6-9C5E-1C327917F8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864" name="Group 408">
                <a:extLst>
                  <a:ext uri="{FF2B5EF4-FFF2-40B4-BE49-F238E27FC236}">
                    <a16:creationId xmlns:a16="http://schemas.microsoft.com/office/drawing/2014/main" id="{29B99EF0-7F74-4F67-8097-2768165C8A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19865" name="Group 409">
                  <a:extLst>
                    <a:ext uri="{FF2B5EF4-FFF2-40B4-BE49-F238E27FC236}">
                      <a16:creationId xmlns:a16="http://schemas.microsoft.com/office/drawing/2014/main" id="{E27340F8-DC4E-43C0-88A6-A51375BDB62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19866" name="AutoShape 410">
                    <a:extLst>
                      <a:ext uri="{FF2B5EF4-FFF2-40B4-BE49-F238E27FC236}">
                        <a16:creationId xmlns:a16="http://schemas.microsoft.com/office/drawing/2014/main" id="{CEAE4B97-1DBC-436D-A8FD-4AC55A0332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867" name="Rectangle 411">
                    <a:extLst>
                      <a:ext uri="{FF2B5EF4-FFF2-40B4-BE49-F238E27FC236}">
                        <a16:creationId xmlns:a16="http://schemas.microsoft.com/office/drawing/2014/main" id="{72A5841E-A3A0-4763-A2F1-235B84849EB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868" name="Group 412">
                  <a:extLst>
                    <a:ext uri="{FF2B5EF4-FFF2-40B4-BE49-F238E27FC236}">
                      <a16:creationId xmlns:a16="http://schemas.microsoft.com/office/drawing/2014/main" id="{179B2F99-9EBA-467B-8124-D181B4D1495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19869" name="AutoShape 413">
                    <a:extLst>
                      <a:ext uri="{FF2B5EF4-FFF2-40B4-BE49-F238E27FC236}">
                        <a16:creationId xmlns:a16="http://schemas.microsoft.com/office/drawing/2014/main" id="{AD6C26BC-ADC6-403E-8907-0A50BEEE1D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870" name="Rectangle 414">
                    <a:extLst>
                      <a:ext uri="{FF2B5EF4-FFF2-40B4-BE49-F238E27FC236}">
                        <a16:creationId xmlns:a16="http://schemas.microsoft.com/office/drawing/2014/main" id="{628CCDA4-ACE2-4EF8-9AE7-025C1107AA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871" name="Rectangle 415">
                    <a:extLst>
                      <a:ext uri="{FF2B5EF4-FFF2-40B4-BE49-F238E27FC236}">
                        <a16:creationId xmlns:a16="http://schemas.microsoft.com/office/drawing/2014/main" id="{3FB99650-DF4C-4389-9E2C-AAA3710FEBA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872" name="Group 416">
                  <a:extLst>
                    <a:ext uri="{FF2B5EF4-FFF2-40B4-BE49-F238E27FC236}">
                      <a16:creationId xmlns:a16="http://schemas.microsoft.com/office/drawing/2014/main" id="{DA5E9D8C-197B-42D8-8383-1EC992A1877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19873" name="AutoShape 417">
                    <a:extLst>
                      <a:ext uri="{FF2B5EF4-FFF2-40B4-BE49-F238E27FC236}">
                        <a16:creationId xmlns:a16="http://schemas.microsoft.com/office/drawing/2014/main" id="{3A83EA25-DEBF-4502-9CF9-019C2E16DC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9874" name="Group 418">
                    <a:extLst>
                      <a:ext uri="{FF2B5EF4-FFF2-40B4-BE49-F238E27FC236}">
                        <a16:creationId xmlns:a16="http://schemas.microsoft.com/office/drawing/2014/main" id="{9F4F5883-288B-4426-9844-7ABD394EC15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19875" name="Rectangle 419">
                      <a:extLst>
                        <a:ext uri="{FF2B5EF4-FFF2-40B4-BE49-F238E27FC236}">
                          <a16:creationId xmlns:a16="http://schemas.microsoft.com/office/drawing/2014/main" id="{1EEA1921-871D-4C9E-971D-C776C41208F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876" name="Rectangle 420">
                      <a:extLst>
                        <a:ext uri="{FF2B5EF4-FFF2-40B4-BE49-F238E27FC236}">
                          <a16:creationId xmlns:a16="http://schemas.microsoft.com/office/drawing/2014/main" id="{C9A3C219-7169-4457-94FC-38B8C7D3707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19877" name="WordArt 421">
              <a:extLst>
                <a:ext uri="{FF2B5EF4-FFF2-40B4-BE49-F238E27FC236}">
                  <a16:creationId xmlns:a16="http://schemas.microsoft.com/office/drawing/2014/main" id="{678EB031-E43C-4D26-8CEA-0AC51BF7D2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96" y="3209"/>
              <a:ext cx="332" cy="7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20352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FF99FF">
                          <a:gamma/>
                          <a:tint val="57255"/>
                          <a:invGamma/>
                        </a:srgbClr>
                      </a:gs>
                      <a:gs pos="100000">
                        <a:srgbClr val="FF99FF"/>
                      </a:gs>
                    </a:gsLst>
                    <a:lin ang="5400000" scaled="1"/>
                  </a:gradFill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  <a:latin typeface="Impact" panose="020B0806030902050204" pitchFamily="34" charset="0"/>
                </a:rPr>
                <a:t>HappySite</a:t>
              </a:r>
              <a:endParaRPr lang="ja-JP" altLang="en-US" sz="3600" b="1" kern="10">
                <a:gradFill rotWithShape="1">
                  <a:gsLst>
                    <a:gs pos="0">
                      <a:srgbClr val="FF99FF">
                        <a:gamma/>
                        <a:tint val="57255"/>
                        <a:invGamma/>
                      </a:srgbClr>
                    </a:gs>
                    <a:gs pos="100000">
                      <a:srgbClr val="FF99FF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  <a:latin typeface="Impact" panose="020B0806030902050204" pitchFamily="34" charset="0"/>
              </a:endParaRPr>
            </a:p>
          </p:txBody>
        </p:sp>
        <p:sp>
          <p:nvSpPr>
            <p:cNvPr id="19878" name="Line 422">
              <a:extLst>
                <a:ext uri="{FF2B5EF4-FFF2-40B4-BE49-F238E27FC236}">
                  <a16:creationId xmlns:a16="http://schemas.microsoft.com/office/drawing/2014/main" id="{95E052A2-A2E8-4277-BA46-90DC377C90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4" y="4003"/>
              <a:ext cx="974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79" name="AutoShape 423">
              <a:extLst>
                <a:ext uri="{FF2B5EF4-FFF2-40B4-BE49-F238E27FC236}">
                  <a16:creationId xmlns:a16="http://schemas.microsoft.com/office/drawing/2014/main" id="{975A8146-37C2-44D7-915F-66797AFDE9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1" y="3322"/>
              <a:ext cx="850" cy="652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80" name="WordArt 424">
              <a:extLst>
                <a:ext uri="{FF2B5EF4-FFF2-40B4-BE49-F238E27FC236}">
                  <a16:creationId xmlns:a16="http://schemas.microsoft.com/office/drawing/2014/main" id="{41FCF66C-CB51-4AF8-A93B-DA8496AAD6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19" y="3351"/>
              <a:ext cx="822" cy="170"/>
            </a:xfrm>
            <a:prstGeom prst="rect">
              <a:avLst/>
            </a:prstGeom>
          </p:spPr>
          <p:txBody>
            <a:bodyPr wrap="none" fromWordArt="1">
              <a:prstTxWarp prst="textCanUp">
                <a:avLst>
                  <a:gd name="adj" fmla="val 85713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  <a:latin typeface="Impact" panose="020B0806030902050204" pitchFamily="34" charset="0"/>
                </a:rPr>
                <a:t>ご入会有難うございました。</a:t>
              </a:r>
            </a:p>
          </p:txBody>
        </p:sp>
        <p:grpSp>
          <p:nvGrpSpPr>
            <p:cNvPr id="19881" name="Group 425">
              <a:extLst>
                <a:ext uri="{FF2B5EF4-FFF2-40B4-BE49-F238E27FC236}">
                  <a16:creationId xmlns:a16="http://schemas.microsoft.com/office/drawing/2014/main" id="{76E50646-DD5C-4344-BA79-14EF647E0B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7" y="3833"/>
              <a:ext cx="360" cy="100"/>
              <a:chOff x="625" y="2103"/>
              <a:chExt cx="255" cy="114"/>
            </a:xfrm>
          </p:grpSpPr>
          <p:sp>
            <p:nvSpPr>
              <p:cNvPr id="19882" name="AutoShape 426">
                <a:extLst>
                  <a:ext uri="{FF2B5EF4-FFF2-40B4-BE49-F238E27FC236}">
                    <a16:creationId xmlns:a16="http://schemas.microsoft.com/office/drawing/2014/main" id="{648AE494-1DC6-4D15-8368-BE48349A2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2103"/>
                <a:ext cx="255" cy="114"/>
              </a:xfrm>
              <a:prstGeom prst="bevel">
                <a:avLst>
                  <a:gd name="adj" fmla="val 125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19883" name="WordArt 427">
                <a:extLst>
                  <a:ext uri="{FF2B5EF4-FFF2-40B4-BE49-F238E27FC236}">
                    <a16:creationId xmlns:a16="http://schemas.microsoft.com/office/drawing/2014/main" id="{AA1C3F12-5AB0-4328-A86E-97B6AF2F7E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" y="2131"/>
                <a:ext cx="162" cy="5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FFFFFF"/>
                    </a:solidFill>
                    <a:latin typeface="ＭＳ Ｐゴシック" panose="020B0600070205080204" pitchFamily="50" charset="-128"/>
                  </a:rPr>
                  <a:t>お支払い</a:t>
                </a:r>
              </a:p>
            </p:txBody>
          </p:sp>
        </p:grpSp>
        <p:sp>
          <p:nvSpPr>
            <p:cNvPr id="19884" name="WordArt 428">
              <a:extLst>
                <a:ext uri="{FF2B5EF4-FFF2-40B4-BE49-F238E27FC236}">
                  <a16:creationId xmlns:a16="http://schemas.microsoft.com/office/drawing/2014/main" id="{49A56843-8688-4B29-A442-24FB15E27E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7" y="3719"/>
              <a:ext cx="341" cy="85"/>
            </a:xfrm>
            <a:prstGeom prst="rect">
              <a:avLst/>
            </a:prstGeom>
          </p:spPr>
          <p:txBody>
            <a:bodyPr wrap="none" fromWordArt="1">
              <a:prstTxWarp prst="textCanUp">
                <a:avLst>
                  <a:gd name="adj" fmla="val 85713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  <a:latin typeface="Impact" panose="020B0806030902050204" pitchFamily="34" charset="0"/>
                </a:rPr>
                <a:t>お振込先はこちら</a:t>
              </a:r>
            </a:p>
          </p:txBody>
        </p:sp>
      </p:grpSp>
      <p:grpSp>
        <p:nvGrpSpPr>
          <p:cNvPr id="19885" name="Group 429">
            <a:extLst>
              <a:ext uri="{FF2B5EF4-FFF2-40B4-BE49-F238E27FC236}">
                <a16:creationId xmlns:a16="http://schemas.microsoft.com/office/drawing/2014/main" id="{6BEB9D77-238B-468F-97FE-54796EEF27B0}"/>
              </a:ext>
            </a:extLst>
          </p:cNvPr>
          <p:cNvGrpSpPr>
            <a:grpSpLocks/>
          </p:cNvGrpSpPr>
          <p:nvPr/>
        </p:nvGrpSpPr>
        <p:grpSpPr bwMode="auto">
          <a:xfrm>
            <a:off x="7904163" y="836613"/>
            <a:ext cx="1584325" cy="1584325"/>
            <a:chOff x="2411" y="3067"/>
            <a:chExt cx="998" cy="998"/>
          </a:xfrm>
        </p:grpSpPr>
        <p:sp>
          <p:nvSpPr>
            <p:cNvPr id="19886" name="AutoShape 430">
              <a:extLst>
                <a:ext uri="{FF2B5EF4-FFF2-40B4-BE49-F238E27FC236}">
                  <a16:creationId xmlns:a16="http://schemas.microsoft.com/office/drawing/2014/main" id="{B123B5B0-7F6F-485A-AAFD-E4316D0E6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1" y="3067"/>
              <a:ext cx="998" cy="998"/>
            </a:xfrm>
            <a:prstGeom prst="roundRect">
              <a:avLst>
                <a:gd name="adj" fmla="val 963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87" name="AutoShape 431">
              <a:extLst>
                <a:ext uri="{FF2B5EF4-FFF2-40B4-BE49-F238E27FC236}">
                  <a16:creationId xmlns:a16="http://schemas.microsoft.com/office/drawing/2014/main" id="{5B216061-EFFD-461A-9E18-18F423DF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1" y="3067"/>
              <a:ext cx="998" cy="2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88" name="Rectangle 432">
              <a:extLst>
                <a:ext uri="{FF2B5EF4-FFF2-40B4-BE49-F238E27FC236}">
                  <a16:creationId xmlns:a16="http://schemas.microsoft.com/office/drawing/2014/main" id="{60F93562-8561-4469-9979-18D25BC28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1" y="4024"/>
              <a:ext cx="998" cy="4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89" name="Rectangle 433">
              <a:extLst>
                <a:ext uri="{FF2B5EF4-FFF2-40B4-BE49-F238E27FC236}">
                  <a16:creationId xmlns:a16="http://schemas.microsoft.com/office/drawing/2014/main" id="{BEA3E180-BDB3-4403-B0A0-16F04B2DE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2" y="3119"/>
              <a:ext cx="976" cy="936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90" name="Rectangle 434">
              <a:extLst>
                <a:ext uri="{FF2B5EF4-FFF2-40B4-BE49-F238E27FC236}">
                  <a16:creationId xmlns:a16="http://schemas.microsoft.com/office/drawing/2014/main" id="{3FB4423E-36F8-457A-9FFF-7E12F3DD3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2" y="4024"/>
              <a:ext cx="976" cy="3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91" name="Rectangle 435">
              <a:extLst>
                <a:ext uri="{FF2B5EF4-FFF2-40B4-BE49-F238E27FC236}">
                  <a16:creationId xmlns:a16="http://schemas.microsoft.com/office/drawing/2014/main" id="{9E2FDE5A-DA6D-4C3F-A7D7-AFCBEC0DF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2" y="3148"/>
              <a:ext cx="976" cy="3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92" name="Rectangle 436">
              <a:extLst>
                <a:ext uri="{FF2B5EF4-FFF2-40B4-BE49-F238E27FC236}">
                  <a16:creationId xmlns:a16="http://schemas.microsoft.com/office/drawing/2014/main" id="{A9552551-13FA-4976-BB19-77C0266EC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2" y="3115"/>
              <a:ext cx="976" cy="3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93" name="AutoShape 437">
              <a:extLst>
                <a:ext uri="{FF2B5EF4-FFF2-40B4-BE49-F238E27FC236}">
                  <a16:creationId xmlns:a16="http://schemas.microsoft.com/office/drawing/2014/main" id="{D094DBC8-3D27-4704-8BE7-E90D9AE2DA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411" y="3090"/>
              <a:ext cx="998" cy="2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894" name="Group 438">
              <a:extLst>
                <a:ext uri="{FF2B5EF4-FFF2-40B4-BE49-F238E27FC236}">
                  <a16:creationId xmlns:a16="http://schemas.microsoft.com/office/drawing/2014/main" id="{4A944911-3626-4BE9-9550-641FB5E8DE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1" y="3075"/>
              <a:ext cx="104" cy="32"/>
              <a:chOff x="1351" y="210"/>
              <a:chExt cx="726" cy="227"/>
            </a:xfrm>
          </p:grpSpPr>
          <p:grpSp>
            <p:nvGrpSpPr>
              <p:cNvPr id="19895" name="Group 439">
                <a:extLst>
                  <a:ext uri="{FF2B5EF4-FFF2-40B4-BE49-F238E27FC236}">
                    <a16:creationId xmlns:a16="http://schemas.microsoft.com/office/drawing/2014/main" id="{4326C6BF-2AB3-4675-8E23-C49576395C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1" y="210"/>
                <a:ext cx="227" cy="227"/>
                <a:chOff x="1351" y="210"/>
                <a:chExt cx="227" cy="227"/>
              </a:xfrm>
            </p:grpSpPr>
            <p:sp>
              <p:nvSpPr>
                <p:cNvPr id="19896" name="AutoShape 440">
                  <a:extLst>
                    <a:ext uri="{FF2B5EF4-FFF2-40B4-BE49-F238E27FC236}">
                      <a16:creationId xmlns:a16="http://schemas.microsoft.com/office/drawing/2014/main" id="{C3C9C836-DD77-417F-A46F-EC80E2E3CB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97" name="Rectangle 441">
                  <a:extLst>
                    <a:ext uri="{FF2B5EF4-FFF2-40B4-BE49-F238E27FC236}">
                      <a16:creationId xmlns:a16="http://schemas.microsoft.com/office/drawing/2014/main" id="{2B1FF7CD-9FFA-4CB7-9BAE-0BF6966C87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346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898" name="Group 442">
                <a:extLst>
                  <a:ext uri="{FF2B5EF4-FFF2-40B4-BE49-F238E27FC236}">
                    <a16:creationId xmlns:a16="http://schemas.microsoft.com/office/drawing/2014/main" id="{5B830EB7-C222-4480-8EDE-1A58868D46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00" y="210"/>
                <a:ext cx="227" cy="227"/>
                <a:chOff x="1578" y="210"/>
                <a:chExt cx="227" cy="227"/>
              </a:xfrm>
            </p:grpSpPr>
            <p:sp>
              <p:nvSpPr>
                <p:cNvPr id="19899" name="AutoShape 443">
                  <a:extLst>
                    <a:ext uri="{FF2B5EF4-FFF2-40B4-BE49-F238E27FC236}">
                      <a16:creationId xmlns:a16="http://schemas.microsoft.com/office/drawing/2014/main" id="{E3CEA3FD-E6EB-434F-8157-491058C7A0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00" name="Rectangle 444">
                  <a:extLst>
                    <a:ext uri="{FF2B5EF4-FFF2-40B4-BE49-F238E27FC236}">
                      <a16:creationId xmlns:a16="http://schemas.microsoft.com/office/drawing/2014/main" id="{70A201B6-1777-40BB-B156-C5686BCDAF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01" name="Rectangle 445">
                  <a:extLst>
                    <a:ext uri="{FF2B5EF4-FFF2-40B4-BE49-F238E27FC236}">
                      <a16:creationId xmlns:a16="http://schemas.microsoft.com/office/drawing/2014/main" id="{E8098A82-4368-486A-82E1-7B162F91E2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55"/>
                  <a:ext cx="136" cy="136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902" name="Group 446">
                <a:extLst>
                  <a:ext uri="{FF2B5EF4-FFF2-40B4-BE49-F238E27FC236}">
                    <a16:creationId xmlns:a16="http://schemas.microsoft.com/office/drawing/2014/main" id="{19589355-8F98-4B79-A3AA-37F5F136B6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210"/>
                <a:ext cx="227" cy="227"/>
                <a:chOff x="1850" y="210"/>
                <a:chExt cx="227" cy="227"/>
              </a:xfrm>
            </p:grpSpPr>
            <p:sp>
              <p:nvSpPr>
                <p:cNvPr id="19903" name="AutoShape 447">
                  <a:extLst>
                    <a:ext uri="{FF2B5EF4-FFF2-40B4-BE49-F238E27FC236}">
                      <a16:creationId xmlns:a16="http://schemas.microsoft.com/office/drawing/2014/main" id="{B35E6AE3-DC46-4363-A697-93305E1179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210"/>
                  <a:ext cx="227" cy="227"/>
                </a:xfrm>
                <a:prstGeom prst="roundRect">
                  <a:avLst>
                    <a:gd name="adj" fmla="val 13218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CC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9904" name="Group 448">
                  <a:extLst>
                    <a:ext uri="{FF2B5EF4-FFF2-40B4-BE49-F238E27FC236}">
                      <a16:creationId xmlns:a16="http://schemas.microsoft.com/office/drawing/2014/main" id="{D8180B8E-BE59-4B0A-97F7-B66838FC79E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895" y="255"/>
                  <a:ext cx="136" cy="136"/>
                  <a:chOff x="897" y="436"/>
                  <a:chExt cx="409" cy="409"/>
                </a:xfrm>
              </p:grpSpPr>
              <p:sp>
                <p:nvSpPr>
                  <p:cNvPr id="19905" name="Rectangle 449">
                    <a:extLst>
                      <a:ext uri="{FF2B5EF4-FFF2-40B4-BE49-F238E27FC236}">
                        <a16:creationId xmlns:a16="http://schemas.microsoft.com/office/drawing/2014/main" id="{E1A1DF54-53D4-471A-95B9-24AD1CCBE29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906" name="Rectangle 450">
                    <a:extLst>
                      <a:ext uri="{FF2B5EF4-FFF2-40B4-BE49-F238E27FC236}">
                        <a16:creationId xmlns:a16="http://schemas.microsoft.com/office/drawing/2014/main" id="{8571E2BC-0BBA-4F48-9F64-C990A7E550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97" y="595"/>
                    <a:ext cx="409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19907" name="WordArt 451">
              <a:extLst>
                <a:ext uri="{FF2B5EF4-FFF2-40B4-BE49-F238E27FC236}">
                  <a16:creationId xmlns:a16="http://schemas.microsoft.com/office/drawing/2014/main" id="{D68FB6FB-778C-4610-AEC6-4F769D2E67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73" y="3209"/>
              <a:ext cx="332" cy="7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20352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FF99FF">
                          <a:gamma/>
                          <a:tint val="57255"/>
                          <a:invGamma/>
                        </a:srgbClr>
                      </a:gs>
                      <a:gs pos="100000">
                        <a:srgbClr val="FF99FF"/>
                      </a:gs>
                    </a:gsLst>
                    <a:lin ang="5400000" scaled="1"/>
                  </a:gradFill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  <a:latin typeface="Impact" panose="020B0806030902050204" pitchFamily="34" charset="0"/>
                </a:rPr>
                <a:t>HappySite</a:t>
              </a:r>
              <a:endParaRPr lang="ja-JP" altLang="en-US" sz="3600" b="1" kern="10">
                <a:gradFill rotWithShape="1">
                  <a:gsLst>
                    <a:gs pos="0">
                      <a:srgbClr val="FF99FF">
                        <a:gamma/>
                        <a:tint val="57255"/>
                        <a:invGamma/>
                      </a:srgbClr>
                    </a:gs>
                    <a:gs pos="100000">
                      <a:srgbClr val="FF99FF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  <a:latin typeface="Impact" panose="020B0806030902050204" pitchFamily="34" charset="0"/>
              </a:endParaRPr>
            </a:p>
          </p:txBody>
        </p:sp>
        <p:sp>
          <p:nvSpPr>
            <p:cNvPr id="19908" name="Line 452">
              <a:extLst>
                <a:ext uri="{FF2B5EF4-FFF2-40B4-BE49-F238E27FC236}">
                  <a16:creationId xmlns:a16="http://schemas.microsoft.com/office/drawing/2014/main" id="{F20E5655-C912-4BD2-BA68-EC3220AC51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21" y="4003"/>
              <a:ext cx="974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09" name="AutoShape 453">
              <a:extLst>
                <a:ext uri="{FF2B5EF4-FFF2-40B4-BE49-F238E27FC236}">
                  <a16:creationId xmlns:a16="http://schemas.microsoft.com/office/drawing/2014/main" id="{ED7EE253-5EC5-4D1F-95F3-B04FF721B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8" y="3322"/>
              <a:ext cx="850" cy="652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10" name="WordArt 454">
              <a:extLst>
                <a:ext uri="{FF2B5EF4-FFF2-40B4-BE49-F238E27FC236}">
                  <a16:creationId xmlns:a16="http://schemas.microsoft.com/office/drawing/2014/main" id="{EDA0E244-F897-4E29-B0E5-44252A0413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96" y="3351"/>
              <a:ext cx="822" cy="368"/>
            </a:xfrm>
            <a:prstGeom prst="rect">
              <a:avLst/>
            </a:prstGeom>
          </p:spPr>
          <p:txBody>
            <a:bodyPr wrap="none" fromWordArt="1">
              <a:prstTxWarp prst="textCanUp">
                <a:avLst>
                  <a:gd name="adj" fmla="val 85713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  <a:latin typeface="Impact" panose="020B0806030902050204" pitchFamily="34" charset="0"/>
                </a:rPr>
                <a:t>ご利用有難うございました</a:t>
              </a:r>
            </a:p>
            <a:p>
              <a:pPr algn="ctr"/>
              <a:r>
                <a:rPr lang="ja-JP" altLang="en-US" sz="3600" b="1" kern="1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  <a:latin typeface="Impact" panose="020B0806030902050204" pitchFamily="34" charset="0"/>
                </a:rPr>
                <a:t>請求書を送付します</a:t>
              </a:r>
            </a:p>
          </p:txBody>
        </p:sp>
        <p:grpSp>
          <p:nvGrpSpPr>
            <p:cNvPr id="19911" name="Group 455">
              <a:extLst>
                <a:ext uri="{FF2B5EF4-FFF2-40B4-BE49-F238E27FC236}">
                  <a16:creationId xmlns:a16="http://schemas.microsoft.com/office/drawing/2014/main" id="{6537A5C3-E8B3-4CF3-AA98-980B64EA30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4" y="3833"/>
              <a:ext cx="360" cy="100"/>
              <a:chOff x="625" y="2103"/>
              <a:chExt cx="255" cy="114"/>
            </a:xfrm>
          </p:grpSpPr>
          <p:sp>
            <p:nvSpPr>
              <p:cNvPr id="19912" name="AutoShape 456">
                <a:extLst>
                  <a:ext uri="{FF2B5EF4-FFF2-40B4-BE49-F238E27FC236}">
                    <a16:creationId xmlns:a16="http://schemas.microsoft.com/office/drawing/2014/main" id="{F94107B6-56E6-4E48-9CA7-84AB1AD062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2103"/>
                <a:ext cx="255" cy="114"/>
              </a:xfrm>
              <a:prstGeom prst="bevel">
                <a:avLst>
                  <a:gd name="adj" fmla="val 125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19913" name="WordArt 457">
                <a:extLst>
                  <a:ext uri="{FF2B5EF4-FFF2-40B4-BE49-F238E27FC236}">
                    <a16:creationId xmlns:a16="http://schemas.microsoft.com/office/drawing/2014/main" id="{9F6B5253-7D3B-4690-9EF8-A584154434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" y="2131"/>
                <a:ext cx="162" cy="5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FFFFFF"/>
                    </a:solidFill>
                    <a:latin typeface="ＭＳ Ｐゴシック" panose="020B0600070205080204" pitchFamily="50" charset="-128"/>
                  </a:rPr>
                  <a:t>お支払い</a:t>
                </a:r>
              </a:p>
            </p:txBody>
          </p:sp>
        </p:grpSp>
        <p:sp>
          <p:nvSpPr>
            <p:cNvPr id="19914" name="WordArt 458">
              <a:extLst>
                <a:ext uri="{FF2B5EF4-FFF2-40B4-BE49-F238E27FC236}">
                  <a16:creationId xmlns:a16="http://schemas.microsoft.com/office/drawing/2014/main" id="{E5D3BFF1-9526-49E1-A740-B4E20B6DCA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4" y="3719"/>
              <a:ext cx="341" cy="85"/>
            </a:xfrm>
            <a:prstGeom prst="rect">
              <a:avLst/>
            </a:prstGeom>
          </p:spPr>
          <p:txBody>
            <a:bodyPr wrap="none" fromWordArt="1">
              <a:prstTxWarp prst="textCanUp">
                <a:avLst>
                  <a:gd name="adj" fmla="val 85713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  <a:latin typeface="Impact" panose="020B0806030902050204" pitchFamily="34" charset="0"/>
                </a:rPr>
                <a:t>お振込先はこちら</a:t>
              </a:r>
            </a:p>
          </p:txBody>
        </p:sp>
      </p:grpSp>
      <p:sp>
        <p:nvSpPr>
          <p:cNvPr id="19915" name="Text Box 459">
            <a:extLst>
              <a:ext uri="{FF2B5EF4-FFF2-40B4-BE49-F238E27FC236}">
                <a16:creationId xmlns:a16="http://schemas.microsoft.com/office/drawing/2014/main" id="{3058910A-EB9E-4001-82C5-C40918A617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フィッシングサイト</a:t>
            </a:r>
          </a:p>
        </p:txBody>
      </p:sp>
      <p:sp>
        <p:nvSpPr>
          <p:cNvPr id="19917" name="Text Box 461">
            <a:extLst>
              <a:ext uri="{FF2B5EF4-FFF2-40B4-BE49-F238E27FC236}">
                <a16:creationId xmlns:a16="http://schemas.microsoft.com/office/drawing/2014/main" id="{8F79DAA9-DA22-4DCA-BEDD-D34685EF5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フィッシングサイト</a:t>
            </a:r>
          </a:p>
        </p:txBody>
      </p:sp>
      <p:sp>
        <p:nvSpPr>
          <p:cNvPr id="19918" name="Text Box 462">
            <a:extLst>
              <a:ext uri="{FF2B5EF4-FFF2-40B4-BE49-F238E27FC236}">
                <a16:creationId xmlns:a16="http://schemas.microsoft.com/office/drawing/2014/main" id="{2DF6F093-6FBC-419D-934D-B8F633B5D2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フィッシングサイト</a:t>
            </a:r>
          </a:p>
        </p:txBody>
      </p:sp>
      <p:sp>
        <p:nvSpPr>
          <p:cNvPr id="19919" name="Text Box 463">
            <a:extLst>
              <a:ext uri="{FF2B5EF4-FFF2-40B4-BE49-F238E27FC236}">
                <a16:creationId xmlns:a16="http://schemas.microsoft.com/office/drawing/2014/main" id="{D8F3C861-C282-4D45-9262-271C3CD7ED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フィッシングサイト</a:t>
            </a:r>
          </a:p>
        </p:txBody>
      </p:sp>
      <p:sp>
        <p:nvSpPr>
          <p:cNvPr id="19920" name="Text Box 464">
            <a:extLst>
              <a:ext uri="{FF2B5EF4-FFF2-40B4-BE49-F238E27FC236}">
                <a16:creationId xmlns:a16="http://schemas.microsoft.com/office/drawing/2014/main" id="{8B1D8A2C-649B-4F2C-B234-5D32DB9280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フィッシングサイト</a:t>
            </a:r>
          </a:p>
        </p:txBody>
      </p:sp>
      <p:grpSp>
        <p:nvGrpSpPr>
          <p:cNvPr id="19921" name="Group 465">
            <a:extLst>
              <a:ext uri="{FF2B5EF4-FFF2-40B4-BE49-F238E27FC236}">
                <a16:creationId xmlns:a16="http://schemas.microsoft.com/office/drawing/2014/main" id="{4B975077-6778-4A07-96F5-9A09A08D2B40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836613"/>
            <a:ext cx="1584325" cy="1584325"/>
            <a:chOff x="2411" y="3067"/>
            <a:chExt cx="998" cy="998"/>
          </a:xfrm>
        </p:grpSpPr>
        <p:grpSp>
          <p:nvGrpSpPr>
            <p:cNvPr id="19922" name="Group 466">
              <a:extLst>
                <a:ext uri="{FF2B5EF4-FFF2-40B4-BE49-F238E27FC236}">
                  <a16:creationId xmlns:a16="http://schemas.microsoft.com/office/drawing/2014/main" id="{3433B3BE-799D-4C11-8DE7-5E09ABD390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11" y="3067"/>
              <a:ext cx="998" cy="998"/>
              <a:chOff x="262" y="527"/>
              <a:chExt cx="2178" cy="2223"/>
            </a:xfrm>
          </p:grpSpPr>
          <p:sp>
            <p:nvSpPr>
              <p:cNvPr id="19923" name="AutoShape 467">
                <a:extLst>
                  <a:ext uri="{FF2B5EF4-FFF2-40B4-BE49-F238E27FC236}">
                    <a16:creationId xmlns:a16="http://schemas.microsoft.com/office/drawing/2014/main" id="{E7C678DB-5B70-400B-AE97-2FAE4DA18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24" name="AutoShape 468">
                <a:extLst>
                  <a:ext uri="{FF2B5EF4-FFF2-40B4-BE49-F238E27FC236}">
                    <a16:creationId xmlns:a16="http://schemas.microsoft.com/office/drawing/2014/main" id="{9111F444-F4A8-4D7B-B808-0589B91409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25" name="Rectangle 469">
                <a:extLst>
                  <a:ext uri="{FF2B5EF4-FFF2-40B4-BE49-F238E27FC236}">
                    <a16:creationId xmlns:a16="http://schemas.microsoft.com/office/drawing/2014/main" id="{5FAF102D-E777-43EE-B9FD-726A55A07A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26" name="Rectangle 470">
                <a:extLst>
                  <a:ext uri="{FF2B5EF4-FFF2-40B4-BE49-F238E27FC236}">
                    <a16:creationId xmlns:a16="http://schemas.microsoft.com/office/drawing/2014/main" id="{65AE9438-2776-4F53-A8C7-CF0181FD5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27" name="Rectangle 471">
                <a:extLst>
                  <a:ext uri="{FF2B5EF4-FFF2-40B4-BE49-F238E27FC236}">
                    <a16:creationId xmlns:a16="http://schemas.microsoft.com/office/drawing/2014/main" id="{28380542-13A2-472B-962A-0BB497DB5E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28" name="Rectangle 472">
                <a:extLst>
                  <a:ext uri="{FF2B5EF4-FFF2-40B4-BE49-F238E27FC236}">
                    <a16:creationId xmlns:a16="http://schemas.microsoft.com/office/drawing/2014/main" id="{F53CD96C-A216-4F7E-9F81-9776ED1C1D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29" name="Rectangle 473">
                <a:extLst>
                  <a:ext uri="{FF2B5EF4-FFF2-40B4-BE49-F238E27FC236}">
                    <a16:creationId xmlns:a16="http://schemas.microsoft.com/office/drawing/2014/main" id="{7CA4EEC1-EBC2-4023-BD0C-AE70325603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30" name="AutoShape 474">
                <a:extLst>
                  <a:ext uri="{FF2B5EF4-FFF2-40B4-BE49-F238E27FC236}">
                    <a16:creationId xmlns:a16="http://schemas.microsoft.com/office/drawing/2014/main" id="{0494C1BF-FAA2-4768-8686-A2E287C8E4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931" name="Group 475">
                <a:extLst>
                  <a:ext uri="{FF2B5EF4-FFF2-40B4-BE49-F238E27FC236}">
                    <a16:creationId xmlns:a16="http://schemas.microsoft.com/office/drawing/2014/main" id="{AAF6E7F1-8D60-40FB-BDA8-69B8A02171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19932" name="Group 476">
                  <a:extLst>
                    <a:ext uri="{FF2B5EF4-FFF2-40B4-BE49-F238E27FC236}">
                      <a16:creationId xmlns:a16="http://schemas.microsoft.com/office/drawing/2014/main" id="{16D837EA-A386-4133-9563-F12FDFFB312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19933" name="AutoShape 477">
                    <a:extLst>
                      <a:ext uri="{FF2B5EF4-FFF2-40B4-BE49-F238E27FC236}">
                        <a16:creationId xmlns:a16="http://schemas.microsoft.com/office/drawing/2014/main" id="{3D94D593-23B0-4339-9CDE-14C2434B8F3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934" name="Rectangle 478">
                    <a:extLst>
                      <a:ext uri="{FF2B5EF4-FFF2-40B4-BE49-F238E27FC236}">
                        <a16:creationId xmlns:a16="http://schemas.microsoft.com/office/drawing/2014/main" id="{7225FE2C-D12C-464F-8DB7-FEB035B2012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935" name="Group 479">
                  <a:extLst>
                    <a:ext uri="{FF2B5EF4-FFF2-40B4-BE49-F238E27FC236}">
                      <a16:creationId xmlns:a16="http://schemas.microsoft.com/office/drawing/2014/main" id="{54B29CF8-7CFE-4DBC-B050-47B865C4586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19936" name="AutoShape 480">
                    <a:extLst>
                      <a:ext uri="{FF2B5EF4-FFF2-40B4-BE49-F238E27FC236}">
                        <a16:creationId xmlns:a16="http://schemas.microsoft.com/office/drawing/2014/main" id="{955B4E53-C107-4DCE-8CE0-16B1BB3B11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937" name="Rectangle 481">
                    <a:extLst>
                      <a:ext uri="{FF2B5EF4-FFF2-40B4-BE49-F238E27FC236}">
                        <a16:creationId xmlns:a16="http://schemas.microsoft.com/office/drawing/2014/main" id="{CAEDAAA2-6B3A-4450-BA83-300634BF96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938" name="Rectangle 482">
                    <a:extLst>
                      <a:ext uri="{FF2B5EF4-FFF2-40B4-BE49-F238E27FC236}">
                        <a16:creationId xmlns:a16="http://schemas.microsoft.com/office/drawing/2014/main" id="{936FEBD3-7AE1-4FB4-91DE-581C1095758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939" name="Group 483">
                  <a:extLst>
                    <a:ext uri="{FF2B5EF4-FFF2-40B4-BE49-F238E27FC236}">
                      <a16:creationId xmlns:a16="http://schemas.microsoft.com/office/drawing/2014/main" id="{BEC78A0C-2327-405A-BE70-3FE203571EA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19940" name="AutoShape 484">
                    <a:extLst>
                      <a:ext uri="{FF2B5EF4-FFF2-40B4-BE49-F238E27FC236}">
                        <a16:creationId xmlns:a16="http://schemas.microsoft.com/office/drawing/2014/main" id="{2E42F8DD-B6CF-4F91-ADE2-6E217C7C4A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9941" name="Group 485">
                    <a:extLst>
                      <a:ext uri="{FF2B5EF4-FFF2-40B4-BE49-F238E27FC236}">
                        <a16:creationId xmlns:a16="http://schemas.microsoft.com/office/drawing/2014/main" id="{7D336D95-A0BE-4804-9F4B-1B864CF95A4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19942" name="Rectangle 486">
                      <a:extLst>
                        <a:ext uri="{FF2B5EF4-FFF2-40B4-BE49-F238E27FC236}">
                          <a16:creationId xmlns:a16="http://schemas.microsoft.com/office/drawing/2014/main" id="{4A48DE9C-7ABA-4ADD-B048-774A24B4B8D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943" name="Rectangle 487">
                      <a:extLst>
                        <a:ext uri="{FF2B5EF4-FFF2-40B4-BE49-F238E27FC236}">
                          <a16:creationId xmlns:a16="http://schemas.microsoft.com/office/drawing/2014/main" id="{25492B86-62C7-4423-BD75-6AB52604D68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9944" name="Group 488">
              <a:extLst>
                <a:ext uri="{FF2B5EF4-FFF2-40B4-BE49-F238E27FC236}">
                  <a16:creationId xmlns:a16="http://schemas.microsoft.com/office/drawing/2014/main" id="{6BCCBA84-98A8-40C0-9C9E-52BA31B4CD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1" y="3209"/>
              <a:ext cx="974" cy="794"/>
              <a:chOff x="2439" y="3209"/>
              <a:chExt cx="1077" cy="907"/>
            </a:xfrm>
          </p:grpSpPr>
          <p:sp>
            <p:nvSpPr>
              <p:cNvPr id="19945" name="WordArt 489">
                <a:extLst>
                  <a:ext uri="{FF2B5EF4-FFF2-40B4-BE49-F238E27FC236}">
                    <a16:creationId xmlns:a16="http://schemas.microsoft.com/office/drawing/2014/main" id="{7BC5B9CF-A965-4391-8A30-9E987CDFA4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81" y="3407"/>
                <a:ext cx="794" cy="142"/>
              </a:xfrm>
              <a:prstGeom prst="rect">
                <a:avLst/>
              </a:prstGeom>
            </p:spPr>
            <p:txBody>
              <a:bodyPr wrap="none" fromWordArt="1">
                <a:prstTxWarp prst="textCanUp">
                  <a:avLst>
                    <a:gd name="adj" fmla="val 85713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9525">
                      <a:solidFill>
                        <a:srgbClr val="808080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effectLst>
                      <a:outerShdw dist="35921" dir="2700000" algn="ctr" rotWithShape="0">
                        <a:schemeClr val="bg2">
                          <a:alpha val="50000"/>
                        </a:schemeClr>
                      </a:outerShdw>
                    </a:effectLst>
                    <a:latin typeface="Impact" panose="020B0806030902050204" pitchFamily="34" charset="0"/>
                  </a:rPr>
                  <a:t>素敵な出会い</a:t>
                </a:r>
              </a:p>
            </p:txBody>
          </p:sp>
          <p:sp>
            <p:nvSpPr>
              <p:cNvPr id="19946" name="WordArt 490">
                <a:extLst>
                  <a:ext uri="{FF2B5EF4-FFF2-40B4-BE49-F238E27FC236}">
                    <a16:creationId xmlns:a16="http://schemas.microsoft.com/office/drawing/2014/main" id="{AC9744CB-F8A2-4C27-BF1B-93F4346EF1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96" y="3209"/>
                <a:ext cx="368" cy="8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SlantUp">
                  <a:avLst>
                    <a:gd name="adj" fmla="val 20352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gradFill rotWithShape="1">
                      <a:gsLst>
                        <a:gs pos="0">
                          <a:srgbClr val="FF99FF">
                            <a:gamma/>
                            <a:tint val="57255"/>
                            <a:invGamma/>
                          </a:srgbClr>
                        </a:gs>
                        <a:gs pos="100000">
                          <a:srgbClr val="FF99FF"/>
                        </a:gs>
                      </a:gsLst>
                      <a:lin ang="5400000" scaled="1"/>
                    </a:gradFill>
                    <a:effectLst>
                      <a:outerShdw dist="35921" dir="2700000" algn="ctr" rotWithShape="0">
                        <a:schemeClr val="bg2">
                          <a:alpha val="50000"/>
                        </a:schemeClr>
                      </a:outerShdw>
                    </a:effectLst>
                    <a:latin typeface="Impact" panose="020B0806030902050204" pitchFamily="34" charset="0"/>
                  </a:rPr>
                  <a:t>HappySite</a:t>
                </a:r>
                <a:endParaRPr lang="ja-JP" altLang="en-US" sz="3600" b="1" kern="10">
                  <a:gradFill rotWithShape="1">
                    <a:gsLst>
                      <a:gs pos="0">
                        <a:srgbClr val="FF99FF">
                          <a:gamma/>
                          <a:tint val="57255"/>
                          <a:invGamma/>
                        </a:srgbClr>
                      </a:gs>
                      <a:gs pos="100000">
                        <a:srgbClr val="FF99FF"/>
                      </a:gs>
                    </a:gsLst>
                    <a:lin ang="5400000" scaled="1"/>
                  </a:gradFill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  <a:latin typeface="Impact" panose="020B0806030902050204" pitchFamily="34" charset="0"/>
                </a:endParaRPr>
              </a:p>
            </p:txBody>
          </p:sp>
          <p:sp>
            <p:nvSpPr>
              <p:cNvPr id="19947" name="AutoShape 491">
                <a:extLst>
                  <a:ext uri="{FF2B5EF4-FFF2-40B4-BE49-F238E27FC236}">
                    <a16:creationId xmlns:a16="http://schemas.microsoft.com/office/drawing/2014/main" id="{144DFFDE-C5DC-42BB-9F9B-B2BF63C528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4" y="3606"/>
                <a:ext cx="255" cy="198"/>
              </a:xfrm>
              <a:custGeom>
                <a:avLst/>
                <a:gdLst>
                  <a:gd name="T0" fmla="*/ 10860 w 21600"/>
                  <a:gd name="T1" fmla="*/ 2187 h 21600"/>
                  <a:gd name="T2" fmla="*/ 2928 w 21600"/>
                  <a:gd name="T3" fmla="*/ 10800 h 21600"/>
                  <a:gd name="T4" fmla="*/ 10860 w 21600"/>
                  <a:gd name="T5" fmla="*/ 21600 h 21600"/>
                  <a:gd name="T6" fmla="*/ 18672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5037 w 21600"/>
                  <a:gd name="T13" fmla="*/ 2277 h 21600"/>
                  <a:gd name="T14" fmla="*/ 16557 w 21600"/>
                  <a:gd name="T15" fmla="*/ 1367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48" name="Line 492">
                <a:extLst>
                  <a:ext uri="{FF2B5EF4-FFF2-40B4-BE49-F238E27FC236}">
                    <a16:creationId xmlns:a16="http://schemas.microsoft.com/office/drawing/2014/main" id="{9338B8C4-A0DB-49F7-BBE5-41685ED3EC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39" y="4116"/>
                <a:ext cx="1077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9949" name="Group 493">
                <a:extLst>
                  <a:ext uri="{FF2B5EF4-FFF2-40B4-BE49-F238E27FC236}">
                    <a16:creationId xmlns:a16="http://schemas.microsoft.com/office/drawing/2014/main" id="{9268253F-936D-4E04-AEAD-46A93D962DD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79" y="3945"/>
                <a:ext cx="397" cy="114"/>
                <a:chOff x="625" y="2103"/>
                <a:chExt cx="255" cy="114"/>
              </a:xfrm>
            </p:grpSpPr>
            <p:sp>
              <p:nvSpPr>
                <p:cNvPr id="19950" name="AutoShape 494">
                  <a:extLst>
                    <a:ext uri="{FF2B5EF4-FFF2-40B4-BE49-F238E27FC236}">
                      <a16:creationId xmlns:a16="http://schemas.microsoft.com/office/drawing/2014/main" id="{D193B587-1E72-4CA9-9505-10E5DF0EB5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2103"/>
                  <a:ext cx="255" cy="114"/>
                </a:xfrm>
                <a:prstGeom prst="bevel">
                  <a:avLst>
                    <a:gd name="adj" fmla="val 125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ja-JP" altLang="ja-JP"/>
                </a:p>
              </p:txBody>
            </p:sp>
            <p:sp>
              <p:nvSpPr>
                <p:cNvPr id="19951" name="WordArt 495">
                  <a:extLst>
                    <a:ext uri="{FF2B5EF4-FFF2-40B4-BE49-F238E27FC236}">
                      <a16:creationId xmlns:a16="http://schemas.microsoft.com/office/drawing/2014/main" id="{955D4DAF-30B2-4ECC-9E95-48B89BE9FCC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72" y="2131"/>
                  <a:ext cx="162" cy="58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FFFFFF"/>
                      </a:solidFill>
                      <a:latin typeface="ＭＳ Ｐゴシック" panose="020B0600070205080204" pitchFamily="50" charset="-128"/>
                    </a:rPr>
                    <a:t>入会する</a:t>
                  </a:r>
                </a:p>
              </p:txBody>
            </p:sp>
          </p:grpSp>
        </p:grpSp>
      </p:grpSp>
      <p:grpSp>
        <p:nvGrpSpPr>
          <p:cNvPr id="19952" name="Group 496">
            <a:extLst>
              <a:ext uri="{FF2B5EF4-FFF2-40B4-BE49-F238E27FC236}">
                <a16:creationId xmlns:a16="http://schemas.microsoft.com/office/drawing/2014/main" id="{112D2481-CC20-46D3-9002-BD7C9E3B3679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81300"/>
            <a:ext cx="1584325" cy="1584325"/>
            <a:chOff x="2621" y="1752"/>
            <a:chExt cx="998" cy="998"/>
          </a:xfrm>
        </p:grpSpPr>
        <p:grpSp>
          <p:nvGrpSpPr>
            <p:cNvPr id="19953" name="Group 497">
              <a:extLst>
                <a:ext uri="{FF2B5EF4-FFF2-40B4-BE49-F238E27FC236}">
                  <a16:creationId xmlns:a16="http://schemas.microsoft.com/office/drawing/2014/main" id="{288074C7-50E1-473E-9E94-970A6F829B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1752"/>
              <a:ext cx="998" cy="998"/>
              <a:chOff x="262" y="527"/>
              <a:chExt cx="2178" cy="2223"/>
            </a:xfrm>
          </p:grpSpPr>
          <p:sp>
            <p:nvSpPr>
              <p:cNvPr id="19954" name="AutoShape 498">
                <a:extLst>
                  <a:ext uri="{FF2B5EF4-FFF2-40B4-BE49-F238E27FC236}">
                    <a16:creationId xmlns:a16="http://schemas.microsoft.com/office/drawing/2014/main" id="{D19AE1B7-2FBC-4AB9-9C90-6646C2986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5" name="AutoShape 499">
                <a:extLst>
                  <a:ext uri="{FF2B5EF4-FFF2-40B4-BE49-F238E27FC236}">
                    <a16:creationId xmlns:a16="http://schemas.microsoft.com/office/drawing/2014/main" id="{5592AB52-E4F2-4419-9C3C-49BFBD668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6" name="Rectangle 500">
                <a:extLst>
                  <a:ext uri="{FF2B5EF4-FFF2-40B4-BE49-F238E27FC236}">
                    <a16:creationId xmlns:a16="http://schemas.microsoft.com/office/drawing/2014/main" id="{EB131C02-8E54-497B-9DC5-43E68042F3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7" name="Rectangle 501">
                <a:extLst>
                  <a:ext uri="{FF2B5EF4-FFF2-40B4-BE49-F238E27FC236}">
                    <a16:creationId xmlns:a16="http://schemas.microsoft.com/office/drawing/2014/main" id="{354D4B65-1F1A-4CE3-87E7-BE0D4C891B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8" name="Rectangle 502">
                <a:extLst>
                  <a:ext uri="{FF2B5EF4-FFF2-40B4-BE49-F238E27FC236}">
                    <a16:creationId xmlns:a16="http://schemas.microsoft.com/office/drawing/2014/main" id="{969062BE-7C91-4AEA-86EC-6BDD02F2C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9" name="Rectangle 503">
                <a:extLst>
                  <a:ext uri="{FF2B5EF4-FFF2-40B4-BE49-F238E27FC236}">
                    <a16:creationId xmlns:a16="http://schemas.microsoft.com/office/drawing/2014/main" id="{F755EBAE-4D07-43EA-853F-3BF5AD971C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60" name="Rectangle 504">
                <a:extLst>
                  <a:ext uri="{FF2B5EF4-FFF2-40B4-BE49-F238E27FC236}">
                    <a16:creationId xmlns:a16="http://schemas.microsoft.com/office/drawing/2014/main" id="{DED764A6-B160-48AA-AAA6-D8A2F97585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61" name="AutoShape 505">
                <a:extLst>
                  <a:ext uri="{FF2B5EF4-FFF2-40B4-BE49-F238E27FC236}">
                    <a16:creationId xmlns:a16="http://schemas.microsoft.com/office/drawing/2014/main" id="{8DB8B790-51C7-4EEC-B21D-6F599DF5B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962" name="Group 506">
                <a:extLst>
                  <a:ext uri="{FF2B5EF4-FFF2-40B4-BE49-F238E27FC236}">
                    <a16:creationId xmlns:a16="http://schemas.microsoft.com/office/drawing/2014/main" id="{A650E6C4-AB68-4F5E-B633-0902DEAEF7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19963" name="Group 507">
                  <a:extLst>
                    <a:ext uri="{FF2B5EF4-FFF2-40B4-BE49-F238E27FC236}">
                      <a16:creationId xmlns:a16="http://schemas.microsoft.com/office/drawing/2014/main" id="{49E3906D-C2C2-4655-8DB4-5292DF080EF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19964" name="AutoShape 508">
                    <a:extLst>
                      <a:ext uri="{FF2B5EF4-FFF2-40B4-BE49-F238E27FC236}">
                        <a16:creationId xmlns:a16="http://schemas.microsoft.com/office/drawing/2014/main" id="{0C5C0D17-272A-45E7-8A94-58DEE313E49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965" name="Rectangle 509">
                    <a:extLst>
                      <a:ext uri="{FF2B5EF4-FFF2-40B4-BE49-F238E27FC236}">
                        <a16:creationId xmlns:a16="http://schemas.microsoft.com/office/drawing/2014/main" id="{0C9F93A3-9882-49E4-B08E-F3D3AB8F514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966" name="Group 510">
                  <a:extLst>
                    <a:ext uri="{FF2B5EF4-FFF2-40B4-BE49-F238E27FC236}">
                      <a16:creationId xmlns:a16="http://schemas.microsoft.com/office/drawing/2014/main" id="{C003D685-56BB-43CB-BD32-2199EDE4E07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19967" name="AutoShape 511">
                    <a:extLst>
                      <a:ext uri="{FF2B5EF4-FFF2-40B4-BE49-F238E27FC236}">
                        <a16:creationId xmlns:a16="http://schemas.microsoft.com/office/drawing/2014/main" id="{626C5795-CDFC-4113-88DE-02D45CEFA55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968" name="Rectangle 512">
                    <a:extLst>
                      <a:ext uri="{FF2B5EF4-FFF2-40B4-BE49-F238E27FC236}">
                        <a16:creationId xmlns:a16="http://schemas.microsoft.com/office/drawing/2014/main" id="{82E4E47E-D498-4BAF-ABF3-6B475FAF661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969" name="Rectangle 513">
                    <a:extLst>
                      <a:ext uri="{FF2B5EF4-FFF2-40B4-BE49-F238E27FC236}">
                        <a16:creationId xmlns:a16="http://schemas.microsoft.com/office/drawing/2014/main" id="{8FDE0830-0082-4807-9E42-4187528D1E1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970" name="Group 514">
                  <a:extLst>
                    <a:ext uri="{FF2B5EF4-FFF2-40B4-BE49-F238E27FC236}">
                      <a16:creationId xmlns:a16="http://schemas.microsoft.com/office/drawing/2014/main" id="{2C138FDD-E5A8-478C-A19E-1EDABFCC6C7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19971" name="AutoShape 515">
                    <a:extLst>
                      <a:ext uri="{FF2B5EF4-FFF2-40B4-BE49-F238E27FC236}">
                        <a16:creationId xmlns:a16="http://schemas.microsoft.com/office/drawing/2014/main" id="{497930BB-304F-461E-848B-C984058F02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9972" name="Group 516">
                    <a:extLst>
                      <a:ext uri="{FF2B5EF4-FFF2-40B4-BE49-F238E27FC236}">
                        <a16:creationId xmlns:a16="http://schemas.microsoft.com/office/drawing/2014/main" id="{60450B88-622F-453F-B780-15CDB080FFA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19973" name="Rectangle 517">
                      <a:extLst>
                        <a:ext uri="{FF2B5EF4-FFF2-40B4-BE49-F238E27FC236}">
                          <a16:creationId xmlns:a16="http://schemas.microsoft.com/office/drawing/2014/main" id="{E722FC9B-A59E-4C3D-9E39-AF1BE062F34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974" name="Rectangle 518">
                      <a:extLst>
                        <a:ext uri="{FF2B5EF4-FFF2-40B4-BE49-F238E27FC236}">
                          <a16:creationId xmlns:a16="http://schemas.microsoft.com/office/drawing/2014/main" id="{8E070B51-3F0E-4022-9769-E519F8CE6DB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9975" name="Group 519">
              <a:extLst>
                <a:ext uri="{FF2B5EF4-FFF2-40B4-BE49-F238E27FC236}">
                  <a16:creationId xmlns:a16="http://schemas.microsoft.com/office/drawing/2014/main" id="{323E30BB-BE3F-4558-8ABB-45A8DD4B97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2251"/>
              <a:ext cx="390" cy="390"/>
              <a:chOff x="126" y="799"/>
              <a:chExt cx="545" cy="545"/>
            </a:xfrm>
          </p:grpSpPr>
          <p:sp>
            <p:nvSpPr>
              <p:cNvPr id="19976" name="AutoShape 520">
                <a:extLst>
                  <a:ext uri="{FF2B5EF4-FFF2-40B4-BE49-F238E27FC236}">
                    <a16:creationId xmlns:a16="http://schemas.microsoft.com/office/drawing/2014/main" id="{77F96457-93CF-4D27-B052-48EF00DDB1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" y="845"/>
                <a:ext cx="453" cy="453"/>
              </a:xfrm>
              <a:custGeom>
                <a:avLst/>
                <a:gdLst>
                  <a:gd name="G0" fmla="+- 7581 0 0"/>
                  <a:gd name="G1" fmla="+- 21600 0 7581"/>
                  <a:gd name="G2" fmla="+- 21600 0 758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581" y="10800"/>
                    </a:moveTo>
                    <a:cubicBezTo>
                      <a:pt x="7581" y="12578"/>
                      <a:pt x="9022" y="14019"/>
                      <a:pt x="10800" y="14019"/>
                    </a:cubicBezTo>
                    <a:cubicBezTo>
                      <a:pt x="12578" y="14019"/>
                      <a:pt x="14019" y="12578"/>
                      <a:pt x="14019" y="10800"/>
                    </a:cubicBezTo>
                    <a:cubicBezTo>
                      <a:pt x="14019" y="9022"/>
                      <a:pt x="12578" y="7581"/>
                      <a:pt x="10800" y="7581"/>
                    </a:cubicBezTo>
                    <a:cubicBezTo>
                      <a:pt x="9022" y="7581"/>
                      <a:pt x="7581" y="9022"/>
                      <a:pt x="758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977" name="Group 521">
                <a:extLst>
                  <a:ext uri="{FF2B5EF4-FFF2-40B4-BE49-F238E27FC236}">
                    <a16:creationId xmlns:a16="http://schemas.microsoft.com/office/drawing/2014/main" id="{558D135F-E138-4AAA-B176-3962428F5B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799"/>
                <a:ext cx="91" cy="545"/>
                <a:chOff x="353" y="799"/>
                <a:chExt cx="91" cy="545"/>
              </a:xfrm>
            </p:grpSpPr>
            <p:sp>
              <p:nvSpPr>
                <p:cNvPr id="19978" name="Rectangle 522">
                  <a:extLst>
                    <a:ext uri="{FF2B5EF4-FFF2-40B4-BE49-F238E27FC236}">
                      <a16:creationId xmlns:a16="http://schemas.microsoft.com/office/drawing/2014/main" id="{B8B6AF18-13FF-4058-AE6A-631716C0D8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99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79" name="Rectangle 523">
                  <a:extLst>
                    <a:ext uri="{FF2B5EF4-FFF2-40B4-BE49-F238E27FC236}">
                      <a16:creationId xmlns:a16="http://schemas.microsoft.com/office/drawing/2014/main" id="{22220C9E-E1CE-48BC-8748-137219FA0A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253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980" name="Group 524">
                <a:extLst>
                  <a:ext uri="{FF2B5EF4-FFF2-40B4-BE49-F238E27FC236}">
                    <a16:creationId xmlns:a16="http://schemas.microsoft.com/office/drawing/2014/main" id="{6C83366B-E040-48B4-9048-7B79739AF43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353" y="799"/>
                <a:ext cx="91" cy="545"/>
                <a:chOff x="353" y="799"/>
                <a:chExt cx="91" cy="545"/>
              </a:xfrm>
            </p:grpSpPr>
            <p:sp>
              <p:nvSpPr>
                <p:cNvPr id="19981" name="Rectangle 525">
                  <a:extLst>
                    <a:ext uri="{FF2B5EF4-FFF2-40B4-BE49-F238E27FC236}">
                      <a16:creationId xmlns:a16="http://schemas.microsoft.com/office/drawing/2014/main" id="{98A89692-0399-43CA-9905-99FB19F253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99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82" name="Rectangle 526">
                  <a:extLst>
                    <a:ext uri="{FF2B5EF4-FFF2-40B4-BE49-F238E27FC236}">
                      <a16:creationId xmlns:a16="http://schemas.microsoft.com/office/drawing/2014/main" id="{7BF02E06-C341-4FF9-8D2A-0D698D5C65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253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983" name="Group 527">
                <a:extLst>
                  <a:ext uri="{FF2B5EF4-FFF2-40B4-BE49-F238E27FC236}">
                    <a16:creationId xmlns:a16="http://schemas.microsoft.com/office/drawing/2014/main" id="{BD51749A-247C-4DF7-A67D-E3884FA58F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3" y="799"/>
                <a:ext cx="91" cy="545"/>
                <a:chOff x="353" y="799"/>
                <a:chExt cx="91" cy="545"/>
              </a:xfrm>
            </p:grpSpPr>
            <p:sp>
              <p:nvSpPr>
                <p:cNvPr id="19984" name="Rectangle 528">
                  <a:extLst>
                    <a:ext uri="{FF2B5EF4-FFF2-40B4-BE49-F238E27FC236}">
                      <a16:creationId xmlns:a16="http://schemas.microsoft.com/office/drawing/2014/main" id="{CC59197C-613A-4914-A8D1-C4CE6B1304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99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85" name="Rectangle 529">
                  <a:extLst>
                    <a:ext uri="{FF2B5EF4-FFF2-40B4-BE49-F238E27FC236}">
                      <a16:creationId xmlns:a16="http://schemas.microsoft.com/office/drawing/2014/main" id="{5D5D1751-95AE-42FD-B935-C809808060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253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986" name="Group 530">
                <a:extLst>
                  <a:ext uri="{FF2B5EF4-FFF2-40B4-BE49-F238E27FC236}">
                    <a16:creationId xmlns:a16="http://schemas.microsoft.com/office/drawing/2014/main" id="{A4BAF6C2-E7C7-4A7B-957E-7C374597F47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353" y="799"/>
                <a:ext cx="91" cy="545"/>
                <a:chOff x="353" y="799"/>
                <a:chExt cx="91" cy="545"/>
              </a:xfrm>
            </p:grpSpPr>
            <p:sp>
              <p:nvSpPr>
                <p:cNvPr id="19987" name="Rectangle 531">
                  <a:extLst>
                    <a:ext uri="{FF2B5EF4-FFF2-40B4-BE49-F238E27FC236}">
                      <a16:creationId xmlns:a16="http://schemas.microsoft.com/office/drawing/2014/main" id="{4EEBA765-80DA-4D61-B04E-82F54490E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99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88" name="Rectangle 532">
                  <a:extLst>
                    <a:ext uri="{FF2B5EF4-FFF2-40B4-BE49-F238E27FC236}">
                      <a16:creationId xmlns:a16="http://schemas.microsoft.com/office/drawing/2014/main" id="{64D1FAE8-D244-4272-98AB-F0897A0A8A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253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989" name="AutoShape 533">
                <a:extLst>
                  <a:ext uri="{FF2B5EF4-FFF2-40B4-BE49-F238E27FC236}">
                    <a16:creationId xmlns:a16="http://schemas.microsoft.com/office/drawing/2014/main" id="{7C0DE454-83DF-4E2D-BF97-FE5A6E9262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" y="872"/>
                <a:ext cx="400" cy="398"/>
              </a:xfrm>
              <a:custGeom>
                <a:avLst/>
                <a:gdLst>
                  <a:gd name="G0" fmla="+- 5772 0 0"/>
                  <a:gd name="G1" fmla="+- 21600 0 5772"/>
                  <a:gd name="G2" fmla="+- 21600 0 5772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72" y="10800"/>
                    </a:moveTo>
                    <a:cubicBezTo>
                      <a:pt x="5772" y="13577"/>
                      <a:pt x="8023" y="15828"/>
                      <a:pt x="10800" y="15828"/>
                    </a:cubicBezTo>
                    <a:cubicBezTo>
                      <a:pt x="13577" y="15828"/>
                      <a:pt x="15828" y="13577"/>
                      <a:pt x="15828" y="10800"/>
                    </a:cubicBezTo>
                    <a:cubicBezTo>
                      <a:pt x="15828" y="8023"/>
                      <a:pt x="13577" y="5772"/>
                      <a:pt x="10800" y="5772"/>
                    </a:cubicBezTo>
                    <a:cubicBezTo>
                      <a:pt x="8023" y="5772"/>
                      <a:pt x="5772" y="8023"/>
                      <a:pt x="5772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990" name="Group 534">
              <a:extLst>
                <a:ext uri="{FF2B5EF4-FFF2-40B4-BE49-F238E27FC236}">
                  <a16:creationId xmlns:a16="http://schemas.microsoft.com/office/drawing/2014/main" id="{02F2F0E2-ABC0-4503-A578-33881C9F5F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0" y="2160"/>
              <a:ext cx="390" cy="390"/>
              <a:chOff x="126" y="1480"/>
              <a:chExt cx="545" cy="545"/>
            </a:xfrm>
          </p:grpSpPr>
          <p:sp>
            <p:nvSpPr>
              <p:cNvPr id="19991" name="AutoShape 535">
                <a:extLst>
                  <a:ext uri="{FF2B5EF4-FFF2-40B4-BE49-F238E27FC236}">
                    <a16:creationId xmlns:a16="http://schemas.microsoft.com/office/drawing/2014/main" id="{E446B1A8-6DDF-4497-B1CA-A86005931B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" y="1510"/>
                <a:ext cx="484" cy="482"/>
              </a:xfrm>
              <a:custGeom>
                <a:avLst/>
                <a:gdLst>
                  <a:gd name="G0" fmla="+- 7581 0 0"/>
                  <a:gd name="G1" fmla="+- 21600 0 7581"/>
                  <a:gd name="G2" fmla="+- 21600 0 758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581" y="10800"/>
                    </a:moveTo>
                    <a:cubicBezTo>
                      <a:pt x="7581" y="12578"/>
                      <a:pt x="9022" y="14019"/>
                      <a:pt x="10800" y="14019"/>
                    </a:cubicBezTo>
                    <a:cubicBezTo>
                      <a:pt x="12578" y="14019"/>
                      <a:pt x="14019" y="12578"/>
                      <a:pt x="14019" y="10800"/>
                    </a:cubicBezTo>
                    <a:cubicBezTo>
                      <a:pt x="14019" y="9022"/>
                      <a:pt x="12578" y="7581"/>
                      <a:pt x="10800" y="7581"/>
                    </a:cubicBezTo>
                    <a:cubicBezTo>
                      <a:pt x="9022" y="7581"/>
                      <a:pt x="7581" y="9022"/>
                      <a:pt x="758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92" name="Rectangle 536">
                <a:extLst>
                  <a:ext uri="{FF2B5EF4-FFF2-40B4-BE49-F238E27FC236}">
                    <a16:creationId xmlns:a16="http://schemas.microsoft.com/office/drawing/2014/main" id="{E5C44E68-A7F1-4913-AD50-285C48B5BB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" y="1480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93" name="Rectangle 537">
                <a:extLst>
                  <a:ext uri="{FF2B5EF4-FFF2-40B4-BE49-F238E27FC236}">
                    <a16:creationId xmlns:a16="http://schemas.microsoft.com/office/drawing/2014/main" id="{63AF184E-E586-4923-82CB-D7EB7CF34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" y="1934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94" name="Rectangle 538">
                <a:extLst>
                  <a:ext uri="{FF2B5EF4-FFF2-40B4-BE49-F238E27FC236}">
                    <a16:creationId xmlns:a16="http://schemas.microsoft.com/office/drawing/2014/main" id="{0BC832B0-04E9-47BF-9FD6-E23E402C90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603" y="1708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95" name="Rectangle 539">
                <a:extLst>
                  <a:ext uri="{FF2B5EF4-FFF2-40B4-BE49-F238E27FC236}">
                    <a16:creationId xmlns:a16="http://schemas.microsoft.com/office/drawing/2014/main" id="{5CA27455-6BC0-4B05-AA94-108AE1CFFB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49" y="1708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96" name="Rectangle 540">
                <a:extLst>
                  <a:ext uri="{FF2B5EF4-FFF2-40B4-BE49-F238E27FC236}">
                    <a16:creationId xmlns:a16="http://schemas.microsoft.com/office/drawing/2014/main" id="{B9C539F1-F04C-4FE6-8676-C98D94B001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535" y="1545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97" name="Rectangle 541">
                <a:extLst>
                  <a:ext uri="{FF2B5EF4-FFF2-40B4-BE49-F238E27FC236}">
                    <a16:creationId xmlns:a16="http://schemas.microsoft.com/office/drawing/2014/main" id="{64D9C984-966C-4B80-B14C-88A960C687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14" y="1866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98" name="Rectangle 542">
                <a:extLst>
                  <a:ext uri="{FF2B5EF4-FFF2-40B4-BE49-F238E27FC236}">
                    <a16:creationId xmlns:a16="http://schemas.microsoft.com/office/drawing/2014/main" id="{F0F71C98-0EF2-4AD2-9194-FEFA5E31B1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535" y="1867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99" name="Rectangle 543">
                <a:extLst>
                  <a:ext uri="{FF2B5EF4-FFF2-40B4-BE49-F238E27FC236}">
                    <a16:creationId xmlns:a16="http://schemas.microsoft.com/office/drawing/2014/main" id="{3437D8C0-F10B-4331-A9D4-622BCDD0E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214" y="1546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00" name="Rectangle 544">
                <a:extLst>
                  <a:ext uri="{FF2B5EF4-FFF2-40B4-BE49-F238E27FC236}">
                    <a16:creationId xmlns:a16="http://schemas.microsoft.com/office/drawing/2014/main" id="{44B098E8-5EE1-4CE1-A50A-FF4511B4C0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488" y="1509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01" name="Rectangle 545">
                <a:extLst>
                  <a:ext uri="{FF2B5EF4-FFF2-40B4-BE49-F238E27FC236}">
                    <a16:creationId xmlns:a16="http://schemas.microsoft.com/office/drawing/2014/main" id="{87634057-B817-46EE-AF91-C63519EDD7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61" y="1902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02" name="Rectangle 546">
                <a:extLst>
                  <a:ext uri="{FF2B5EF4-FFF2-40B4-BE49-F238E27FC236}">
                    <a16:creationId xmlns:a16="http://schemas.microsoft.com/office/drawing/2014/main" id="{6B06E22D-B848-4C72-BAE4-B8FF7B8CB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571" y="1820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03" name="Rectangle 547">
                <a:extLst>
                  <a:ext uri="{FF2B5EF4-FFF2-40B4-BE49-F238E27FC236}">
                    <a16:creationId xmlns:a16="http://schemas.microsoft.com/office/drawing/2014/main" id="{F78407F7-1C70-46CE-9F0D-11B97036E3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78" y="1593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04" name="Rectangle 548">
                <a:extLst>
                  <a:ext uri="{FF2B5EF4-FFF2-40B4-BE49-F238E27FC236}">
                    <a16:creationId xmlns:a16="http://schemas.microsoft.com/office/drawing/2014/main" id="{DFA6D0AF-4DC1-4D22-B55F-D0836D673E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594" y="1647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05" name="Rectangle 549">
                <a:extLst>
                  <a:ext uri="{FF2B5EF4-FFF2-40B4-BE49-F238E27FC236}">
                    <a16:creationId xmlns:a16="http://schemas.microsoft.com/office/drawing/2014/main" id="{CC8F1F64-B036-44AB-A9DF-131F4E7B42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55" y="1764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06" name="Rectangle 550">
                <a:extLst>
                  <a:ext uri="{FF2B5EF4-FFF2-40B4-BE49-F238E27FC236}">
                    <a16:creationId xmlns:a16="http://schemas.microsoft.com/office/drawing/2014/main" id="{6BE8D7EB-CD87-42C0-8AA6-C214C375AC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900000">
                <a:off x="433" y="1926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07" name="Rectangle 551">
                <a:extLst>
                  <a:ext uri="{FF2B5EF4-FFF2-40B4-BE49-F238E27FC236}">
                    <a16:creationId xmlns:a16="http://schemas.microsoft.com/office/drawing/2014/main" id="{42C09E58-9F19-46DA-AC82-FDD25054BE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900000">
                <a:off x="316" y="1487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08" name="Rectangle 552">
                <a:extLst>
                  <a:ext uri="{FF2B5EF4-FFF2-40B4-BE49-F238E27FC236}">
                    <a16:creationId xmlns:a16="http://schemas.microsoft.com/office/drawing/2014/main" id="{62D10821-9031-49AE-90DD-E408CED4A1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433" y="1486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09" name="Rectangle 553">
                <a:extLst>
                  <a:ext uri="{FF2B5EF4-FFF2-40B4-BE49-F238E27FC236}">
                    <a16:creationId xmlns:a16="http://schemas.microsoft.com/office/drawing/2014/main" id="{ACC29B25-80A7-46E3-B11A-E5A5257BBC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316" y="1925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10" name="Rectangle 554">
                <a:extLst>
                  <a:ext uri="{FF2B5EF4-FFF2-40B4-BE49-F238E27FC236}">
                    <a16:creationId xmlns:a16="http://schemas.microsoft.com/office/drawing/2014/main" id="{97377EE7-62D7-4B62-AB9D-E5DA80F3F3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300000">
                <a:off x="594" y="1765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11" name="Rectangle 555">
                <a:extLst>
                  <a:ext uri="{FF2B5EF4-FFF2-40B4-BE49-F238E27FC236}">
                    <a16:creationId xmlns:a16="http://schemas.microsoft.com/office/drawing/2014/main" id="{4462544D-38B7-4A06-A28A-AA90AE9B7E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300000">
                <a:off x="155" y="1648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12" name="Rectangle 556">
                <a:extLst>
                  <a:ext uri="{FF2B5EF4-FFF2-40B4-BE49-F238E27FC236}">
                    <a16:creationId xmlns:a16="http://schemas.microsoft.com/office/drawing/2014/main" id="{7EBB879F-5AF9-440C-A714-A94DF3619B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571" y="1592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13" name="Rectangle 557">
                <a:extLst>
                  <a:ext uri="{FF2B5EF4-FFF2-40B4-BE49-F238E27FC236}">
                    <a16:creationId xmlns:a16="http://schemas.microsoft.com/office/drawing/2014/main" id="{4D854C6E-33C7-46C9-A8F9-00FA688B0E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178" y="1819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14" name="Rectangle 558">
                <a:extLst>
                  <a:ext uri="{FF2B5EF4-FFF2-40B4-BE49-F238E27FC236}">
                    <a16:creationId xmlns:a16="http://schemas.microsoft.com/office/drawing/2014/main" id="{1935E7C5-E68A-4FA1-B7B3-8375F50F6E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488" y="1903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15" name="Rectangle 559">
                <a:extLst>
                  <a:ext uri="{FF2B5EF4-FFF2-40B4-BE49-F238E27FC236}">
                    <a16:creationId xmlns:a16="http://schemas.microsoft.com/office/drawing/2014/main" id="{20D8D8DC-6549-454A-A047-285C9D9DCC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61" y="1510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16" name="AutoShape 560">
                <a:extLst>
                  <a:ext uri="{FF2B5EF4-FFF2-40B4-BE49-F238E27FC236}">
                    <a16:creationId xmlns:a16="http://schemas.microsoft.com/office/drawing/2014/main" id="{5A8ED353-0E23-40D0-9AD4-56BBED180E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" y="1534"/>
                <a:ext cx="436" cy="434"/>
              </a:xfrm>
              <a:custGeom>
                <a:avLst/>
                <a:gdLst>
                  <a:gd name="G0" fmla="+- 5772 0 0"/>
                  <a:gd name="G1" fmla="+- 21600 0 5772"/>
                  <a:gd name="G2" fmla="+- 21600 0 5772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72" y="10800"/>
                    </a:moveTo>
                    <a:cubicBezTo>
                      <a:pt x="5772" y="13577"/>
                      <a:pt x="8023" y="15828"/>
                      <a:pt x="10800" y="15828"/>
                    </a:cubicBezTo>
                    <a:cubicBezTo>
                      <a:pt x="13577" y="15828"/>
                      <a:pt x="15828" y="13577"/>
                      <a:pt x="15828" y="10800"/>
                    </a:cubicBezTo>
                    <a:cubicBezTo>
                      <a:pt x="15828" y="8023"/>
                      <a:pt x="13577" y="5772"/>
                      <a:pt x="10800" y="5772"/>
                    </a:cubicBezTo>
                    <a:cubicBezTo>
                      <a:pt x="8023" y="5772"/>
                      <a:pt x="5772" y="8023"/>
                      <a:pt x="5772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017" name="WordArt 561">
              <a:extLst>
                <a:ext uri="{FF2B5EF4-FFF2-40B4-BE49-F238E27FC236}">
                  <a16:creationId xmlns:a16="http://schemas.microsoft.com/office/drawing/2014/main" id="{5B9241FC-B851-4620-B68B-F1B62DECF7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12" y="1933"/>
              <a:ext cx="816" cy="16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24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Web</a:t>
              </a:r>
              <a:r>
                <a:rPr lang="ja-JP" altLang="en-US" sz="24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サービス</a:t>
              </a:r>
            </a:p>
          </p:txBody>
        </p:sp>
      </p:grpSp>
      <p:grpSp>
        <p:nvGrpSpPr>
          <p:cNvPr id="20018" name="Group 562">
            <a:extLst>
              <a:ext uri="{FF2B5EF4-FFF2-40B4-BE49-F238E27FC236}">
                <a16:creationId xmlns:a16="http://schemas.microsoft.com/office/drawing/2014/main" id="{FDC81302-45B2-444D-9FE2-10778EB0F177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781300"/>
            <a:ext cx="1584325" cy="1584325"/>
            <a:chOff x="3800" y="1752"/>
            <a:chExt cx="998" cy="998"/>
          </a:xfrm>
        </p:grpSpPr>
        <p:grpSp>
          <p:nvGrpSpPr>
            <p:cNvPr id="20019" name="Group 563">
              <a:extLst>
                <a:ext uri="{FF2B5EF4-FFF2-40B4-BE49-F238E27FC236}">
                  <a16:creationId xmlns:a16="http://schemas.microsoft.com/office/drawing/2014/main" id="{D3FF7154-E12F-4462-90BE-62362ABAC5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1752"/>
              <a:ext cx="998" cy="998"/>
              <a:chOff x="262" y="527"/>
              <a:chExt cx="2178" cy="2223"/>
            </a:xfrm>
          </p:grpSpPr>
          <p:sp>
            <p:nvSpPr>
              <p:cNvPr id="20020" name="AutoShape 564">
                <a:extLst>
                  <a:ext uri="{FF2B5EF4-FFF2-40B4-BE49-F238E27FC236}">
                    <a16:creationId xmlns:a16="http://schemas.microsoft.com/office/drawing/2014/main" id="{0FEB4A59-81C7-40CD-AC04-E3ACFBA8E9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21" name="AutoShape 565">
                <a:extLst>
                  <a:ext uri="{FF2B5EF4-FFF2-40B4-BE49-F238E27FC236}">
                    <a16:creationId xmlns:a16="http://schemas.microsoft.com/office/drawing/2014/main" id="{3F8CF53C-7463-4EA2-B015-0452FB9FE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22" name="Rectangle 566">
                <a:extLst>
                  <a:ext uri="{FF2B5EF4-FFF2-40B4-BE49-F238E27FC236}">
                    <a16:creationId xmlns:a16="http://schemas.microsoft.com/office/drawing/2014/main" id="{9ACB3EF9-3F1D-4990-ADE1-46BAE44EA8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23" name="Rectangle 567">
                <a:extLst>
                  <a:ext uri="{FF2B5EF4-FFF2-40B4-BE49-F238E27FC236}">
                    <a16:creationId xmlns:a16="http://schemas.microsoft.com/office/drawing/2014/main" id="{8EF0A5A8-4C69-4057-8AEE-02DC22A59F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24" name="Rectangle 568">
                <a:extLst>
                  <a:ext uri="{FF2B5EF4-FFF2-40B4-BE49-F238E27FC236}">
                    <a16:creationId xmlns:a16="http://schemas.microsoft.com/office/drawing/2014/main" id="{5D8E6D7C-B718-4C12-A40A-D6196D65FC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25" name="Rectangle 569">
                <a:extLst>
                  <a:ext uri="{FF2B5EF4-FFF2-40B4-BE49-F238E27FC236}">
                    <a16:creationId xmlns:a16="http://schemas.microsoft.com/office/drawing/2014/main" id="{B6E09B7B-5C9C-4635-B090-7F3849E0C6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26" name="Rectangle 570">
                <a:extLst>
                  <a:ext uri="{FF2B5EF4-FFF2-40B4-BE49-F238E27FC236}">
                    <a16:creationId xmlns:a16="http://schemas.microsoft.com/office/drawing/2014/main" id="{028F0375-C77E-46C9-9145-B1740BC0C2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27" name="AutoShape 571">
                <a:extLst>
                  <a:ext uri="{FF2B5EF4-FFF2-40B4-BE49-F238E27FC236}">
                    <a16:creationId xmlns:a16="http://schemas.microsoft.com/office/drawing/2014/main" id="{EB7212D5-65B7-4632-86A3-6681AF967F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028" name="Group 572">
                <a:extLst>
                  <a:ext uri="{FF2B5EF4-FFF2-40B4-BE49-F238E27FC236}">
                    <a16:creationId xmlns:a16="http://schemas.microsoft.com/office/drawing/2014/main" id="{4028F892-7D84-4D30-A317-A3503D5E96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20029" name="Group 573">
                  <a:extLst>
                    <a:ext uri="{FF2B5EF4-FFF2-40B4-BE49-F238E27FC236}">
                      <a16:creationId xmlns:a16="http://schemas.microsoft.com/office/drawing/2014/main" id="{2532E2D9-7FCF-4B4A-9147-1A99884FBAA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20030" name="AutoShape 574">
                    <a:extLst>
                      <a:ext uri="{FF2B5EF4-FFF2-40B4-BE49-F238E27FC236}">
                        <a16:creationId xmlns:a16="http://schemas.microsoft.com/office/drawing/2014/main" id="{3A1D3AB1-A2A1-4302-94E4-67784ACBD10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031" name="Rectangle 575">
                    <a:extLst>
                      <a:ext uri="{FF2B5EF4-FFF2-40B4-BE49-F238E27FC236}">
                        <a16:creationId xmlns:a16="http://schemas.microsoft.com/office/drawing/2014/main" id="{5A44DEDB-A8F5-40F7-AC77-B0B78CB713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032" name="Group 576">
                  <a:extLst>
                    <a:ext uri="{FF2B5EF4-FFF2-40B4-BE49-F238E27FC236}">
                      <a16:creationId xmlns:a16="http://schemas.microsoft.com/office/drawing/2014/main" id="{E375D7DF-E37E-42E4-9929-765A970895B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20033" name="AutoShape 577">
                    <a:extLst>
                      <a:ext uri="{FF2B5EF4-FFF2-40B4-BE49-F238E27FC236}">
                        <a16:creationId xmlns:a16="http://schemas.microsoft.com/office/drawing/2014/main" id="{0F0E1A7E-DAE5-43E2-9907-F3E630B0CE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034" name="Rectangle 578">
                    <a:extLst>
                      <a:ext uri="{FF2B5EF4-FFF2-40B4-BE49-F238E27FC236}">
                        <a16:creationId xmlns:a16="http://schemas.microsoft.com/office/drawing/2014/main" id="{6C4FD560-C952-46F0-AABD-6832429C81F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035" name="Rectangle 579">
                    <a:extLst>
                      <a:ext uri="{FF2B5EF4-FFF2-40B4-BE49-F238E27FC236}">
                        <a16:creationId xmlns:a16="http://schemas.microsoft.com/office/drawing/2014/main" id="{D26CEA1C-4632-4018-BB04-153DBD09C1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036" name="Group 580">
                  <a:extLst>
                    <a:ext uri="{FF2B5EF4-FFF2-40B4-BE49-F238E27FC236}">
                      <a16:creationId xmlns:a16="http://schemas.microsoft.com/office/drawing/2014/main" id="{88D1744A-0B64-4441-9B76-A179B16FB9D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20037" name="AutoShape 581">
                    <a:extLst>
                      <a:ext uri="{FF2B5EF4-FFF2-40B4-BE49-F238E27FC236}">
                        <a16:creationId xmlns:a16="http://schemas.microsoft.com/office/drawing/2014/main" id="{6F1D7E6E-EAC2-45C4-99BB-666EC3F7F5B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0038" name="Group 582">
                    <a:extLst>
                      <a:ext uri="{FF2B5EF4-FFF2-40B4-BE49-F238E27FC236}">
                        <a16:creationId xmlns:a16="http://schemas.microsoft.com/office/drawing/2014/main" id="{314AAD3C-0F9F-440F-AEB0-CF44047E5C9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20039" name="Rectangle 583">
                      <a:extLst>
                        <a:ext uri="{FF2B5EF4-FFF2-40B4-BE49-F238E27FC236}">
                          <a16:creationId xmlns:a16="http://schemas.microsoft.com/office/drawing/2014/main" id="{E16E775D-A497-4006-8B92-E02EC7C7601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040" name="Rectangle 584">
                      <a:extLst>
                        <a:ext uri="{FF2B5EF4-FFF2-40B4-BE49-F238E27FC236}">
                          <a16:creationId xmlns:a16="http://schemas.microsoft.com/office/drawing/2014/main" id="{BA108386-891A-474F-B0D8-8680555057F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0041" name="Group 585">
              <a:extLst>
                <a:ext uri="{FF2B5EF4-FFF2-40B4-BE49-F238E27FC236}">
                  <a16:creationId xmlns:a16="http://schemas.microsoft.com/office/drawing/2014/main" id="{B289F9DC-D612-45D8-B45E-EA206A356E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6" y="2251"/>
              <a:ext cx="390" cy="390"/>
              <a:chOff x="126" y="799"/>
              <a:chExt cx="545" cy="545"/>
            </a:xfrm>
          </p:grpSpPr>
          <p:sp>
            <p:nvSpPr>
              <p:cNvPr id="20042" name="AutoShape 586">
                <a:extLst>
                  <a:ext uri="{FF2B5EF4-FFF2-40B4-BE49-F238E27FC236}">
                    <a16:creationId xmlns:a16="http://schemas.microsoft.com/office/drawing/2014/main" id="{BB9B7514-47AB-486D-BE2B-933D6194D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" y="845"/>
                <a:ext cx="453" cy="453"/>
              </a:xfrm>
              <a:custGeom>
                <a:avLst/>
                <a:gdLst>
                  <a:gd name="G0" fmla="+- 7581 0 0"/>
                  <a:gd name="G1" fmla="+- 21600 0 7581"/>
                  <a:gd name="G2" fmla="+- 21600 0 758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581" y="10800"/>
                    </a:moveTo>
                    <a:cubicBezTo>
                      <a:pt x="7581" y="12578"/>
                      <a:pt x="9022" y="14019"/>
                      <a:pt x="10800" y="14019"/>
                    </a:cubicBezTo>
                    <a:cubicBezTo>
                      <a:pt x="12578" y="14019"/>
                      <a:pt x="14019" y="12578"/>
                      <a:pt x="14019" y="10800"/>
                    </a:cubicBezTo>
                    <a:cubicBezTo>
                      <a:pt x="14019" y="9022"/>
                      <a:pt x="12578" y="7581"/>
                      <a:pt x="10800" y="7581"/>
                    </a:cubicBezTo>
                    <a:cubicBezTo>
                      <a:pt x="9022" y="7581"/>
                      <a:pt x="7581" y="9022"/>
                      <a:pt x="758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043" name="Group 587">
                <a:extLst>
                  <a:ext uri="{FF2B5EF4-FFF2-40B4-BE49-F238E27FC236}">
                    <a16:creationId xmlns:a16="http://schemas.microsoft.com/office/drawing/2014/main" id="{E71FDFB9-0610-4064-AA4A-93A57A70B0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799"/>
                <a:ext cx="91" cy="545"/>
                <a:chOff x="353" y="799"/>
                <a:chExt cx="91" cy="545"/>
              </a:xfrm>
            </p:grpSpPr>
            <p:sp>
              <p:nvSpPr>
                <p:cNvPr id="20044" name="Rectangle 588">
                  <a:extLst>
                    <a:ext uri="{FF2B5EF4-FFF2-40B4-BE49-F238E27FC236}">
                      <a16:creationId xmlns:a16="http://schemas.microsoft.com/office/drawing/2014/main" id="{14BC0419-474C-4E14-B729-24BC8F0D90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99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045" name="Rectangle 589">
                  <a:extLst>
                    <a:ext uri="{FF2B5EF4-FFF2-40B4-BE49-F238E27FC236}">
                      <a16:creationId xmlns:a16="http://schemas.microsoft.com/office/drawing/2014/main" id="{966B6DA4-C13F-4F30-A914-1BA0541703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253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046" name="Group 590">
                <a:extLst>
                  <a:ext uri="{FF2B5EF4-FFF2-40B4-BE49-F238E27FC236}">
                    <a16:creationId xmlns:a16="http://schemas.microsoft.com/office/drawing/2014/main" id="{21B30A7C-2D86-4726-A173-35CE2DB230F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353" y="799"/>
                <a:ext cx="91" cy="545"/>
                <a:chOff x="353" y="799"/>
                <a:chExt cx="91" cy="545"/>
              </a:xfrm>
            </p:grpSpPr>
            <p:sp>
              <p:nvSpPr>
                <p:cNvPr id="20047" name="Rectangle 591">
                  <a:extLst>
                    <a:ext uri="{FF2B5EF4-FFF2-40B4-BE49-F238E27FC236}">
                      <a16:creationId xmlns:a16="http://schemas.microsoft.com/office/drawing/2014/main" id="{5F3C35AF-4674-439F-BFD3-37D9488C2B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99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048" name="Rectangle 592">
                  <a:extLst>
                    <a:ext uri="{FF2B5EF4-FFF2-40B4-BE49-F238E27FC236}">
                      <a16:creationId xmlns:a16="http://schemas.microsoft.com/office/drawing/2014/main" id="{CADCEC2B-84D1-429F-AAC7-AD1DB2CE30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253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049" name="Group 593">
                <a:extLst>
                  <a:ext uri="{FF2B5EF4-FFF2-40B4-BE49-F238E27FC236}">
                    <a16:creationId xmlns:a16="http://schemas.microsoft.com/office/drawing/2014/main" id="{72C26C66-81F9-478D-8027-967F966F27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3" y="799"/>
                <a:ext cx="91" cy="545"/>
                <a:chOff x="353" y="799"/>
                <a:chExt cx="91" cy="545"/>
              </a:xfrm>
            </p:grpSpPr>
            <p:sp>
              <p:nvSpPr>
                <p:cNvPr id="20050" name="Rectangle 594">
                  <a:extLst>
                    <a:ext uri="{FF2B5EF4-FFF2-40B4-BE49-F238E27FC236}">
                      <a16:creationId xmlns:a16="http://schemas.microsoft.com/office/drawing/2014/main" id="{88968413-8AAA-44A1-9C9D-F4B0232BFA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99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051" name="Rectangle 595">
                  <a:extLst>
                    <a:ext uri="{FF2B5EF4-FFF2-40B4-BE49-F238E27FC236}">
                      <a16:creationId xmlns:a16="http://schemas.microsoft.com/office/drawing/2014/main" id="{D3A304DC-C55A-4F89-9E7B-0C40B5DE57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253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052" name="Group 596">
                <a:extLst>
                  <a:ext uri="{FF2B5EF4-FFF2-40B4-BE49-F238E27FC236}">
                    <a16:creationId xmlns:a16="http://schemas.microsoft.com/office/drawing/2014/main" id="{698FFF2B-C9EC-4EB5-8387-4CF4EF99E5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353" y="799"/>
                <a:ext cx="91" cy="545"/>
                <a:chOff x="353" y="799"/>
                <a:chExt cx="91" cy="545"/>
              </a:xfrm>
            </p:grpSpPr>
            <p:sp>
              <p:nvSpPr>
                <p:cNvPr id="20053" name="Rectangle 597">
                  <a:extLst>
                    <a:ext uri="{FF2B5EF4-FFF2-40B4-BE49-F238E27FC236}">
                      <a16:creationId xmlns:a16="http://schemas.microsoft.com/office/drawing/2014/main" id="{25CEFEFD-8ECD-4167-A6B6-777CC4B8AA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99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054" name="Rectangle 598">
                  <a:extLst>
                    <a:ext uri="{FF2B5EF4-FFF2-40B4-BE49-F238E27FC236}">
                      <a16:creationId xmlns:a16="http://schemas.microsoft.com/office/drawing/2014/main" id="{2DDFBDFF-CF5E-4808-B6C5-6B3D3FCE90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253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055" name="AutoShape 599">
                <a:extLst>
                  <a:ext uri="{FF2B5EF4-FFF2-40B4-BE49-F238E27FC236}">
                    <a16:creationId xmlns:a16="http://schemas.microsoft.com/office/drawing/2014/main" id="{A20135B6-2911-4A50-85F8-EC79A240E4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" y="872"/>
                <a:ext cx="400" cy="398"/>
              </a:xfrm>
              <a:custGeom>
                <a:avLst/>
                <a:gdLst>
                  <a:gd name="G0" fmla="+- 5772 0 0"/>
                  <a:gd name="G1" fmla="+- 21600 0 5772"/>
                  <a:gd name="G2" fmla="+- 21600 0 5772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72" y="10800"/>
                    </a:moveTo>
                    <a:cubicBezTo>
                      <a:pt x="5772" y="13577"/>
                      <a:pt x="8023" y="15828"/>
                      <a:pt x="10800" y="15828"/>
                    </a:cubicBezTo>
                    <a:cubicBezTo>
                      <a:pt x="13577" y="15828"/>
                      <a:pt x="15828" y="13577"/>
                      <a:pt x="15828" y="10800"/>
                    </a:cubicBezTo>
                    <a:cubicBezTo>
                      <a:pt x="15828" y="8023"/>
                      <a:pt x="13577" y="5772"/>
                      <a:pt x="10800" y="5772"/>
                    </a:cubicBezTo>
                    <a:cubicBezTo>
                      <a:pt x="8023" y="5772"/>
                      <a:pt x="5772" y="8023"/>
                      <a:pt x="5772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056" name="Group 600">
              <a:extLst>
                <a:ext uri="{FF2B5EF4-FFF2-40B4-BE49-F238E27FC236}">
                  <a16:creationId xmlns:a16="http://schemas.microsoft.com/office/drawing/2014/main" id="{9088F11B-4FD0-4701-A565-F66F16D713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99" y="2160"/>
              <a:ext cx="390" cy="390"/>
              <a:chOff x="126" y="1480"/>
              <a:chExt cx="545" cy="545"/>
            </a:xfrm>
          </p:grpSpPr>
          <p:sp>
            <p:nvSpPr>
              <p:cNvPr id="20057" name="AutoShape 601">
                <a:extLst>
                  <a:ext uri="{FF2B5EF4-FFF2-40B4-BE49-F238E27FC236}">
                    <a16:creationId xmlns:a16="http://schemas.microsoft.com/office/drawing/2014/main" id="{49863D2D-3A49-4E4C-8D93-F776C8466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" y="1510"/>
                <a:ext cx="484" cy="482"/>
              </a:xfrm>
              <a:custGeom>
                <a:avLst/>
                <a:gdLst>
                  <a:gd name="G0" fmla="+- 7581 0 0"/>
                  <a:gd name="G1" fmla="+- 21600 0 7581"/>
                  <a:gd name="G2" fmla="+- 21600 0 758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581" y="10800"/>
                    </a:moveTo>
                    <a:cubicBezTo>
                      <a:pt x="7581" y="12578"/>
                      <a:pt x="9022" y="14019"/>
                      <a:pt x="10800" y="14019"/>
                    </a:cubicBezTo>
                    <a:cubicBezTo>
                      <a:pt x="12578" y="14019"/>
                      <a:pt x="14019" y="12578"/>
                      <a:pt x="14019" y="10800"/>
                    </a:cubicBezTo>
                    <a:cubicBezTo>
                      <a:pt x="14019" y="9022"/>
                      <a:pt x="12578" y="7581"/>
                      <a:pt x="10800" y="7581"/>
                    </a:cubicBezTo>
                    <a:cubicBezTo>
                      <a:pt x="9022" y="7581"/>
                      <a:pt x="7581" y="9022"/>
                      <a:pt x="758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58" name="Rectangle 602">
                <a:extLst>
                  <a:ext uri="{FF2B5EF4-FFF2-40B4-BE49-F238E27FC236}">
                    <a16:creationId xmlns:a16="http://schemas.microsoft.com/office/drawing/2014/main" id="{C1E2A69D-B5A8-480D-8572-8F03BFAF3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" y="1480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59" name="Rectangle 603">
                <a:extLst>
                  <a:ext uri="{FF2B5EF4-FFF2-40B4-BE49-F238E27FC236}">
                    <a16:creationId xmlns:a16="http://schemas.microsoft.com/office/drawing/2014/main" id="{27F8E9A0-D104-4E4C-A23D-E3B0691FD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" y="1934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60" name="Rectangle 604">
                <a:extLst>
                  <a:ext uri="{FF2B5EF4-FFF2-40B4-BE49-F238E27FC236}">
                    <a16:creationId xmlns:a16="http://schemas.microsoft.com/office/drawing/2014/main" id="{86785DC6-5EB3-497E-AC4F-558DFC4679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603" y="1708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61" name="Rectangle 605">
                <a:extLst>
                  <a:ext uri="{FF2B5EF4-FFF2-40B4-BE49-F238E27FC236}">
                    <a16:creationId xmlns:a16="http://schemas.microsoft.com/office/drawing/2014/main" id="{0A8ECB72-1432-4F24-AC34-ABBCB64814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49" y="1708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62" name="Rectangle 606">
                <a:extLst>
                  <a:ext uri="{FF2B5EF4-FFF2-40B4-BE49-F238E27FC236}">
                    <a16:creationId xmlns:a16="http://schemas.microsoft.com/office/drawing/2014/main" id="{EEEBD615-1E3A-4602-BA3E-08A3019BD3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535" y="1545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63" name="Rectangle 607">
                <a:extLst>
                  <a:ext uri="{FF2B5EF4-FFF2-40B4-BE49-F238E27FC236}">
                    <a16:creationId xmlns:a16="http://schemas.microsoft.com/office/drawing/2014/main" id="{8C50C032-0DF0-42F0-A6AD-CEBECA6618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14" y="1866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64" name="Rectangle 608">
                <a:extLst>
                  <a:ext uri="{FF2B5EF4-FFF2-40B4-BE49-F238E27FC236}">
                    <a16:creationId xmlns:a16="http://schemas.microsoft.com/office/drawing/2014/main" id="{D03B2890-039D-44B8-9376-AD5A4279CC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535" y="1867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65" name="Rectangle 609">
                <a:extLst>
                  <a:ext uri="{FF2B5EF4-FFF2-40B4-BE49-F238E27FC236}">
                    <a16:creationId xmlns:a16="http://schemas.microsoft.com/office/drawing/2014/main" id="{1EB92574-72D7-4C7D-9B65-DCE2A6F72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214" y="1546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66" name="Rectangle 610">
                <a:extLst>
                  <a:ext uri="{FF2B5EF4-FFF2-40B4-BE49-F238E27FC236}">
                    <a16:creationId xmlns:a16="http://schemas.microsoft.com/office/drawing/2014/main" id="{FBB4CE96-DD30-478A-9A7E-429CDC4196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488" y="1509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67" name="Rectangle 611">
                <a:extLst>
                  <a:ext uri="{FF2B5EF4-FFF2-40B4-BE49-F238E27FC236}">
                    <a16:creationId xmlns:a16="http://schemas.microsoft.com/office/drawing/2014/main" id="{E997A922-BDC6-4E87-B24D-3CCEB5FE1F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61" y="1902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68" name="Rectangle 612">
                <a:extLst>
                  <a:ext uri="{FF2B5EF4-FFF2-40B4-BE49-F238E27FC236}">
                    <a16:creationId xmlns:a16="http://schemas.microsoft.com/office/drawing/2014/main" id="{E9F9FBD1-70B1-4F5F-8697-0ED2C65D1D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571" y="1820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69" name="Rectangle 613">
                <a:extLst>
                  <a:ext uri="{FF2B5EF4-FFF2-40B4-BE49-F238E27FC236}">
                    <a16:creationId xmlns:a16="http://schemas.microsoft.com/office/drawing/2014/main" id="{EBBF1907-C2DE-4DDD-93F8-6E9D88710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78" y="1593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70" name="Rectangle 614">
                <a:extLst>
                  <a:ext uri="{FF2B5EF4-FFF2-40B4-BE49-F238E27FC236}">
                    <a16:creationId xmlns:a16="http://schemas.microsoft.com/office/drawing/2014/main" id="{1B2CE1E6-C9DD-47EC-B52A-39A48D620A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594" y="1647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71" name="Rectangle 615">
                <a:extLst>
                  <a:ext uri="{FF2B5EF4-FFF2-40B4-BE49-F238E27FC236}">
                    <a16:creationId xmlns:a16="http://schemas.microsoft.com/office/drawing/2014/main" id="{D92458EE-94DB-4954-8F6C-DA631F682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55" y="1764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72" name="Rectangle 616">
                <a:extLst>
                  <a:ext uri="{FF2B5EF4-FFF2-40B4-BE49-F238E27FC236}">
                    <a16:creationId xmlns:a16="http://schemas.microsoft.com/office/drawing/2014/main" id="{C3AD0619-3967-4A01-933A-CD6A473DFE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900000">
                <a:off x="433" y="1926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73" name="Rectangle 617">
                <a:extLst>
                  <a:ext uri="{FF2B5EF4-FFF2-40B4-BE49-F238E27FC236}">
                    <a16:creationId xmlns:a16="http://schemas.microsoft.com/office/drawing/2014/main" id="{DF3165CF-7833-47A6-9170-644BF551A7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900000">
                <a:off x="316" y="1487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74" name="Rectangle 618">
                <a:extLst>
                  <a:ext uri="{FF2B5EF4-FFF2-40B4-BE49-F238E27FC236}">
                    <a16:creationId xmlns:a16="http://schemas.microsoft.com/office/drawing/2014/main" id="{A45488F2-308F-4504-BA47-46673BEC24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433" y="1486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75" name="Rectangle 619">
                <a:extLst>
                  <a:ext uri="{FF2B5EF4-FFF2-40B4-BE49-F238E27FC236}">
                    <a16:creationId xmlns:a16="http://schemas.microsoft.com/office/drawing/2014/main" id="{6BE1B5FC-C48E-43D7-B861-1506071009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316" y="1925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76" name="Rectangle 620">
                <a:extLst>
                  <a:ext uri="{FF2B5EF4-FFF2-40B4-BE49-F238E27FC236}">
                    <a16:creationId xmlns:a16="http://schemas.microsoft.com/office/drawing/2014/main" id="{26721CE4-5F15-4894-A480-251549C93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300000">
                <a:off x="594" y="1765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77" name="Rectangle 621">
                <a:extLst>
                  <a:ext uri="{FF2B5EF4-FFF2-40B4-BE49-F238E27FC236}">
                    <a16:creationId xmlns:a16="http://schemas.microsoft.com/office/drawing/2014/main" id="{4EE00DB1-734C-4F4F-9727-761A7AC39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300000">
                <a:off x="155" y="1648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78" name="Rectangle 622">
                <a:extLst>
                  <a:ext uri="{FF2B5EF4-FFF2-40B4-BE49-F238E27FC236}">
                    <a16:creationId xmlns:a16="http://schemas.microsoft.com/office/drawing/2014/main" id="{51769542-9D74-408B-977C-EF990ED965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571" y="1592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79" name="Rectangle 623">
                <a:extLst>
                  <a:ext uri="{FF2B5EF4-FFF2-40B4-BE49-F238E27FC236}">
                    <a16:creationId xmlns:a16="http://schemas.microsoft.com/office/drawing/2014/main" id="{4965210F-1E94-4318-84D2-780905C35E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178" y="1819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80" name="Rectangle 624">
                <a:extLst>
                  <a:ext uri="{FF2B5EF4-FFF2-40B4-BE49-F238E27FC236}">
                    <a16:creationId xmlns:a16="http://schemas.microsoft.com/office/drawing/2014/main" id="{D15E8C03-8381-4F5A-9DDC-DC2AC45EC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488" y="1903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81" name="Rectangle 625">
                <a:extLst>
                  <a:ext uri="{FF2B5EF4-FFF2-40B4-BE49-F238E27FC236}">
                    <a16:creationId xmlns:a16="http://schemas.microsoft.com/office/drawing/2014/main" id="{01788226-20FF-4133-A750-72B4EB324A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61" y="1510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82" name="AutoShape 626">
                <a:extLst>
                  <a:ext uri="{FF2B5EF4-FFF2-40B4-BE49-F238E27FC236}">
                    <a16:creationId xmlns:a16="http://schemas.microsoft.com/office/drawing/2014/main" id="{A1E374EB-663B-4C20-8C20-09A3D98C9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" y="1534"/>
                <a:ext cx="436" cy="434"/>
              </a:xfrm>
              <a:custGeom>
                <a:avLst/>
                <a:gdLst>
                  <a:gd name="G0" fmla="+- 5772 0 0"/>
                  <a:gd name="G1" fmla="+- 21600 0 5772"/>
                  <a:gd name="G2" fmla="+- 21600 0 5772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72" y="10800"/>
                    </a:moveTo>
                    <a:cubicBezTo>
                      <a:pt x="5772" y="13577"/>
                      <a:pt x="8023" y="15828"/>
                      <a:pt x="10800" y="15828"/>
                    </a:cubicBezTo>
                    <a:cubicBezTo>
                      <a:pt x="13577" y="15828"/>
                      <a:pt x="15828" y="13577"/>
                      <a:pt x="15828" y="10800"/>
                    </a:cubicBezTo>
                    <a:cubicBezTo>
                      <a:pt x="15828" y="8023"/>
                      <a:pt x="13577" y="5772"/>
                      <a:pt x="10800" y="5772"/>
                    </a:cubicBezTo>
                    <a:cubicBezTo>
                      <a:pt x="8023" y="5772"/>
                      <a:pt x="5772" y="8023"/>
                      <a:pt x="5772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083" name="WordArt 627">
              <a:extLst>
                <a:ext uri="{FF2B5EF4-FFF2-40B4-BE49-F238E27FC236}">
                  <a16:creationId xmlns:a16="http://schemas.microsoft.com/office/drawing/2014/main" id="{B5CB4D20-0405-4CDF-9D04-709C29D13D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91" y="1933"/>
              <a:ext cx="816" cy="16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24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API</a:t>
              </a:r>
              <a:r>
                <a:rPr lang="ja-JP" altLang="en-US" sz="24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サービス</a:t>
              </a:r>
            </a:p>
          </p:txBody>
        </p:sp>
      </p:grpSp>
      <p:grpSp>
        <p:nvGrpSpPr>
          <p:cNvPr id="20084" name="Group 628">
            <a:extLst>
              <a:ext uri="{FF2B5EF4-FFF2-40B4-BE49-F238E27FC236}">
                <a16:creationId xmlns:a16="http://schemas.microsoft.com/office/drawing/2014/main" id="{9E2150E2-ABC7-47FD-B28D-8FDFCDAE8611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781300"/>
            <a:ext cx="1584325" cy="1584325"/>
            <a:chOff x="2621" y="527"/>
            <a:chExt cx="998" cy="998"/>
          </a:xfrm>
        </p:grpSpPr>
        <p:grpSp>
          <p:nvGrpSpPr>
            <p:cNvPr id="20085" name="Group 629">
              <a:extLst>
                <a:ext uri="{FF2B5EF4-FFF2-40B4-BE49-F238E27FC236}">
                  <a16:creationId xmlns:a16="http://schemas.microsoft.com/office/drawing/2014/main" id="{9B9EC0EC-C5A5-4077-844F-636736A7EC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527"/>
              <a:ext cx="998" cy="998"/>
              <a:chOff x="262" y="527"/>
              <a:chExt cx="2178" cy="2223"/>
            </a:xfrm>
          </p:grpSpPr>
          <p:sp>
            <p:nvSpPr>
              <p:cNvPr id="20086" name="AutoShape 630">
                <a:extLst>
                  <a:ext uri="{FF2B5EF4-FFF2-40B4-BE49-F238E27FC236}">
                    <a16:creationId xmlns:a16="http://schemas.microsoft.com/office/drawing/2014/main" id="{071C9573-6A00-4720-88AC-1C89B875AB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87" name="AutoShape 631">
                <a:extLst>
                  <a:ext uri="{FF2B5EF4-FFF2-40B4-BE49-F238E27FC236}">
                    <a16:creationId xmlns:a16="http://schemas.microsoft.com/office/drawing/2014/main" id="{D13DC739-18BA-4D9D-9A8F-06BFF0DA56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88" name="Rectangle 632">
                <a:extLst>
                  <a:ext uri="{FF2B5EF4-FFF2-40B4-BE49-F238E27FC236}">
                    <a16:creationId xmlns:a16="http://schemas.microsoft.com/office/drawing/2014/main" id="{81F8995B-D1D3-4533-A0B1-4AAD3B03F7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89" name="Rectangle 633">
                <a:extLst>
                  <a:ext uri="{FF2B5EF4-FFF2-40B4-BE49-F238E27FC236}">
                    <a16:creationId xmlns:a16="http://schemas.microsoft.com/office/drawing/2014/main" id="{329885FB-F16E-4390-A386-306C854262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90" name="Rectangle 634">
                <a:extLst>
                  <a:ext uri="{FF2B5EF4-FFF2-40B4-BE49-F238E27FC236}">
                    <a16:creationId xmlns:a16="http://schemas.microsoft.com/office/drawing/2014/main" id="{F4B87ECA-CC47-4D34-B036-5A7BAD6874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91" name="Rectangle 635">
                <a:extLst>
                  <a:ext uri="{FF2B5EF4-FFF2-40B4-BE49-F238E27FC236}">
                    <a16:creationId xmlns:a16="http://schemas.microsoft.com/office/drawing/2014/main" id="{6623733B-4EAD-4B54-AF3A-84F68E96F6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92" name="Rectangle 636">
                <a:extLst>
                  <a:ext uri="{FF2B5EF4-FFF2-40B4-BE49-F238E27FC236}">
                    <a16:creationId xmlns:a16="http://schemas.microsoft.com/office/drawing/2014/main" id="{7C1417A8-805B-4115-844C-A6041C9681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93" name="AutoShape 637">
                <a:extLst>
                  <a:ext uri="{FF2B5EF4-FFF2-40B4-BE49-F238E27FC236}">
                    <a16:creationId xmlns:a16="http://schemas.microsoft.com/office/drawing/2014/main" id="{25977051-4D74-4496-8B45-61F2233E93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094" name="Group 638">
                <a:extLst>
                  <a:ext uri="{FF2B5EF4-FFF2-40B4-BE49-F238E27FC236}">
                    <a16:creationId xmlns:a16="http://schemas.microsoft.com/office/drawing/2014/main" id="{8E791C90-B1CD-4A58-AF63-3E99FA2E8AB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20095" name="Group 639">
                  <a:extLst>
                    <a:ext uri="{FF2B5EF4-FFF2-40B4-BE49-F238E27FC236}">
                      <a16:creationId xmlns:a16="http://schemas.microsoft.com/office/drawing/2014/main" id="{DC0E3A1E-E011-469C-8C71-F593E8A1FAC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20096" name="AutoShape 640">
                    <a:extLst>
                      <a:ext uri="{FF2B5EF4-FFF2-40B4-BE49-F238E27FC236}">
                        <a16:creationId xmlns:a16="http://schemas.microsoft.com/office/drawing/2014/main" id="{7A4F01EB-1217-41DE-9710-78CB9632AA4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097" name="Rectangle 641">
                    <a:extLst>
                      <a:ext uri="{FF2B5EF4-FFF2-40B4-BE49-F238E27FC236}">
                        <a16:creationId xmlns:a16="http://schemas.microsoft.com/office/drawing/2014/main" id="{BC17B1E4-72F3-4C12-84F1-5F2C1F386E5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098" name="Group 642">
                  <a:extLst>
                    <a:ext uri="{FF2B5EF4-FFF2-40B4-BE49-F238E27FC236}">
                      <a16:creationId xmlns:a16="http://schemas.microsoft.com/office/drawing/2014/main" id="{75D09E1A-B270-4B42-86D7-67A85431D5C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20099" name="AutoShape 643">
                    <a:extLst>
                      <a:ext uri="{FF2B5EF4-FFF2-40B4-BE49-F238E27FC236}">
                        <a16:creationId xmlns:a16="http://schemas.microsoft.com/office/drawing/2014/main" id="{96F8518A-38A8-4114-8B96-89545DC4E97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100" name="Rectangle 644">
                    <a:extLst>
                      <a:ext uri="{FF2B5EF4-FFF2-40B4-BE49-F238E27FC236}">
                        <a16:creationId xmlns:a16="http://schemas.microsoft.com/office/drawing/2014/main" id="{15EED842-0871-404E-8A85-298F389CEB3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101" name="Rectangle 645">
                    <a:extLst>
                      <a:ext uri="{FF2B5EF4-FFF2-40B4-BE49-F238E27FC236}">
                        <a16:creationId xmlns:a16="http://schemas.microsoft.com/office/drawing/2014/main" id="{46697307-5ABC-4C64-8416-58CE177526C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102" name="Group 646">
                  <a:extLst>
                    <a:ext uri="{FF2B5EF4-FFF2-40B4-BE49-F238E27FC236}">
                      <a16:creationId xmlns:a16="http://schemas.microsoft.com/office/drawing/2014/main" id="{D22A4B2C-A190-4AB8-BF29-BABB076EE68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20103" name="AutoShape 647">
                    <a:extLst>
                      <a:ext uri="{FF2B5EF4-FFF2-40B4-BE49-F238E27FC236}">
                        <a16:creationId xmlns:a16="http://schemas.microsoft.com/office/drawing/2014/main" id="{271F1A7C-AD99-4E2A-9C8E-2AFB9E6967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0104" name="Group 648">
                    <a:extLst>
                      <a:ext uri="{FF2B5EF4-FFF2-40B4-BE49-F238E27FC236}">
                        <a16:creationId xmlns:a16="http://schemas.microsoft.com/office/drawing/2014/main" id="{829F4674-D927-4630-8AD7-09EDDC5B0F2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20105" name="Rectangle 649">
                      <a:extLst>
                        <a:ext uri="{FF2B5EF4-FFF2-40B4-BE49-F238E27FC236}">
                          <a16:creationId xmlns:a16="http://schemas.microsoft.com/office/drawing/2014/main" id="{F39A12FA-612B-46A2-BC43-D6F8283962B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106" name="Rectangle 650">
                      <a:extLst>
                        <a:ext uri="{FF2B5EF4-FFF2-40B4-BE49-F238E27FC236}">
                          <a16:creationId xmlns:a16="http://schemas.microsoft.com/office/drawing/2014/main" id="{82DD62B5-FBA0-471D-A075-F53FF350404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0107" name="Group 651">
              <a:extLst>
                <a:ext uri="{FF2B5EF4-FFF2-40B4-BE49-F238E27FC236}">
                  <a16:creationId xmlns:a16="http://schemas.microsoft.com/office/drawing/2014/main" id="{AB315F70-4D83-401A-9B7F-1BC6F02E7B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1026"/>
              <a:ext cx="390" cy="390"/>
              <a:chOff x="126" y="799"/>
              <a:chExt cx="545" cy="545"/>
            </a:xfrm>
          </p:grpSpPr>
          <p:sp>
            <p:nvSpPr>
              <p:cNvPr id="20108" name="AutoShape 652">
                <a:extLst>
                  <a:ext uri="{FF2B5EF4-FFF2-40B4-BE49-F238E27FC236}">
                    <a16:creationId xmlns:a16="http://schemas.microsoft.com/office/drawing/2014/main" id="{69984318-67C8-4BFE-A3CA-BC5447085D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" y="845"/>
                <a:ext cx="453" cy="453"/>
              </a:xfrm>
              <a:custGeom>
                <a:avLst/>
                <a:gdLst>
                  <a:gd name="G0" fmla="+- 7581 0 0"/>
                  <a:gd name="G1" fmla="+- 21600 0 7581"/>
                  <a:gd name="G2" fmla="+- 21600 0 758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581" y="10800"/>
                    </a:moveTo>
                    <a:cubicBezTo>
                      <a:pt x="7581" y="12578"/>
                      <a:pt x="9022" y="14019"/>
                      <a:pt x="10800" y="14019"/>
                    </a:cubicBezTo>
                    <a:cubicBezTo>
                      <a:pt x="12578" y="14019"/>
                      <a:pt x="14019" y="12578"/>
                      <a:pt x="14019" y="10800"/>
                    </a:cubicBezTo>
                    <a:cubicBezTo>
                      <a:pt x="14019" y="9022"/>
                      <a:pt x="12578" y="7581"/>
                      <a:pt x="10800" y="7581"/>
                    </a:cubicBezTo>
                    <a:cubicBezTo>
                      <a:pt x="9022" y="7581"/>
                      <a:pt x="7581" y="9022"/>
                      <a:pt x="758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109" name="Group 653">
                <a:extLst>
                  <a:ext uri="{FF2B5EF4-FFF2-40B4-BE49-F238E27FC236}">
                    <a16:creationId xmlns:a16="http://schemas.microsoft.com/office/drawing/2014/main" id="{6F861BD7-84CB-4810-B47F-73E8D69CB4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799"/>
                <a:ext cx="91" cy="545"/>
                <a:chOff x="353" y="799"/>
                <a:chExt cx="91" cy="545"/>
              </a:xfrm>
            </p:grpSpPr>
            <p:sp>
              <p:nvSpPr>
                <p:cNvPr id="20110" name="Rectangle 654">
                  <a:extLst>
                    <a:ext uri="{FF2B5EF4-FFF2-40B4-BE49-F238E27FC236}">
                      <a16:creationId xmlns:a16="http://schemas.microsoft.com/office/drawing/2014/main" id="{09F6EB0A-BC6B-407B-9449-14C68F375F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99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111" name="Rectangle 655">
                  <a:extLst>
                    <a:ext uri="{FF2B5EF4-FFF2-40B4-BE49-F238E27FC236}">
                      <a16:creationId xmlns:a16="http://schemas.microsoft.com/office/drawing/2014/main" id="{8D671FEA-E708-41A6-B03C-24B09DCC3E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253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112" name="Group 656">
                <a:extLst>
                  <a:ext uri="{FF2B5EF4-FFF2-40B4-BE49-F238E27FC236}">
                    <a16:creationId xmlns:a16="http://schemas.microsoft.com/office/drawing/2014/main" id="{BFB2758D-FC20-4D2E-94FD-205C288EFD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353" y="799"/>
                <a:ext cx="91" cy="545"/>
                <a:chOff x="353" y="799"/>
                <a:chExt cx="91" cy="545"/>
              </a:xfrm>
            </p:grpSpPr>
            <p:sp>
              <p:nvSpPr>
                <p:cNvPr id="20113" name="Rectangle 657">
                  <a:extLst>
                    <a:ext uri="{FF2B5EF4-FFF2-40B4-BE49-F238E27FC236}">
                      <a16:creationId xmlns:a16="http://schemas.microsoft.com/office/drawing/2014/main" id="{02343C2C-D565-4A43-A9C2-BA4B3F4B65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99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114" name="Rectangle 658">
                  <a:extLst>
                    <a:ext uri="{FF2B5EF4-FFF2-40B4-BE49-F238E27FC236}">
                      <a16:creationId xmlns:a16="http://schemas.microsoft.com/office/drawing/2014/main" id="{A6AC253F-34AA-427B-8BD3-91516CABB5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253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115" name="Group 659">
                <a:extLst>
                  <a:ext uri="{FF2B5EF4-FFF2-40B4-BE49-F238E27FC236}">
                    <a16:creationId xmlns:a16="http://schemas.microsoft.com/office/drawing/2014/main" id="{0965BBB1-9ED7-4C4A-BC8D-758532801A7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3" y="799"/>
                <a:ext cx="91" cy="545"/>
                <a:chOff x="353" y="799"/>
                <a:chExt cx="91" cy="545"/>
              </a:xfrm>
            </p:grpSpPr>
            <p:sp>
              <p:nvSpPr>
                <p:cNvPr id="20116" name="Rectangle 660">
                  <a:extLst>
                    <a:ext uri="{FF2B5EF4-FFF2-40B4-BE49-F238E27FC236}">
                      <a16:creationId xmlns:a16="http://schemas.microsoft.com/office/drawing/2014/main" id="{DE43DD70-72AA-496D-ADF5-08193F6EF2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99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117" name="Rectangle 661">
                  <a:extLst>
                    <a:ext uri="{FF2B5EF4-FFF2-40B4-BE49-F238E27FC236}">
                      <a16:creationId xmlns:a16="http://schemas.microsoft.com/office/drawing/2014/main" id="{9C16EDCE-ACF9-49D9-B434-440DFA1729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253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118" name="Group 662">
                <a:extLst>
                  <a:ext uri="{FF2B5EF4-FFF2-40B4-BE49-F238E27FC236}">
                    <a16:creationId xmlns:a16="http://schemas.microsoft.com/office/drawing/2014/main" id="{6CD2BFAE-7CD3-4359-B03A-EBA6D46CCF9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353" y="799"/>
                <a:ext cx="91" cy="545"/>
                <a:chOff x="353" y="799"/>
                <a:chExt cx="91" cy="545"/>
              </a:xfrm>
            </p:grpSpPr>
            <p:sp>
              <p:nvSpPr>
                <p:cNvPr id="20119" name="Rectangle 663">
                  <a:extLst>
                    <a:ext uri="{FF2B5EF4-FFF2-40B4-BE49-F238E27FC236}">
                      <a16:creationId xmlns:a16="http://schemas.microsoft.com/office/drawing/2014/main" id="{0D3CAB02-E733-4B6E-BD62-0C6180F38D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99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120" name="Rectangle 664">
                  <a:extLst>
                    <a:ext uri="{FF2B5EF4-FFF2-40B4-BE49-F238E27FC236}">
                      <a16:creationId xmlns:a16="http://schemas.microsoft.com/office/drawing/2014/main" id="{BAAFFA8B-3819-4A6E-B41D-53E5BCA737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253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121" name="AutoShape 665">
                <a:extLst>
                  <a:ext uri="{FF2B5EF4-FFF2-40B4-BE49-F238E27FC236}">
                    <a16:creationId xmlns:a16="http://schemas.microsoft.com/office/drawing/2014/main" id="{C54B6B73-1194-46AC-A5FA-F20B34CC28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" y="872"/>
                <a:ext cx="400" cy="398"/>
              </a:xfrm>
              <a:custGeom>
                <a:avLst/>
                <a:gdLst>
                  <a:gd name="G0" fmla="+- 5772 0 0"/>
                  <a:gd name="G1" fmla="+- 21600 0 5772"/>
                  <a:gd name="G2" fmla="+- 21600 0 5772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72" y="10800"/>
                    </a:moveTo>
                    <a:cubicBezTo>
                      <a:pt x="5772" y="13577"/>
                      <a:pt x="8023" y="15828"/>
                      <a:pt x="10800" y="15828"/>
                    </a:cubicBezTo>
                    <a:cubicBezTo>
                      <a:pt x="13577" y="15828"/>
                      <a:pt x="15828" y="13577"/>
                      <a:pt x="15828" y="10800"/>
                    </a:cubicBezTo>
                    <a:cubicBezTo>
                      <a:pt x="15828" y="8023"/>
                      <a:pt x="13577" y="5772"/>
                      <a:pt x="10800" y="5772"/>
                    </a:cubicBezTo>
                    <a:cubicBezTo>
                      <a:pt x="8023" y="5772"/>
                      <a:pt x="5772" y="8023"/>
                      <a:pt x="5772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122" name="Group 666">
              <a:extLst>
                <a:ext uri="{FF2B5EF4-FFF2-40B4-BE49-F238E27FC236}">
                  <a16:creationId xmlns:a16="http://schemas.microsoft.com/office/drawing/2014/main" id="{BD9E1B1E-4315-4F68-B131-CD87FB4EB6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0" y="935"/>
              <a:ext cx="390" cy="390"/>
              <a:chOff x="126" y="1480"/>
              <a:chExt cx="545" cy="545"/>
            </a:xfrm>
          </p:grpSpPr>
          <p:sp>
            <p:nvSpPr>
              <p:cNvPr id="20123" name="AutoShape 667">
                <a:extLst>
                  <a:ext uri="{FF2B5EF4-FFF2-40B4-BE49-F238E27FC236}">
                    <a16:creationId xmlns:a16="http://schemas.microsoft.com/office/drawing/2014/main" id="{FE1C927A-7639-4540-8B67-8B3196285F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" y="1510"/>
                <a:ext cx="484" cy="482"/>
              </a:xfrm>
              <a:custGeom>
                <a:avLst/>
                <a:gdLst>
                  <a:gd name="G0" fmla="+- 7581 0 0"/>
                  <a:gd name="G1" fmla="+- 21600 0 7581"/>
                  <a:gd name="G2" fmla="+- 21600 0 758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581" y="10800"/>
                    </a:moveTo>
                    <a:cubicBezTo>
                      <a:pt x="7581" y="12578"/>
                      <a:pt x="9022" y="14019"/>
                      <a:pt x="10800" y="14019"/>
                    </a:cubicBezTo>
                    <a:cubicBezTo>
                      <a:pt x="12578" y="14019"/>
                      <a:pt x="14019" y="12578"/>
                      <a:pt x="14019" y="10800"/>
                    </a:cubicBezTo>
                    <a:cubicBezTo>
                      <a:pt x="14019" y="9022"/>
                      <a:pt x="12578" y="7581"/>
                      <a:pt x="10800" y="7581"/>
                    </a:cubicBezTo>
                    <a:cubicBezTo>
                      <a:pt x="9022" y="7581"/>
                      <a:pt x="7581" y="9022"/>
                      <a:pt x="758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24" name="Rectangle 668">
                <a:extLst>
                  <a:ext uri="{FF2B5EF4-FFF2-40B4-BE49-F238E27FC236}">
                    <a16:creationId xmlns:a16="http://schemas.microsoft.com/office/drawing/2014/main" id="{B6CE110B-844E-4130-88E2-469A5CA73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" y="1480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25" name="Rectangle 669">
                <a:extLst>
                  <a:ext uri="{FF2B5EF4-FFF2-40B4-BE49-F238E27FC236}">
                    <a16:creationId xmlns:a16="http://schemas.microsoft.com/office/drawing/2014/main" id="{0EEC9EA3-120B-4BB3-9F72-AEF1B4711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" y="1934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26" name="Rectangle 670">
                <a:extLst>
                  <a:ext uri="{FF2B5EF4-FFF2-40B4-BE49-F238E27FC236}">
                    <a16:creationId xmlns:a16="http://schemas.microsoft.com/office/drawing/2014/main" id="{B175E2FA-AA35-46EE-9159-3BE74854D7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603" y="1708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27" name="Rectangle 671">
                <a:extLst>
                  <a:ext uri="{FF2B5EF4-FFF2-40B4-BE49-F238E27FC236}">
                    <a16:creationId xmlns:a16="http://schemas.microsoft.com/office/drawing/2014/main" id="{67D81A65-0E34-4AC9-AD3B-1923CB6A8A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49" y="1708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28" name="Rectangle 672">
                <a:extLst>
                  <a:ext uri="{FF2B5EF4-FFF2-40B4-BE49-F238E27FC236}">
                    <a16:creationId xmlns:a16="http://schemas.microsoft.com/office/drawing/2014/main" id="{A94B35A6-1E46-4EDB-88A9-05B7F1736A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535" y="1545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29" name="Rectangle 673">
                <a:extLst>
                  <a:ext uri="{FF2B5EF4-FFF2-40B4-BE49-F238E27FC236}">
                    <a16:creationId xmlns:a16="http://schemas.microsoft.com/office/drawing/2014/main" id="{79A29D15-8E1C-4E3B-9DAB-6E435A0800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14" y="1866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30" name="Rectangle 674">
                <a:extLst>
                  <a:ext uri="{FF2B5EF4-FFF2-40B4-BE49-F238E27FC236}">
                    <a16:creationId xmlns:a16="http://schemas.microsoft.com/office/drawing/2014/main" id="{1E4AD330-C1E9-4DDC-96CB-35A48AC26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535" y="1867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31" name="Rectangle 675">
                <a:extLst>
                  <a:ext uri="{FF2B5EF4-FFF2-40B4-BE49-F238E27FC236}">
                    <a16:creationId xmlns:a16="http://schemas.microsoft.com/office/drawing/2014/main" id="{1C957BE1-1A57-43D9-BE30-4A555AF1E2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214" y="1546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32" name="Rectangle 676">
                <a:extLst>
                  <a:ext uri="{FF2B5EF4-FFF2-40B4-BE49-F238E27FC236}">
                    <a16:creationId xmlns:a16="http://schemas.microsoft.com/office/drawing/2014/main" id="{18B21175-2100-4641-9B09-0414E4EF0C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488" y="1509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33" name="Rectangle 677">
                <a:extLst>
                  <a:ext uri="{FF2B5EF4-FFF2-40B4-BE49-F238E27FC236}">
                    <a16:creationId xmlns:a16="http://schemas.microsoft.com/office/drawing/2014/main" id="{BCD3B5FA-FF78-48FC-A8DA-E9385B9731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61" y="1902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34" name="Rectangle 678">
                <a:extLst>
                  <a:ext uri="{FF2B5EF4-FFF2-40B4-BE49-F238E27FC236}">
                    <a16:creationId xmlns:a16="http://schemas.microsoft.com/office/drawing/2014/main" id="{8E8E9755-1B9C-43FE-A7D7-E933FAAD92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571" y="1820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35" name="Rectangle 679">
                <a:extLst>
                  <a:ext uri="{FF2B5EF4-FFF2-40B4-BE49-F238E27FC236}">
                    <a16:creationId xmlns:a16="http://schemas.microsoft.com/office/drawing/2014/main" id="{2CF0ED46-5743-4204-AC24-47AE2EFBF1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78" y="1593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36" name="Rectangle 680">
                <a:extLst>
                  <a:ext uri="{FF2B5EF4-FFF2-40B4-BE49-F238E27FC236}">
                    <a16:creationId xmlns:a16="http://schemas.microsoft.com/office/drawing/2014/main" id="{6D4BC745-E99F-46ED-B5FA-84A761342C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594" y="1647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37" name="Rectangle 681">
                <a:extLst>
                  <a:ext uri="{FF2B5EF4-FFF2-40B4-BE49-F238E27FC236}">
                    <a16:creationId xmlns:a16="http://schemas.microsoft.com/office/drawing/2014/main" id="{DF27FB81-E4C1-42C3-8AA4-883304AC4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55" y="1764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38" name="Rectangle 682">
                <a:extLst>
                  <a:ext uri="{FF2B5EF4-FFF2-40B4-BE49-F238E27FC236}">
                    <a16:creationId xmlns:a16="http://schemas.microsoft.com/office/drawing/2014/main" id="{95A5EB29-42F1-404A-A592-510D0DB6C2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900000">
                <a:off x="433" y="1926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39" name="Rectangle 683">
                <a:extLst>
                  <a:ext uri="{FF2B5EF4-FFF2-40B4-BE49-F238E27FC236}">
                    <a16:creationId xmlns:a16="http://schemas.microsoft.com/office/drawing/2014/main" id="{333BDF14-2059-4804-901C-8F0F2D7326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900000">
                <a:off x="316" y="1487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40" name="Rectangle 684">
                <a:extLst>
                  <a:ext uri="{FF2B5EF4-FFF2-40B4-BE49-F238E27FC236}">
                    <a16:creationId xmlns:a16="http://schemas.microsoft.com/office/drawing/2014/main" id="{27C9A064-FE19-47A6-B51F-8C0018C8C5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433" y="1486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41" name="Rectangle 685">
                <a:extLst>
                  <a:ext uri="{FF2B5EF4-FFF2-40B4-BE49-F238E27FC236}">
                    <a16:creationId xmlns:a16="http://schemas.microsoft.com/office/drawing/2014/main" id="{3EF867F8-D832-4347-BF10-ACEA29F5D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316" y="1925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42" name="Rectangle 686">
                <a:extLst>
                  <a:ext uri="{FF2B5EF4-FFF2-40B4-BE49-F238E27FC236}">
                    <a16:creationId xmlns:a16="http://schemas.microsoft.com/office/drawing/2014/main" id="{75D289EC-DDAD-43C6-8425-13A240E8CB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300000">
                <a:off x="594" y="1765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43" name="Rectangle 687">
                <a:extLst>
                  <a:ext uri="{FF2B5EF4-FFF2-40B4-BE49-F238E27FC236}">
                    <a16:creationId xmlns:a16="http://schemas.microsoft.com/office/drawing/2014/main" id="{827DD1A1-AB5E-468C-B1A4-A94FF82AE9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300000">
                <a:off x="155" y="1648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44" name="Rectangle 688">
                <a:extLst>
                  <a:ext uri="{FF2B5EF4-FFF2-40B4-BE49-F238E27FC236}">
                    <a16:creationId xmlns:a16="http://schemas.microsoft.com/office/drawing/2014/main" id="{499798B4-E0D3-4B6C-8C00-4608099A17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571" y="1592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45" name="Rectangle 689">
                <a:extLst>
                  <a:ext uri="{FF2B5EF4-FFF2-40B4-BE49-F238E27FC236}">
                    <a16:creationId xmlns:a16="http://schemas.microsoft.com/office/drawing/2014/main" id="{CB53E39A-01D0-487C-AC31-88930AB241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178" y="1819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46" name="Rectangle 690">
                <a:extLst>
                  <a:ext uri="{FF2B5EF4-FFF2-40B4-BE49-F238E27FC236}">
                    <a16:creationId xmlns:a16="http://schemas.microsoft.com/office/drawing/2014/main" id="{C454C2C4-874E-41F1-903C-D79DF7001A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488" y="1903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47" name="Rectangle 691">
                <a:extLst>
                  <a:ext uri="{FF2B5EF4-FFF2-40B4-BE49-F238E27FC236}">
                    <a16:creationId xmlns:a16="http://schemas.microsoft.com/office/drawing/2014/main" id="{6B9515A2-D6D9-4C98-BE29-8AD8AB92FB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61" y="1510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48" name="AutoShape 692">
                <a:extLst>
                  <a:ext uri="{FF2B5EF4-FFF2-40B4-BE49-F238E27FC236}">
                    <a16:creationId xmlns:a16="http://schemas.microsoft.com/office/drawing/2014/main" id="{98B24DCA-ED12-4E46-903F-9649F46879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" y="1534"/>
                <a:ext cx="436" cy="434"/>
              </a:xfrm>
              <a:custGeom>
                <a:avLst/>
                <a:gdLst>
                  <a:gd name="G0" fmla="+- 5772 0 0"/>
                  <a:gd name="G1" fmla="+- 21600 0 5772"/>
                  <a:gd name="G2" fmla="+- 21600 0 5772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72" y="10800"/>
                    </a:moveTo>
                    <a:cubicBezTo>
                      <a:pt x="5772" y="13577"/>
                      <a:pt x="8023" y="15828"/>
                      <a:pt x="10800" y="15828"/>
                    </a:cubicBezTo>
                    <a:cubicBezTo>
                      <a:pt x="13577" y="15828"/>
                      <a:pt x="15828" y="13577"/>
                      <a:pt x="15828" y="10800"/>
                    </a:cubicBezTo>
                    <a:cubicBezTo>
                      <a:pt x="15828" y="8023"/>
                      <a:pt x="13577" y="5772"/>
                      <a:pt x="10800" y="5772"/>
                    </a:cubicBezTo>
                    <a:cubicBezTo>
                      <a:pt x="8023" y="5772"/>
                      <a:pt x="5772" y="8023"/>
                      <a:pt x="5772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149" name="WordArt 693">
              <a:extLst>
                <a:ext uri="{FF2B5EF4-FFF2-40B4-BE49-F238E27FC236}">
                  <a16:creationId xmlns:a16="http://schemas.microsoft.com/office/drawing/2014/main" id="{02D4CF43-9419-4168-AD08-372E28AC2B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12" y="708"/>
              <a:ext cx="816" cy="16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24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アクセス解析</a:t>
              </a:r>
            </a:p>
          </p:txBody>
        </p:sp>
      </p:grpSp>
      <p:grpSp>
        <p:nvGrpSpPr>
          <p:cNvPr id="20150" name="Group 694">
            <a:extLst>
              <a:ext uri="{FF2B5EF4-FFF2-40B4-BE49-F238E27FC236}">
                <a16:creationId xmlns:a16="http://schemas.microsoft.com/office/drawing/2014/main" id="{8040E546-41BC-4FA3-8EDA-34899CBC0E72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781300"/>
            <a:ext cx="1584325" cy="1584325"/>
            <a:chOff x="3800" y="527"/>
            <a:chExt cx="998" cy="998"/>
          </a:xfrm>
        </p:grpSpPr>
        <p:grpSp>
          <p:nvGrpSpPr>
            <p:cNvPr id="20151" name="Group 695">
              <a:extLst>
                <a:ext uri="{FF2B5EF4-FFF2-40B4-BE49-F238E27FC236}">
                  <a16:creationId xmlns:a16="http://schemas.microsoft.com/office/drawing/2014/main" id="{3EDF2F2E-8502-4953-BDFC-BD2FFF97F2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527"/>
              <a:ext cx="998" cy="998"/>
              <a:chOff x="262" y="527"/>
              <a:chExt cx="2178" cy="2223"/>
            </a:xfrm>
          </p:grpSpPr>
          <p:sp>
            <p:nvSpPr>
              <p:cNvPr id="20152" name="AutoShape 696">
                <a:extLst>
                  <a:ext uri="{FF2B5EF4-FFF2-40B4-BE49-F238E27FC236}">
                    <a16:creationId xmlns:a16="http://schemas.microsoft.com/office/drawing/2014/main" id="{6AD98A86-6841-4498-A874-DBB596A766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53" name="AutoShape 697">
                <a:extLst>
                  <a:ext uri="{FF2B5EF4-FFF2-40B4-BE49-F238E27FC236}">
                    <a16:creationId xmlns:a16="http://schemas.microsoft.com/office/drawing/2014/main" id="{B94CAEBA-8F82-42D3-A97F-0274984EE8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54" name="Rectangle 698">
                <a:extLst>
                  <a:ext uri="{FF2B5EF4-FFF2-40B4-BE49-F238E27FC236}">
                    <a16:creationId xmlns:a16="http://schemas.microsoft.com/office/drawing/2014/main" id="{00D16F59-BCF6-4A3B-92FE-3CDB88208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55" name="Rectangle 699">
                <a:extLst>
                  <a:ext uri="{FF2B5EF4-FFF2-40B4-BE49-F238E27FC236}">
                    <a16:creationId xmlns:a16="http://schemas.microsoft.com/office/drawing/2014/main" id="{F3E5B24B-43CE-4F15-9A85-7B8B56213E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CCFF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56" name="Rectangle 700">
                <a:extLst>
                  <a:ext uri="{FF2B5EF4-FFF2-40B4-BE49-F238E27FC236}">
                    <a16:creationId xmlns:a16="http://schemas.microsoft.com/office/drawing/2014/main" id="{FE80230E-D6CB-4DAA-96A9-3AC9C274F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57" name="Rectangle 701">
                <a:extLst>
                  <a:ext uri="{FF2B5EF4-FFF2-40B4-BE49-F238E27FC236}">
                    <a16:creationId xmlns:a16="http://schemas.microsoft.com/office/drawing/2014/main" id="{AF4FDC1F-F4E6-454A-A82C-E3DA321CC3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58" name="Rectangle 702">
                <a:extLst>
                  <a:ext uri="{FF2B5EF4-FFF2-40B4-BE49-F238E27FC236}">
                    <a16:creationId xmlns:a16="http://schemas.microsoft.com/office/drawing/2014/main" id="{87412899-7A63-472B-AB32-FFB1A818E0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59" name="AutoShape 703">
                <a:extLst>
                  <a:ext uri="{FF2B5EF4-FFF2-40B4-BE49-F238E27FC236}">
                    <a16:creationId xmlns:a16="http://schemas.microsoft.com/office/drawing/2014/main" id="{E127EF86-9530-43F0-A287-19E782E54B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160" name="Group 704">
                <a:extLst>
                  <a:ext uri="{FF2B5EF4-FFF2-40B4-BE49-F238E27FC236}">
                    <a16:creationId xmlns:a16="http://schemas.microsoft.com/office/drawing/2014/main" id="{139DFDF8-BDB7-4246-BB16-80E332952A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20161" name="Group 705">
                  <a:extLst>
                    <a:ext uri="{FF2B5EF4-FFF2-40B4-BE49-F238E27FC236}">
                      <a16:creationId xmlns:a16="http://schemas.microsoft.com/office/drawing/2014/main" id="{A5F2B8BB-AAF0-4A90-AAFC-B20E60C34A2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20162" name="AutoShape 706">
                    <a:extLst>
                      <a:ext uri="{FF2B5EF4-FFF2-40B4-BE49-F238E27FC236}">
                        <a16:creationId xmlns:a16="http://schemas.microsoft.com/office/drawing/2014/main" id="{226606D5-7179-4637-BA61-87DBD4545A3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163" name="Rectangle 707">
                    <a:extLst>
                      <a:ext uri="{FF2B5EF4-FFF2-40B4-BE49-F238E27FC236}">
                        <a16:creationId xmlns:a16="http://schemas.microsoft.com/office/drawing/2014/main" id="{ED40563B-EDF1-4344-AE82-89D81D92B3A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164" name="Group 708">
                  <a:extLst>
                    <a:ext uri="{FF2B5EF4-FFF2-40B4-BE49-F238E27FC236}">
                      <a16:creationId xmlns:a16="http://schemas.microsoft.com/office/drawing/2014/main" id="{8678F373-EC35-4A61-B566-4EFDE5EE6DF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20165" name="AutoShape 709">
                    <a:extLst>
                      <a:ext uri="{FF2B5EF4-FFF2-40B4-BE49-F238E27FC236}">
                        <a16:creationId xmlns:a16="http://schemas.microsoft.com/office/drawing/2014/main" id="{AFBBA98C-4847-4ABE-A38E-724994BAC9B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166" name="Rectangle 710">
                    <a:extLst>
                      <a:ext uri="{FF2B5EF4-FFF2-40B4-BE49-F238E27FC236}">
                        <a16:creationId xmlns:a16="http://schemas.microsoft.com/office/drawing/2014/main" id="{873CCF8E-8D2E-4839-B040-2FFD798C46D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167" name="Rectangle 711">
                    <a:extLst>
                      <a:ext uri="{FF2B5EF4-FFF2-40B4-BE49-F238E27FC236}">
                        <a16:creationId xmlns:a16="http://schemas.microsoft.com/office/drawing/2014/main" id="{27EBD81F-6EB8-40DA-A451-AB265CFE6A7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168" name="Group 712">
                  <a:extLst>
                    <a:ext uri="{FF2B5EF4-FFF2-40B4-BE49-F238E27FC236}">
                      <a16:creationId xmlns:a16="http://schemas.microsoft.com/office/drawing/2014/main" id="{7C71D904-BBC4-4180-9A91-8D836592163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20169" name="AutoShape 713">
                    <a:extLst>
                      <a:ext uri="{FF2B5EF4-FFF2-40B4-BE49-F238E27FC236}">
                        <a16:creationId xmlns:a16="http://schemas.microsoft.com/office/drawing/2014/main" id="{B7AC9493-6863-4768-9E80-96ECABA2C46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0170" name="Group 714">
                    <a:extLst>
                      <a:ext uri="{FF2B5EF4-FFF2-40B4-BE49-F238E27FC236}">
                        <a16:creationId xmlns:a16="http://schemas.microsoft.com/office/drawing/2014/main" id="{8D0EED0B-3B5C-4831-87EA-D88CF0E8616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20171" name="Rectangle 715">
                      <a:extLst>
                        <a:ext uri="{FF2B5EF4-FFF2-40B4-BE49-F238E27FC236}">
                          <a16:creationId xmlns:a16="http://schemas.microsoft.com/office/drawing/2014/main" id="{20FBB5E3-0AB6-4A3A-80C3-3A89C3AAA2F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172" name="Rectangle 716">
                      <a:extLst>
                        <a:ext uri="{FF2B5EF4-FFF2-40B4-BE49-F238E27FC236}">
                          <a16:creationId xmlns:a16="http://schemas.microsoft.com/office/drawing/2014/main" id="{B3A5A145-C447-4158-8870-3705E40DD2E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0173" name="Group 717">
              <a:extLst>
                <a:ext uri="{FF2B5EF4-FFF2-40B4-BE49-F238E27FC236}">
                  <a16:creationId xmlns:a16="http://schemas.microsoft.com/office/drawing/2014/main" id="{E6C80DC9-B2AE-4F23-97FC-21C5C4EF60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6" y="1026"/>
              <a:ext cx="390" cy="390"/>
              <a:chOff x="126" y="799"/>
              <a:chExt cx="545" cy="545"/>
            </a:xfrm>
          </p:grpSpPr>
          <p:sp>
            <p:nvSpPr>
              <p:cNvPr id="20174" name="AutoShape 718">
                <a:extLst>
                  <a:ext uri="{FF2B5EF4-FFF2-40B4-BE49-F238E27FC236}">
                    <a16:creationId xmlns:a16="http://schemas.microsoft.com/office/drawing/2014/main" id="{0D26D8F5-CDAE-41C5-BEB1-9661F30092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" y="845"/>
                <a:ext cx="453" cy="453"/>
              </a:xfrm>
              <a:custGeom>
                <a:avLst/>
                <a:gdLst>
                  <a:gd name="G0" fmla="+- 7581 0 0"/>
                  <a:gd name="G1" fmla="+- 21600 0 7581"/>
                  <a:gd name="G2" fmla="+- 21600 0 758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581" y="10800"/>
                    </a:moveTo>
                    <a:cubicBezTo>
                      <a:pt x="7581" y="12578"/>
                      <a:pt x="9022" y="14019"/>
                      <a:pt x="10800" y="14019"/>
                    </a:cubicBezTo>
                    <a:cubicBezTo>
                      <a:pt x="12578" y="14019"/>
                      <a:pt x="14019" y="12578"/>
                      <a:pt x="14019" y="10800"/>
                    </a:cubicBezTo>
                    <a:cubicBezTo>
                      <a:pt x="14019" y="9022"/>
                      <a:pt x="12578" y="7581"/>
                      <a:pt x="10800" y="7581"/>
                    </a:cubicBezTo>
                    <a:cubicBezTo>
                      <a:pt x="9022" y="7581"/>
                      <a:pt x="7581" y="9022"/>
                      <a:pt x="758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175" name="Group 719">
                <a:extLst>
                  <a:ext uri="{FF2B5EF4-FFF2-40B4-BE49-F238E27FC236}">
                    <a16:creationId xmlns:a16="http://schemas.microsoft.com/office/drawing/2014/main" id="{E84076A0-A092-4F52-981A-BC19138D12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799"/>
                <a:ext cx="91" cy="545"/>
                <a:chOff x="353" y="799"/>
                <a:chExt cx="91" cy="545"/>
              </a:xfrm>
            </p:grpSpPr>
            <p:sp>
              <p:nvSpPr>
                <p:cNvPr id="20176" name="Rectangle 720">
                  <a:extLst>
                    <a:ext uri="{FF2B5EF4-FFF2-40B4-BE49-F238E27FC236}">
                      <a16:creationId xmlns:a16="http://schemas.microsoft.com/office/drawing/2014/main" id="{83850CF3-5CE9-4456-9CBA-8CE97AF706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99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177" name="Rectangle 721">
                  <a:extLst>
                    <a:ext uri="{FF2B5EF4-FFF2-40B4-BE49-F238E27FC236}">
                      <a16:creationId xmlns:a16="http://schemas.microsoft.com/office/drawing/2014/main" id="{349D98E4-FE16-419F-8A6D-9D3753EC74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253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178" name="Group 722">
                <a:extLst>
                  <a:ext uri="{FF2B5EF4-FFF2-40B4-BE49-F238E27FC236}">
                    <a16:creationId xmlns:a16="http://schemas.microsoft.com/office/drawing/2014/main" id="{E32FE05C-56B4-4303-B48D-89F06204AA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353" y="799"/>
                <a:ext cx="91" cy="545"/>
                <a:chOff x="353" y="799"/>
                <a:chExt cx="91" cy="545"/>
              </a:xfrm>
            </p:grpSpPr>
            <p:sp>
              <p:nvSpPr>
                <p:cNvPr id="20179" name="Rectangle 723">
                  <a:extLst>
                    <a:ext uri="{FF2B5EF4-FFF2-40B4-BE49-F238E27FC236}">
                      <a16:creationId xmlns:a16="http://schemas.microsoft.com/office/drawing/2014/main" id="{3470CAED-8C56-4BA4-8777-6EA3B9A981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99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180" name="Rectangle 724">
                  <a:extLst>
                    <a:ext uri="{FF2B5EF4-FFF2-40B4-BE49-F238E27FC236}">
                      <a16:creationId xmlns:a16="http://schemas.microsoft.com/office/drawing/2014/main" id="{20744198-4F2E-42C4-B755-388882A42E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253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181" name="Group 725">
                <a:extLst>
                  <a:ext uri="{FF2B5EF4-FFF2-40B4-BE49-F238E27FC236}">
                    <a16:creationId xmlns:a16="http://schemas.microsoft.com/office/drawing/2014/main" id="{5134E695-308D-4D17-87EE-A51B2DEF04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3" y="799"/>
                <a:ext cx="91" cy="545"/>
                <a:chOff x="353" y="799"/>
                <a:chExt cx="91" cy="545"/>
              </a:xfrm>
            </p:grpSpPr>
            <p:sp>
              <p:nvSpPr>
                <p:cNvPr id="20182" name="Rectangle 726">
                  <a:extLst>
                    <a:ext uri="{FF2B5EF4-FFF2-40B4-BE49-F238E27FC236}">
                      <a16:creationId xmlns:a16="http://schemas.microsoft.com/office/drawing/2014/main" id="{0B9F548B-B378-4BB9-9384-0B20F232EC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99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183" name="Rectangle 727">
                  <a:extLst>
                    <a:ext uri="{FF2B5EF4-FFF2-40B4-BE49-F238E27FC236}">
                      <a16:creationId xmlns:a16="http://schemas.microsoft.com/office/drawing/2014/main" id="{EDEAE81F-ACFA-4722-9B28-B64A041B47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253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184" name="Group 728">
                <a:extLst>
                  <a:ext uri="{FF2B5EF4-FFF2-40B4-BE49-F238E27FC236}">
                    <a16:creationId xmlns:a16="http://schemas.microsoft.com/office/drawing/2014/main" id="{66D3E4B0-4085-4500-80FD-A10BC520A4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353" y="799"/>
                <a:ext cx="91" cy="545"/>
                <a:chOff x="353" y="799"/>
                <a:chExt cx="91" cy="545"/>
              </a:xfrm>
            </p:grpSpPr>
            <p:sp>
              <p:nvSpPr>
                <p:cNvPr id="20185" name="Rectangle 729">
                  <a:extLst>
                    <a:ext uri="{FF2B5EF4-FFF2-40B4-BE49-F238E27FC236}">
                      <a16:creationId xmlns:a16="http://schemas.microsoft.com/office/drawing/2014/main" id="{6984533F-6F3D-4ACE-987D-3D9FE714CE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99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186" name="Rectangle 730">
                  <a:extLst>
                    <a:ext uri="{FF2B5EF4-FFF2-40B4-BE49-F238E27FC236}">
                      <a16:creationId xmlns:a16="http://schemas.microsoft.com/office/drawing/2014/main" id="{43A55CC5-498C-4CD3-A7D8-07BD77F967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253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187" name="AutoShape 731">
                <a:extLst>
                  <a:ext uri="{FF2B5EF4-FFF2-40B4-BE49-F238E27FC236}">
                    <a16:creationId xmlns:a16="http://schemas.microsoft.com/office/drawing/2014/main" id="{686891AF-D675-41EC-ACF9-62C39EF122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" y="872"/>
                <a:ext cx="400" cy="398"/>
              </a:xfrm>
              <a:custGeom>
                <a:avLst/>
                <a:gdLst>
                  <a:gd name="G0" fmla="+- 5772 0 0"/>
                  <a:gd name="G1" fmla="+- 21600 0 5772"/>
                  <a:gd name="G2" fmla="+- 21600 0 5772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72" y="10800"/>
                    </a:moveTo>
                    <a:cubicBezTo>
                      <a:pt x="5772" y="13577"/>
                      <a:pt x="8023" y="15828"/>
                      <a:pt x="10800" y="15828"/>
                    </a:cubicBezTo>
                    <a:cubicBezTo>
                      <a:pt x="13577" y="15828"/>
                      <a:pt x="15828" y="13577"/>
                      <a:pt x="15828" y="10800"/>
                    </a:cubicBezTo>
                    <a:cubicBezTo>
                      <a:pt x="15828" y="8023"/>
                      <a:pt x="13577" y="5772"/>
                      <a:pt x="10800" y="5772"/>
                    </a:cubicBezTo>
                    <a:cubicBezTo>
                      <a:pt x="8023" y="5772"/>
                      <a:pt x="5772" y="8023"/>
                      <a:pt x="5772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188" name="Group 732">
              <a:extLst>
                <a:ext uri="{FF2B5EF4-FFF2-40B4-BE49-F238E27FC236}">
                  <a16:creationId xmlns:a16="http://schemas.microsoft.com/office/drawing/2014/main" id="{C324F069-0A91-4AF2-BD62-438458DC06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99" y="935"/>
              <a:ext cx="390" cy="390"/>
              <a:chOff x="126" y="1480"/>
              <a:chExt cx="545" cy="545"/>
            </a:xfrm>
          </p:grpSpPr>
          <p:sp>
            <p:nvSpPr>
              <p:cNvPr id="20189" name="AutoShape 733">
                <a:extLst>
                  <a:ext uri="{FF2B5EF4-FFF2-40B4-BE49-F238E27FC236}">
                    <a16:creationId xmlns:a16="http://schemas.microsoft.com/office/drawing/2014/main" id="{E887EC1E-ED4A-4E93-B632-1A84A12256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" y="1510"/>
                <a:ext cx="484" cy="482"/>
              </a:xfrm>
              <a:custGeom>
                <a:avLst/>
                <a:gdLst>
                  <a:gd name="G0" fmla="+- 7581 0 0"/>
                  <a:gd name="G1" fmla="+- 21600 0 7581"/>
                  <a:gd name="G2" fmla="+- 21600 0 758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581" y="10800"/>
                    </a:moveTo>
                    <a:cubicBezTo>
                      <a:pt x="7581" y="12578"/>
                      <a:pt x="9022" y="14019"/>
                      <a:pt x="10800" y="14019"/>
                    </a:cubicBezTo>
                    <a:cubicBezTo>
                      <a:pt x="12578" y="14019"/>
                      <a:pt x="14019" y="12578"/>
                      <a:pt x="14019" y="10800"/>
                    </a:cubicBezTo>
                    <a:cubicBezTo>
                      <a:pt x="14019" y="9022"/>
                      <a:pt x="12578" y="7581"/>
                      <a:pt x="10800" y="7581"/>
                    </a:cubicBezTo>
                    <a:cubicBezTo>
                      <a:pt x="9022" y="7581"/>
                      <a:pt x="7581" y="9022"/>
                      <a:pt x="758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90" name="Rectangle 734">
                <a:extLst>
                  <a:ext uri="{FF2B5EF4-FFF2-40B4-BE49-F238E27FC236}">
                    <a16:creationId xmlns:a16="http://schemas.microsoft.com/office/drawing/2014/main" id="{1BECA6CA-E691-4373-8289-64C539610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" y="1480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91" name="Rectangle 735">
                <a:extLst>
                  <a:ext uri="{FF2B5EF4-FFF2-40B4-BE49-F238E27FC236}">
                    <a16:creationId xmlns:a16="http://schemas.microsoft.com/office/drawing/2014/main" id="{65A0D4EC-0728-4D61-A8CD-CEB2DAAC47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" y="1934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92" name="Rectangle 736">
                <a:extLst>
                  <a:ext uri="{FF2B5EF4-FFF2-40B4-BE49-F238E27FC236}">
                    <a16:creationId xmlns:a16="http://schemas.microsoft.com/office/drawing/2014/main" id="{77E20E83-5B98-4ADD-ADD9-7A6F1BA521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603" y="1708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93" name="Rectangle 737">
                <a:extLst>
                  <a:ext uri="{FF2B5EF4-FFF2-40B4-BE49-F238E27FC236}">
                    <a16:creationId xmlns:a16="http://schemas.microsoft.com/office/drawing/2014/main" id="{D82F37E3-4ACE-4F9A-B028-4F44C64F26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49" y="1708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94" name="Rectangle 738">
                <a:extLst>
                  <a:ext uri="{FF2B5EF4-FFF2-40B4-BE49-F238E27FC236}">
                    <a16:creationId xmlns:a16="http://schemas.microsoft.com/office/drawing/2014/main" id="{E012AD6C-918B-42F0-9C72-944A70E80D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535" y="1545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95" name="Rectangle 739">
                <a:extLst>
                  <a:ext uri="{FF2B5EF4-FFF2-40B4-BE49-F238E27FC236}">
                    <a16:creationId xmlns:a16="http://schemas.microsoft.com/office/drawing/2014/main" id="{9C2C6590-13D2-4F90-B264-8E18B6C75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14" y="1866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96" name="Rectangle 740">
                <a:extLst>
                  <a:ext uri="{FF2B5EF4-FFF2-40B4-BE49-F238E27FC236}">
                    <a16:creationId xmlns:a16="http://schemas.microsoft.com/office/drawing/2014/main" id="{ECE1C3BF-2C5A-4B7B-BB72-63AB105B47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535" y="1867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97" name="Rectangle 741">
                <a:extLst>
                  <a:ext uri="{FF2B5EF4-FFF2-40B4-BE49-F238E27FC236}">
                    <a16:creationId xmlns:a16="http://schemas.microsoft.com/office/drawing/2014/main" id="{8425670B-64FC-4FC0-A043-F56DA33C4B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214" y="1546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98" name="Rectangle 742">
                <a:extLst>
                  <a:ext uri="{FF2B5EF4-FFF2-40B4-BE49-F238E27FC236}">
                    <a16:creationId xmlns:a16="http://schemas.microsoft.com/office/drawing/2014/main" id="{1808CF13-A5D6-4679-85C4-BE0858A213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488" y="1509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99" name="Rectangle 743">
                <a:extLst>
                  <a:ext uri="{FF2B5EF4-FFF2-40B4-BE49-F238E27FC236}">
                    <a16:creationId xmlns:a16="http://schemas.microsoft.com/office/drawing/2014/main" id="{3EC6CAD1-6667-4358-9F84-8141BE2F6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61" y="1902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00" name="Rectangle 744">
                <a:extLst>
                  <a:ext uri="{FF2B5EF4-FFF2-40B4-BE49-F238E27FC236}">
                    <a16:creationId xmlns:a16="http://schemas.microsoft.com/office/drawing/2014/main" id="{93FAE01F-2CA9-4409-A861-FF752F8264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571" y="1820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01" name="Rectangle 745">
                <a:extLst>
                  <a:ext uri="{FF2B5EF4-FFF2-40B4-BE49-F238E27FC236}">
                    <a16:creationId xmlns:a16="http://schemas.microsoft.com/office/drawing/2014/main" id="{72EAAAFA-F32E-4609-9A92-C9F71276CB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78" y="1593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02" name="Rectangle 746">
                <a:extLst>
                  <a:ext uri="{FF2B5EF4-FFF2-40B4-BE49-F238E27FC236}">
                    <a16:creationId xmlns:a16="http://schemas.microsoft.com/office/drawing/2014/main" id="{DC25E9B8-E414-4515-8422-9FEC3FB6A1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594" y="1647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03" name="Rectangle 747">
                <a:extLst>
                  <a:ext uri="{FF2B5EF4-FFF2-40B4-BE49-F238E27FC236}">
                    <a16:creationId xmlns:a16="http://schemas.microsoft.com/office/drawing/2014/main" id="{B6048659-ED64-43A8-8006-44657B2066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55" y="1764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04" name="Rectangle 748">
                <a:extLst>
                  <a:ext uri="{FF2B5EF4-FFF2-40B4-BE49-F238E27FC236}">
                    <a16:creationId xmlns:a16="http://schemas.microsoft.com/office/drawing/2014/main" id="{F8FD0304-2044-4200-8854-C33977D232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900000">
                <a:off x="433" y="1926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05" name="Rectangle 749">
                <a:extLst>
                  <a:ext uri="{FF2B5EF4-FFF2-40B4-BE49-F238E27FC236}">
                    <a16:creationId xmlns:a16="http://schemas.microsoft.com/office/drawing/2014/main" id="{3631BAF2-0B52-4938-BF57-5D523C0B00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900000">
                <a:off x="316" y="1487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06" name="Rectangle 750">
                <a:extLst>
                  <a:ext uri="{FF2B5EF4-FFF2-40B4-BE49-F238E27FC236}">
                    <a16:creationId xmlns:a16="http://schemas.microsoft.com/office/drawing/2014/main" id="{A831794F-7F66-428D-8F70-01067CCD67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433" y="1486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07" name="Rectangle 751">
                <a:extLst>
                  <a:ext uri="{FF2B5EF4-FFF2-40B4-BE49-F238E27FC236}">
                    <a16:creationId xmlns:a16="http://schemas.microsoft.com/office/drawing/2014/main" id="{D7444AFF-D837-4DA3-81B5-F75CCB479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316" y="1925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08" name="Rectangle 752">
                <a:extLst>
                  <a:ext uri="{FF2B5EF4-FFF2-40B4-BE49-F238E27FC236}">
                    <a16:creationId xmlns:a16="http://schemas.microsoft.com/office/drawing/2014/main" id="{91B87675-06D8-4CA5-9A92-D4ED397F11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300000">
                <a:off x="594" y="1765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09" name="Rectangle 753">
                <a:extLst>
                  <a:ext uri="{FF2B5EF4-FFF2-40B4-BE49-F238E27FC236}">
                    <a16:creationId xmlns:a16="http://schemas.microsoft.com/office/drawing/2014/main" id="{5759878C-2419-44E1-AACB-34798D3F83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300000">
                <a:off x="155" y="1648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10" name="Rectangle 754">
                <a:extLst>
                  <a:ext uri="{FF2B5EF4-FFF2-40B4-BE49-F238E27FC236}">
                    <a16:creationId xmlns:a16="http://schemas.microsoft.com/office/drawing/2014/main" id="{17621270-5BDA-4013-AD46-00F064FF66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571" y="1592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11" name="Rectangle 755">
                <a:extLst>
                  <a:ext uri="{FF2B5EF4-FFF2-40B4-BE49-F238E27FC236}">
                    <a16:creationId xmlns:a16="http://schemas.microsoft.com/office/drawing/2014/main" id="{04422F76-2A41-4F8A-ABBD-9E714505D3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178" y="1819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12" name="Rectangle 756">
                <a:extLst>
                  <a:ext uri="{FF2B5EF4-FFF2-40B4-BE49-F238E27FC236}">
                    <a16:creationId xmlns:a16="http://schemas.microsoft.com/office/drawing/2014/main" id="{B8EE9A13-BBD2-4F3C-86D6-AD2C88B50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488" y="1903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13" name="Rectangle 757">
                <a:extLst>
                  <a:ext uri="{FF2B5EF4-FFF2-40B4-BE49-F238E27FC236}">
                    <a16:creationId xmlns:a16="http://schemas.microsoft.com/office/drawing/2014/main" id="{0A7CAEB9-78E1-4142-9843-8FB540854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61" y="1510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14" name="AutoShape 758">
                <a:extLst>
                  <a:ext uri="{FF2B5EF4-FFF2-40B4-BE49-F238E27FC236}">
                    <a16:creationId xmlns:a16="http://schemas.microsoft.com/office/drawing/2014/main" id="{743BD763-4540-422F-97D7-333B6635D4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" y="1534"/>
                <a:ext cx="436" cy="434"/>
              </a:xfrm>
              <a:custGeom>
                <a:avLst/>
                <a:gdLst>
                  <a:gd name="G0" fmla="+- 5772 0 0"/>
                  <a:gd name="G1" fmla="+- 21600 0 5772"/>
                  <a:gd name="G2" fmla="+- 21600 0 5772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72" y="10800"/>
                    </a:moveTo>
                    <a:cubicBezTo>
                      <a:pt x="5772" y="13577"/>
                      <a:pt x="8023" y="15828"/>
                      <a:pt x="10800" y="15828"/>
                    </a:cubicBezTo>
                    <a:cubicBezTo>
                      <a:pt x="13577" y="15828"/>
                      <a:pt x="15828" y="13577"/>
                      <a:pt x="15828" y="10800"/>
                    </a:cubicBezTo>
                    <a:cubicBezTo>
                      <a:pt x="15828" y="8023"/>
                      <a:pt x="13577" y="5772"/>
                      <a:pt x="10800" y="5772"/>
                    </a:cubicBezTo>
                    <a:cubicBezTo>
                      <a:pt x="8023" y="5772"/>
                      <a:pt x="5772" y="8023"/>
                      <a:pt x="5772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215" name="WordArt 759">
              <a:extLst>
                <a:ext uri="{FF2B5EF4-FFF2-40B4-BE49-F238E27FC236}">
                  <a16:creationId xmlns:a16="http://schemas.microsoft.com/office/drawing/2014/main" id="{E657DAE2-291F-49A5-880B-3F4B5B3342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91" y="708"/>
              <a:ext cx="816" cy="16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24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メンテナンス中</a:t>
              </a:r>
            </a:p>
          </p:txBody>
        </p:sp>
      </p:grpSp>
      <p:grpSp>
        <p:nvGrpSpPr>
          <p:cNvPr id="20216" name="Group 760">
            <a:extLst>
              <a:ext uri="{FF2B5EF4-FFF2-40B4-BE49-F238E27FC236}">
                <a16:creationId xmlns:a16="http://schemas.microsoft.com/office/drawing/2014/main" id="{154744EE-4D16-446E-BC3B-7E400028DF3B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81300"/>
            <a:ext cx="1584325" cy="1584325"/>
            <a:chOff x="4980" y="527"/>
            <a:chExt cx="998" cy="998"/>
          </a:xfrm>
        </p:grpSpPr>
        <p:grpSp>
          <p:nvGrpSpPr>
            <p:cNvPr id="20217" name="Group 761">
              <a:extLst>
                <a:ext uri="{FF2B5EF4-FFF2-40B4-BE49-F238E27FC236}">
                  <a16:creationId xmlns:a16="http://schemas.microsoft.com/office/drawing/2014/main" id="{0BCA55E5-52D8-47D4-AAAB-402B92CA80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527"/>
              <a:ext cx="998" cy="998"/>
              <a:chOff x="262" y="527"/>
              <a:chExt cx="2178" cy="2223"/>
            </a:xfrm>
          </p:grpSpPr>
          <p:sp>
            <p:nvSpPr>
              <p:cNvPr id="20218" name="AutoShape 762">
                <a:extLst>
                  <a:ext uri="{FF2B5EF4-FFF2-40B4-BE49-F238E27FC236}">
                    <a16:creationId xmlns:a16="http://schemas.microsoft.com/office/drawing/2014/main" id="{D545ED4E-06C6-4B03-8752-E58BAB6970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19" name="AutoShape 763">
                <a:extLst>
                  <a:ext uri="{FF2B5EF4-FFF2-40B4-BE49-F238E27FC236}">
                    <a16:creationId xmlns:a16="http://schemas.microsoft.com/office/drawing/2014/main" id="{E85C2B76-2F40-45F5-BE6D-1995DABCCA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20" name="Rectangle 764">
                <a:extLst>
                  <a:ext uri="{FF2B5EF4-FFF2-40B4-BE49-F238E27FC236}">
                    <a16:creationId xmlns:a16="http://schemas.microsoft.com/office/drawing/2014/main" id="{B6BF4070-2B3C-426B-A7DA-EF584F3493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21" name="Rectangle 765">
                <a:extLst>
                  <a:ext uri="{FF2B5EF4-FFF2-40B4-BE49-F238E27FC236}">
                    <a16:creationId xmlns:a16="http://schemas.microsoft.com/office/drawing/2014/main" id="{B0A91D85-A491-4657-994F-834B26E951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CC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22" name="Rectangle 766">
                <a:extLst>
                  <a:ext uri="{FF2B5EF4-FFF2-40B4-BE49-F238E27FC236}">
                    <a16:creationId xmlns:a16="http://schemas.microsoft.com/office/drawing/2014/main" id="{555F4CD8-7BA0-4C5E-B06C-36167FB2DE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23" name="Rectangle 767">
                <a:extLst>
                  <a:ext uri="{FF2B5EF4-FFF2-40B4-BE49-F238E27FC236}">
                    <a16:creationId xmlns:a16="http://schemas.microsoft.com/office/drawing/2014/main" id="{4D6569AB-778B-4E87-8B69-4C4B428446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24" name="Rectangle 768">
                <a:extLst>
                  <a:ext uri="{FF2B5EF4-FFF2-40B4-BE49-F238E27FC236}">
                    <a16:creationId xmlns:a16="http://schemas.microsoft.com/office/drawing/2014/main" id="{2FB02BC3-99EB-44DF-8DA9-D0555E675E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25" name="AutoShape 769">
                <a:extLst>
                  <a:ext uri="{FF2B5EF4-FFF2-40B4-BE49-F238E27FC236}">
                    <a16:creationId xmlns:a16="http://schemas.microsoft.com/office/drawing/2014/main" id="{EB66A7FA-52EF-425B-99CF-F6304D28F3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226" name="Group 770">
                <a:extLst>
                  <a:ext uri="{FF2B5EF4-FFF2-40B4-BE49-F238E27FC236}">
                    <a16:creationId xmlns:a16="http://schemas.microsoft.com/office/drawing/2014/main" id="{D95CC52F-027F-4748-8A1B-ACBE6B33E7F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20227" name="Group 771">
                  <a:extLst>
                    <a:ext uri="{FF2B5EF4-FFF2-40B4-BE49-F238E27FC236}">
                      <a16:creationId xmlns:a16="http://schemas.microsoft.com/office/drawing/2014/main" id="{266C844F-3702-44BD-9054-7D2CA91415D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20228" name="AutoShape 772">
                    <a:extLst>
                      <a:ext uri="{FF2B5EF4-FFF2-40B4-BE49-F238E27FC236}">
                        <a16:creationId xmlns:a16="http://schemas.microsoft.com/office/drawing/2014/main" id="{55D20C8C-DE71-4B75-9A26-09044C8D262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29" name="Rectangle 773">
                    <a:extLst>
                      <a:ext uri="{FF2B5EF4-FFF2-40B4-BE49-F238E27FC236}">
                        <a16:creationId xmlns:a16="http://schemas.microsoft.com/office/drawing/2014/main" id="{A62007BF-B60A-4904-8405-A45A151DE83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230" name="Group 774">
                  <a:extLst>
                    <a:ext uri="{FF2B5EF4-FFF2-40B4-BE49-F238E27FC236}">
                      <a16:creationId xmlns:a16="http://schemas.microsoft.com/office/drawing/2014/main" id="{960FD414-093B-4CA3-AA90-FCA1D72F3F6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20231" name="AutoShape 775">
                    <a:extLst>
                      <a:ext uri="{FF2B5EF4-FFF2-40B4-BE49-F238E27FC236}">
                        <a16:creationId xmlns:a16="http://schemas.microsoft.com/office/drawing/2014/main" id="{4ECCF279-138C-42A0-917C-7B33C4333C8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32" name="Rectangle 776">
                    <a:extLst>
                      <a:ext uri="{FF2B5EF4-FFF2-40B4-BE49-F238E27FC236}">
                        <a16:creationId xmlns:a16="http://schemas.microsoft.com/office/drawing/2014/main" id="{AB21BADE-F557-4920-9D8C-4754FA9ACB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33" name="Rectangle 777">
                    <a:extLst>
                      <a:ext uri="{FF2B5EF4-FFF2-40B4-BE49-F238E27FC236}">
                        <a16:creationId xmlns:a16="http://schemas.microsoft.com/office/drawing/2014/main" id="{9585B9A8-1855-4805-9DD1-2EBFCEEB58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234" name="Group 778">
                  <a:extLst>
                    <a:ext uri="{FF2B5EF4-FFF2-40B4-BE49-F238E27FC236}">
                      <a16:creationId xmlns:a16="http://schemas.microsoft.com/office/drawing/2014/main" id="{EC16B4FF-C4E6-4093-AFD8-D8892AED90F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20235" name="AutoShape 779">
                    <a:extLst>
                      <a:ext uri="{FF2B5EF4-FFF2-40B4-BE49-F238E27FC236}">
                        <a16:creationId xmlns:a16="http://schemas.microsoft.com/office/drawing/2014/main" id="{4DB39288-FCDC-4572-8F84-E1B8E453B71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0236" name="Group 780">
                    <a:extLst>
                      <a:ext uri="{FF2B5EF4-FFF2-40B4-BE49-F238E27FC236}">
                        <a16:creationId xmlns:a16="http://schemas.microsoft.com/office/drawing/2014/main" id="{F0ABDFB2-7CD0-420F-84B9-9245892435A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20237" name="Rectangle 781">
                      <a:extLst>
                        <a:ext uri="{FF2B5EF4-FFF2-40B4-BE49-F238E27FC236}">
                          <a16:creationId xmlns:a16="http://schemas.microsoft.com/office/drawing/2014/main" id="{E7F37759-DCA5-4321-BBD3-C871E6DE068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238" name="Rectangle 782">
                      <a:extLst>
                        <a:ext uri="{FF2B5EF4-FFF2-40B4-BE49-F238E27FC236}">
                          <a16:creationId xmlns:a16="http://schemas.microsoft.com/office/drawing/2014/main" id="{B93763B4-C857-4F27-A57E-72DBFE083A9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0239" name="Group 783">
              <a:extLst>
                <a:ext uri="{FF2B5EF4-FFF2-40B4-BE49-F238E27FC236}">
                  <a16:creationId xmlns:a16="http://schemas.microsoft.com/office/drawing/2014/main" id="{6B96BFE0-FB4E-46F2-B16A-C780C0F61B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6" y="1026"/>
              <a:ext cx="390" cy="390"/>
              <a:chOff x="126" y="799"/>
              <a:chExt cx="545" cy="545"/>
            </a:xfrm>
          </p:grpSpPr>
          <p:sp>
            <p:nvSpPr>
              <p:cNvPr id="20240" name="AutoShape 784">
                <a:extLst>
                  <a:ext uri="{FF2B5EF4-FFF2-40B4-BE49-F238E27FC236}">
                    <a16:creationId xmlns:a16="http://schemas.microsoft.com/office/drawing/2014/main" id="{0CE7A6CC-3417-4E93-9BC3-61721BF6FA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" y="845"/>
                <a:ext cx="453" cy="453"/>
              </a:xfrm>
              <a:custGeom>
                <a:avLst/>
                <a:gdLst>
                  <a:gd name="G0" fmla="+- 7581 0 0"/>
                  <a:gd name="G1" fmla="+- 21600 0 7581"/>
                  <a:gd name="G2" fmla="+- 21600 0 758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581" y="10800"/>
                    </a:moveTo>
                    <a:cubicBezTo>
                      <a:pt x="7581" y="12578"/>
                      <a:pt x="9022" y="14019"/>
                      <a:pt x="10800" y="14019"/>
                    </a:cubicBezTo>
                    <a:cubicBezTo>
                      <a:pt x="12578" y="14019"/>
                      <a:pt x="14019" y="12578"/>
                      <a:pt x="14019" y="10800"/>
                    </a:cubicBezTo>
                    <a:cubicBezTo>
                      <a:pt x="14019" y="9022"/>
                      <a:pt x="12578" y="7581"/>
                      <a:pt x="10800" y="7581"/>
                    </a:cubicBezTo>
                    <a:cubicBezTo>
                      <a:pt x="9022" y="7581"/>
                      <a:pt x="7581" y="9022"/>
                      <a:pt x="758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241" name="Group 785">
                <a:extLst>
                  <a:ext uri="{FF2B5EF4-FFF2-40B4-BE49-F238E27FC236}">
                    <a16:creationId xmlns:a16="http://schemas.microsoft.com/office/drawing/2014/main" id="{AD536F54-E688-4C68-8E5D-DDAEBEB45B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799"/>
                <a:ext cx="91" cy="545"/>
                <a:chOff x="353" y="799"/>
                <a:chExt cx="91" cy="545"/>
              </a:xfrm>
            </p:grpSpPr>
            <p:sp>
              <p:nvSpPr>
                <p:cNvPr id="20242" name="Rectangle 786">
                  <a:extLst>
                    <a:ext uri="{FF2B5EF4-FFF2-40B4-BE49-F238E27FC236}">
                      <a16:creationId xmlns:a16="http://schemas.microsoft.com/office/drawing/2014/main" id="{B800C64A-979A-4B7B-8431-BB7C7E349D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99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243" name="Rectangle 787">
                  <a:extLst>
                    <a:ext uri="{FF2B5EF4-FFF2-40B4-BE49-F238E27FC236}">
                      <a16:creationId xmlns:a16="http://schemas.microsoft.com/office/drawing/2014/main" id="{E19DF9C4-A608-492F-8289-A32976457F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253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244" name="Group 788">
                <a:extLst>
                  <a:ext uri="{FF2B5EF4-FFF2-40B4-BE49-F238E27FC236}">
                    <a16:creationId xmlns:a16="http://schemas.microsoft.com/office/drawing/2014/main" id="{E23765DD-C6C1-44FB-8970-CB821E15C3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353" y="799"/>
                <a:ext cx="91" cy="545"/>
                <a:chOff x="353" y="799"/>
                <a:chExt cx="91" cy="545"/>
              </a:xfrm>
            </p:grpSpPr>
            <p:sp>
              <p:nvSpPr>
                <p:cNvPr id="20245" name="Rectangle 789">
                  <a:extLst>
                    <a:ext uri="{FF2B5EF4-FFF2-40B4-BE49-F238E27FC236}">
                      <a16:creationId xmlns:a16="http://schemas.microsoft.com/office/drawing/2014/main" id="{5BB576DA-BA4F-46AE-809E-F0ECE83491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99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246" name="Rectangle 790">
                  <a:extLst>
                    <a:ext uri="{FF2B5EF4-FFF2-40B4-BE49-F238E27FC236}">
                      <a16:creationId xmlns:a16="http://schemas.microsoft.com/office/drawing/2014/main" id="{7E319A1A-997C-47CC-B9F1-6A8B6D5271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253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247" name="Group 791">
                <a:extLst>
                  <a:ext uri="{FF2B5EF4-FFF2-40B4-BE49-F238E27FC236}">
                    <a16:creationId xmlns:a16="http://schemas.microsoft.com/office/drawing/2014/main" id="{7EA44F44-BFD7-4BC9-BB82-E22BBB9AC4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3" y="799"/>
                <a:ext cx="91" cy="545"/>
                <a:chOff x="353" y="799"/>
                <a:chExt cx="91" cy="545"/>
              </a:xfrm>
            </p:grpSpPr>
            <p:sp>
              <p:nvSpPr>
                <p:cNvPr id="20248" name="Rectangle 792">
                  <a:extLst>
                    <a:ext uri="{FF2B5EF4-FFF2-40B4-BE49-F238E27FC236}">
                      <a16:creationId xmlns:a16="http://schemas.microsoft.com/office/drawing/2014/main" id="{ED808A5D-1C8D-4E91-9206-600D6614E9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99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249" name="Rectangle 793">
                  <a:extLst>
                    <a:ext uri="{FF2B5EF4-FFF2-40B4-BE49-F238E27FC236}">
                      <a16:creationId xmlns:a16="http://schemas.microsoft.com/office/drawing/2014/main" id="{F011ECA6-AAB3-46B6-9C61-0E89C7A8DE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253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250" name="Group 794">
                <a:extLst>
                  <a:ext uri="{FF2B5EF4-FFF2-40B4-BE49-F238E27FC236}">
                    <a16:creationId xmlns:a16="http://schemas.microsoft.com/office/drawing/2014/main" id="{CBA1226C-E9BC-46BD-88DF-1638FA752A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353" y="799"/>
                <a:ext cx="91" cy="545"/>
                <a:chOff x="353" y="799"/>
                <a:chExt cx="91" cy="545"/>
              </a:xfrm>
            </p:grpSpPr>
            <p:sp>
              <p:nvSpPr>
                <p:cNvPr id="20251" name="Rectangle 795">
                  <a:extLst>
                    <a:ext uri="{FF2B5EF4-FFF2-40B4-BE49-F238E27FC236}">
                      <a16:creationId xmlns:a16="http://schemas.microsoft.com/office/drawing/2014/main" id="{5DBD6C76-AAE0-4EFF-920D-5D83683020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99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252" name="Rectangle 796">
                  <a:extLst>
                    <a:ext uri="{FF2B5EF4-FFF2-40B4-BE49-F238E27FC236}">
                      <a16:creationId xmlns:a16="http://schemas.microsoft.com/office/drawing/2014/main" id="{14885533-D9D3-415D-A1D1-8E2812B502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253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253" name="AutoShape 797">
                <a:extLst>
                  <a:ext uri="{FF2B5EF4-FFF2-40B4-BE49-F238E27FC236}">
                    <a16:creationId xmlns:a16="http://schemas.microsoft.com/office/drawing/2014/main" id="{3A07BCE6-6893-4F5A-A1BB-FA0705DA83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" y="872"/>
                <a:ext cx="400" cy="398"/>
              </a:xfrm>
              <a:custGeom>
                <a:avLst/>
                <a:gdLst>
                  <a:gd name="G0" fmla="+- 5772 0 0"/>
                  <a:gd name="G1" fmla="+- 21600 0 5772"/>
                  <a:gd name="G2" fmla="+- 21600 0 5772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72" y="10800"/>
                    </a:moveTo>
                    <a:cubicBezTo>
                      <a:pt x="5772" y="13577"/>
                      <a:pt x="8023" y="15828"/>
                      <a:pt x="10800" y="15828"/>
                    </a:cubicBezTo>
                    <a:cubicBezTo>
                      <a:pt x="13577" y="15828"/>
                      <a:pt x="15828" y="13577"/>
                      <a:pt x="15828" y="10800"/>
                    </a:cubicBezTo>
                    <a:cubicBezTo>
                      <a:pt x="15828" y="8023"/>
                      <a:pt x="13577" y="5772"/>
                      <a:pt x="10800" y="5772"/>
                    </a:cubicBezTo>
                    <a:cubicBezTo>
                      <a:pt x="8023" y="5772"/>
                      <a:pt x="5772" y="8023"/>
                      <a:pt x="5772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254" name="Group 798">
              <a:extLst>
                <a:ext uri="{FF2B5EF4-FFF2-40B4-BE49-F238E27FC236}">
                  <a16:creationId xmlns:a16="http://schemas.microsoft.com/office/drawing/2014/main" id="{11485540-2B23-46B4-A270-1461B669E8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9" y="935"/>
              <a:ext cx="390" cy="390"/>
              <a:chOff x="126" y="1480"/>
              <a:chExt cx="545" cy="545"/>
            </a:xfrm>
          </p:grpSpPr>
          <p:sp>
            <p:nvSpPr>
              <p:cNvPr id="20255" name="AutoShape 799">
                <a:extLst>
                  <a:ext uri="{FF2B5EF4-FFF2-40B4-BE49-F238E27FC236}">
                    <a16:creationId xmlns:a16="http://schemas.microsoft.com/office/drawing/2014/main" id="{B18F14AC-989A-43D1-8A83-08ADFBA79F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" y="1510"/>
                <a:ext cx="484" cy="482"/>
              </a:xfrm>
              <a:custGeom>
                <a:avLst/>
                <a:gdLst>
                  <a:gd name="G0" fmla="+- 7581 0 0"/>
                  <a:gd name="G1" fmla="+- 21600 0 7581"/>
                  <a:gd name="G2" fmla="+- 21600 0 758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581" y="10800"/>
                    </a:moveTo>
                    <a:cubicBezTo>
                      <a:pt x="7581" y="12578"/>
                      <a:pt x="9022" y="14019"/>
                      <a:pt x="10800" y="14019"/>
                    </a:cubicBezTo>
                    <a:cubicBezTo>
                      <a:pt x="12578" y="14019"/>
                      <a:pt x="14019" y="12578"/>
                      <a:pt x="14019" y="10800"/>
                    </a:cubicBezTo>
                    <a:cubicBezTo>
                      <a:pt x="14019" y="9022"/>
                      <a:pt x="12578" y="7581"/>
                      <a:pt x="10800" y="7581"/>
                    </a:cubicBezTo>
                    <a:cubicBezTo>
                      <a:pt x="9022" y="7581"/>
                      <a:pt x="7581" y="9022"/>
                      <a:pt x="758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56" name="Rectangle 800">
                <a:extLst>
                  <a:ext uri="{FF2B5EF4-FFF2-40B4-BE49-F238E27FC236}">
                    <a16:creationId xmlns:a16="http://schemas.microsoft.com/office/drawing/2014/main" id="{4D33236D-0A92-4A9E-B36F-F47C8DEFE1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" y="1480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57" name="Rectangle 801">
                <a:extLst>
                  <a:ext uri="{FF2B5EF4-FFF2-40B4-BE49-F238E27FC236}">
                    <a16:creationId xmlns:a16="http://schemas.microsoft.com/office/drawing/2014/main" id="{B83E8456-B606-41C3-8C42-4D92B97453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" y="1934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58" name="Rectangle 802">
                <a:extLst>
                  <a:ext uri="{FF2B5EF4-FFF2-40B4-BE49-F238E27FC236}">
                    <a16:creationId xmlns:a16="http://schemas.microsoft.com/office/drawing/2014/main" id="{7C6D01EC-8808-4CBD-8067-9F3FE8192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603" y="1708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59" name="Rectangle 803">
                <a:extLst>
                  <a:ext uri="{FF2B5EF4-FFF2-40B4-BE49-F238E27FC236}">
                    <a16:creationId xmlns:a16="http://schemas.microsoft.com/office/drawing/2014/main" id="{DD9DB0C2-3370-452A-BFFF-8042DE2EC5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49" y="1708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60" name="Rectangle 804">
                <a:extLst>
                  <a:ext uri="{FF2B5EF4-FFF2-40B4-BE49-F238E27FC236}">
                    <a16:creationId xmlns:a16="http://schemas.microsoft.com/office/drawing/2014/main" id="{6B74E918-5B43-43BA-9992-967F367531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535" y="1545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61" name="Rectangle 805">
                <a:extLst>
                  <a:ext uri="{FF2B5EF4-FFF2-40B4-BE49-F238E27FC236}">
                    <a16:creationId xmlns:a16="http://schemas.microsoft.com/office/drawing/2014/main" id="{A93ACCF3-BB20-4136-BA23-CFC6131AC3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14" y="1866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62" name="Rectangle 806">
                <a:extLst>
                  <a:ext uri="{FF2B5EF4-FFF2-40B4-BE49-F238E27FC236}">
                    <a16:creationId xmlns:a16="http://schemas.microsoft.com/office/drawing/2014/main" id="{E1562190-B388-47AA-B2AC-0545E6E906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535" y="1867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63" name="Rectangle 807">
                <a:extLst>
                  <a:ext uri="{FF2B5EF4-FFF2-40B4-BE49-F238E27FC236}">
                    <a16:creationId xmlns:a16="http://schemas.microsoft.com/office/drawing/2014/main" id="{0C694881-242E-4725-BF24-8659ABC307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214" y="1546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64" name="Rectangle 808">
                <a:extLst>
                  <a:ext uri="{FF2B5EF4-FFF2-40B4-BE49-F238E27FC236}">
                    <a16:creationId xmlns:a16="http://schemas.microsoft.com/office/drawing/2014/main" id="{6E59DFCB-268E-4F26-8DBB-9F0EDE870B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488" y="1509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65" name="Rectangle 809">
                <a:extLst>
                  <a:ext uri="{FF2B5EF4-FFF2-40B4-BE49-F238E27FC236}">
                    <a16:creationId xmlns:a16="http://schemas.microsoft.com/office/drawing/2014/main" id="{C4A29531-9EE3-4385-9B46-3666FE1FE1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61" y="1902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66" name="Rectangle 810">
                <a:extLst>
                  <a:ext uri="{FF2B5EF4-FFF2-40B4-BE49-F238E27FC236}">
                    <a16:creationId xmlns:a16="http://schemas.microsoft.com/office/drawing/2014/main" id="{F5A6FF2F-527E-4B31-B930-BF2ADF786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571" y="1820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67" name="Rectangle 811">
                <a:extLst>
                  <a:ext uri="{FF2B5EF4-FFF2-40B4-BE49-F238E27FC236}">
                    <a16:creationId xmlns:a16="http://schemas.microsoft.com/office/drawing/2014/main" id="{5B6E1C06-9F39-4F68-AB9F-12C095E1E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78" y="1593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68" name="Rectangle 812">
                <a:extLst>
                  <a:ext uri="{FF2B5EF4-FFF2-40B4-BE49-F238E27FC236}">
                    <a16:creationId xmlns:a16="http://schemas.microsoft.com/office/drawing/2014/main" id="{EA090A93-0C59-40DB-A655-DE322FE1D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594" y="1647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69" name="Rectangle 813">
                <a:extLst>
                  <a:ext uri="{FF2B5EF4-FFF2-40B4-BE49-F238E27FC236}">
                    <a16:creationId xmlns:a16="http://schemas.microsoft.com/office/drawing/2014/main" id="{D56AC981-E71C-48B9-A9E8-9F25E46596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55" y="1764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70" name="Rectangle 814">
                <a:extLst>
                  <a:ext uri="{FF2B5EF4-FFF2-40B4-BE49-F238E27FC236}">
                    <a16:creationId xmlns:a16="http://schemas.microsoft.com/office/drawing/2014/main" id="{F4F632AE-394C-485E-A428-72EB94629D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900000">
                <a:off x="433" y="1926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71" name="Rectangle 815">
                <a:extLst>
                  <a:ext uri="{FF2B5EF4-FFF2-40B4-BE49-F238E27FC236}">
                    <a16:creationId xmlns:a16="http://schemas.microsoft.com/office/drawing/2014/main" id="{542D2CC0-5F40-4FC9-9ABF-40FEBC882C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900000">
                <a:off x="316" y="1487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72" name="Rectangle 816">
                <a:extLst>
                  <a:ext uri="{FF2B5EF4-FFF2-40B4-BE49-F238E27FC236}">
                    <a16:creationId xmlns:a16="http://schemas.microsoft.com/office/drawing/2014/main" id="{C8C9195C-CA8A-481F-9D53-B21730FCB3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433" y="1486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73" name="Rectangle 817">
                <a:extLst>
                  <a:ext uri="{FF2B5EF4-FFF2-40B4-BE49-F238E27FC236}">
                    <a16:creationId xmlns:a16="http://schemas.microsoft.com/office/drawing/2014/main" id="{CF8D26EC-4A12-47D5-9F23-F8D5C1BFC7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316" y="1925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74" name="Rectangle 818">
                <a:extLst>
                  <a:ext uri="{FF2B5EF4-FFF2-40B4-BE49-F238E27FC236}">
                    <a16:creationId xmlns:a16="http://schemas.microsoft.com/office/drawing/2014/main" id="{2F3E0654-C194-4E3A-AC91-0BB0490FB7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300000">
                <a:off x="594" y="1765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75" name="Rectangle 819">
                <a:extLst>
                  <a:ext uri="{FF2B5EF4-FFF2-40B4-BE49-F238E27FC236}">
                    <a16:creationId xmlns:a16="http://schemas.microsoft.com/office/drawing/2014/main" id="{54701284-9E65-466A-97E3-467C5B407C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300000">
                <a:off x="155" y="1648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76" name="Rectangle 820">
                <a:extLst>
                  <a:ext uri="{FF2B5EF4-FFF2-40B4-BE49-F238E27FC236}">
                    <a16:creationId xmlns:a16="http://schemas.microsoft.com/office/drawing/2014/main" id="{87AE8055-BB24-4E47-A674-217B837DD0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571" y="1592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77" name="Rectangle 821">
                <a:extLst>
                  <a:ext uri="{FF2B5EF4-FFF2-40B4-BE49-F238E27FC236}">
                    <a16:creationId xmlns:a16="http://schemas.microsoft.com/office/drawing/2014/main" id="{ED803EAA-FBDF-447E-B53F-DE7AAA7EB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178" y="1819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78" name="Rectangle 822">
                <a:extLst>
                  <a:ext uri="{FF2B5EF4-FFF2-40B4-BE49-F238E27FC236}">
                    <a16:creationId xmlns:a16="http://schemas.microsoft.com/office/drawing/2014/main" id="{A428F518-8667-42A7-BD58-B392157EC5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488" y="1903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79" name="Rectangle 823">
                <a:extLst>
                  <a:ext uri="{FF2B5EF4-FFF2-40B4-BE49-F238E27FC236}">
                    <a16:creationId xmlns:a16="http://schemas.microsoft.com/office/drawing/2014/main" id="{2A1775C3-66D6-4E31-B0B8-4194D9F00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61" y="1510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80" name="AutoShape 824">
                <a:extLst>
                  <a:ext uri="{FF2B5EF4-FFF2-40B4-BE49-F238E27FC236}">
                    <a16:creationId xmlns:a16="http://schemas.microsoft.com/office/drawing/2014/main" id="{67BB03F8-A077-46C4-9C01-749709685C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" y="1534"/>
                <a:ext cx="436" cy="434"/>
              </a:xfrm>
              <a:custGeom>
                <a:avLst/>
                <a:gdLst>
                  <a:gd name="G0" fmla="+- 5772 0 0"/>
                  <a:gd name="G1" fmla="+- 21600 0 5772"/>
                  <a:gd name="G2" fmla="+- 21600 0 5772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72" y="10800"/>
                    </a:moveTo>
                    <a:cubicBezTo>
                      <a:pt x="5772" y="13577"/>
                      <a:pt x="8023" y="15828"/>
                      <a:pt x="10800" y="15828"/>
                    </a:cubicBezTo>
                    <a:cubicBezTo>
                      <a:pt x="13577" y="15828"/>
                      <a:pt x="15828" y="13577"/>
                      <a:pt x="15828" y="10800"/>
                    </a:cubicBezTo>
                    <a:cubicBezTo>
                      <a:pt x="15828" y="8023"/>
                      <a:pt x="13577" y="5772"/>
                      <a:pt x="10800" y="5772"/>
                    </a:cubicBezTo>
                    <a:cubicBezTo>
                      <a:pt x="8023" y="5772"/>
                      <a:pt x="5772" y="8023"/>
                      <a:pt x="5772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281" name="WordArt 825">
              <a:extLst>
                <a:ext uri="{FF2B5EF4-FFF2-40B4-BE49-F238E27FC236}">
                  <a16:creationId xmlns:a16="http://schemas.microsoft.com/office/drawing/2014/main" id="{676C806E-CE4E-444B-9618-6234F0E674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71" y="708"/>
              <a:ext cx="816" cy="16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24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ASP</a:t>
              </a:r>
              <a:r>
                <a:rPr lang="ja-JP" altLang="en-US" sz="24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サービス</a:t>
              </a:r>
            </a:p>
          </p:txBody>
        </p:sp>
      </p:grpSp>
      <p:sp>
        <p:nvSpPr>
          <p:cNvPr id="20282" name="Text Box 826">
            <a:extLst>
              <a:ext uri="{FF2B5EF4-FFF2-40B4-BE49-F238E27FC236}">
                <a16:creationId xmlns:a16="http://schemas.microsoft.com/office/drawing/2014/main" id="{46CA5EA4-F572-431C-913E-3BD234C922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 dirty="0">
                <a:ea typeface="メイリオ" panose="020B0604030504040204" pitchFamily="50" charset="-128"/>
              </a:rPr>
              <a:t>Web</a:t>
            </a:r>
            <a:r>
              <a:rPr lang="ja-JP" altLang="en-US" sz="800" dirty="0">
                <a:ea typeface="メイリオ" panose="020B0604030504040204" pitchFamily="50" charset="-128"/>
              </a:rPr>
              <a:t>サービス</a:t>
            </a:r>
          </a:p>
        </p:txBody>
      </p:sp>
      <p:sp>
        <p:nvSpPr>
          <p:cNvPr id="20283" name="Text Box 827">
            <a:extLst>
              <a:ext uri="{FF2B5EF4-FFF2-40B4-BE49-F238E27FC236}">
                <a16:creationId xmlns:a16="http://schemas.microsoft.com/office/drawing/2014/main" id="{5AEAADE7-59F6-4E43-87DB-60B1731DEE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アクセス解析ページ</a:t>
            </a:r>
          </a:p>
        </p:txBody>
      </p:sp>
      <p:sp>
        <p:nvSpPr>
          <p:cNvPr id="20284" name="Text Box 828">
            <a:extLst>
              <a:ext uri="{FF2B5EF4-FFF2-40B4-BE49-F238E27FC236}">
                <a16:creationId xmlns:a16="http://schemas.microsoft.com/office/drawing/2014/main" id="{5220ADC0-3B97-4C00-AAFD-BBA2379B01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 dirty="0">
                <a:ea typeface="メイリオ" panose="020B0604030504040204" pitchFamily="50" charset="-128"/>
              </a:rPr>
              <a:t>API</a:t>
            </a:r>
            <a:r>
              <a:rPr lang="ja-JP" altLang="en-US" sz="800" dirty="0">
                <a:ea typeface="メイリオ" panose="020B0604030504040204" pitchFamily="50" charset="-128"/>
              </a:rPr>
              <a:t>サービス</a:t>
            </a:r>
          </a:p>
        </p:txBody>
      </p:sp>
      <p:sp>
        <p:nvSpPr>
          <p:cNvPr id="20285" name="Text Box 829">
            <a:extLst>
              <a:ext uri="{FF2B5EF4-FFF2-40B4-BE49-F238E27FC236}">
                <a16:creationId xmlns:a16="http://schemas.microsoft.com/office/drawing/2014/main" id="{56E57E4A-4D30-4583-B6E0-13B028A70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メンテナンス中画面</a:t>
            </a:r>
          </a:p>
        </p:txBody>
      </p:sp>
      <p:sp>
        <p:nvSpPr>
          <p:cNvPr id="20286" name="Text Box 830">
            <a:extLst>
              <a:ext uri="{FF2B5EF4-FFF2-40B4-BE49-F238E27FC236}">
                <a16:creationId xmlns:a16="http://schemas.microsoft.com/office/drawing/2014/main" id="{293788FF-6FB7-4E46-BAFC-B5EAB77360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 dirty="0">
                <a:ea typeface="メイリオ" panose="020B0604030504040204" pitchFamily="50" charset="-128"/>
              </a:rPr>
              <a:t>ASP</a:t>
            </a:r>
            <a:r>
              <a:rPr lang="ja-JP" altLang="en-US" sz="800" dirty="0">
                <a:ea typeface="メイリオ" panose="020B0604030504040204" pitchFamily="50" charset="-128"/>
              </a:rPr>
              <a:t>サービス</a:t>
            </a:r>
          </a:p>
        </p:txBody>
      </p:sp>
      <p:sp>
        <p:nvSpPr>
          <p:cNvPr id="28719" name="Text Box 1071">
            <a:extLst>
              <a:ext uri="{FF2B5EF4-FFF2-40B4-BE49-F238E27FC236}">
                <a16:creationId xmlns:a16="http://schemas.microsoft.com/office/drawing/2014/main" id="{127BD287-ECC8-4D07-AD61-D0FCCBC13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音楽配信</a:t>
            </a:r>
          </a:p>
        </p:txBody>
      </p:sp>
      <p:sp>
        <p:nvSpPr>
          <p:cNvPr id="28720" name="Text Box 1072">
            <a:extLst>
              <a:ext uri="{FF2B5EF4-FFF2-40B4-BE49-F238E27FC236}">
                <a16:creationId xmlns:a16="http://schemas.microsoft.com/office/drawing/2014/main" id="{F6E83339-7DF7-4BF4-8708-68794052DC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音楽配信</a:t>
            </a:r>
          </a:p>
        </p:txBody>
      </p:sp>
      <p:sp>
        <p:nvSpPr>
          <p:cNvPr id="28722" name="Text Box 1074">
            <a:extLst>
              <a:ext uri="{FF2B5EF4-FFF2-40B4-BE49-F238E27FC236}">
                <a16:creationId xmlns:a16="http://schemas.microsoft.com/office/drawing/2014/main" id="{93BED9CC-19B0-4F82-8425-22623E518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自治体サイト</a:t>
            </a:r>
          </a:p>
        </p:txBody>
      </p:sp>
      <p:grpSp>
        <p:nvGrpSpPr>
          <p:cNvPr id="28723" name="Group 1075">
            <a:extLst>
              <a:ext uri="{FF2B5EF4-FFF2-40B4-BE49-F238E27FC236}">
                <a16:creationId xmlns:a16="http://schemas.microsoft.com/office/drawing/2014/main" id="{44EE8CE4-8F0F-411E-ADE6-FEBFD453800A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724400"/>
            <a:ext cx="1584325" cy="1584325"/>
            <a:chOff x="262" y="527"/>
            <a:chExt cx="998" cy="998"/>
          </a:xfrm>
        </p:grpSpPr>
        <p:grpSp>
          <p:nvGrpSpPr>
            <p:cNvPr id="28724" name="Group 1076">
              <a:extLst>
                <a:ext uri="{FF2B5EF4-FFF2-40B4-BE49-F238E27FC236}">
                  <a16:creationId xmlns:a16="http://schemas.microsoft.com/office/drawing/2014/main" id="{F8432C31-5AFE-4EA5-BFD0-BECF903B20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527"/>
              <a:ext cx="998" cy="998"/>
              <a:chOff x="262" y="527"/>
              <a:chExt cx="2178" cy="2223"/>
            </a:xfrm>
          </p:grpSpPr>
          <p:sp>
            <p:nvSpPr>
              <p:cNvPr id="28725" name="AutoShape 1077">
                <a:extLst>
                  <a:ext uri="{FF2B5EF4-FFF2-40B4-BE49-F238E27FC236}">
                    <a16:creationId xmlns:a16="http://schemas.microsoft.com/office/drawing/2014/main" id="{E3EE1344-8FEB-4471-8319-46C4D43033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26" name="AutoShape 1078">
                <a:extLst>
                  <a:ext uri="{FF2B5EF4-FFF2-40B4-BE49-F238E27FC236}">
                    <a16:creationId xmlns:a16="http://schemas.microsoft.com/office/drawing/2014/main" id="{A8178FB0-A87A-4317-8134-8EC87C6BA4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27" name="Rectangle 1079">
                <a:extLst>
                  <a:ext uri="{FF2B5EF4-FFF2-40B4-BE49-F238E27FC236}">
                    <a16:creationId xmlns:a16="http://schemas.microsoft.com/office/drawing/2014/main" id="{F48E8DA2-1591-4D45-9852-2FD5F3329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28" name="Rectangle 1080">
                <a:extLst>
                  <a:ext uri="{FF2B5EF4-FFF2-40B4-BE49-F238E27FC236}">
                    <a16:creationId xmlns:a16="http://schemas.microsoft.com/office/drawing/2014/main" id="{C0CE8947-20AF-47DB-BB72-584141034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29" name="Rectangle 1081">
                <a:extLst>
                  <a:ext uri="{FF2B5EF4-FFF2-40B4-BE49-F238E27FC236}">
                    <a16:creationId xmlns:a16="http://schemas.microsoft.com/office/drawing/2014/main" id="{BFB28636-0B18-4D34-AF11-A09E6316A7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30" name="Rectangle 1082">
                <a:extLst>
                  <a:ext uri="{FF2B5EF4-FFF2-40B4-BE49-F238E27FC236}">
                    <a16:creationId xmlns:a16="http://schemas.microsoft.com/office/drawing/2014/main" id="{1C1F4D7F-DF8D-46A5-9CC8-CAC8476C43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31" name="Rectangle 1083">
                <a:extLst>
                  <a:ext uri="{FF2B5EF4-FFF2-40B4-BE49-F238E27FC236}">
                    <a16:creationId xmlns:a16="http://schemas.microsoft.com/office/drawing/2014/main" id="{B1013EC2-2E2E-4236-9D5A-9DE4BF62E2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32" name="AutoShape 1084">
                <a:extLst>
                  <a:ext uri="{FF2B5EF4-FFF2-40B4-BE49-F238E27FC236}">
                    <a16:creationId xmlns:a16="http://schemas.microsoft.com/office/drawing/2014/main" id="{6CC67125-BE45-47DE-8CBE-0FA2DD002C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8733" name="Group 1085">
                <a:extLst>
                  <a:ext uri="{FF2B5EF4-FFF2-40B4-BE49-F238E27FC236}">
                    <a16:creationId xmlns:a16="http://schemas.microsoft.com/office/drawing/2014/main" id="{98F83313-3467-4639-A86D-4261916070E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28734" name="Group 1086">
                  <a:extLst>
                    <a:ext uri="{FF2B5EF4-FFF2-40B4-BE49-F238E27FC236}">
                      <a16:creationId xmlns:a16="http://schemas.microsoft.com/office/drawing/2014/main" id="{6B8B05B0-19A7-4F3D-B466-56499C47730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28735" name="AutoShape 1087">
                    <a:extLst>
                      <a:ext uri="{FF2B5EF4-FFF2-40B4-BE49-F238E27FC236}">
                        <a16:creationId xmlns:a16="http://schemas.microsoft.com/office/drawing/2014/main" id="{876675AE-35D2-4751-9F7D-244FB8F035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36" name="Rectangle 1088">
                    <a:extLst>
                      <a:ext uri="{FF2B5EF4-FFF2-40B4-BE49-F238E27FC236}">
                        <a16:creationId xmlns:a16="http://schemas.microsoft.com/office/drawing/2014/main" id="{C595FB85-BB30-487A-AB40-222057F6AF0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737" name="Group 1089">
                  <a:extLst>
                    <a:ext uri="{FF2B5EF4-FFF2-40B4-BE49-F238E27FC236}">
                      <a16:creationId xmlns:a16="http://schemas.microsoft.com/office/drawing/2014/main" id="{67DBE4BE-9981-4E47-9461-43B0A70E521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28738" name="AutoShape 1090">
                    <a:extLst>
                      <a:ext uri="{FF2B5EF4-FFF2-40B4-BE49-F238E27FC236}">
                        <a16:creationId xmlns:a16="http://schemas.microsoft.com/office/drawing/2014/main" id="{EEBBCD79-932B-41FC-A408-04661300733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39" name="Rectangle 1091">
                    <a:extLst>
                      <a:ext uri="{FF2B5EF4-FFF2-40B4-BE49-F238E27FC236}">
                        <a16:creationId xmlns:a16="http://schemas.microsoft.com/office/drawing/2014/main" id="{D897429B-8E86-453F-A2A5-5FE326CE020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40" name="Rectangle 1092">
                    <a:extLst>
                      <a:ext uri="{FF2B5EF4-FFF2-40B4-BE49-F238E27FC236}">
                        <a16:creationId xmlns:a16="http://schemas.microsoft.com/office/drawing/2014/main" id="{9D4C2106-CE82-4AB3-B13E-72A92537E9D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741" name="Group 1093">
                  <a:extLst>
                    <a:ext uri="{FF2B5EF4-FFF2-40B4-BE49-F238E27FC236}">
                      <a16:creationId xmlns:a16="http://schemas.microsoft.com/office/drawing/2014/main" id="{6571A106-B6B1-467F-8DD7-BE9BADDA1C8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28742" name="AutoShape 1094">
                    <a:extLst>
                      <a:ext uri="{FF2B5EF4-FFF2-40B4-BE49-F238E27FC236}">
                        <a16:creationId xmlns:a16="http://schemas.microsoft.com/office/drawing/2014/main" id="{42A2E11B-A2C1-45A1-8187-16F5B74DA58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8743" name="Group 1095">
                    <a:extLst>
                      <a:ext uri="{FF2B5EF4-FFF2-40B4-BE49-F238E27FC236}">
                        <a16:creationId xmlns:a16="http://schemas.microsoft.com/office/drawing/2014/main" id="{8AF58C57-797F-4883-AECE-9DF77D7DB8E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28744" name="Rectangle 1096">
                      <a:extLst>
                        <a:ext uri="{FF2B5EF4-FFF2-40B4-BE49-F238E27FC236}">
                          <a16:creationId xmlns:a16="http://schemas.microsoft.com/office/drawing/2014/main" id="{30E1DC20-9B10-4BB7-BE01-A59102E32A3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745" name="Rectangle 1097">
                      <a:extLst>
                        <a:ext uri="{FF2B5EF4-FFF2-40B4-BE49-F238E27FC236}">
                          <a16:creationId xmlns:a16="http://schemas.microsoft.com/office/drawing/2014/main" id="{66BDF617-2037-4AE6-9A51-F31438641A7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28746" name="AutoShape 1098">
              <a:extLst>
                <a:ext uri="{FF2B5EF4-FFF2-40B4-BE49-F238E27FC236}">
                  <a16:creationId xmlns:a16="http://schemas.microsoft.com/office/drawing/2014/main" id="{E42634D2-2D46-4AF9-ABF8-26B141CABF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" y="665"/>
              <a:ext cx="104" cy="99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47" name="WordArt 1099">
              <a:extLst>
                <a:ext uri="{FF2B5EF4-FFF2-40B4-BE49-F238E27FC236}">
                  <a16:creationId xmlns:a16="http://schemas.microsoft.com/office/drawing/2014/main" id="{C32E243A-DD0E-4100-B7D9-11E01D9CA5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8" y="709"/>
              <a:ext cx="593" cy="9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i="1" kern="1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Music Download</a:t>
              </a:r>
              <a:endParaRPr lang="ja-JP" altLang="en-US" sz="3600" b="1" i="1" kern="1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748" name="Rectangle 1100">
              <a:extLst>
                <a:ext uri="{FF2B5EF4-FFF2-40B4-BE49-F238E27FC236}">
                  <a16:creationId xmlns:a16="http://schemas.microsoft.com/office/drawing/2014/main" id="{9A6F804D-7892-4E59-BA6F-64A839A73A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754"/>
              <a:ext cx="91" cy="4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749" name="Group 1101">
              <a:extLst>
                <a:ext uri="{FF2B5EF4-FFF2-40B4-BE49-F238E27FC236}">
                  <a16:creationId xmlns:a16="http://schemas.microsoft.com/office/drawing/2014/main" id="{F022846C-145B-426B-88D5-309F620407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" y="1117"/>
              <a:ext cx="907" cy="317"/>
              <a:chOff x="308" y="1035"/>
              <a:chExt cx="1360" cy="399"/>
            </a:xfrm>
          </p:grpSpPr>
          <p:sp>
            <p:nvSpPr>
              <p:cNvPr id="28750" name="Rectangle 1102" descr="右上がり対角線 (反転)">
                <a:extLst>
                  <a:ext uri="{FF2B5EF4-FFF2-40B4-BE49-F238E27FC236}">
                    <a16:creationId xmlns:a16="http://schemas.microsoft.com/office/drawing/2014/main" id="{9B1A2C4F-3E5D-4DE4-A7F3-56DA4329A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1035"/>
                <a:ext cx="127" cy="108"/>
              </a:xfrm>
              <a:prstGeom prst="rect">
                <a:avLst/>
              </a:prstGeom>
              <a:pattFill prst="dkUpDiag">
                <a:fgClr>
                  <a:srgbClr val="969696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1" name="Rectangle 1103" descr="右上がり対角線 (反転)">
                <a:extLst>
                  <a:ext uri="{FF2B5EF4-FFF2-40B4-BE49-F238E27FC236}">
                    <a16:creationId xmlns:a16="http://schemas.microsoft.com/office/drawing/2014/main" id="{56D680BD-9FB1-462A-B447-43DBB7C23A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1180"/>
                <a:ext cx="127" cy="109"/>
              </a:xfrm>
              <a:prstGeom prst="rect">
                <a:avLst/>
              </a:prstGeom>
              <a:pattFill prst="dkUpDiag">
                <a:fgClr>
                  <a:srgbClr val="969696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2" name="Rectangle 1104" descr="右上がり対角線 (反転)">
                <a:extLst>
                  <a:ext uri="{FF2B5EF4-FFF2-40B4-BE49-F238E27FC236}">
                    <a16:creationId xmlns:a16="http://schemas.microsoft.com/office/drawing/2014/main" id="{9C627FB5-1E54-4838-852A-55C4EF2FE0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1325"/>
                <a:ext cx="127" cy="109"/>
              </a:xfrm>
              <a:prstGeom prst="rect">
                <a:avLst/>
              </a:prstGeom>
              <a:pattFill prst="dkUpDiag">
                <a:fgClr>
                  <a:srgbClr val="969696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3" name="Rectangle 1105" descr="横線">
                <a:extLst>
                  <a:ext uri="{FF2B5EF4-FFF2-40B4-BE49-F238E27FC236}">
                    <a16:creationId xmlns:a16="http://schemas.microsoft.com/office/drawing/2014/main" id="{3D3F8E02-A083-4AFD-8A2C-28C5CB9A4D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" y="1035"/>
                <a:ext cx="253" cy="109"/>
              </a:xfrm>
              <a:prstGeom prst="rect">
                <a:avLst/>
              </a:prstGeom>
              <a:pattFill prst="ltHorz">
                <a:fgClr>
                  <a:schemeClr val="bg1"/>
                </a:fgClr>
                <a:bgClr>
                  <a:schemeClr val="tx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4" name="Rectangle 1106" descr="横線">
                <a:extLst>
                  <a:ext uri="{FF2B5EF4-FFF2-40B4-BE49-F238E27FC236}">
                    <a16:creationId xmlns:a16="http://schemas.microsoft.com/office/drawing/2014/main" id="{D551BFC0-56AE-4632-9FA9-BB05383A37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" y="1180"/>
                <a:ext cx="253" cy="109"/>
              </a:xfrm>
              <a:prstGeom prst="rect">
                <a:avLst/>
              </a:prstGeom>
              <a:pattFill prst="ltHorz">
                <a:fgClr>
                  <a:schemeClr val="bg1"/>
                </a:fgClr>
                <a:bgClr>
                  <a:schemeClr val="tx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5" name="Rectangle 1107" descr="横線">
                <a:extLst>
                  <a:ext uri="{FF2B5EF4-FFF2-40B4-BE49-F238E27FC236}">
                    <a16:creationId xmlns:a16="http://schemas.microsoft.com/office/drawing/2014/main" id="{9CBC4349-3ED5-437A-8E75-0E10C52B66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" y="1325"/>
                <a:ext cx="253" cy="109"/>
              </a:xfrm>
              <a:prstGeom prst="rect">
                <a:avLst/>
              </a:prstGeom>
              <a:pattFill prst="ltHorz">
                <a:fgClr>
                  <a:schemeClr val="bg1"/>
                </a:fgClr>
                <a:bgClr>
                  <a:schemeClr val="tx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6" name="Rectangle 1108" descr="右上がり対角線 (反転)">
                <a:extLst>
                  <a:ext uri="{FF2B5EF4-FFF2-40B4-BE49-F238E27FC236}">
                    <a16:creationId xmlns:a16="http://schemas.microsoft.com/office/drawing/2014/main" id="{EA177112-D63D-4CD5-A85F-82506EE237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1035"/>
                <a:ext cx="127" cy="108"/>
              </a:xfrm>
              <a:prstGeom prst="rect">
                <a:avLst/>
              </a:prstGeom>
              <a:pattFill prst="dkUpDiag">
                <a:fgClr>
                  <a:srgbClr val="969696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7" name="Rectangle 1109" descr="右上がり対角線 (反転)">
                <a:extLst>
                  <a:ext uri="{FF2B5EF4-FFF2-40B4-BE49-F238E27FC236}">
                    <a16:creationId xmlns:a16="http://schemas.microsoft.com/office/drawing/2014/main" id="{366CF809-DA52-41D3-B8A7-137EBEEE5C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1180"/>
                <a:ext cx="127" cy="109"/>
              </a:xfrm>
              <a:prstGeom prst="rect">
                <a:avLst/>
              </a:prstGeom>
              <a:pattFill prst="dkUpDiag">
                <a:fgClr>
                  <a:srgbClr val="969696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8" name="Rectangle 1110" descr="右上がり対角線 (反転)">
                <a:extLst>
                  <a:ext uri="{FF2B5EF4-FFF2-40B4-BE49-F238E27FC236}">
                    <a16:creationId xmlns:a16="http://schemas.microsoft.com/office/drawing/2014/main" id="{8CAA2F00-7E4A-4477-B4AF-C3F8EC4AD6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1325"/>
                <a:ext cx="127" cy="109"/>
              </a:xfrm>
              <a:prstGeom prst="rect">
                <a:avLst/>
              </a:prstGeom>
              <a:pattFill prst="dkUpDiag">
                <a:fgClr>
                  <a:srgbClr val="969696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9" name="Rectangle 1111" descr="横線">
                <a:extLst>
                  <a:ext uri="{FF2B5EF4-FFF2-40B4-BE49-F238E27FC236}">
                    <a16:creationId xmlns:a16="http://schemas.microsoft.com/office/drawing/2014/main" id="{399D886F-E2CD-4EC4-B019-26A9762DC4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2" y="1035"/>
                <a:ext cx="253" cy="109"/>
              </a:xfrm>
              <a:prstGeom prst="rect">
                <a:avLst/>
              </a:prstGeom>
              <a:pattFill prst="ltHorz">
                <a:fgClr>
                  <a:schemeClr val="bg1"/>
                </a:fgClr>
                <a:bgClr>
                  <a:schemeClr val="tx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0" name="Rectangle 1112" descr="横線">
                <a:extLst>
                  <a:ext uri="{FF2B5EF4-FFF2-40B4-BE49-F238E27FC236}">
                    <a16:creationId xmlns:a16="http://schemas.microsoft.com/office/drawing/2014/main" id="{B1DBB82C-5E72-49EC-97B6-47ECA4ABC6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2" y="1180"/>
                <a:ext cx="253" cy="109"/>
              </a:xfrm>
              <a:prstGeom prst="rect">
                <a:avLst/>
              </a:prstGeom>
              <a:pattFill prst="ltHorz">
                <a:fgClr>
                  <a:schemeClr val="bg1"/>
                </a:fgClr>
                <a:bgClr>
                  <a:schemeClr val="tx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1" name="Rectangle 1113" descr="横線">
                <a:extLst>
                  <a:ext uri="{FF2B5EF4-FFF2-40B4-BE49-F238E27FC236}">
                    <a16:creationId xmlns:a16="http://schemas.microsoft.com/office/drawing/2014/main" id="{BEF502DE-4D08-438E-A39E-5ECBF5C4F4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2" y="1325"/>
                <a:ext cx="253" cy="109"/>
              </a:xfrm>
              <a:prstGeom prst="rect">
                <a:avLst/>
              </a:prstGeom>
              <a:pattFill prst="ltHorz">
                <a:fgClr>
                  <a:schemeClr val="bg1"/>
                </a:fgClr>
                <a:bgClr>
                  <a:schemeClr val="tx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2" name="Rectangle 1114" descr="右上がり対角線 (反転)">
                <a:extLst>
                  <a:ext uri="{FF2B5EF4-FFF2-40B4-BE49-F238E27FC236}">
                    <a16:creationId xmlns:a16="http://schemas.microsoft.com/office/drawing/2014/main" id="{6B7F5D0C-6A45-4299-8EB1-0F5CE2C0E2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035"/>
                <a:ext cx="113" cy="108"/>
              </a:xfrm>
              <a:prstGeom prst="rect">
                <a:avLst/>
              </a:prstGeom>
              <a:pattFill prst="dkUpDiag">
                <a:fgClr>
                  <a:srgbClr val="969696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3" name="Rectangle 1115" descr="右上がり対角線 (反転)">
                <a:extLst>
                  <a:ext uri="{FF2B5EF4-FFF2-40B4-BE49-F238E27FC236}">
                    <a16:creationId xmlns:a16="http://schemas.microsoft.com/office/drawing/2014/main" id="{E87264F2-0A67-4978-990E-04566E429E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180"/>
                <a:ext cx="113" cy="109"/>
              </a:xfrm>
              <a:prstGeom prst="rect">
                <a:avLst/>
              </a:prstGeom>
              <a:pattFill prst="dkUpDiag">
                <a:fgClr>
                  <a:srgbClr val="969696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4" name="Rectangle 1116" descr="右上がり対角線 (反転)">
                <a:extLst>
                  <a:ext uri="{FF2B5EF4-FFF2-40B4-BE49-F238E27FC236}">
                    <a16:creationId xmlns:a16="http://schemas.microsoft.com/office/drawing/2014/main" id="{09EA792B-39D6-4144-8BEA-72F6C8955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325"/>
                <a:ext cx="113" cy="109"/>
              </a:xfrm>
              <a:prstGeom prst="rect">
                <a:avLst/>
              </a:prstGeom>
              <a:pattFill prst="dkUpDiag">
                <a:fgClr>
                  <a:srgbClr val="969696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5" name="Rectangle 1117" descr="横線">
                <a:extLst>
                  <a:ext uri="{FF2B5EF4-FFF2-40B4-BE49-F238E27FC236}">
                    <a16:creationId xmlns:a16="http://schemas.microsoft.com/office/drawing/2014/main" id="{B7EB7CEA-51F8-49C6-8368-6AD11137E7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3" y="1035"/>
                <a:ext cx="225" cy="109"/>
              </a:xfrm>
              <a:prstGeom prst="rect">
                <a:avLst/>
              </a:prstGeom>
              <a:pattFill prst="ltHorz">
                <a:fgClr>
                  <a:schemeClr val="bg1"/>
                </a:fgClr>
                <a:bgClr>
                  <a:schemeClr val="tx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6" name="Rectangle 1118" descr="横線">
                <a:extLst>
                  <a:ext uri="{FF2B5EF4-FFF2-40B4-BE49-F238E27FC236}">
                    <a16:creationId xmlns:a16="http://schemas.microsoft.com/office/drawing/2014/main" id="{0FD7D1BC-9E18-4DD2-B0E1-376A693F39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3" y="1180"/>
                <a:ext cx="225" cy="109"/>
              </a:xfrm>
              <a:prstGeom prst="rect">
                <a:avLst/>
              </a:prstGeom>
              <a:pattFill prst="ltHorz">
                <a:fgClr>
                  <a:schemeClr val="bg1"/>
                </a:fgClr>
                <a:bgClr>
                  <a:schemeClr val="tx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7" name="Rectangle 1119" descr="横線">
                <a:extLst>
                  <a:ext uri="{FF2B5EF4-FFF2-40B4-BE49-F238E27FC236}">
                    <a16:creationId xmlns:a16="http://schemas.microsoft.com/office/drawing/2014/main" id="{36AC51BE-D0AC-4146-BB0D-F7F487F841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3" y="1325"/>
                <a:ext cx="225" cy="109"/>
              </a:xfrm>
              <a:prstGeom prst="rect">
                <a:avLst/>
              </a:prstGeom>
              <a:pattFill prst="ltHorz">
                <a:fgClr>
                  <a:schemeClr val="bg1"/>
                </a:fgClr>
                <a:bgClr>
                  <a:schemeClr val="tx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768" name="Rectangle 1120">
              <a:extLst>
                <a:ext uri="{FF2B5EF4-FFF2-40B4-BE49-F238E27FC236}">
                  <a16:creationId xmlns:a16="http://schemas.microsoft.com/office/drawing/2014/main" id="{8FBA734D-0F97-4C3E-BFB2-3341012A2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845"/>
              <a:ext cx="907" cy="226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69" name="Oval 1121">
              <a:extLst>
                <a:ext uri="{FF2B5EF4-FFF2-40B4-BE49-F238E27FC236}">
                  <a16:creationId xmlns:a16="http://schemas.microsoft.com/office/drawing/2014/main" id="{A45927D9-D619-4448-9E97-22FE9C009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890"/>
              <a:ext cx="137" cy="137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70" name="Oval 1122">
              <a:extLst>
                <a:ext uri="{FF2B5EF4-FFF2-40B4-BE49-F238E27FC236}">
                  <a16:creationId xmlns:a16="http://schemas.microsoft.com/office/drawing/2014/main" id="{1C6E9919-BADA-4F02-BA1A-9C82FB6865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935"/>
              <a:ext cx="137" cy="137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71" name="Oval 1123">
              <a:extLst>
                <a:ext uri="{FF2B5EF4-FFF2-40B4-BE49-F238E27FC236}">
                  <a16:creationId xmlns:a16="http://schemas.microsoft.com/office/drawing/2014/main" id="{9A25F7FF-8DE8-4622-887E-7EC5F1513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846"/>
              <a:ext cx="181" cy="181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72" name="Oval 1124">
              <a:extLst>
                <a:ext uri="{FF2B5EF4-FFF2-40B4-BE49-F238E27FC236}">
                  <a16:creationId xmlns:a16="http://schemas.microsoft.com/office/drawing/2014/main" id="{8B96918A-D67E-45CB-AC93-DE8CB66BC0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890"/>
              <a:ext cx="136" cy="136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73" name="Oval 1125">
              <a:extLst>
                <a:ext uri="{FF2B5EF4-FFF2-40B4-BE49-F238E27FC236}">
                  <a16:creationId xmlns:a16="http://schemas.microsoft.com/office/drawing/2014/main" id="{07F33073-28F5-40A9-9BC0-5BF1552B59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935"/>
              <a:ext cx="91" cy="91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74" name="Oval 1126">
              <a:extLst>
                <a:ext uri="{FF2B5EF4-FFF2-40B4-BE49-F238E27FC236}">
                  <a16:creationId xmlns:a16="http://schemas.microsoft.com/office/drawing/2014/main" id="{A2223CE3-BD2E-4CD1-9984-2EF78FF42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981"/>
              <a:ext cx="45" cy="45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75" name="Oval 1127">
              <a:extLst>
                <a:ext uri="{FF2B5EF4-FFF2-40B4-BE49-F238E27FC236}">
                  <a16:creationId xmlns:a16="http://schemas.microsoft.com/office/drawing/2014/main" id="{7E03952B-346F-40A5-8A9D-BC7D6D16B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981"/>
              <a:ext cx="45" cy="45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76" name="Oval 1128">
              <a:extLst>
                <a:ext uri="{FF2B5EF4-FFF2-40B4-BE49-F238E27FC236}">
                  <a16:creationId xmlns:a16="http://schemas.microsoft.com/office/drawing/2014/main" id="{C82623FF-8288-4A00-B258-7DBD7BA83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935"/>
              <a:ext cx="45" cy="45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77" name="Oval 1129">
              <a:extLst>
                <a:ext uri="{FF2B5EF4-FFF2-40B4-BE49-F238E27FC236}">
                  <a16:creationId xmlns:a16="http://schemas.microsoft.com/office/drawing/2014/main" id="{18841C8D-EE50-420B-822C-0D96E37B5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981"/>
              <a:ext cx="45" cy="45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8778" name="Group 1130">
            <a:extLst>
              <a:ext uri="{FF2B5EF4-FFF2-40B4-BE49-F238E27FC236}">
                <a16:creationId xmlns:a16="http://schemas.microsoft.com/office/drawing/2014/main" id="{87A1FA80-BD79-4E29-BA2A-E68FB45A10CF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24400"/>
            <a:ext cx="1584325" cy="1584325"/>
            <a:chOff x="1442" y="527"/>
            <a:chExt cx="998" cy="998"/>
          </a:xfrm>
        </p:grpSpPr>
        <p:grpSp>
          <p:nvGrpSpPr>
            <p:cNvPr id="28779" name="Group 1131">
              <a:extLst>
                <a:ext uri="{FF2B5EF4-FFF2-40B4-BE49-F238E27FC236}">
                  <a16:creationId xmlns:a16="http://schemas.microsoft.com/office/drawing/2014/main" id="{66F91190-B8CC-4F93-8F2E-0DB44D9C6C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527"/>
              <a:ext cx="998" cy="998"/>
              <a:chOff x="262" y="527"/>
              <a:chExt cx="2178" cy="2223"/>
            </a:xfrm>
          </p:grpSpPr>
          <p:sp>
            <p:nvSpPr>
              <p:cNvPr id="28780" name="AutoShape 1132">
                <a:extLst>
                  <a:ext uri="{FF2B5EF4-FFF2-40B4-BE49-F238E27FC236}">
                    <a16:creationId xmlns:a16="http://schemas.microsoft.com/office/drawing/2014/main" id="{191AA7F1-3779-4321-91C3-B54E0E4D2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1" name="AutoShape 1133">
                <a:extLst>
                  <a:ext uri="{FF2B5EF4-FFF2-40B4-BE49-F238E27FC236}">
                    <a16:creationId xmlns:a16="http://schemas.microsoft.com/office/drawing/2014/main" id="{1AC115E9-9379-4B1A-9502-5BCB83BCE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2" name="Rectangle 1134">
                <a:extLst>
                  <a:ext uri="{FF2B5EF4-FFF2-40B4-BE49-F238E27FC236}">
                    <a16:creationId xmlns:a16="http://schemas.microsoft.com/office/drawing/2014/main" id="{FA5082E0-D67D-44A9-B641-E97F217B1E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3" name="Rectangle 1135">
                <a:extLst>
                  <a:ext uri="{FF2B5EF4-FFF2-40B4-BE49-F238E27FC236}">
                    <a16:creationId xmlns:a16="http://schemas.microsoft.com/office/drawing/2014/main" id="{EF745201-99EE-43FD-A340-93515CA43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4" name="Rectangle 1136">
                <a:extLst>
                  <a:ext uri="{FF2B5EF4-FFF2-40B4-BE49-F238E27FC236}">
                    <a16:creationId xmlns:a16="http://schemas.microsoft.com/office/drawing/2014/main" id="{824513A7-86B3-4F1B-8298-A187FAB0EB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5" name="Rectangle 1137">
                <a:extLst>
                  <a:ext uri="{FF2B5EF4-FFF2-40B4-BE49-F238E27FC236}">
                    <a16:creationId xmlns:a16="http://schemas.microsoft.com/office/drawing/2014/main" id="{80E94FE4-9CAB-4C5E-AC62-1E96715C4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6" name="Rectangle 1138">
                <a:extLst>
                  <a:ext uri="{FF2B5EF4-FFF2-40B4-BE49-F238E27FC236}">
                    <a16:creationId xmlns:a16="http://schemas.microsoft.com/office/drawing/2014/main" id="{A4128ADC-8130-4D01-8F3F-3297F79EDC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7" name="AutoShape 1139">
                <a:extLst>
                  <a:ext uri="{FF2B5EF4-FFF2-40B4-BE49-F238E27FC236}">
                    <a16:creationId xmlns:a16="http://schemas.microsoft.com/office/drawing/2014/main" id="{694E9B4B-73AD-490C-AA02-CE16DC1148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8788" name="Group 1140">
                <a:extLst>
                  <a:ext uri="{FF2B5EF4-FFF2-40B4-BE49-F238E27FC236}">
                    <a16:creationId xmlns:a16="http://schemas.microsoft.com/office/drawing/2014/main" id="{64311031-A163-4829-AFAD-65D5C23A54E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28789" name="Group 1141">
                  <a:extLst>
                    <a:ext uri="{FF2B5EF4-FFF2-40B4-BE49-F238E27FC236}">
                      <a16:creationId xmlns:a16="http://schemas.microsoft.com/office/drawing/2014/main" id="{002E4F48-D675-424C-9D80-7CC188D4582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28790" name="AutoShape 1142">
                    <a:extLst>
                      <a:ext uri="{FF2B5EF4-FFF2-40B4-BE49-F238E27FC236}">
                        <a16:creationId xmlns:a16="http://schemas.microsoft.com/office/drawing/2014/main" id="{30757F16-270E-4301-B1EF-2DE5BE45FEB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91" name="Rectangle 1143">
                    <a:extLst>
                      <a:ext uri="{FF2B5EF4-FFF2-40B4-BE49-F238E27FC236}">
                        <a16:creationId xmlns:a16="http://schemas.microsoft.com/office/drawing/2014/main" id="{94735660-4047-4EDC-AAB9-9A21F203E3F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792" name="Group 1144">
                  <a:extLst>
                    <a:ext uri="{FF2B5EF4-FFF2-40B4-BE49-F238E27FC236}">
                      <a16:creationId xmlns:a16="http://schemas.microsoft.com/office/drawing/2014/main" id="{D0CFCDA3-38F2-4AAE-AB08-2674CA71D0D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28793" name="AutoShape 1145">
                    <a:extLst>
                      <a:ext uri="{FF2B5EF4-FFF2-40B4-BE49-F238E27FC236}">
                        <a16:creationId xmlns:a16="http://schemas.microsoft.com/office/drawing/2014/main" id="{AD1B4861-3FE4-408C-9EDC-947B5D7144B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94" name="Rectangle 1146">
                    <a:extLst>
                      <a:ext uri="{FF2B5EF4-FFF2-40B4-BE49-F238E27FC236}">
                        <a16:creationId xmlns:a16="http://schemas.microsoft.com/office/drawing/2014/main" id="{4232B2BB-53EF-413F-B1F4-1CACDCDDC38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95" name="Rectangle 1147">
                    <a:extLst>
                      <a:ext uri="{FF2B5EF4-FFF2-40B4-BE49-F238E27FC236}">
                        <a16:creationId xmlns:a16="http://schemas.microsoft.com/office/drawing/2014/main" id="{D717E87C-E817-47CD-B2CC-769BD77A226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796" name="Group 1148">
                  <a:extLst>
                    <a:ext uri="{FF2B5EF4-FFF2-40B4-BE49-F238E27FC236}">
                      <a16:creationId xmlns:a16="http://schemas.microsoft.com/office/drawing/2014/main" id="{0AD1753C-85AC-4583-9F93-168E51F5B40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28797" name="AutoShape 1149">
                    <a:extLst>
                      <a:ext uri="{FF2B5EF4-FFF2-40B4-BE49-F238E27FC236}">
                        <a16:creationId xmlns:a16="http://schemas.microsoft.com/office/drawing/2014/main" id="{895E6345-5BC5-4A80-A17C-C5C08B456E8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8798" name="Group 1150">
                    <a:extLst>
                      <a:ext uri="{FF2B5EF4-FFF2-40B4-BE49-F238E27FC236}">
                        <a16:creationId xmlns:a16="http://schemas.microsoft.com/office/drawing/2014/main" id="{4F0E42F0-43A5-4ACE-83C8-08E9966816F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28799" name="Rectangle 1151">
                      <a:extLst>
                        <a:ext uri="{FF2B5EF4-FFF2-40B4-BE49-F238E27FC236}">
                          <a16:creationId xmlns:a16="http://schemas.microsoft.com/office/drawing/2014/main" id="{642EB1B7-5635-49A1-84E1-C4CA2C50FD0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00" name="Rectangle 1152">
                      <a:extLst>
                        <a:ext uri="{FF2B5EF4-FFF2-40B4-BE49-F238E27FC236}">
                          <a16:creationId xmlns:a16="http://schemas.microsoft.com/office/drawing/2014/main" id="{B33BFACA-FE57-489F-97BD-BF97928DD1D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28801" name="AutoShape 1153">
              <a:extLst>
                <a:ext uri="{FF2B5EF4-FFF2-40B4-BE49-F238E27FC236}">
                  <a16:creationId xmlns:a16="http://schemas.microsoft.com/office/drawing/2014/main" id="{1C8E99C0-2F32-426D-83C3-6ABA0AE300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0" y="665"/>
              <a:ext cx="104" cy="99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02" name="WordArt 1154">
              <a:extLst>
                <a:ext uri="{FF2B5EF4-FFF2-40B4-BE49-F238E27FC236}">
                  <a16:creationId xmlns:a16="http://schemas.microsoft.com/office/drawing/2014/main" id="{0FABD9A4-CD9E-4DE0-A09F-7808483871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709"/>
              <a:ext cx="593" cy="9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i="1" kern="10">
                  <a:gradFill rotWithShape="1">
                    <a:gsLst>
                      <a:gs pos="0">
                        <a:srgbClr val="FF00FF"/>
                      </a:gs>
                      <a:gs pos="100000">
                        <a:srgbClr val="FF00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Music Download</a:t>
              </a:r>
              <a:endParaRPr lang="ja-JP" altLang="en-US" sz="3600" b="1" i="1" kern="10">
                <a:gradFill rotWithShape="1">
                  <a:gsLst>
                    <a:gs pos="0">
                      <a:srgbClr val="FF00FF"/>
                    </a:gs>
                    <a:gs pos="100000">
                      <a:srgbClr val="FF00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803" name="Rectangle 1155">
              <a:extLst>
                <a:ext uri="{FF2B5EF4-FFF2-40B4-BE49-F238E27FC236}">
                  <a16:creationId xmlns:a16="http://schemas.microsoft.com/office/drawing/2014/main" id="{D0FFA978-230C-4CEA-AFC7-B7881463B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754"/>
              <a:ext cx="91" cy="45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04" name="Rectangle 1156" descr="右上がり対角線 (反転)">
              <a:extLst>
                <a:ext uri="{FF2B5EF4-FFF2-40B4-BE49-F238E27FC236}">
                  <a16:creationId xmlns:a16="http://schemas.microsoft.com/office/drawing/2014/main" id="{C70DBE3E-208E-4507-8FC0-65318607A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" y="1117"/>
              <a:ext cx="85" cy="86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05" name="Rectangle 1157" descr="右上がり対角線 (反転)">
              <a:extLst>
                <a:ext uri="{FF2B5EF4-FFF2-40B4-BE49-F238E27FC236}">
                  <a16:creationId xmlns:a16="http://schemas.microsoft.com/office/drawing/2014/main" id="{C196DD9C-0B60-4AEC-829C-B6CFF1327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" y="1232"/>
              <a:ext cx="85" cy="8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06" name="Rectangle 1158" descr="右上がり対角線 (反転)">
              <a:extLst>
                <a:ext uri="{FF2B5EF4-FFF2-40B4-BE49-F238E27FC236}">
                  <a16:creationId xmlns:a16="http://schemas.microsoft.com/office/drawing/2014/main" id="{3886A0D3-9E22-407C-81B1-AC17C48161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" y="1347"/>
              <a:ext cx="85" cy="8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07" name="Rectangle 1159" descr="横線 (反転)">
              <a:extLst>
                <a:ext uri="{FF2B5EF4-FFF2-40B4-BE49-F238E27FC236}">
                  <a16:creationId xmlns:a16="http://schemas.microsoft.com/office/drawing/2014/main" id="{66468E49-A4A3-4315-933B-B41A4B1FC9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1" y="1117"/>
              <a:ext cx="168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08" name="Rectangle 1160" descr="横線 (反転)">
              <a:extLst>
                <a:ext uri="{FF2B5EF4-FFF2-40B4-BE49-F238E27FC236}">
                  <a16:creationId xmlns:a16="http://schemas.microsoft.com/office/drawing/2014/main" id="{DE9D1DD6-FB97-4B32-9809-16332F414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1" y="1232"/>
              <a:ext cx="168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09" name="Rectangle 1161" descr="横線 (反転)">
              <a:extLst>
                <a:ext uri="{FF2B5EF4-FFF2-40B4-BE49-F238E27FC236}">
                  <a16:creationId xmlns:a16="http://schemas.microsoft.com/office/drawing/2014/main" id="{0D5FBE1F-8C04-4E7F-BA4C-D04C06AE48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1" y="1347"/>
              <a:ext cx="168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10" name="Rectangle 1162" descr="右上がり対角線 (反転)">
              <a:extLst>
                <a:ext uri="{FF2B5EF4-FFF2-40B4-BE49-F238E27FC236}">
                  <a16:creationId xmlns:a16="http://schemas.microsoft.com/office/drawing/2014/main" id="{2E86F8E0-FC6C-4EF2-AA55-D83A3C281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1" y="1117"/>
              <a:ext cx="85" cy="86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11" name="Rectangle 1163" descr="右上がり対角線 (反転)">
              <a:extLst>
                <a:ext uri="{FF2B5EF4-FFF2-40B4-BE49-F238E27FC236}">
                  <a16:creationId xmlns:a16="http://schemas.microsoft.com/office/drawing/2014/main" id="{6890FC16-7ADD-4B13-BEA0-E1C45D65C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1" y="1232"/>
              <a:ext cx="85" cy="8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12" name="Rectangle 1164" descr="右上がり対角線 (反転)">
              <a:extLst>
                <a:ext uri="{FF2B5EF4-FFF2-40B4-BE49-F238E27FC236}">
                  <a16:creationId xmlns:a16="http://schemas.microsoft.com/office/drawing/2014/main" id="{72AF0687-0EFD-40F7-B36B-97CAE99D7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1" y="1347"/>
              <a:ext cx="85" cy="8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13" name="Rectangle 1165" descr="横線 (反転)">
              <a:extLst>
                <a:ext uri="{FF2B5EF4-FFF2-40B4-BE49-F238E27FC236}">
                  <a16:creationId xmlns:a16="http://schemas.microsoft.com/office/drawing/2014/main" id="{AB0AB225-D52E-4C07-887A-87F1A586FD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4" y="1117"/>
              <a:ext cx="169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14" name="Rectangle 1166" descr="横線 (反転)">
              <a:extLst>
                <a:ext uri="{FF2B5EF4-FFF2-40B4-BE49-F238E27FC236}">
                  <a16:creationId xmlns:a16="http://schemas.microsoft.com/office/drawing/2014/main" id="{8451378D-F5E9-47D3-99CC-6C851E57F3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4" y="1232"/>
              <a:ext cx="169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15" name="Rectangle 1167" descr="横線 (反転)">
              <a:extLst>
                <a:ext uri="{FF2B5EF4-FFF2-40B4-BE49-F238E27FC236}">
                  <a16:creationId xmlns:a16="http://schemas.microsoft.com/office/drawing/2014/main" id="{4F99D803-BBD3-48FD-91E7-2A05A8CF5C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4" y="1347"/>
              <a:ext cx="169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16" name="Rectangle 1168" descr="右上がり対角線 (反転)">
              <a:extLst>
                <a:ext uri="{FF2B5EF4-FFF2-40B4-BE49-F238E27FC236}">
                  <a16:creationId xmlns:a16="http://schemas.microsoft.com/office/drawing/2014/main" id="{2EE0B785-B20E-47C5-885C-0BA66CC79D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1117"/>
              <a:ext cx="75" cy="86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17" name="Rectangle 1169" descr="右上がり対角線 (反転)">
              <a:extLst>
                <a:ext uri="{FF2B5EF4-FFF2-40B4-BE49-F238E27FC236}">
                  <a16:creationId xmlns:a16="http://schemas.microsoft.com/office/drawing/2014/main" id="{179C9CB7-91EF-42EA-BD6E-A773794F1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1232"/>
              <a:ext cx="75" cy="8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18" name="Rectangle 1170" descr="右上がり対角線 (反転)">
              <a:extLst>
                <a:ext uri="{FF2B5EF4-FFF2-40B4-BE49-F238E27FC236}">
                  <a16:creationId xmlns:a16="http://schemas.microsoft.com/office/drawing/2014/main" id="{C023179E-A053-490B-B2F6-BEA9745D70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1347"/>
              <a:ext cx="75" cy="8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19" name="Rectangle 1171" descr="横線 (反転)">
              <a:extLst>
                <a:ext uri="{FF2B5EF4-FFF2-40B4-BE49-F238E27FC236}">
                  <a16:creationId xmlns:a16="http://schemas.microsoft.com/office/drawing/2014/main" id="{77BC4630-D3C4-4A5C-B712-AC274CE3DA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5" y="1117"/>
              <a:ext cx="150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20" name="Rectangle 1172" descr="横線 (反転)">
              <a:extLst>
                <a:ext uri="{FF2B5EF4-FFF2-40B4-BE49-F238E27FC236}">
                  <a16:creationId xmlns:a16="http://schemas.microsoft.com/office/drawing/2014/main" id="{2665BBB1-C8E9-4149-85E4-9D0610E310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5" y="1232"/>
              <a:ext cx="150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21" name="Rectangle 1173" descr="横線 (反転)">
              <a:extLst>
                <a:ext uri="{FF2B5EF4-FFF2-40B4-BE49-F238E27FC236}">
                  <a16:creationId xmlns:a16="http://schemas.microsoft.com/office/drawing/2014/main" id="{1C8BBA70-789B-445D-8F7A-750359A2C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5" y="1347"/>
              <a:ext cx="150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22" name="Rectangle 1174">
              <a:extLst>
                <a:ext uri="{FF2B5EF4-FFF2-40B4-BE49-F238E27FC236}">
                  <a16:creationId xmlns:a16="http://schemas.microsoft.com/office/drawing/2014/main" id="{CD133F60-F3A9-4312-9900-87DB845A0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" y="845"/>
              <a:ext cx="907" cy="226"/>
            </a:xfrm>
            <a:prstGeom prst="rect">
              <a:avLst/>
            </a:prstGeom>
            <a:gradFill rotWithShape="1">
              <a:gsLst>
                <a:gs pos="0">
                  <a:srgbClr val="FF0066">
                    <a:gamma/>
                    <a:shade val="46275"/>
                    <a:invGamma/>
                  </a:srgbClr>
                </a:gs>
                <a:gs pos="100000">
                  <a:srgbClr val="FF00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23" name="Oval 1175">
              <a:extLst>
                <a:ext uri="{FF2B5EF4-FFF2-40B4-BE49-F238E27FC236}">
                  <a16:creationId xmlns:a16="http://schemas.microsoft.com/office/drawing/2014/main" id="{98366D7C-D6E5-478F-8053-EF7FDBCBE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890"/>
              <a:ext cx="137" cy="137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24" name="Oval 1176">
              <a:extLst>
                <a:ext uri="{FF2B5EF4-FFF2-40B4-BE49-F238E27FC236}">
                  <a16:creationId xmlns:a16="http://schemas.microsoft.com/office/drawing/2014/main" id="{474DE362-8E13-481F-A2A9-5369F1DFA6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935"/>
              <a:ext cx="137" cy="137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25" name="Oval 1177">
              <a:extLst>
                <a:ext uri="{FF2B5EF4-FFF2-40B4-BE49-F238E27FC236}">
                  <a16:creationId xmlns:a16="http://schemas.microsoft.com/office/drawing/2014/main" id="{CB5CCB2E-65EE-45CD-92E4-6161B8E1F7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846"/>
              <a:ext cx="181" cy="181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26" name="Oval 1178">
              <a:extLst>
                <a:ext uri="{FF2B5EF4-FFF2-40B4-BE49-F238E27FC236}">
                  <a16:creationId xmlns:a16="http://schemas.microsoft.com/office/drawing/2014/main" id="{D87F5068-77EB-47DE-99F0-7ECA660096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890"/>
              <a:ext cx="136" cy="136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27" name="Oval 1179">
              <a:extLst>
                <a:ext uri="{FF2B5EF4-FFF2-40B4-BE49-F238E27FC236}">
                  <a16:creationId xmlns:a16="http://schemas.microsoft.com/office/drawing/2014/main" id="{72FA39A2-C7AF-4CD8-BF7F-F358F374DB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935"/>
              <a:ext cx="91" cy="91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28" name="Oval 1180">
              <a:extLst>
                <a:ext uri="{FF2B5EF4-FFF2-40B4-BE49-F238E27FC236}">
                  <a16:creationId xmlns:a16="http://schemas.microsoft.com/office/drawing/2014/main" id="{11B0D330-8FDA-423A-97D1-1EED8D9AF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981"/>
              <a:ext cx="45" cy="45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29" name="Oval 1181">
              <a:extLst>
                <a:ext uri="{FF2B5EF4-FFF2-40B4-BE49-F238E27FC236}">
                  <a16:creationId xmlns:a16="http://schemas.microsoft.com/office/drawing/2014/main" id="{05409B66-A60B-410B-979A-4BBD4E7E4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981"/>
              <a:ext cx="45" cy="45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30" name="Oval 1182">
              <a:extLst>
                <a:ext uri="{FF2B5EF4-FFF2-40B4-BE49-F238E27FC236}">
                  <a16:creationId xmlns:a16="http://schemas.microsoft.com/office/drawing/2014/main" id="{B5E4563F-5301-4B39-A7B9-93A5DA25F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5" y="935"/>
              <a:ext cx="45" cy="45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31" name="Oval 1183">
              <a:extLst>
                <a:ext uri="{FF2B5EF4-FFF2-40B4-BE49-F238E27FC236}">
                  <a16:creationId xmlns:a16="http://schemas.microsoft.com/office/drawing/2014/main" id="{D3861083-1FED-41E3-A0A4-F8E00B551C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981"/>
              <a:ext cx="45" cy="45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8886" name="Text Box 1238">
            <a:extLst>
              <a:ext uri="{FF2B5EF4-FFF2-40B4-BE49-F238E27FC236}">
                <a16:creationId xmlns:a16="http://schemas.microsoft.com/office/drawing/2014/main" id="{CB9C9292-A3A9-424E-9D20-D3CAB397B4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ダウンロードサイト</a:t>
            </a:r>
          </a:p>
        </p:txBody>
      </p:sp>
      <p:grpSp>
        <p:nvGrpSpPr>
          <p:cNvPr id="28887" name="Group 1239">
            <a:extLst>
              <a:ext uri="{FF2B5EF4-FFF2-40B4-BE49-F238E27FC236}">
                <a16:creationId xmlns:a16="http://schemas.microsoft.com/office/drawing/2014/main" id="{7A2A14A3-99F3-4A96-A296-66B50648522D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724400"/>
            <a:ext cx="1584325" cy="1584325"/>
            <a:chOff x="3800" y="527"/>
            <a:chExt cx="998" cy="998"/>
          </a:xfrm>
        </p:grpSpPr>
        <p:grpSp>
          <p:nvGrpSpPr>
            <p:cNvPr id="28888" name="Group 1240">
              <a:extLst>
                <a:ext uri="{FF2B5EF4-FFF2-40B4-BE49-F238E27FC236}">
                  <a16:creationId xmlns:a16="http://schemas.microsoft.com/office/drawing/2014/main" id="{5E88FEB1-3D6D-4FFD-9649-8F35BCE3A2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527"/>
              <a:ext cx="998" cy="998"/>
              <a:chOff x="262" y="527"/>
              <a:chExt cx="2178" cy="2223"/>
            </a:xfrm>
          </p:grpSpPr>
          <p:sp>
            <p:nvSpPr>
              <p:cNvPr id="28889" name="AutoShape 1241">
                <a:extLst>
                  <a:ext uri="{FF2B5EF4-FFF2-40B4-BE49-F238E27FC236}">
                    <a16:creationId xmlns:a16="http://schemas.microsoft.com/office/drawing/2014/main" id="{316201FE-29D4-4B5C-BD6E-C466700A3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90" name="AutoShape 1242">
                <a:extLst>
                  <a:ext uri="{FF2B5EF4-FFF2-40B4-BE49-F238E27FC236}">
                    <a16:creationId xmlns:a16="http://schemas.microsoft.com/office/drawing/2014/main" id="{FADF9C05-071C-4615-92CF-46B5471D90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91" name="Rectangle 1243">
                <a:extLst>
                  <a:ext uri="{FF2B5EF4-FFF2-40B4-BE49-F238E27FC236}">
                    <a16:creationId xmlns:a16="http://schemas.microsoft.com/office/drawing/2014/main" id="{4A16F3CD-DDAA-415F-8D3A-0E75E3C669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92" name="Rectangle 1244">
                <a:extLst>
                  <a:ext uri="{FF2B5EF4-FFF2-40B4-BE49-F238E27FC236}">
                    <a16:creationId xmlns:a16="http://schemas.microsoft.com/office/drawing/2014/main" id="{7B8E0328-E38B-41D9-B403-0957CA19C9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93" name="Rectangle 1245">
                <a:extLst>
                  <a:ext uri="{FF2B5EF4-FFF2-40B4-BE49-F238E27FC236}">
                    <a16:creationId xmlns:a16="http://schemas.microsoft.com/office/drawing/2014/main" id="{86162CF9-5E3D-4A1D-A76E-F0AECF6346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94" name="Rectangle 1246">
                <a:extLst>
                  <a:ext uri="{FF2B5EF4-FFF2-40B4-BE49-F238E27FC236}">
                    <a16:creationId xmlns:a16="http://schemas.microsoft.com/office/drawing/2014/main" id="{CE095C05-0E64-470B-BDFA-BE2EAE6D8F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95" name="Rectangle 1247">
                <a:extLst>
                  <a:ext uri="{FF2B5EF4-FFF2-40B4-BE49-F238E27FC236}">
                    <a16:creationId xmlns:a16="http://schemas.microsoft.com/office/drawing/2014/main" id="{DFA4BF80-0844-4C7C-B85C-8EA7540A3A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96" name="AutoShape 1248">
                <a:extLst>
                  <a:ext uri="{FF2B5EF4-FFF2-40B4-BE49-F238E27FC236}">
                    <a16:creationId xmlns:a16="http://schemas.microsoft.com/office/drawing/2014/main" id="{6726B4CB-DD87-40C9-895C-DB4B4F67D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8897" name="Group 1249">
                <a:extLst>
                  <a:ext uri="{FF2B5EF4-FFF2-40B4-BE49-F238E27FC236}">
                    <a16:creationId xmlns:a16="http://schemas.microsoft.com/office/drawing/2014/main" id="{2E6AC93F-C545-4B23-A2C7-81B06E0D25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28898" name="Group 1250">
                  <a:extLst>
                    <a:ext uri="{FF2B5EF4-FFF2-40B4-BE49-F238E27FC236}">
                      <a16:creationId xmlns:a16="http://schemas.microsoft.com/office/drawing/2014/main" id="{2A3959B7-A961-4364-B6AC-998B814D87C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28899" name="AutoShape 1251">
                    <a:extLst>
                      <a:ext uri="{FF2B5EF4-FFF2-40B4-BE49-F238E27FC236}">
                        <a16:creationId xmlns:a16="http://schemas.microsoft.com/office/drawing/2014/main" id="{24BA6964-4FA0-48EE-9B7E-2C3388B774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900" name="Rectangle 1252">
                    <a:extLst>
                      <a:ext uri="{FF2B5EF4-FFF2-40B4-BE49-F238E27FC236}">
                        <a16:creationId xmlns:a16="http://schemas.microsoft.com/office/drawing/2014/main" id="{4913B466-4FBD-495B-ADDE-91E0201A6E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901" name="Group 1253">
                  <a:extLst>
                    <a:ext uri="{FF2B5EF4-FFF2-40B4-BE49-F238E27FC236}">
                      <a16:creationId xmlns:a16="http://schemas.microsoft.com/office/drawing/2014/main" id="{AEC6E3F7-8F0B-4B4E-BB61-4F2A130DC40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28902" name="AutoShape 1254">
                    <a:extLst>
                      <a:ext uri="{FF2B5EF4-FFF2-40B4-BE49-F238E27FC236}">
                        <a16:creationId xmlns:a16="http://schemas.microsoft.com/office/drawing/2014/main" id="{DFC01F89-BB1E-4D1D-8175-D6EBF881A78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903" name="Rectangle 1255">
                    <a:extLst>
                      <a:ext uri="{FF2B5EF4-FFF2-40B4-BE49-F238E27FC236}">
                        <a16:creationId xmlns:a16="http://schemas.microsoft.com/office/drawing/2014/main" id="{4055BE30-50D2-4FC3-A961-C9581282987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904" name="Rectangle 1256">
                    <a:extLst>
                      <a:ext uri="{FF2B5EF4-FFF2-40B4-BE49-F238E27FC236}">
                        <a16:creationId xmlns:a16="http://schemas.microsoft.com/office/drawing/2014/main" id="{7384A9A3-A255-42D6-8625-9CC3BD5EC6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905" name="Group 1257">
                  <a:extLst>
                    <a:ext uri="{FF2B5EF4-FFF2-40B4-BE49-F238E27FC236}">
                      <a16:creationId xmlns:a16="http://schemas.microsoft.com/office/drawing/2014/main" id="{F2E855B4-B2FA-4910-AAE4-22A6F447B3E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28906" name="AutoShape 1258">
                    <a:extLst>
                      <a:ext uri="{FF2B5EF4-FFF2-40B4-BE49-F238E27FC236}">
                        <a16:creationId xmlns:a16="http://schemas.microsoft.com/office/drawing/2014/main" id="{FAA35DFB-64D6-4A44-BBC9-E8D6570353E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8907" name="Group 1259">
                    <a:extLst>
                      <a:ext uri="{FF2B5EF4-FFF2-40B4-BE49-F238E27FC236}">
                        <a16:creationId xmlns:a16="http://schemas.microsoft.com/office/drawing/2014/main" id="{FAF882C8-AEA6-4741-B3F7-FA48E3F77E8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28908" name="Rectangle 1260">
                      <a:extLst>
                        <a:ext uri="{FF2B5EF4-FFF2-40B4-BE49-F238E27FC236}">
                          <a16:creationId xmlns:a16="http://schemas.microsoft.com/office/drawing/2014/main" id="{62281C06-3DDC-400B-8116-27E8CCB2229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09" name="Rectangle 1261">
                      <a:extLst>
                        <a:ext uri="{FF2B5EF4-FFF2-40B4-BE49-F238E27FC236}">
                          <a16:creationId xmlns:a16="http://schemas.microsoft.com/office/drawing/2014/main" id="{F93E298C-C29F-4727-8E51-B605316C716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28910" name="WordArt 1262">
              <a:extLst>
                <a:ext uri="{FF2B5EF4-FFF2-40B4-BE49-F238E27FC236}">
                  <a16:creationId xmlns:a16="http://schemas.microsoft.com/office/drawing/2014/main" id="{A9FE5A9C-47A0-4C03-9204-46BC493663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46" y="709"/>
              <a:ext cx="593" cy="9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CanDown">
                <a:avLst>
                  <a:gd name="adj" fmla="val 14287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effectLst>
                    <a:outerShdw dist="35921" dir="2700000" algn="ctr" rotWithShape="0">
                      <a:schemeClr val="accent1">
                        <a:alpha val="80000"/>
                      </a:scheme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Software Download</a:t>
              </a:r>
              <a:endParaRPr lang="ja-JP" altLang="en-US" sz="3600" b="1" kern="10"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chemeClr val="accent1">
                      <a:alpha val="8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911" name="Rectangle 1263">
              <a:extLst>
                <a:ext uri="{FF2B5EF4-FFF2-40B4-BE49-F238E27FC236}">
                  <a16:creationId xmlns:a16="http://schemas.microsoft.com/office/drawing/2014/main" id="{0E828884-615B-4C6E-A47C-ECF2FF5DDC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754"/>
              <a:ext cx="91" cy="4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12" name="Rectangle 1264" descr="右上がり対角線 (反転)">
              <a:extLst>
                <a:ext uri="{FF2B5EF4-FFF2-40B4-BE49-F238E27FC236}">
                  <a16:creationId xmlns:a16="http://schemas.microsoft.com/office/drawing/2014/main" id="{34D0514D-83FB-4F93-8419-C117F46F2E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1117"/>
              <a:ext cx="85" cy="86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13" name="Rectangle 1265" descr="右上がり対角線 (反転)">
              <a:extLst>
                <a:ext uri="{FF2B5EF4-FFF2-40B4-BE49-F238E27FC236}">
                  <a16:creationId xmlns:a16="http://schemas.microsoft.com/office/drawing/2014/main" id="{49ECC907-E18F-4323-8693-2967358230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1232"/>
              <a:ext cx="85" cy="8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14" name="Rectangle 1266" descr="右上がり対角線 (反転)">
              <a:extLst>
                <a:ext uri="{FF2B5EF4-FFF2-40B4-BE49-F238E27FC236}">
                  <a16:creationId xmlns:a16="http://schemas.microsoft.com/office/drawing/2014/main" id="{F6F88E93-B4B4-4CBF-992E-7F33608DFA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1347"/>
              <a:ext cx="85" cy="8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15" name="Rectangle 1267" descr="横線 (反転)">
              <a:extLst>
                <a:ext uri="{FF2B5EF4-FFF2-40B4-BE49-F238E27FC236}">
                  <a16:creationId xmlns:a16="http://schemas.microsoft.com/office/drawing/2014/main" id="{78974A73-60BB-4C88-BB46-85CC59243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9" y="1117"/>
              <a:ext cx="168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16" name="Rectangle 1268" descr="横線 (反転)">
              <a:extLst>
                <a:ext uri="{FF2B5EF4-FFF2-40B4-BE49-F238E27FC236}">
                  <a16:creationId xmlns:a16="http://schemas.microsoft.com/office/drawing/2014/main" id="{2BD7F82B-2A26-43BB-8FD3-E5A2C3F89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9" y="1232"/>
              <a:ext cx="168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17" name="Rectangle 1269" descr="横線 (反転)">
              <a:extLst>
                <a:ext uri="{FF2B5EF4-FFF2-40B4-BE49-F238E27FC236}">
                  <a16:creationId xmlns:a16="http://schemas.microsoft.com/office/drawing/2014/main" id="{F9277015-17FE-4EA8-9B72-DC986825F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9" y="1347"/>
              <a:ext cx="168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18" name="Rectangle 1270" descr="右上がり対角線 (反転)">
              <a:extLst>
                <a:ext uri="{FF2B5EF4-FFF2-40B4-BE49-F238E27FC236}">
                  <a16:creationId xmlns:a16="http://schemas.microsoft.com/office/drawing/2014/main" id="{D18B1F41-E961-4D18-AB7C-9EE5A9350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9" y="1117"/>
              <a:ext cx="85" cy="86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19" name="Rectangle 1271" descr="右上がり対角線 (反転)">
              <a:extLst>
                <a:ext uri="{FF2B5EF4-FFF2-40B4-BE49-F238E27FC236}">
                  <a16:creationId xmlns:a16="http://schemas.microsoft.com/office/drawing/2014/main" id="{3609A25F-0BC9-4DE9-84AE-1A936134B6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9" y="1232"/>
              <a:ext cx="85" cy="8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0" name="Rectangle 1272" descr="右上がり対角線 (反転)">
              <a:extLst>
                <a:ext uri="{FF2B5EF4-FFF2-40B4-BE49-F238E27FC236}">
                  <a16:creationId xmlns:a16="http://schemas.microsoft.com/office/drawing/2014/main" id="{1C33F01E-C5BC-4F07-8A7D-5C1AF32E22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9" y="1347"/>
              <a:ext cx="85" cy="8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1" name="Rectangle 1273" descr="横線 (反転)">
              <a:extLst>
                <a:ext uri="{FF2B5EF4-FFF2-40B4-BE49-F238E27FC236}">
                  <a16:creationId xmlns:a16="http://schemas.microsoft.com/office/drawing/2014/main" id="{7EF6CC6F-61A2-4447-A6ED-B0CDF0142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2" y="1117"/>
              <a:ext cx="169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2" name="Rectangle 1274" descr="横線 (反転)">
              <a:extLst>
                <a:ext uri="{FF2B5EF4-FFF2-40B4-BE49-F238E27FC236}">
                  <a16:creationId xmlns:a16="http://schemas.microsoft.com/office/drawing/2014/main" id="{F07AA739-2E7D-4151-90B3-F3F024EE5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2" y="1232"/>
              <a:ext cx="169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3" name="Rectangle 1275" descr="横線 (反転)">
              <a:extLst>
                <a:ext uri="{FF2B5EF4-FFF2-40B4-BE49-F238E27FC236}">
                  <a16:creationId xmlns:a16="http://schemas.microsoft.com/office/drawing/2014/main" id="{4D4CDE78-FE87-434A-889D-859C643647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2" y="1347"/>
              <a:ext cx="169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4" name="Rectangle 1276" descr="右上がり対角線 (反転)">
              <a:extLst>
                <a:ext uri="{FF2B5EF4-FFF2-40B4-BE49-F238E27FC236}">
                  <a16:creationId xmlns:a16="http://schemas.microsoft.com/office/drawing/2014/main" id="{D3C29E53-08D0-4B7C-B482-87015C2A8D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1" y="1117"/>
              <a:ext cx="75" cy="86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5" name="Rectangle 1277" descr="右上がり対角線 (反転)">
              <a:extLst>
                <a:ext uri="{FF2B5EF4-FFF2-40B4-BE49-F238E27FC236}">
                  <a16:creationId xmlns:a16="http://schemas.microsoft.com/office/drawing/2014/main" id="{11318AFA-58AB-48FF-B987-9A9486C3D6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1" y="1232"/>
              <a:ext cx="75" cy="8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6" name="Rectangle 1278" descr="右上がり対角線 (反転)">
              <a:extLst>
                <a:ext uri="{FF2B5EF4-FFF2-40B4-BE49-F238E27FC236}">
                  <a16:creationId xmlns:a16="http://schemas.microsoft.com/office/drawing/2014/main" id="{5360C795-4618-4CEA-91C1-1F0B1641F5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1" y="1347"/>
              <a:ext cx="75" cy="8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7" name="Rectangle 1279" descr="横線 (反転)">
              <a:extLst>
                <a:ext uri="{FF2B5EF4-FFF2-40B4-BE49-F238E27FC236}">
                  <a16:creationId xmlns:a16="http://schemas.microsoft.com/office/drawing/2014/main" id="{FA3E8AA2-6E84-4F17-89B0-C2CC916C4C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3" y="1117"/>
              <a:ext cx="150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8" name="Rectangle 1280" descr="横線 (反転)">
              <a:extLst>
                <a:ext uri="{FF2B5EF4-FFF2-40B4-BE49-F238E27FC236}">
                  <a16:creationId xmlns:a16="http://schemas.microsoft.com/office/drawing/2014/main" id="{AA9258D7-50D8-493C-AE3B-7232166AFE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3" y="1232"/>
              <a:ext cx="150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9" name="Rectangle 1281" descr="横線 (反転)">
              <a:extLst>
                <a:ext uri="{FF2B5EF4-FFF2-40B4-BE49-F238E27FC236}">
                  <a16:creationId xmlns:a16="http://schemas.microsoft.com/office/drawing/2014/main" id="{EB57AD9C-524C-4028-8D9B-1CC1F2BE6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3" y="1347"/>
              <a:ext cx="150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30" name="Rectangle 1282">
              <a:extLst>
                <a:ext uri="{FF2B5EF4-FFF2-40B4-BE49-F238E27FC236}">
                  <a16:creationId xmlns:a16="http://schemas.microsoft.com/office/drawing/2014/main" id="{50FDD07E-01D6-40C3-B14D-D9C7E4B10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845"/>
              <a:ext cx="907" cy="22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31" name="Oval 1283">
              <a:extLst>
                <a:ext uri="{FF2B5EF4-FFF2-40B4-BE49-F238E27FC236}">
                  <a16:creationId xmlns:a16="http://schemas.microsoft.com/office/drawing/2014/main" id="{BF72790A-0B87-493F-9F32-3174805443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890"/>
              <a:ext cx="137" cy="137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32" name="Oval 1284">
              <a:extLst>
                <a:ext uri="{FF2B5EF4-FFF2-40B4-BE49-F238E27FC236}">
                  <a16:creationId xmlns:a16="http://schemas.microsoft.com/office/drawing/2014/main" id="{03739564-9D30-4987-8B63-124BCEB74B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935"/>
              <a:ext cx="137" cy="137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33" name="Oval 1285">
              <a:extLst>
                <a:ext uri="{FF2B5EF4-FFF2-40B4-BE49-F238E27FC236}">
                  <a16:creationId xmlns:a16="http://schemas.microsoft.com/office/drawing/2014/main" id="{767386FE-DF95-4DEC-9047-0ED79635F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846"/>
              <a:ext cx="181" cy="181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34" name="Oval 1286">
              <a:extLst>
                <a:ext uri="{FF2B5EF4-FFF2-40B4-BE49-F238E27FC236}">
                  <a16:creationId xmlns:a16="http://schemas.microsoft.com/office/drawing/2014/main" id="{F30A3B2A-8EB7-4BC3-83C1-54B12CB8C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890"/>
              <a:ext cx="136" cy="136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35" name="Oval 1287">
              <a:extLst>
                <a:ext uri="{FF2B5EF4-FFF2-40B4-BE49-F238E27FC236}">
                  <a16:creationId xmlns:a16="http://schemas.microsoft.com/office/drawing/2014/main" id="{320A9063-616A-4165-8347-F239302A3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5" y="935"/>
              <a:ext cx="91" cy="91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36" name="Oval 1288">
              <a:extLst>
                <a:ext uri="{FF2B5EF4-FFF2-40B4-BE49-F238E27FC236}">
                  <a16:creationId xmlns:a16="http://schemas.microsoft.com/office/drawing/2014/main" id="{91DD35F0-D31F-4044-8A85-67CB3E6DFE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1" y="981"/>
              <a:ext cx="45" cy="45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37" name="Oval 1289">
              <a:extLst>
                <a:ext uri="{FF2B5EF4-FFF2-40B4-BE49-F238E27FC236}">
                  <a16:creationId xmlns:a16="http://schemas.microsoft.com/office/drawing/2014/main" id="{888E2E3F-DA5A-492D-A931-94EA5C82F0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" y="981"/>
              <a:ext cx="45" cy="45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38" name="Oval 1290">
              <a:extLst>
                <a:ext uri="{FF2B5EF4-FFF2-40B4-BE49-F238E27FC236}">
                  <a16:creationId xmlns:a16="http://schemas.microsoft.com/office/drawing/2014/main" id="{3ED27BA3-D8B5-4F8C-B4D7-0B34C20C7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3" y="935"/>
              <a:ext cx="45" cy="45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39" name="Oval 1291">
              <a:extLst>
                <a:ext uri="{FF2B5EF4-FFF2-40B4-BE49-F238E27FC236}">
                  <a16:creationId xmlns:a16="http://schemas.microsoft.com/office/drawing/2014/main" id="{B3E122B1-973F-47DA-9E94-92ADE83911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981"/>
              <a:ext cx="45" cy="45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8940" name="Group 1292">
            <a:extLst>
              <a:ext uri="{FF2B5EF4-FFF2-40B4-BE49-F238E27FC236}">
                <a16:creationId xmlns:a16="http://schemas.microsoft.com/office/drawing/2014/main" id="{1433CE10-6F63-4806-942F-F55C7FACFA01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724400"/>
            <a:ext cx="1584325" cy="1584325"/>
            <a:chOff x="3800" y="527"/>
            <a:chExt cx="998" cy="998"/>
          </a:xfrm>
        </p:grpSpPr>
        <p:grpSp>
          <p:nvGrpSpPr>
            <p:cNvPr id="28941" name="Group 1293">
              <a:extLst>
                <a:ext uri="{FF2B5EF4-FFF2-40B4-BE49-F238E27FC236}">
                  <a16:creationId xmlns:a16="http://schemas.microsoft.com/office/drawing/2014/main" id="{0051074E-584A-4B5C-82E6-9A06892F69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527"/>
              <a:ext cx="998" cy="998"/>
              <a:chOff x="262" y="527"/>
              <a:chExt cx="2178" cy="2223"/>
            </a:xfrm>
          </p:grpSpPr>
          <p:sp>
            <p:nvSpPr>
              <p:cNvPr id="28942" name="AutoShape 1294">
                <a:extLst>
                  <a:ext uri="{FF2B5EF4-FFF2-40B4-BE49-F238E27FC236}">
                    <a16:creationId xmlns:a16="http://schemas.microsoft.com/office/drawing/2014/main" id="{761D6953-F92D-4D4B-A118-FAA753515B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43" name="AutoShape 1295">
                <a:extLst>
                  <a:ext uri="{FF2B5EF4-FFF2-40B4-BE49-F238E27FC236}">
                    <a16:creationId xmlns:a16="http://schemas.microsoft.com/office/drawing/2014/main" id="{37334778-7F8A-467B-BC74-3C84D16C90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44" name="Rectangle 1296">
                <a:extLst>
                  <a:ext uri="{FF2B5EF4-FFF2-40B4-BE49-F238E27FC236}">
                    <a16:creationId xmlns:a16="http://schemas.microsoft.com/office/drawing/2014/main" id="{16A6ECB0-6EC9-4965-B455-5052FE82F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45" name="Rectangle 1297">
                <a:extLst>
                  <a:ext uri="{FF2B5EF4-FFF2-40B4-BE49-F238E27FC236}">
                    <a16:creationId xmlns:a16="http://schemas.microsoft.com/office/drawing/2014/main" id="{F6CA2A36-8B6D-45D2-8EE1-0A514F6B3A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46" name="Rectangle 1298">
                <a:extLst>
                  <a:ext uri="{FF2B5EF4-FFF2-40B4-BE49-F238E27FC236}">
                    <a16:creationId xmlns:a16="http://schemas.microsoft.com/office/drawing/2014/main" id="{D24B4D48-F3BA-4BC4-8AB9-100DD394E1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47" name="Rectangle 1299">
                <a:extLst>
                  <a:ext uri="{FF2B5EF4-FFF2-40B4-BE49-F238E27FC236}">
                    <a16:creationId xmlns:a16="http://schemas.microsoft.com/office/drawing/2014/main" id="{547D049D-9F4A-4A69-9FD5-97948403C9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48" name="Rectangle 1300">
                <a:extLst>
                  <a:ext uri="{FF2B5EF4-FFF2-40B4-BE49-F238E27FC236}">
                    <a16:creationId xmlns:a16="http://schemas.microsoft.com/office/drawing/2014/main" id="{A5409F76-13EC-4752-B003-D08E37A4AF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49" name="AutoShape 1301">
                <a:extLst>
                  <a:ext uri="{FF2B5EF4-FFF2-40B4-BE49-F238E27FC236}">
                    <a16:creationId xmlns:a16="http://schemas.microsoft.com/office/drawing/2014/main" id="{7C7C482C-3F90-4F23-B301-DFB7101E3D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8950" name="Group 1302">
                <a:extLst>
                  <a:ext uri="{FF2B5EF4-FFF2-40B4-BE49-F238E27FC236}">
                    <a16:creationId xmlns:a16="http://schemas.microsoft.com/office/drawing/2014/main" id="{8FF6CE38-B11E-4CCE-ACDF-EC4BBCCE36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28951" name="Group 1303">
                  <a:extLst>
                    <a:ext uri="{FF2B5EF4-FFF2-40B4-BE49-F238E27FC236}">
                      <a16:creationId xmlns:a16="http://schemas.microsoft.com/office/drawing/2014/main" id="{B1D82A9C-DC32-49F0-8D4B-21588BD3045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28952" name="AutoShape 1304">
                    <a:extLst>
                      <a:ext uri="{FF2B5EF4-FFF2-40B4-BE49-F238E27FC236}">
                        <a16:creationId xmlns:a16="http://schemas.microsoft.com/office/drawing/2014/main" id="{17A3D011-BFBB-40E3-8985-A0743491220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953" name="Rectangle 1305">
                    <a:extLst>
                      <a:ext uri="{FF2B5EF4-FFF2-40B4-BE49-F238E27FC236}">
                        <a16:creationId xmlns:a16="http://schemas.microsoft.com/office/drawing/2014/main" id="{FD7D2ABD-3B44-4A1C-A67B-0836264630A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954" name="Group 1306">
                  <a:extLst>
                    <a:ext uri="{FF2B5EF4-FFF2-40B4-BE49-F238E27FC236}">
                      <a16:creationId xmlns:a16="http://schemas.microsoft.com/office/drawing/2014/main" id="{01603DFA-EE43-4056-AB13-4F58CFF2EDE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28955" name="AutoShape 1307">
                    <a:extLst>
                      <a:ext uri="{FF2B5EF4-FFF2-40B4-BE49-F238E27FC236}">
                        <a16:creationId xmlns:a16="http://schemas.microsoft.com/office/drawing/2014/main" id="{AB825A7D-1585-4198-84B9-FD5D4204493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956" name="Rectangle 1308">
                    <a:extLst>
                      <a:ext uri="{FF2B5EF4-FFF2-40B4-BE49-F238E27FC236}">
                        <a16:creationId xmlns:a16="http://schemas.microsoft.com/office/drawing/2014/main" id="{3CF044F9-C0F4-4699-A45F-1E656E56B17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957" name="Rectangle 1309">
                    <a:extLst>
                      <a:ext uri="{FF2B5EF4-FFF2-40B4-BE49-F238E27FC236}">
                        <a16:creationId xmlns:a16="http://schemas.microsoft.com/office/drawing/2014/main" id="{7915BAB8-73B4-486D-B3BD-3B0E89EAC53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958" name="Group 1310">
                  <a:extLst>
                    <a:ext uri="{FF2B5EF4-FFF2-40B4-BE49-F238E27FC236}">
                      <a16:creationId xmlns:a16="http://schemas.microsoft.com/office/drawing/2014/main" id="{9372D683-D207-4CC3-89AD-CA760B61DC6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28959" name="AutoShape 1311">
                    <a:extLst>
                      <a:ext uri="{FF2B5EF4-FFF2-40B4-BE49-F238E27FC236}">
                        <a16:creationId xmlns:a16="http://schemas.microsoft.com/office/drawing/2014/main" id="{B6ECC3F2-5D2D-41CB-AEA4-AA6A254CDD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8960" name="Group 1312">
                    <a:extLst>
                      <a:ext uri="{FF2B5EF4-FFF2-40B4-BE49-F238E27FC236}">
                        <a16:creationId xmlns:a16="http://schemas.microsoft.com/office/drawing/2014/main" id="{387D1E5A-B723-4C1F-8572-192DDFDD1DF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28961" name="Rectangle 1313">
                      <a:extLst>
                        <a:ext uri="{FF2B5EF4-FFF2-40B4-BE49-F238E27FC236}">
                          <a16:creationId xmlns:a16="http://schemas.microsoft.com/office/drawing/2014/main" id="{4B0A4C92-EDBE-4A15-8F37-80DC8F03D1C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62" name="Rectangle 1314">
                      <a:extLst>
                        <a:ext uri="{FF2B5EF4-FFF2-40B4-BE49-F238E27FC236}">
                          <a16:creationId xmlns:a16="http://schemas.microsoft.com/office/drawing/2014/main" id="{CD62D52B-7FFA-4544-AAE7-36774843830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28963" name="WordArt 1315">
              <a:extLst>
                <a:ext uri="{FF2B5EF4-FFF2-40B4-BE49-F238E27FC236}">
                  <a16:creationId xmlns:a16="http://schemas.microsoft.com/office/drawing/2014/main" id="{2F146F91-E596-436E-88D2-4EDE94134E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46" y="656"/>
              <a:ext cx="593" cy="9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CanDown">
                <a:avLst>
                  <a:gd name="adj" fmla="val 14287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8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effectLst>
                    <a:outerShdw dist="35921" dir="2700000" algn="ctr" rotWithShape="0">
                      <a:schemeClr val="accent1">
                        <a:alpha val="80000"/>
                      </a:scheme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ようこそ○○市へ</a:t>
              </a:r>
            </a:p>
          </p:txBody>
        </p:sp>
        <p:sp>
          <p:nvSpPr>
            <p:cNvPr id="28964" name="Rectangle 1316" descr="右上がり対角線 (反転)">
              <a:extLst>
                <a:ext uri="{FF2B5EF4-FFF2-40B4-BE49-F238E27FC236}">
                  <a16:creationId xmlns:a16="http://schemas.microsoft.com/office/drawing/2014/main" id="{419D89F7-CF96-4BD8-B830-C9250A481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2" y="1117"/>
              <a:ext cx="85" cy="86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65" name="Rectangle 1317" descr="右上がり対角線 (反転)">
              <a:extLst>
                <a:ext uri="{FF2B5EF4-FFF2-40B4-BE49-F238E27FC236}">
                  <a16:creationId xmlns:a16="http://schemas.microsoft.com/office/drawing/2014/main" id="{88E8FD5C-DD35-4F1B-A7B9-2E7FEC841A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2" y="1232"/>
              <a:ext cx="85" cy="8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66" name="Rectangle 1318" descr="右上がり対角線 (反転)">
              <a:extLst>
                <a:ext uri="{FF2B5EF4-FFF2-40B4-BE49-F238E27FC236}">
                  <a16:creationId xmlns:a16="http://schemas.microsoft.com/office/drawing/2014/main" id="{6F92C63F-43D5-49CF-8885-043EB76C8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2" y="1347"/>
              <a:ext cx="85" cy="8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67" name="Rectangle 1319" descr="横線 (反転)">
              <a:extLst>
                <a:ext uri="{FF2B5EF4-FFF2-40B4-BE49-F238E27FC236}">
                  <a16:creationId xmlns:a16="http://schemas.microsoft.com/office/drawing/2014/main" id="{B070D34D-30DE-410A-8D76-834A6710D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5" y="1117"/>
              <a:ext cx="168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68" name="Rectangle 1320" descr="横線 (反転)">
              <a:extLst>
                <a:ext uri="{FF2B5EF4-FFF2-40B4-BE49-F238E27FC236}">
                  <a16:creationId xmlns:a16="http://schemas.microsoft.com/office/drawing/2014/main" id="{8045AB0B-6F68-4BEA-B9C0-852D50DD9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5" y="1232"/>
              <a:ext cx="168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69" name="Rectangle 1321" descr="横線 (反転)">
              <a:extLst>
                <a:ext uri="{FF2B5EF4-FFF2-40B4-BE49-F238E27FC236}">
                  <a16:creationId xmlns:a16="http://schemas.microsoft.com/office/drawing/2014/main" id="{019E03A3-7191-434C-A098-992CD6472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5" y="1347"/>
              <a:ext cx="168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70" name="Rectangle 1322">
              <a:extLst>
                <a:ext uri="{FF2B5EF4-FFF2-40B4-BE49-F238E27FC236}">
                  <a16:creationId xmlns:a16="http://schemas.microsoft.com/office/drawing/2014/main" id="{89748149-9FC6-481C-A56E-7B70106B5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845"/>
              <a:ext cx="907" cy="226"/>
            </a:xfrm>
            <a:prstGeom prst="rect">
              <a:avLst/>
            </a:prstGeom>
            <a:gradFill rotWithShape="1">
              <a:gsLst>
                <a:gs pos="0">
                  <a:srgbClr val="33CC33">
                    <a:gamma/>
                    <a:shade val="46275"/>
                    <a:invGamma/>
                  </a:srgbClr>
                </a:gs>
                <a:gs pos="100000">
                  <a:srgbClr val="33CC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971" name="Group 1323">
              <a:extLst>
                <a:ext uri="{FF2B5EF4-FFF2-40B4-BE49-F238E27FC236}">
                  <a16:creationId xmlns:a16="http://schemas.microsoft.com/office/drawing/2014/main" id="{4AE18B30-3405-4C4B-9A2C-E8808FAB3C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6" y="799"/>
              <a:ext cx="907" cy="46"/>
              <a:chOff x="3846" y="799"/>
              <a:chExt cx="816" cy="46"/>
            </a:xfrm>
          </p:grpSpPr>
          <p:sp>
            <p:nvSpPr>
              <p:cNvPr id="28972" name="Rectangle 1324">
                <a:extLst>
                  <a:ext uri="{FF2B5EF4-FFF2-40B4-BE49-F238E27FC236}">
                    <a16:creationId xmlns:a16="http://schemas.microsoft.com/office/drawing/2014/main" id="{B8685800-B5C0-4FDF-81D9-8500CB2349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799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73" name="Rectangle 1325">
                <a:extLst>
                  <a:ext uri="{FF2B5EF4-FFF2-40B4-BE49-F238E27FC236}">
                    <a16:creationId xmlns:a16="http://schemas.microsoft.com/office/drawing/2014/main" id="{ACDDE410-B30E-4E3D-AF1C-A828736167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799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74" name="Rectangle 1326">
                <a:extLst>
                  <a:ext uri="{FF2B5EF4-FFF2-40B4-BE49-F238E27FC236}">
                    <a16:creationId xmlns:a16="http://schemas.microsoft.com/office/drawing/2014/main" id="{DE174B9E-CBC6-48CB-8FB9-30F7DD42E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799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75" name="Rectangle 1327">
                <a:extLst>
                  <a:ext uri="{FF2B5EF4-FFF2-40B4-BE49-F238E27FC236}">
                    <a16:creationId xmlns:a16="http://schemas.microsoft.com/office/drawing/2014/main" id="{0C6FCF7D-688E-46D8-99FF-F811673EAE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799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76" name="Rectangle 1328">
                <a:extLst>
                  <a:ext uri="{FF2B5EF4-FFF2-40B4-BE49-F238E27FC236}">
                    <a16:creationId xmlns:a16="http://schemas.microsoft.com/office/drawing/2014/main" id="{90DCE0E3-FE2B-4703-89FA-6777BD42B6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799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77" name="Rectangle 1329">
                <a:extLst>
                  <a:ext uri="{FF2B5EF4-FFF2-40B4-BE49-F238E27FC236}">
                    <a16:creationId xmlns:a16="http://schemas.microsoft.com/office/drawing/2014/main" id="{E7A5B290-6563-4347-AF9F-C0FD926FF4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6" y="799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978" name="Group 1330">
              <a:extLst>
                <a:ext uri="{FF2B5EF4-FFF2-40B4-BE49-F238E27FC236}">
                  <a16:creationId xmlns:a16="http://schemas.microsoft.com/office/drawing/2014/main" id="{0F492968-2E10-4322-946C-C7AFF4AA0D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960"/>
              <a:ext cx="99" cy="88"/>
              <a:chOff x="353" y="709"/>
              <a:chExt cx="814" cy="726"/>
            </a:xfrm>
          </p:grpSpPr>
          <p:sp>
            <p:nvSpPr>
              <p:cNvPr id="28979" name="Oval 1331">
                <a:extLst>
                  <a:ext uri="{FF2B5EF4-FFF2-40B4-BE49-F238E27FC236}">
                    <a16:creationId xmlns:a16="http://schemas.microsoft.com/office/drawing/2014/main" id="{99697E0A-99F2-46E2-8E7A-6565834593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754"/>
                <a:ext cx="726" cy="499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8980" name="Group 1332">
                <a:extLst>
                  <a:ext uri="{FF2B5EF4-FFF2-40B4-BE49-F238E27FC236}">
                    <a16:creationId xmlns:a16="http://schemas.microsoft.com/office/drawing/2014/main" id="{D5CC745C-B653-4BFC-9A5B-5941880A07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1026"/>
                <a:ext cx="224" cy="227"/>
                <a:chOff x="355" y="485"/>
                <a:chExt cx="224" cy="227"/>
              </a:xfrm>
            </p:grpSpPr>
            <p:sp>
              <p:nvSpPr>
                <p:cNvPr id="28981" name="Freeform 1333">
                  <a:extLst>
                    <a:ext uri="{FF2B5EF4-FFF2-40B4-BE49-F238E27FC236}">
                      <a16:creationId xmlns:a16="http://schemas.microsoft.com/office/drawing/2014/main" id="{0C3746E6-D604-42CA-A8B5-A8CFAF7F74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982" name="Freeform 1334">
                  <a:extLst>
                    <a:ext uri="{FF2B5EF4-FFF2-40B4-BE49-F238E27FC236}">
                      <a16:creationId xmlns:a16="http://schemas.microsoft.com/office/drawing/2014/main" id="{F17F52F0-BA3E-459F-8226-6C64C6956A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983" name="Group 1335">
                <a:extLst>
                  <a:ext uri="{FF2B5EF4-FFF2-40B4-BE49-F238E27FC236}">
                    <a16:creationId xmlns:a16="http://schemas.microsoft.com/office/drawing/2014/main" id="{035A6C37-0B83-4EA9-AFBB-A1659D81A4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943" y="1026"/>
                <a:ext cx="224" cy="227"/>
                <a:chOff x="355" y="485"/>
                <a:chExt cx="224" cy="227"/>
              </a:xfrm>
            </p:grpSpPr>
            <p:sp>
              <p:nvSpPr>
                <p:cNvPr id="28984" name="Freeform 1336">
                  <a:extLst>
                    <a:ext uri="{FF2B5EF4-FFF2-40B4-BE49-F238E27FC236}">
                      <a16:creationId xmlns:a16="http://schemas.microsoft.com/office/drawing/2014/main" id="{FA97A158-0F97-4012-9B38-16BBA9A1AB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985" name="Freeform 1337">
                  <a:extLst>
                    <a:ext uri="{FF2B5EF4-FFF2-40B4-BE49-F238E27FC236}">
                      <a16:creationId xmlns:a16="http://schemas.microsoft.com/office/drawing/2014/main" id="{97EEDE35-198C-4353-B59B-31F818D076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8986" name="Oval 1338">
                <a:extLst>
                  <a:ext uri="{FF2B5EF4-FFF2-40B4-BE49-F238E27FC236}">
                    <a16:creationId xmlns:a16="http://schemas.microsoft.com/office/drawing/2014/main" id="{1922DFF7-A716-46E1-B15A-D37277AA92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709"/>
                <a:ext cx="635" cy="726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87" name="Oval 1339">
                <a:extLst>
                  <a:ext uri="{FF2B5EF4-FFF2-40B4-BE49-F238E27FC236}">
                    <a16:creationId xmlns:a16="http://schemas.microsoft.com/office/drawing/2014/main" id="{2C972F6A-1650-4BBE-9F83-C8D1DBC78A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026"/>
                <a:ext cx="44" cy="9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88" name="Oval 1340">
                <a:extLst>
                  <a:ext uri="{FF2B5EF4-FFF2-40B4-BE49-F238E27FC236}">
                    <a16:creationId xmlns:a16="http://schemas.microsoft.com/office/drawing/2014/main" id="{7E487790-1A7B-4D86-8323-20BD71D8E0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8" y="1026"/>
                <a:ext cx="45" cy="9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89" name="AutoShape 1341">
                <a:extLst>
                  <a:ext uri="{FF2B5EF4-FFF2-40B4-BE49-F238E27FC236}">
                    <a16:creationId xmlns:a16="http://schemas.microsoft.com/office/drawing/2014/main" id="{2A501F15-8B9D-4C26-9B94-8F2729376B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739" y="1230"/>
                <a:ext cx="45" cy="18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8990" name="Group 1342">
                <a:extLst>
                  <a:ext uri="{FF2B5EF4-FFF2-40B4-BE49-F238E27FC236}">
                    <a16:creationId xmlns:a16="http://schemas.microsoft.com/office/drawing/2014/main" id="{9650A377-FFFD-436E-8A72-E66CFADE5B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25" y="1162"/>
                <a:ext cx="272" cy="136"/>
                <a:chOff x="1260" y="1389"/>
                <a:chExt cx="409" cy="181"/>
              </a:xfrm>
            </p:grpSpPr>
            <p:sp>
              <p:nvSpPr>
                <p:cNvPr id="28991" name="AutoShape 1343">
                  <a:extLst>
                    <a:ext uri="{FF2B5EF4-FFF2-40B4-BE49-F238E27FC236}">
                      <a16:creationId xmlns:a16="http://schemas.microsoft.com/office/drawing/2014/main" id="{FB36489D-2B7A-4DB1-9BD6-5E10173A1A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260" y="1389"/>
                  <a:ext cx="46" cy="181"/>
                </a:xfrm>
                <a:prstGeom prst="moon">
                  <a:avLst>
                    <a:gd name="adj" fmla="val 35296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92" name="AutoShape 1344">
                  <a:extLst>
                    <a:ext uri="{FF2B5EF4-FFF2-40B4-BE49-F238E27FC236}">
                      <a16:creationId xmlns:a16="http://schemas.microsoft.com/office/drawing/2014/main" id="{1B5B5C8F-7832-49B7-950E-42A0EF720F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1623" y="1389"/>
                  <a:ext cx="46" cy="181"/>
                </a:xfrm>
                <a:prstGeom prst="moon">
                  <a:avLst>
                    <a:gd name="adj" fmla="val 35296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8993" name="Freeform 1345">
                <a:extLst>
                  <a:ext uri="{FF2B5EF4-FFF2-40B4-BE49-F238E27FC236}">
                    <a16:creationId xmlns:a16="http://schemas.microsoft.com/office/drawing/2014/main" id="{C82DDD47-BA59-47EE-9945-905F0CAA9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" y="1162"/>
                <a:ext cx="90" cy="91"/>
              </a:xfrm>
              <a:custGeom>
                <a:avLst/>
                <a:gdLst>
                  <a:gd name="T0" fmla="*/ 66 w 245"/>
                  <a:gd name="T1" fmla="*/ 0 h 283"/>
                  <a:gd name="T2" fmla="*/ 9 w 245"/>
                  <a:gd name="T3" fmla="*/ 227 h 283"/>
                  <a:gd name="T4" fmla="*/ 122 w 245"/>
                  <a:gd name="T5" fmla="*/ 283 h 283"/>
                  <a:gd name="T6" fmla="*/ 236 w 245"/>
                  <a:gd name="T7" fmla="*/ 227 h 283"/>
                  <a:gd name="T8" fmla="*/ 179 w 245"/>
                  <a:gd name="T9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283">
                    <a:moveTo>
                      <a:pt x="66" y="0"/>
                    </a:moveTo>
                    <a:cubicBezTo>
                      <a:pt x="33" y="90"/>
                      <a:pt x="0" y="180"/>
                      <a:pt x="9" y="227"/>
                    </a:cubicBezTo>
                    <a:cubicBezTo>
                      <a:pt x="18" y="274"/>
                      <a:pt x="84" y="283"/>
                      <a:pt x="122" y="283"/>
                    </a:cubicBezTo>
                    <a:cubicBezTo>
                      <a:pt x="160" y="283"/>
                      <a:pt x="227" y="274"/>
                      <a:pt x="236" y="227"/>
                    </a:cubicBezTo>
                    <a:cubicBezTo>
                      <a:pt x="245" y="180"/>
                      <a:pt x="212" y="90"/>
                      <a:pt x="179" y="0"/>
                    </a:cubicBezTo>
                  </a:path>
                </a:pathLst>
              </a:custGeom>
              <a:noFill/>
              <a:ln w="31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994" name="AutoShape 1346">
                <a:extLst>
                  <a:ext uri="{FF2B5EF4-FFF2-40B4-BE49-F238E27FC236}">
                    <a16:creationId xmlns:a16="http://schemas.microsoft.com/office/drawing/2014/main" id="{F34E9D82-558A-440C-AD97-CA65501CD1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80" y="844"/>
                <a:ext cx="45" cy="227"/>
              </a:xfrm>
              <a:prstGeom prst="moon">
                <a:avLst>
                  <a:gd name="adj" fmla="val 81616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95" name="AutoShape 1347">
                <a:extLst>
                  <a:ext uri="{FF2B5EF4-FFF2-40B4-BE49-F238E27FC236}">
                    <a16:creationId xmlns:a16="http://schemas.microsoft.com/office/drawing/2014/main" id="{6E205D52-DD51-4319-8C28-991E256697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897" y="844"/>
                <a:ext cx="45" cy="227"/>
              </a:xfrm>
              <a:prstGeom prst="moon">
                <a:avLst>
                  <a:gd name="adj" fmla="val 81616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996" name="Group 1348">
              <a:extLst>
                <a:ext uri="{FF2B5EF4-FFF2-40B4-BE49-F238E27FC236}">
                  <a16:creationId xmlns:a16="http://schemas.microsoft.com/office/drawing/2014/main" id="{235CF7FE-085F-4E73-AC6D-D704B15F81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16" y="871"/>
              <a:ext cx="100" cy="110"/>
              <a:chOff x="1532" y="527"/>
              <a:chExt cx="814" cy="907"/>
            </a:xfrm>
          </p:grpSpPr>
          <p:sp>
            <p:nvSpPr>
              <p:cNvPr id="28997" name="AutoShape 1349">
                <a:extLst>
                  <a:ext uri="{FF2B5EF4-FFF2-40B4-BE49-F238E27FC236}">
                    <a16:creationId xmlns:a16="http://schemas.microsoft.com/office/drawing/2014/main" id="{5CF8845E-0940-4765-9B2F-CBDF71B11C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850" y="391"/>
                <a:ext cx="45" cy="500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98" name="Oval 1350">
                <a:extLst>
                  <a:ext uri="{FF2B5EF4-FFF2-40B4-BE49-F238E27FC236}">
                    <a16:creationId xmlns:a16="http://schemas.microsoft.com/office/drawing/2014/main" id="{DA5C33EA-35C4-4B49-9FCB-54A748C100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527"/>
                <a:ext cx="273" cy="273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99" name="Oval 1351">
                <a:extLst>
                  <a:ext uri="{FF2B5EF4-FFF2-40B4-BE49-F238E27FC236}">
                    <a16:creationId xmlns:a16="http://schemas.microsoft.com/office/drawing/2014/main" id="{DFCBA759-E058-4201-A637-851DEB1493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7" y="662"/>
                <a:ext cx="726" cy="726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000" name="Group 1352">
                <a:extLst>
                  <a:ext uri="{FF2B5EF4-FFF2-40B4-BE49-F238E27FC236}">
                    <a16:creationId xmlns:a16="http://schemas.microsoft.com/office/drawing/2014/main" id="{F87EC1BC-0C25-4AA1-9F77-0E832E80FF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32" y="1026"/>
                <a:ext cx="224" cy="227"/>
                <a:chOff x="355" y="485"/>
                <a:chExt cx="224" cy="227"/>
              </a:xfrm>
            </p:grpSpPr>
            <p:sp>
              <p:nvSpPr>
                <p:cNvPr id="29001" name="Freeform 1353">
                  <a:extLst>
                    <a:ext uri="{FF2B5EF4-FFF2-40B4-BE49-F238E27FC236}">
                      <a16:creationId xmlns:a16="http://schemas.microsoft.com/office/drawing/2014/main" id="{4F91CF4B-EC06-4150-BFB8-E44D1EDADA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002" name="Freeform 1354">
                  <a:extLst>
                    <a:ext uri="{FF2B5EF4-FFF2-40B4-BE49-F238E27FC236}">
                      <a16:creationId xmlns:a16="http://schemas.microsoft.com/office/drawing/2014/main" id="{13129F68-CA89-498D-B925-57C5A10222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003" name="Group 1355">
                <a:extLst>
                  <a:ext uri="{FF2B5EF4-FFF2-40B4-BE49-F238E27FC236}">
                    <a16:creationId xmlns:a16="http://schemas.microsoft.com/office/drawing/2014/main" id="{29B5C6AF-3014-419D-88FD-D56963916A9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122" y="1026"/>
                <a:ext cx="224" cy="227"/>
                <a:chOff x="355" y="485"/>
                <a:chExt cx="224" cy="227"/>
              </a:xfrm>
            </p:grpSpPr>
            <p:sp>
              <p:nvSpPr>
                <p:cNvPr id="29004" name="Freeform 1356">
                  <a:extLst>
                    <a:ext uri="{FF2B5EF4-FFF2-40B4-BE49-F238E27FC236}">
                      <a16:creationId xmlns:a16="http://schemas.microsoft.com/office/drawing/2014/main" id="{8C770899-6C1C-4332-8D16-CBEAC92A04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005" name="Freeform 1357">
                  <a:extLst>
                    <a:ext uri="{FF2B5EF4-FFF2-40B4-BE49-F238E27FC236}">
                      <a16:creationId xmlns:a16="http://schemas.microsoft.com/office/drawing/2014/main" id="{6F996EE4-AD7E-4EA7-B68D-0F95E38BB0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9006" name="Oval 1358">
                <a:extLst>
                  <a:ext uri="{FF2B5EF4-FFF2-40B4-BE49-F238E27FC236}">
                    <a16:creationId xmlns:a16="http://schemas.microsoft.com/office/drawing/2014/main" id="{81F9B87A-D1CD-44DA-8B3B-71A473E8FB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754"/>
                <a:ext cx="635" cy="680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07" name="Oval 1359">
                <a:extLst>
                  <a:ext uri="{FF2B5EF4-FFF2-40B4-BE49-F238E27FC236}">
                    <a16:creationId xmlns:a16="http://schemas.microsoft.com/office/drawing/2014/main" id="{4F6973DE-343A-4C5F-834B-00579FE2E6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981"/>
                <a:ext cx="45" cy="9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08" name="Oval 1360">
                <a:extLst>
                  <a:ext uri="{FF2B5EF4-FFF2-40B4-BE49-F238E27FC236}">
                    <a16:creationId xmlns:a16="http://schemas.microsoft.com/office/drawing/2014/main" id="{847DC60E-222B-4709-A35B-C3342D9380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981"/>
                <a:ext cx="45" cy="9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09" name="Oval 1361" descr="90%">
                <a:extLst>
                  <a:ext uri="{FF2B5EF4-FFF2-40B4-BE49-F238E27FC236}">
                    <a16:creationId xmlns:a16="http://schemas.microsoft.com/office/drawing/2014/main" id="{EF09E43D-F19B-4DAA-BA68-E58728928A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572"/>
                <a:ext cx="136" cy="136"/>
              </a:xfrm>
              <a:prstGeom prst="ellipse">
                <a:avLst/>
              </a:prstGeom>
              <a:pattFill prst="pct90">
                <a:fgClr>
                  <a:srgbClr val="800000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10" name="AutoShape 1362">
                <a:extLst>
                  <a:ext uri="{FF2B5EF4-FFF2-40B4-BE49-F238E27FC236}">
                    <a16:creationId xmlns:a16="http://schemas.microsoft.com/office/drawing/2014/main" id="{C33B547D-922C-4E00-8164-E542EE13E9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013217">
                <a:off x="2098" y="825"/>
                <a:ext cx="45" cy="182"/>
              </a:xfrm>
              <a:prstGeom prst="moon">
                <a:avLst>
                  <a:gd name="adj" fmla="val 35356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11" name="AutoShape 1363">
                <a:extLst>
                  <a:ext uri="{FF2B5EF4-FFF2-40B4-BE49-F238E27FC236}">
                    <a16:creationId xmlns:a16="http://schemas.microsoft.com/office/drawing/2014/main" id="{39BF1201-43DC-436F-865F-F381921B4C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586783" flipH="1">
                <a:off x="1737" y="822"/>
                <a:ext cx="45" cy="182"/>
              </a:xfrm>
              <a:prstGeom prst="moon">
                <a:avLst>
                  <a:gd name="adj" fmla="val 35356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12" name="AutoShape 1364">
                <a:extLst>
                  <a:ext uri="{FF2B5EF4-FFF2-40B4-BE49-F238E27FC236}">
                    <a16:creationId xmlns:a16="http://schemas.microsoft.com/office/drawing/2014/main" id="{1A005247-3214-4146-A6BC-62031FA144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918" y="1230"/>
                <a:ext cx="45" cy="18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013" name="Group 1365">
                <a:extLst>
                  <a:ext uri="{FF2B5EF4-FFF2-40B4-BE49-F238E27FC236}">
                    <a16:creationId xmlns:a16="http://schemas.microsoft.com/office/drawing/2014/main" id="{2B927A99-09A1-4EE6-8F3A-6B5E822721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4" y="1162"/>
                <a:ext cx="272" cy="136"/>
                <a:chOff x="1260" y="1389"/>
                <a:chExt cx="409" cy="181"/>
              </a:xfrm>
            </p:grpSpPr>
            <p:sp>
              <p:nvSpPr>
                <p:cNvPr id="29014" name="AutoShape 1366">
                  <a:extLst>
                    <a:ext uri="{FF2B5EF4-FFF2-40B4-BE49-F238E27FC236}">
                      <a16:creationId xmlns:a16="http://schemas.microsoft.com/office/drawing/2014/main" id="{8051685E-E6A1-42F5-B176-3A7447154E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260" y="1389"/>
                  <a:ext cx="46" cy="181"/>
                </a:xfrm>
                <a:prstGeom prst="moon">
                  <a:avLst>
                    <a:gd name="adj" fmla="val 35296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15" name="AutoShape 1367">
                  <a:extLst>
                    <a:ext uri="{FF2B5EF4-FFF2-40B4-BE49-F238E27FC236}">
                      <a16:creationId xmlns:a16="http://schemas.microsoft.com/office/drawing/2014/main" id="{0CD5E1D2-3E8B-46D0-A158-75C0663FB6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1623" y="1389"/>
                  <a:ext cx="46" cy="181"/>
                </a:xfrm>
                <a:prstGeom prst="moon">
                  <a:avLst>
                    <a:gd name="adj" fmla="val 35296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9016" name="Freeform 1368">
                <a:extLst>
                  <a:ext uri="{FF2B5EF4-FFF2-40B4-BE49-F238E27FC236}">
                    <a16:creationId xmlns:a16="http://schemas.microsoft.com/office/drawing/2014/main" id="{5D8B684A-5732-46A9-BD5D-168A4CBEFC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5" y="1162"/>
                <a:ext cx="90" cy="91"/>
              </a:xfrm>
              <a:custGeom>
                <a:avLst/>
                <a:gdLst>
                  <a:gd name="T0" fmla="*/ 66 w 245"/>
                  <a:gd name="T1" fmla="*/ 0 h 283"/>
                  <a:gd name="T2" fmla="*/ 9 w 245"/>
                  <a:gd name="T3" fmla="*/ 227 h 283"/>
                  <a:gd name="T4" fmla="*/ 122 w 245"/>
                  <a:gd name="T5" fmla="*/ 283 h 283"/>
                  <a:gd name="T6" fmla="*/ 236 w 245"/>
                  <a:gd name="T7" fmla="*/ 227 h 283"/>
                  <a:gd name="T8" fmla="*/ 179 w 245"/>
                  <a:gd name="T9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283">
                    <a:moveTo>
                      <a:pt x="66" y="0"/>
                    </a:moveTo>
                    <a:cubicBezTo>
                      <a:pt x="33" y="90"/>
                      <a:pt x="0" y="180"/>
                      <a:pt x="9" y="227"/>
                    </a:cubicBezTo>
                    <a:cubicBezTo>
                      <a:pt x="18" y="274"/>
                      <a:pt x="84" y="283"/>
                      <a:pt x="122" y="283"/>
                    </a:cubicBezTo>
                    <a:cubicBezTo>
                      <a:pt x="160" y="283"/>
                      <a:pt x="227" y="274"/>
                      <a:pt x="236" y="227"/>
                    </a:cubicBezTo>
                    <a:cubicBezTo>
                      <a:pt x="245" y="180"/>
                      <a:pt x="212" y="90"/>
                      <a:pt x="179" y="0"/>
                    </a:cubicBezTo>
                  </a:path>
                </a:pathLst>
              </a:custGeom>
              <a:noFill/>
              <a:ln w="31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9017" name="Group 1369">
              <a:extLst>
                <a:ext uri="{FF2B5EF4-FFF2-40B4-BE49-F238E27FC236}">
                  <a16:creationId xmlns:a16="http://schemas.microsoft.com/office/drawing/2014/main" id="{0DD151F1-67CB-4A7D-B9EB-C7FECB9814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2" y="935"/>
              <a:ext cx="110" cy="108"/>
              <a:chOff x="2669" y="593"/>
              <a:chExt cx="902" cy="887"/>
            </a:xfrm>
          </p:grpSpPr>
          <p:sp>
            <p:nvSpPr>
              <p:cNvPr id="29018" name="Oval 1370">
                <a:extLst>
                  <a:ext uri="{FF2B5EF4-FFF2-40B4-BE49-F238E27FC236}">
                    <a16:creationId xmlns:a16="http://schemas.microsoft.com/office/drawing/2014/main" id="{AF32B19B-FE6E-47D2-AF00-ADF091161E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6" y="618"/>
                <a:ext cx="726" cy="68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60392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019" name="Group 1371">
                <a:extLst>
                  <a:ext uri="{FF2B5EF4-FFF2-40B4-BE49-F238E27FC236}">
                    <a16:creationId xmlns:a16="http://schemas.microsoft.com/office/drawing/2014/main" id="{3E3D0C66-B8DB-4F5F-AD25-CBCAAC5B289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9" y="1026"/>
                <a:ext cx="224" cy="227"/>
                <a:chOff x="355" y="485"/>
                <a:chExt cx="224" cy="227"/>
              </a:xfrm>
            </p:grpSpPr>
            <p:sp>
              <p:nvSpPr>
                <p:cNvPr id="29020" name="Freeform 1372">
                  <a:extLst>
                    <a:ext uri="{FF2B5EF4-FFF2-40B4-BE49-F238E27FC236}">
                      <a16:creationId xmlns:a16="http://schemas.microsoft.com/office/drawing/2014/main" id="{23A1A54B-B1D3-416D-A600-FB1841BBF9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021" name="Freeform 1373">
                  <a:extLst>
                    <a:ext uri="{FF2B5EF4-FFF2-40B4-BE49-F238E27FC236}">
                      <a16:creationId xmlns:a16="http://schemas.microsoft.com/office/drawing/2014/main" id="{7BEBBF30-E332-44FE-ACBD-E75DCF0E10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022" name="Group 1374">
                <a:extLst>
                  <a:ext uri="{FF2B5EF4-FFF2-40B4-BE49-F238E27FC236}">
                    <a16:creationId xmlns:a16="http://schemas.microsoft.com/office/drawing/2014/main" id="{A996D3CA-E732-458F-9661-03D80233A8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3347" y="1026"/>
                <a:ext cx="224" cy="227"/>
                <a:chOff x="355" y="485"/>
                <a:chExt cx="224" cy="227"/>
              </a:xfrm>
            </p:grpSpPr>
            <p:sp>
              <p:nvSpPr>
                <p:cNvPr id="29023" name="Freeform 1375">
                  <a:extLst>
                    <a:ext uri="{FF2B5EF4-FFF2-40B4-BE49-F238E27FC236}">
                      <a16:creationId xmlns:a16="http://schemas.microsoft.com/office/drawing/2014/main" id="{5555B39A-EB3E-4A7A-A5CB-7A51043D8B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024" name="Freeform 1376">
                  <a:extLst>
                    <a:ext uri="{FF2B5EF4-FFF2-40B4-BE49-F238E27FC236}">
                      <a16:creationId xmlns:a16="http://schemas.microsoft.com/office/drawing/2014/main" id="{8CE1907D-0C9F-45F7-BB31-5B1BF7339E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9025" name="Oval 1377">
                <a:extLst>
                  <a:ext uri="{FF2B5EF4-FFF2-40B4-BE49-F238E27FC236}">
                    <a16:creationId xmlns:a16="http://schemas.microsoft.com/office/drawing/2014/main" id="{9B631BB8-CF66-474F-A652-B92EF85E59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635" cy="771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26" name="Oval 1378">
                <a:extLst>
                  <a:ext uri="{FF2B5EF4-FFF2-40B4-BE49-F238E27FC236}">
                    <a16:creationId xmlns:a16="http://schemas.microsoft.com/office/drawing/2014/main" id="{6C828D97-F0EA-4A2D-952E-9B3690264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935"/>
                <a:ext cx="273" cy="4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27" name="Oval 1379">
                <a:extLst>
                  <a:ext uri="{FF2B5EF4-FFF2-40B4-BE49-F238E27FC236}">
                    <a16:creationId xmlns:a16="http://schemas.microsoft.com/office/drawing/2014/main" id="{4497D928-76B1-4F9F-8A85-C4C2DC477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935"/>
                <a:ext cx="273" cy="4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28" name="Oval 1380">
                <a:extLst>
                  <a:ext uri="{FF2B5EF4-FFF2-40B4-BE49-F238E27FC236}">
                    <a16:creationId xmlns:a16="http://schemas.microsoft.com/office/drawing/2014/main" id="{6B84475A-B039-4EA3-A179-E68C1CDD2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1026"/>
                <a:ext cx="45" cy="9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29" name="Oval 1381">
                <a:extLst>
                  <a:ext uri="{FF2B5EF4-FFF2-40B4-BE49-F238E27FC236}">
                    <a16:creationId xmlns:a16="http://schemas.microsoft.com/office/drawing/2014/main" id="{0525FD7C-0F72-4448-8C98-089821D4C5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1026"/>
                <a:ext cx="45" cy="9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30" name="Freeform 1382">
                <a:extLst>
                  <a:ext uri="{FF2B5EF4-FFF2-40B4-BE49-F238E27FC236}">
                    <a16:creationId xmlns:a16="http://schemas.microsoft.com/office/drawing/2014/main" id="{E02CA8A8-3C21-494B-92E6-27F2DE81B0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1071"/>
                <a:ext cx="90" cy="227"/>
              </a:xfrm>
              <a:custGeom>
                <a:avLst/>
                <a:gdLst>
                  <a:gd name="T0" fmla="*/ 66 w 245"/>
                  <a:gd name="T1" fmla="*/ 0 h 283"/>
                  <a:gd name="T2" fmla="*/ 9 w 245"/>
                  <a:gd name="T3" fmla="*/ 227 h 283"/>
                  <a:gd name="T4" fmla="*/ 122 w 245"/>
                  <a:gd name="T5" fmla="*/ 283 h 283"/>
                  <a:gd name="T6" fmla="*/ 236 w 245"/>
                  <a:gd name="T7" fmla="*/ 227 h 283"/>
                  <a:gd name="T8" fmla="*/ 179 w 245"/>
                  <a:gd name="T9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283">
                    <a:moveTo>
                      <a:pt x="66" y="0"/>
                    </a:moveTo>
                    <a:cubicBezTo>
                      <a:pt x="33" y="90"/>
                      <a:pt x="0" y="180"/>
                      <a:pt x="9" y="227"/>
                    </a:cubicBezTo>
                    <a:cubicBezTo>
                      <a:pt x="18" y="274"/>
                      <a:pt x="84" y="283"/>
                      <a:pt x="122" y="283"/>
                    </a:cubicBezTo>
                    <a:cubicBezTo>
                      <a:pt x="160" y="283"/>
                      <a:pt x="227" y="274"/>
                      <a:pt x="236" y="227"/>
                    </a:cubicBezTo>
                    <a:cubicBezTo>
                      <a:pt x="245" y="180"/>
                      <a:pt x="212" y="90"/>
                      <a:pt x="179" y="0"/>
                    </a:cubicBezTo>
                  </a:path>
                </a:pathLst>
              </a:custGeom>
              <a:noFill/>
              <a:ln w="31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031" name="Oval 1383">
                <a:extLst>
                  <a:ext uri="{FF2B5EF4-FFF2-40B4-BE49-F238E27FC236}">
                    <a16:creationId xmlns:a16="http://schemas.microsoft.com/office/drawing/2014/main" id="{2145B554-7CAB-4E96-BEDB-2BBAEB5668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391916">
                <a:off x="2703" y="619"/>
                <a:ext cx="545" cy="271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60392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32" name="Oval 1384">
                <a:extLst>
                  <a:ext uri="{FF2B5EF4-FFF2-40B4-BE49-F238E27FC236}">
                    <a16:creationId xmlns:a16="http://schemas.microsoft.com/office/drawing/2014/main" id="{B0A0C078-3E51-4206-BAA6-D832B28BDE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820005">
                <a:off x="3171" y="693"/>
                <a:ext cx="395" cy="19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60392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33" name="AutoShape 1385">
                <a:extLst>
                  <a:ext uri="{FF2B5EF4-FFF2-40B4-BE49-F238E27FC236}">
                    <a16:creationId xmlns:a16="http://schemas.microsoft.com/office/drawing/2014/main" id="{C1343601-C38E-464E-81ED-12EF086408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3097" y="1276"/>
                <a:ext cx="45" cy="18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034" name="Group 1386">
                <a:extLst>
                  <a:ext uri="{FF2B5EF4-FFF2-40B4-BE49-F238E27FC236}">
                    <a16:creationId xmlns:a16="http://schemas.microsoft.com/office/drawing/2014/main" id="{A5F10058-DE5B-4FB0-AD02-2A6391D0B18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84" y="1253"/>
                <a:ext cx="272" cy="91"/>
                <a:chOff x="1260" y="1389"/>
                <a:chExt cx="409" cy="181"/>
              </a:xfrm>
            </p:grpSpPr>
            <p:sp>
              <p:nvSpPr>
                <p:cNvPr id="29035" name="AutoShape 1387">
                  <a:extLst>
                    <a:ext uri="{FF2B5EF4-FFF2-40B4-BE49-F238E27FC236}">
                      <a16:creationId xmlns:a16="http://schemas.microsoft.com/office/drawing/2014/main" id="{1AE0944C-E4AD-4A02-BF47-07D9906DF8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260" y="1389"/>
                  <a:ext cx="46" cy="181"/>
                </a:xfrm>
                <a:prstGeom prst="moon">
                  <a:avLst>
                    <a:gd name="adj" fmla="val 35296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36" name="AutoShape 1388">
                  <a:extLst>
                    <a:ext uri="{FF2B5EF4-FFF2-40B4-BE49-F238E27FC236}">
                      <a16:creationId xmlns:a16="http://schemas.microsoft.com/office/drawing/2014/main" id="{3EB73E1D-A014-44A9-AC89-7A2D4BD072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1623" y="1389"/>
                  <a:ext cx="46" cy="181"/>
                </a:xfrm>
                <a:prstGeom prst="moon">
                  <a:avLst>
                    <a:gd name="adj" fmla="val 35296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9037" name="Group 1389">
              <a:extLst>
                <a:ext uri="{FF2B5EF4-FFF2-40B4-BE49-F238E27FC236}">
                  <a16:creationId xmlns:a16="http://schemas.microsoft.com/office/drawing/2014/main" id="{0F0964EC-39BB-4FDB-B63F-E1E4EC69B5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78" y="890"/>
              <a:ext cx="121" cy="93"/>
              <a:chOff x="3800" y="663"/>
              <a:chExt cx="998" cy="771"/>
            </a:xfrm>
          </p:grpSpPr>
          <p:sp>
            <p:nvSpPr>
              <p:cNvPr id="29038" name="Oval 1390">
                <a:extLst>
                  <a:ext uri="{FF2B5EF4-FFF2-40B4-BE49-F238E27FC236}">
                    <a16:creationId xmlns:a16="http://schemas.microsoft.com/office/drawing/2014/main" id="{832E36D7-26CC-45FE-ABBD-26D16B5623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663"/>
                <a:ext cx="907" cy="726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39" name="Oval 1391">
                <a:extLst>
                  <a:ext uri="{FF2B5EF4-FFF2-40B4-BE49-F238E27FC236}">
                    <a16:creationId xmlns:a16="http://schemas.microsoft.com/office/drawing/2014/main" id="{AAF4224E-07AF-43DA-A15F-A0CCFA0E7C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 flipH="1">
                <a:off x="4163" y="663"/>
                <a:ext cx="635" cy="409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40" name="Oval 1392">
                <a:extLst>
                  <a:ext uri="{FF2B5EF4-FFF2-40B4-BE49-F238E27FC236}">
                    <a16:creationId xmlns:a16="http://schemas.microsoft.com/office/drawing/2014/main" id="{853D30ED-4C70-4FD1-8A38-8474B21FE1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3800" y="663"/>
                <a:ext cx="635" cy="409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041" name="Group 1393">
                <a:extLst>
                  <a:ext uri="{FF2B5EF4-FFF2-40B4-BE49-F238E27FC236}">
                    <a16:creationId xmlns:a16="http://schemas.microsoft.com/office/drawing/2014/main" id="{3A6CC225-D7AD-4355-955D-4D629D4F7A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0700000" flipH="1">
                <a:off x="4526" y="1026"/>
                <a:ext cx="179" cy="181"/>
                <a:chOff x="355" y="485"/>
                <a:chExt cx="224" cy="227"/>
              </a:xfrm>
            </p:grpSpPr>
            <p:sp>
              <p:nvSpPr>
                <p:cNvPr id="29042" name="Freeform 1394">
                  <a:extLst>
                    <a:ext uri="{FF2B5EF4-FFF2-40B4-BE49-F238E27FC236}">
                      <a16:creationId xmlns:a16="http://schemas.microsoft.com/office/drawing/2014/main" id="{DA21157D-E8A2-4955-BEA4-806138392E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043" name="Freeform 1395">
                  <a:extLst>
                    <a:ext uri="{FF2B5EF4-FFF2-40B4-BE49-F238E27FC236}">
                      <a16:creationId xmlns:a16="http://schemas.microsoft.com/office/drawing/2014/main" id="{8C3C7CE9-C75D-449E-A232-5FAC8F5130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044" name="Group 1396">
                <a:extLst>
                  <a:ext uri="{FF2B5EF4-FFF2-40B4-BE49-F238E27FC236}">
                    <a16:creationId xmlns:a16="http://schemas.microsoft.com/office/drawing/2014/main" id="{C60A8BE5-B4DE-4F3D-89BD-286F0AFC54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894" y="1026"/>
                <a:ext cx="179" cy="181"/>
                <a:chOff x="355" y="485"/>
                <a:chExt cx="224" cy="227"/>
              </a:xfrm>
            </p:grpSpPr>
            <p:sp>
              <p:nvSpPr>
                <p:cNvPr id="29045" name="Freeform 1397">
                  <a:extLst>
                    <a:ext uri="{FF2B5EF4-FFF2-40B4-BE49-F238E27FC236}">
                      <a16:creationId xmlns:a16="http://schemas.microsoft.com/office/drawing/2014/main" id="{3A2314EF-5410-411E-9E22-C3250E2CE3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046" name="Freeform 1398">
                  <a:extLst>
                    <a:ext uri="{FF2B5EF4-FFF2-40B4-BE49-F238E27FC236}">
                      <a16:creationId xmlns:a16="http://schemas.microsoft.com/office/drawing/2014/main" id="{F18EB2B8-C004-4825-8FC5-7B0A12B31E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9047" name="Oval 1399">
                <a:extLst>
                  <a:ext uri="{FF2B5EF4-FFF2-40B4-BE49-F238E27FC236}">
                    <a16:creationId xmlns:a16="http://schemas.microsoft.com/office/drawing/2014/main" id="{045B737F-22AC-41FE-B32C-0E5823FA5A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981"/>
                <a:ext cx="181" cy="136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48" name="Oval 1400">
                <a:extLst>
                  <a:ext uri="{FF2B5EF4-FFF2-40B4-BE49-F238E27FC236}">
                    <a16:creationId xmlns:a16="http://schemas.microsoft.com/office/drawing/2014/main" id="{543BF006-D6C5-4A97-9E99-91A399C897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6" y="981"/>
                <a:ext cx="181" cy="136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49" name="Oval 1401">
                <a:extLst>
                  <a:ext uri="{FF2B5EF4-FFF2-40B4-BE49-F238E27FC236}">
                    <a16:creationId xmlns:a16="http://schemas.microsoft.com/office/drawing/2014/main" id="{374143F3-6247-4D0F-A76B-8ADF2D6958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754"/>
                <a:ext cx="635" cy="680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50" name="Oval 1402">
                <a:extLst>
                  <a:ext uri="{FF2B5EF4-FFF2-40B4-BE49-F238E27FC236}">
                    <a16:creationId xmlns:a16="http://schemas.microsoft.com/office/drawing/2014/main" id="{886F2B11-D3AD-42F7-B0BF-85B8583729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1026"/>
                <a:ext cx="45" cy="9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51" name="Oval 1403">
                <a:extLst>
                  <a:ext uri="{FF2B5EF4-FFF2-40B4-BE49-F238E27FC236}">
                    <a16:creationId xmlns:a16="http://schemas.microsoft.com/office/drawing/2014/main" id="{B0D40A31-2B3C-486E-9F5C-601597D3FB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1026"/>
                <a:ext cx="45" cy="9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52" name="AutoShape 1404">
                <a:extLst>
                  <a:ext uri="{FF2B5EF4-FFF2-40B4-BE49-F238E27FC236}">
                    <a16:creationId xmlns:a16="http://schemas.microsoft.com/office/drawing/2014/main" id="{8A21CBD8-C5C5-4C70-B78C-88F22E5464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013217">
                <a:off x="4456" y="870"/>
                <a:ext cx="45" cy="182"/>
              </a:xfrm>
              <a:prstGeom prst="moon">
                <a:avLst>
                  <a:gd name="adj" fmla="val 35356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53" name="AutoShape 1405">
                <a:extLst>
                  <a:ext uri="{FF2B5EF4-FFF2-40B4-BE49-F238E27FC236}">
                    <a16:creationId xmlns:a16="http://schemas.microsoft.com/office/drawing/2014/main" id="{AFB050CD-D517-4B8F-8415-E477ACB4E7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586783" flipH="1">
                <a:off x="4095" y="867"/>
                <a:ext cx="45" cy="182"/>
              </a:xfrm>
              <a:prstGeom prst="moon">
                <a:avLst>
                  <a:gd name="adj" fmla="val 35356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54" name="AutoShape 1406">
                <a:extLst>
                  <a:ext uri="{FF2B5EF4-FFF2-40B4-BE49-F238E27FC236}">
                    <a16:creationId xmlns:a16="http://schemas.microsoft.com/office/drawing/2014/main" id="{B44EFD1E-EECF-49F4-B551-186E1BB3F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4277" y="1231"/>
                <a:ext cx="45" cy="18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55" name="Freeform 1407">
                <a:extLst>
                  <a:ext uri="{FF2B5EF4-FFF2-40B4-BE49-F238E27FC236}">
                    <a16:creationId xmlns:a16="http://schemas.microsoft.com/office/drawing/2014/main" id="{1F9A9938-5ECF-4347-9017-4E5A13387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4" y="1253"/>
                <a:ext cx="90" cy="23"/>
              </a:xfrm>
              <a:custGeom>
                <a:avLst/>
                <a:gdLst>
                  <a:gd name="T0" fmla="*/ 245 w 264"/>
                  <a:gd name="T1" fmla="*/ 3 h 59"/>
                  <a:gd name="T2" fmla="*/ 245 w 264"/>
                  <a:gd name="T3" fmla="*/ 31 h 59"/>
                  <a:gd name="T4" fmla="*/ 132 w 264"/>
                  <a:gd name="T5" fmla="*/ 59 h 59"/>
                  <a:gd name="T6" fmla="*/ 19 w 264"/>
                  <a:gd name="T7" fmla="*/ 31 h 59"/>
                  <a:gd name="T8" fmla="*/ 19 w 264"/>
                  <a:gd name="T9" fmla="*/ 3 h 59"/>
                  <a:gd name="T10" fmla="*/ 132 w 264"/>
                  <a:gd name="T11" fmla="*/ 14 h 59"/>
                  <a:gd name="T12" fmla="*/ 245 w 264"/>
                  <a:gd name="T13" fmla="*/ 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4" h="59">
                    <a:moveTo>
                      <a:pt x="245" y="3"/>
                    </a:moveTo>
                    <a:cubicBezTo>
                      <a:pt x="264" y="3"/>
                      <a:pt x="264" y="21"/>
                      <a:pt x="245" y="31"/>
                    </a:cubicBezTo>
                    <a:cubicBezTo>
                      <a:pt x="226" y="40"/>
                      <a:pt x="170" y="59"/>
                      <a:pt x="132" y="59"/>
                    </a:cubicBezTo>
                    <a:cubicBezTo>
                      <a:pt x="94" y="59"/>
                      <a:pt x="38" y="40"/>
                      <a:pt x="19" y="31"/>
                    </a:cubicBezTo>
                    <a:cubicBezTo>
                      <a:pt x="0" y="21"/>
                      <a:pt x="0" y="6"/>
                      <a:pt x="19" y="3"/>
                    </a:cubicBezTo>
                    <a:cubicBezTo>
                      <a:pt x="38" y="0"/>
                      <a:pt x="94" y="14"/>
                      <a:pt x="132" y="14"/>
                    </a:cubicBezTo>
                    <a:cubicBezTo>
                      <a:pt x="170" y="14"/>
                      <a:pt x="222" y="5"/>
                      <a:pt x="245" y="3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80808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9056" name="Group 1408">
              <a:extLst>
                <a:ext uri="{FF2B5EF4-FFF2-40B4-BE49-F238E27FC236}">
                  <a16:creationId xmlns:a16="http://schemas.microsoft.com/office/drawing/2014/main" id="{FCC050FE-97B2-4FE6-8E8D-88FAD1452C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39" y="890"/>
              <a:ext cx="88" cy="78"/>
              <a:chOff x="3891" y="1887"/>
              <a:chExt cx="817" cy="727"/>
            </a:xfrm>
          </p:grpSpPr>
          <p:sp>
            <p:nvSpPr>
              <p:cNvPr id="29057" name="Oval 1409" descr="5%">
                <a:extLst>
                  <a:ext uri="{FF2B5EF4-FFF2-40B4-BE49-F238E27FC236}">
                    <a16:creationId xmlns:a16="http://schemas.microsoft.com/office/drawing/2014/main" id="{B1420915-7FD2-4E56-B97E-76753E19EF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1887"/>
                <a:ext cx="726" cy="636"/>
              </a:xfrm>
              <a:prstGeom prst="ellipse">
                <a:avLst/>
              </a:prstGeom>
              <a:pattFill prst="pct5">
                <a:fgClr>
                  <a:srgbClr val="969696"/>
                </a:fgClr>
                <a:bgClr>
                  <a:srgbClr val="C0C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058" name="Group 1410">
                <a:extLst>
                  <a:ext uri="{FF2B5EF4-FFF2-40B4-BE49-F238E27FC236}">
                    <a16:creationId xmlns:a16="http://schemas.microsoft.com/office/drawing/2014/main" id="{4D271819-0EDC-4F24-9EFA-07ADCBA5A20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30509">
                <a:off x="3891" y="2252"/>
                <a:ext cx="182" cy="182"/>
                <a:chOff x="355" y="485"/>
                <a:chExt cx="224" cy="227"/>
              </a:xfrm>
            </p:grpSpPr>
            <p:sp>
              <p:nvSpPr>
                <p:cNvPr id="29059" name="Freeform 1411">
                  <a:extLst>
                    <a:ext uri="{FF2B5EF4-FFF2-40B4-BE49-F238E27FC236}">
                      <a16:creationId xmlns:a16="http://schemas.microsoft.com/office/drawing/2014/main" id="{93DBE224-FF93-467A-A544-AF3367100C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060" name="Freeform 1412">
                  <a:extLst>
                    <a:ext uri="{FF2B5EF4-FFF2-40B4-BE49-F238E27FC236}">
                      <a16:creationId xmlns:a16="http://schemas.microsoft.com/office/drawing/2014/main" id="{FCA2C4A8-F681-470D-AC8E-44CA3528E2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061" name="Group 1413">
                <a:extLst>
                  <a:ext uri="{FF2B5EF4-FFF2-40B4-BE49-F238E27FC236}">
                    <a16:creationId xmlns:a16="http://schemas.microsoft.com/office/drawing/2014/main" id="{DC3292BF-E2AB-4804-81C0-A0EBA7E2FA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069491" flipH="1">
                <a:off x="4526" y="2252"/>
                <a:ext cx="182" cy="182"/>
                <a:chOff x="355" y="485"/>
                <a:chExt cx="224" cy="227"/>
              </a:xfrm>
            </p:grpSpPr>
            <p:sp>
              <p:nvSpPr>
                <p:cNvPr id="29062" name="Freeform 1414">
                  <a:extLst>
                    <a:ext uri="{FF2B5EF4-FFF2-40B4-BE49-F238E27FC236}">
                      <a16:creationId xmlns:a16="http://schemas.microsoft.com/office/drawing/2014/main" id="{47F5C3EB-8A1E-48E0-A89A-DA3C7BBD72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063" name="Freeform 1415">
                  <a:extLst>
                    <a:ext uri="{FF2B5EF4-FFF2-40B4-BE49-F238E27FC236}">
                      <a16:creationId xmlns:a16="http://schemas.microsoft.com/office/drawing/2014/main" id="{AA962CCA-5B7A-4014-A5A1-C09A177FFB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9064" name="Oval 1416">
                <a:extLst>
                  <a:ext uri="{FF2B5EF4-FFF2-40B4-BE49-F238E27FC236}">
                    <a16:creationId xmlns:a16="http://schemas.microsoft.com/office/drawing/2014/main" id="{929DB385-3C97-4E29-912C-7C871B2870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1979"/>
                <a:ext cx="635" cy="635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65" name="Oval 1417">
                <a:extLst>
                  <a:ext uri="{FF2B5EF4-FFF2-40B4-BE49-F238E27FC236}">
                    <a16:creationId xmlns:a16="http://schemas.microsoft.com/office/drawing/2014/main" id="{1195336A-E995-4527-B5D2-B799ECF6FF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2206"/>
                <a:ext cx="46" cy="9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66" name="Oval 1418">
                <a:extLst>
                  <a:ext uri="{FF2B5EF4-FFF2-40B4-BE49-F238E27FC236}">
                    <a16:creationId xmlns:a16="http://schemas.microsoft.com/office/drawing/2014/main" id="{0B627EC0-2D45-41BE-9A04-61F89166F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6" y="2206"/>
                <a:ext cx="46" cy="9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67" name="Freeform 1419">
                <a:extLst>
                  <a:ext uri="{FF2B5EF4-FFF2-40B4-BE49-F238E27FC236}">
                    <a16:creationId xmlns:a16="http://schemas.microsoft.com/office/drawing/2014/main" id="{3FF93B34-3912-4158-AF8E-8ECC511EAA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4" y="2296"/>
                <a:ext cx="91" cy="92"/>
              </a:xfrm>
              <a:custGeom>
                <a:avLst/>
                <a:gdLst>
                  <a:gd name="T0" fmla="*/ 66 w 245"/>
                  <a:gd name="T1" fmla="*/ 0 h 283"/>
                  <a:gd name="T2" fmla="*/ 9 w 245"/>
                  <a:gd name="T3" fmla="*/ 227 h 283"/>
                  <a:gd name="T4" fmla="*/ 122 w 245"/>
                  <a:gd name="T5" fmla="*/ 283 h 283"/>
                  <a:gd name="T6" fmla="*/ 236 w 245"/>
                  <a:gd name="T7" fmla="*/ 227 h 283"/>
                  <a:gd name="T8" fmla="*/ 179 w 245"/>
                  <a:gd name="T9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283">
                    <a:moveTo>
                      <a:pt x="66" y="0"/>
                    </a:moveTo>
                    <a:cubicBezTo>
                      <a:pt x="33" y="90"/>
                      <a:pt x="0" y="180"/>
                      <a:pt x="9" y="227"/>
                    </a:cubicBezTo>
                    <a:cubicBezTo>
                      <a:pt x="18" y="274"/>
                      <a:pt x="84" y="283"/>
                      <a:pt x="122" y="283"/>
                    </a:cubicBezTo>
                    <a:cubicBezTo>
                      <a:pt x="160" y="283"/>
                      <a:pt x="227" y="274"/>
                      <a:pt x="236" y="227"/>
                    </a:cubicBezTo>
                    <a:cubicBezTo>
                      <a:pt x="245" y="180"/>
                      <a:pt x="212" y="90"/>
                      <a:pt x="179" y="0"/>
                    </a:cubicBezTo>
                  </a:path>
                </a:pathLst>
              </a:custGeom>
              <a:noFill/>
              <a:ln w="31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068" name="AutoShape 1420">
                <a:extLst>
                  <a:ext uri="{FF2B5EF4-FFF2-40B4-BE49-F238E27FC236}">
                    <a16:creationId xmlns:a16="http://schemas.microsoft.com/office/drawing/2014/main" id="{E45DCC26-C975-43DC-88B2-38DC56EFEE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118" y="2071"/>
                <a:ext cx="45" cy="136"/>
              </a:xfrm>
              <a:prstGeom prst="moon">
                <a:avLst>
                  <a:gd name="adj" fmla="val 31106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69" name="AutoShape 1421">
                <a:extLst>
                  <a:ext uri="{FF2B5EF4-FFF2-40B4-BE49-F238E27FC236}">
                    <a16:creationId xmlns:a16="http://schemas.microsoft.com/office/drawing/2014/main" id="{FE4F8112-13C9-40B9-8A3B-49DA9E132E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4277" y="2365"/>
                <a:ext cx="45" cy="18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70" name="AutoShape 1422">
                <a:extLst>
                  <a:ext uri="{FF2B5EF4-FFF2-40B4-BE49-F238E27FC236}">
                    <a16:creationId xmlns:a16="http://schemas.microsoft.com/office/drawing/2014/main" id="{1A5F760E-2000-4016-9A20-E69010627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435" y="2070"/>
                <a:ext cx="45" cy="136"/>
              </a:xfrm>
              <a:prstGeom prst="moon">
                <a:avLst>
                  <a:gd name="adj" fmla="val 31106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71" name="Oval 1423">
                <a:extLst>
                  <a:ext uri="{FF2B5EF4-FFF2-40B4-BE49-F238E27FC236}">
                    <a16:creationId xmlns:a16="http://schemas.microsoft.com/office/drawing/2014/main" id="{529489BB-6A05-4AD6-9733-A143847842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2341"/>
                <a:ext cx="136" cy="91"/>
              </a:xfrm>
              <a:prstGeom prst="ellipse">
                <a:avLst/>
              </a:prstGeom>
              <a:gradFill rotWithShape="1">
                <a:gsLst>
                  <a:gs pos="0">
                    <a:srgbClr val="FF99CC">
                      <a:alpha val="60001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72" name="Oval 1424">
                <a:extLst>
                  <a:ext uri="{FF2B5EF4-FFF2-40B4-BE49-F238E27FC236}">
                    <a16:creationId xmlns:a16="http://schemas.microsoft.com/office/drawing/2014/main" id="{A6223A4E-4EAD-40C1-927D-09EF140997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2341"/>
                <a:ext cx="136" cy="91"/>
              </a:xfrm>
              <a:prstGeom prst="ellipse">
                <a:avLst/>
              </a:prstGeom>
              <a:gradFill rotWithShape="1">
                <a:gsLst>
                  <a:gs pos="0">
                    <a:srgbClr val="FF99CC">
                      <a:alpha val="60001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073" name="Group 1425">
              <a:extLst>
                <a:ext uri="{FF2B5EF4-FFF2-40B4-BE49-F238E27FC236}">
                  <a16:creationId xmlns:a16="http://schemas.microsoft.com/office/drawing/2014/main" id="{2F6E2731-AA19-4147-861C-9D8FB7C110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5" y="935"/>
              <a:ext cx="88" cy="88"/>
              <a:chOff x="2712" y="1888"/>
              <a:chExt cx="816" cy="817"/>
            </a:xfrm>
          </p:grpSpPr>
          <p:sp>
            <p:nvSpPr>
              <p:cNvPr id="29074" name="Oval 1426">
                <a:extLst>
                  <a:ext uri="{FF2B5EF4-FFF2-40B4-BE49-F238E27FC236}">
                    <a16:creationId xmlns:a16="http://schemas.microsoft.com/office/drawing/2014/main" id="{680E7446-CD31-4758-8525-7C360BB8D6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387"/>
                <a:ext cx="91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75" name="Oval 1427">
                <a:extLst>
                  <a:ext uri="{FF2B5EF4-FFF2-40B4-BE49-F238E27FC236}">
                    <a16:creationId xmlns:a16="http://schemas.microsoft.com/office/drawing/2014/main" id="{5ED1D0F9-13CA-4AC1-9339-0556EBB1B2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478"/>
                <a:ext cx="91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76" name="Oval 1428">
                <a:extLst>
                  <a:ext uri="{FF2B5EF4-FFF2-40B4-BE49-F238E27FC236}">
                    <a16:creationId xmlns:a16="http://schemas.microsoft.com/office/drawing/2014/main" id="{394EA78E-22F0-46D1-9006-17EAC4A3FB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387"/>
                <a:ext cx="91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77" name="Oval 1429">
                <a:extLst>
                  <a:ext uri="{FF2B5EF4-FFF2-40B4-BE49-F238E27FC236}">
                    <a16:creationId xmlns:a16="http://schemas.microsoft.com/office/drawing/2014/main" id="{E4B977E6-A7EB-497C-B21D-06B7564EC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478"/>
                <a:ext cx="91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78" name="AutoShape 1430">
                <a:extLst>
                  <a:ext uri="{FF2B5EF4-FFF2-40B4-BE49-F238E27FC236}">
                    <a16:creationId xmlns:a16="http://schemas.microsoft.com/office/drawing/2014/main" id="{D6AAA30E-8157-4EAF-82EF-CA87820934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802" y="2614"/>
                <a:ext cx="91" cy="91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79" name="AutoShape 1431">
                <a:extLst>
                  <a:ext uri="{FF2B5EF4-FFF2-40B4-BE49-F238E27FC236}">
                    <a16:creationId xmlns:a16="http://schemas.microsoft.com/office/drawing/2014/main" id="{6049D233-88CD-4F51-B4E2-E5A668BE54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347" y="2614"/>
                <a:ext cx="91" cy="91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80" name="AutoShape 1432">
                <a:extLst>
                  <a:ext uri="{FF2B5EF4-FFF2-40B4-BE49-F238E27FC236}">
                    <a16:creationId xmlns:a16="http://schemas.microsoft.com/office/drawing/2014/main" id="{B63395A0-D09A-494D-9382-0C31F54621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598"/>
                <a:ext cx="91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66">
                      <a:gamma/>
                      <a:tint val="0"/>
                      <a:invGamma/>
                    </a:srgbClr>
                  </a:gs>
                  <a:gs pos="100000">
                    <a:srgbClr val="FF00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81" name="AutoShape 1433">
                <a:extLst>
                  <a:ext uri="{FF2B5EF4-FFF2-40B4-BE49-F238E27FC236}">
                    <a16:creationId xmlns:a16="http://schemas.microsoft.com/office/drawing/2014/main" id="{629FF5C9-23EB-432A-9365-8E2FAE9FE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2" y="2598"/>
                <a:ext cx="91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66">
                      <a:gamma/>
                      <a:tint val="0"/>
                      <a:invGamma/>
                    </a:srgbClr>
                  </a:gs>
                  <a:gs pos="100000">
                    <a:srgbClr val="FF00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82" name="Oval 1434">
                <a:extLst>
                  <a:ext uri="{FF2B5EF4-FFF2-40B4-BE49-F238E27FC236}">
                    <a16:creationId xmlns:a16="http://schemas.microsoft.com/office/drawing/2014/main" id="{5872D036-D9F1-41E2-93A3-E842B8F9AB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1888"/>
                <a:ext cx="590" cy="59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83" name="Oval 1435">
                <a:extLst>
                  <a:ext uri="{FF2B5EF4-FFF2-40B4-BE49-F238E27FC236}">
                    <a16:creationId xmlns:a16="http://schemas.microsoft.com/office/drawing/2014/main" id="{026FD869-E537-48EC-8007-9C405404A5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1888"/>
                <a:ext cx="590" cy="59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084" name="Group 1436">
                <a:extLst>
                  <a:ext uri="{FF2B5EF4-FFF2-40B4-BE49-F238E27FC236}">
                    <a16:creationId xmlns:a16="http://schemas.microsoft.com/office/drawing/2014/main" id="{96A3C01C-BBB7-476A-BD13-649A503B1F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30509">
                <a:off x="2712" y="2252"/>
                <a:ext cx="182" cy="182"/>
                <a:chOff x="355" y="485"/>
                <a:chExt cx="224" cy="227"/>
              </a:xfrm>
            </p:grpSpPr>
            <p:sp>
              <p:nvSpPr>
                <p:cNvPr id="29085" name="Freeform 1437">
                  <a:extLst>
                    <a:ext uri="{FF2B5EF4-FFF2-40B4-BE49-F238E27FC236}">
                      <a16:creationId xmlns:a16="http://schemas.microsoft.com/office/drawing/2014/main" id="{9A00508E-C844-4AF3-BA66-A8CBC3F082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086" name="Freeform 1438">
                  <a:extLst>
                    <a:ext uri="{FF2B5EF4-FFF2-40B4-BE49-F238E27FC236}">
                      <a16:creationId xmlns:a16="http://schemas.microsoft.com/office/drawing/2014/main" id="{876A5A52-2329-4C27-8BDA-38BBF9E7BF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087" name="Group 1439">
                <a:extLst>
                  <a:ext uri="{FF2B5EF4-FFF2-40B4-BE49-F238E27FC236}">
                    <a16:creationId xmlns:a16="http://schemas.microsoft.com/office/drawing/2014/main" id="{6883C49E-955B-4DD8-8B27-480F763978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069491" flipH="1">
                <a:off x="3346" y="2252"/>
                <a:ext cx="182" cy="182"/>
                <a:chOff x="355" y="485"/>
                <a:chExt cx="224" cy="227"/>
              </a:xfrm>
            </p:grpSpPr>
            <p:sp>
              <p:nvSpPr>
                <p:cNvPr id="29088" name="Freeform 1440">
                  <a:extLst>
                    <a:ext uri="{FF2B5EF4-FFF2-40B4-BE49-F238E27FC236}">
                      <a16:creationId xmlns:a16="http://schemas.microsoft.com/office/drawing/2014/main" id="{AA115182-9A6E-4104-9713-07B9C2E935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089" name="Freeform 1441">
                  <a:extLst>
                    <a:ext uri="{FF2B5EF4-FFF2-40B4-BE49-F238E27FC236}">
                      <a16:creationId xmlns:a16="http://schemas.microsoft.com/office/drawing/2014/main" id="{14F9CA63-5318-40F3-8BA6-0F6442567A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9090" name="Oval 1442">
                <a:extLst>
                  <a:ext uri="{FF2B5EF4-FFF2-40B4-BE49-F238E27FC236}">
                    <a16:creationId xmlns:a16="http://schemas.microsoft.com/office/drawing/2014/main" id="{45FA5E18-5868-4F96-8CDD-8FB2828E30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79"/>
                <a:ext cx="635" cy="635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91" name="Oval 1443">
                <a:extLst>
                  <a:ext uri="{FF2B5EF4-FFF2-40B4-BE49-F238E27FC236}">
                    <a16:creationId xmlns:a16="http://schemas.microsoft.com/office/drawing/2014/main" id="{A327EBD0-BA03-49EB-82DC-48B6AA5B8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8" y="2251"/>
                <a:ext cx="46" cy="9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92" name="Oval 1444">
                <a:extLst>
                  <a:ext uri="{FF2B5EF4-FFF2-40B4-BE49-F238E27FC236}">
                    <a16:creationId xmlns:a16="http://schemas.microsoft.com/office/drawing/2014/main" id="{A7EF7FEA-FE26-45B8-BBEC-2695077B69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2251"/>
                <a:ext cx="46" cy="9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93" name="AutoShape 1445">
                <a:extLst>
                  <a:ext uri="{FF2B5EF4-FFF2-40B4-BE49-F238E27FC236}">
                    <a16:creationId xmlns:a16="http://schemas.microsoft.com/office/drawing/2014/main" id="{739D0A0D-6F9A-43EB-98B4-929D04ACF6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3097" y="2410"/>
                <a:ext cx="45" cy="18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94" name="Oval 1446">
                <a:extLst>
                  <a:ext uri="{FF2B5EF4-FFF2-40B4-BE49-F238E27FC236}">
                    <a16:creationId xmlns:a16="http://schemas.microsoft.com/office/drawing/2014/main" id="{3DDA2DC0-65B6-422C-AA29-F1695032BF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341"/>
                <a:ext cx="136" cy="91"/>
              </a:xfrm>
              <a:prstGeom prst="ellipse">
                <a:avLst/>
              </a:prstGeom>
              <a:gradFill rotWithShape="1">
                <a:gsLst>
                  <a:gs pos="0">
                    <a:srgbClr val="FF99CC">
                      <a:alpha val="60001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95" name="Oval 1447">
                <a:extLst>
                  <a:ext uri="{FF2B5EF4-FFF2-40B4-BE49-F238E27FC236}">
                    <a16:creationId xmlns:a16="http://schemas.microsoft.com/office/drawing/2014/main" id="{22EB89CA-8C49-4561-9641-244689DEE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2341"/>
                <a:ext cx="136" cy="91"/>
              </a:xfrm>
              <a:prstGeom prst="ellipse">
                <a:avLst/>
              </a:prstGeom>
              <a:gradFill rotWithShape="1">
                <a:gsLst>
                  <a:gs pos="0">
                    <a:srgbClr val="FF99CC">
                      <a:alpha val="60001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96" name="Freeform 1448">
                <a:extLst>
                  <a:ext uri="{FF2B5EF4-FFF2-40B4-BE49-F238E27FC236}">
                    <a16:creationId xmlns:a16="http://schemas.microsoft.com/office/drawing/2014/main" id="{6A9B2280-76F5-4586-9981-130C34F21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2432"/>
                <a:ext cx="90" cy="23"/>
              </a:xfrm>
              <a:custGeom>
                <a:avLst/>
                <a:gdLst>
                  <a:gd name="T0" fmla="*/ 245 w 264"/>
                  <a:gd name="T1" fmla="*/ 3 h 59"/>
                  <a:gd name="T2" fmla="*/ 245 w 264"/>
                  <a:gd name="T3" fmla="*/ 31 h 59"/>
                  <a:gd name="T4" fmla="*/ 132 w 264"/>
                  <a:gd name="T5" fmla="*/ 59 h 59"/>
                  <a:gd name="T6" fmla="*/ 19 w 264"/>
                  <a:gd name="T7" fmla="*/ 31 h 59"/>
                  <a:gd name="T8" fmla="*/ 19 w 264"/>
                  <a:gd name="T9" fmla="*/ 3 h 59"/>
                  <a:gd name="T10" fmla="*/ 132 w 264"/>
                  <a:gd name="T11" fmla="*/ 14 h 59"/>
                  <a:gd name="T12" fmla="*/ 245 w 264"/>
                  <a:gd name="T13" fmla="*/ 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4" h="59">
                    <a:moveTo>
                      <a:pt x="245" y="3"/>
                    </a:moveTo>
                    <a:cubicBezTo>
                      <a:pt x="264" y="3"/>
                      <a:pt x="264" y="21"/>
                      <a:pt x="245" y="31"/>
                    </a:cubicBezTo>
                    <a:cubicBezTo>
                      <a:pt x="226" y="40"/>
                      <a:pt x="170" y="59"/>
                      <a:pt x="132" y="59"/>
                    </a:cubicBezTo>
                    <a:cubicBezTo>
                      <a:pt x="94" y="59"/>
                      <a:pt x="38" y="40"/>
                      <a:pt x="19" y="31"/>
                    </a:cubicBezTo>
                    <a:cubicBezTo>
                      <a:pt x="0" y="21"/>
                      <a:pt x="0" y="6"/>
                      <a:pt x="19" y="3"/>
                    </a:cubicBezTo>
                    <a:cubicBezTo>
                      <a:pt x="38" y="0"/>
                      <a:pt x="94" y="14"/>
                      <a:pt x="132" y="14"/>
                    </a:cubicBezTo>
                    <a:cubicBezTo>
                      <a:pt x="170" y="14"/>
                      <a:pt x="222" y="5"/>
                      <a:pt x="245" y="3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80808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097" name="AutoShape 1449">
                <a:extLst>
                  <a:ext uri="{FF2B5EF4-FFF2-40B4-BE49-F238E27FC236}">
                    <a16:creationId xmlns:a16="http://schemas.microsoft.com/office/drawing/2014/main" id="{757A4B3D-37EF-439A-AC1D-6F6240841D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938" y="2115"/>
                <a:ext cx="45" cy="136"/>
              </a:xfrm>
              <a:prstGeom prst="moon">
                <a:avLst>
                  <a:gd name="adj" fmla="val 31106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98" name="AutoShape 1450">
                <a:extLst>
                  <a:ext uri="{FF2B5EF4-FFF2-40B4-BE49-F238E27FC236}">
                    <a16:creationId xmlns:a16="http://schemas.microsoft.com/office/drawing/2014/main" id="{8D780611-1070-42FE-9181-C2A4D8081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255" y="2114"/>
                <a:ext cx="45" cy="136"/>
              </a:xfrm>
              <a:prstGeom prst="moon">
                <a:avLst>
                  <a:gd name="adj" fmla="val 31106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099" name="Group 1451">
              <a:extLst>
                <a:ext uri="{FF2B5EF4-FFF2-40B4-BE49-F238E27FC236}">
                  <a16:creationId xmlns:a16="http://schemas.microsoft.com/office/drawing/2014/main" id="{0BE0742B-0357-4BCE-8864-3E8A08B8A5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53" y="935"/>
              <a:ext cx="83" cy="77"/>
              <a:chOff x="1532" y="3113"/>
              <a:chExt cx="817" cy="724"/>
            </a:xfrm>
          </p:grpSpPr>
          <p:grpSp>
            <p:nvGrpSpPr>
              <p:cNvPr id="29100" name="Group 1452">
                <a:extLst>
                  <a:ext uri="{FF2B5EF4-FFF2-40B4-BE49-F238E27FC236}">
                    <a16:creationId xmlns:a16="http://schemas.microsoft.com/office/drawing/2014/main" id="{2FE4AB80-C9C7-4333-A214-29F963D091F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2031" y="3113"/>
                <a:ext cx="317" cy="264"/>
                <a:chOff x="1412" y="3748"/>
                <a:chExt cx="317" cy="264"/>
              </a:xfrm>
            </p:grpSpPr>
            <p:sp>
              <p:nvSpPr>
                <p:cNvPr id="29101" name="Freeform 1453">
                  <a:extLst>
                    <a:ext uri="{FF2B5EF4-FFF2-40B4-BE49-F238E27FC236}">
                      <a16:creationId xmlns:a16="http://schemas.microsoft.com/office/drawing/2014/main" id="{8622669F-C866-420C-9DD0-61A8612524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12" y="3748"/>
                  <a:ext cx="317" cy="264"/>
                </a:xfrm>
                <a:custGeom>
                  <a:avLst/>
                  <a:gdLst>
                    <a:gd name="T0" fmla="*/ 30 w 317"/>
                    <a:gd name="T1" fmla="*/ 226 h 264"/>
                    <a:gd name="T2" fmla="*/ 120 w 317"/>
                    <a:gd name="T3" fmla="*/ 0 h 264"/>
                    <a:gd name="T4" fmla="*/ 302 w 317"/>
                    <a:gd name="T5" fmla="*/ 226 h 264"/>
                    <a:gd name="T6" fmla="*/ 30 w 317"/>
                    <a:gd name="T7" fmla="*/ 226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7" h="264">
                      <a:moveTo>
                        <a:pt x="30" y="226"/>
                      </a:moveTo>
                      <a:cubicBezTo>
                        <a:pt x="0" y="189"/>
                        <a:pt x="75" y="0"/>
                        <a:pt x="120" y="0"/>
                      </a:cubicBezTo>
                      <a:cubicBezTo>
                        <a:pt x="165" y="0"/>
                        <a:pt x="317" y="188"/>
                        <a:pt x="302" y="226"/>
                      </a:cubicBezTo>
                      <a:cubicBezTo>
                        <a:pt x="287" y="264"/>
                        <a:pt x="60" y="263"/>
                        <a:pt x="30" y="226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102" name="Freeform 1454">
                  <a:extLst>
                    <a:ext uri="{FF2B5EF4-FFF2-40B4-BE49-F238E27FC236}">
                      <a16:creationId xmlns:a16="http://schemas.microsoft.com/office/drawing/2014/main" id="{4A8BD071-9557-4D75-A159-FF6D9EC98C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42" y="3838"/>
                  <a:ext cx="272" cy="174"/>
                </a:xfrm>
                <a:custGeom>
                  <a:avLst/>
                  <a:gdLst>
                    <a:gd name="T0" fmla="*/ 30 w 317"/>
                    <a:gd name="T1" fmla="*/ 226 h 264"/>
                    <a:gd name="T2" fmla="*/ 120 w 317"/>
                    <a:gd name="T3" fmla="*/ 0 h 264"/>
                    <a:gd name="T4" fmla="*/ 302 w 317"/>
                    <a:gd name="T5" fmla="*/ 226 h 264"/>
                    <a:gd name="T6" fmla="*/ 30 w 317"/>
                    <a:gd name="T7" fmla="*/ 226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7" h="264">
                      <a:moveTo>
                        <a:pt x="30" y="226"/>
                      </a:moveTo>
                      <a:cubicBezTo>
                        <a:pt x="0" y="189"/>
                        <a:pt x="75" y="0"/>
                        <a:pt x="120" y="0"/>
                      </a:cubicBezTo>
                      <a:cubicBezTo>
                        <a:pt x="165" y="0"/>
                        <a:pt x="317" y="188"/>
                        <a:pt x="302" y="226"/>
                      </a:cubicBezTo>
                      <a:cubicBezTo>
                        <a:pt x="287" y="264"/>
                        <a:pt x="60" y="263"/>
                        <a:pt x="30" y="226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103" name="Group 1455">
                <a:extLst>
                  <a:ext uri="{FF2B5EF4-FFF2-40B4-BE49-F238E27FC236}">
                    <a16:creationId xmlns:a16="http://schemas.microsoft.com/office/drawing/2014/main" id="{53A845CD-8904-4E37-AF26-79D8703988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9800000" flipH="1">
                <a:off x="1532" y="3113"/>
                <a:ext cx="317" cy="264"/>
                <a:chOff x="1412" y="3748"/>
                <a:chExt cx="317" cy="264"/>
              </a:xfrm>
            </p:grpSpPr>
            <p:sp>
              <p:nvSpPr>
                <p:cNvPr id="29104" name="Freeform 1456">
                  <a:extLst>
                    <a:ext uri="{FF2B5EF4-FFF2-40B4-BE49-F238E27FC236}">
                      <a16:creationId xmlns:a16="http://schemas.microsoft.com/office/drawing/2014/main" id="{6BA8CF33-9E7F-4A26-AB0C-28640DF8D0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12" y="3748"/>
                  <a:ext cx="317" cy="264"/>
                </a:xfrm>
                <a:custGeom>
                  <a:avLst/>
                  <a:gdLst>
                    <a:gd name="T0" fmla="*/ 30 w 317"/>
                    <a:gd name="T1" fmla="*/ 226 h 264"/>
                    <a:gd name="T2" fmla="*/ 120 w 317"/>
                    <a:gd name="T3" fmla="*/ 0 h 264"/>
                    <a:gd name="T4" fmla="*/ 302 w 317"/>
                    <a:gd name="T5" fmla="*/ 226 h 264"/>
                    <a:gd name="T6" fmla="*/ 30 w 317"/>
                    <a:gd name="T7" fmla="*/ 226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7" h="264">
                      <a:moveTo>
                        <a:pt x="30" y="226"/>
                      </a:moveTo>
                      <a:cubicBezTo>
                        <a:pt x="0" y="189"/>
                        <a:pt x="75" y="0"/>
                        <a:pt x="120" y="0"/>
                      </a:cubicBezTo>
                      <a:cubicBezTo>
                        <a:pt x="165" y="0"/>
                        <a:pt x="317" y="188"/>
                        <a:pt x="302" y="226"/>
                      </a:cubicBezTo>
                      <a:cubicBezTo>
                        <a:pt x="287" y="264"/>
                        <a:pt x="60" y="263"/>
                        <a:pt x="30" y="226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105" name="Freeform 1457">
                  <a:extLst>
                    <a:ext uri="{FF2B5EF4-FFF2-40B4-BE49-F238E27FC236}">
                      <a16:creationId xmlns:a16="http://schemas.microsoft.com/office/drawing/2014/main" id="{89AE6DD7-C4F9-462E-8FE7-E1037B0B80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42" y="3838"/>
                  <a:ext cx="272" cy="174"/>
                </a:xfrm>
                <a:custGeom>
                  <a:avLst/>
                  <a:gdLst>
                    <a:gd name="T0" fmla="*/ 30 w 317"/>
                    <a:gd name="T1" fmla="*/ 226 h 264"/>
                    <a:gd name="T2" fmla="*/ 120 w 317"/>
                    <a:gd name="T3" fmla="*/ 0 h 264"/>
                    <a:gd name="T4" fmla="*/ 302 w 317"/>
                    <a:gd name="T5" fmla="*/ 226 h 264"/>
                    <a:gd name="T6" fmla="*/ 30 w 317"/>
                    <a:gd name="T7" fmla="*/ 226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7" h="264">
                      <a:moveTo>
                        <a:pt x="30" y="226"/>
                      </a:moveTo>
                      <a:cubicBezTo>
                        <a:pt x="0" y="189"/>
                        <a:pt x="75" y="0"/>
                        <a:pt x="120" y="0"/>
                      </a:cubicBezTo>
                      <a:cubicBezTo>
                        <a:pt x="165" y="0"/>
                        <a:pt x="317" y="188"/>
                        <a:pt x="302" y="226"/>
                      </a:cubicBezTo>
                      <a:cubicBezTo>
                        <a:pt x="287" y="264"/>
                        <a:pt x="60" y="263"/>
                        <a:pt x="30" y="226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9106" name="Oval 1458">
                <a:extLst>
                  <a:ext uri="{FF2B5EF4-FFF2-40B4-BE49-F238E27FC236}">
                    <a16:creationId xmlns:a16="http://schemas.microsoft.com/office/drawing/2014/main" id="{921527F7-D1B2-4C31-998C-FCCC0CDD0A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3249"/>
                <a:ext cx="817" cy="588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07" name="Freeform 1459">
                <a:extLst>
                  <a:ext uri="{FF2B5EF4-FFF2-40B4-BE49-F238E27FC236}">
                    <a16:creationId xmlns:a16="http://schemas.microsoft.com/office/drawing/2014/main" id="{6F1BA1CC-7EB4-42C6-943B-5EA9A17BBF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3" y="3657"/>
                <a:ext cx="136" cy="60"/>
              </a:xfrm>
              <a:custGeom>
                <a:avLst/>
                <a:gdLst>
                  <a:gd name="T0" fmla="*/ 15 w 212"/>
                  <a:gd name="T1" fmla="*/ 15 h 106"/>
                  <a:gd name="T2" fmla="*/ 197 w 212"/>
                  <a:gd name="T3" fmla="*/ 15 h 106"/>
                  <a:gd name="T4" fmla="*/ 106 w 212"/>
                  <a:gd name="T5" fmla="*/ 106 h 106"/>
                  <a:gd name="T6" fmla="*/ 15 w 212"/>
                  <a:gd name="T7" fmla="*/ 1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2" h="106">
                    <a:moveTo>
                      <a:pt x="15" y="15"/>
                    </a:moveTo>
                    <a:cubicBezTo>
                      <a:pt x="30" y="0"/>
                      <a:pt x="182" y="0"/>
                      <a:pt x="197" y="15"/>
                    </a:cubicBezTo>
                    <a:cubicBezTo>
                      <a:pt x="212" y="30"/>
                      <a:pt x="136" y="106"/>
                      <a:pt x="106" y="106"/>
                    </a:cubicBezTo>
                    <a:cubicBezTo>
                      <a:pt x="76" y="106"/>
                      <a:pt x="0" y="30"/>
                      <a:pt x="15" y="15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108" name="AutoShape 1460">
                <a:extLst>
                  <a:ext uri="{FF2B5EF4-FFF2-40B4-BE49-F238E27FC236}">
                    <a16:creationId xmlns:a16="http://schemas.microsoft.com/office/drawing/2014/main" id="{E883F288-A8A0-49EE-8707-3491F176D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691" y="3362"/>
                <a:ext cx="46" cy="272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09" name="AutoShape 1461">
                <a:extLst>
                  <a:ext uri="{FF2B5EF4-FFF2-40B4-BE49-F238E27FC236}">
                    <a16:creationId xmlns:a16="http://schemas.microsoft.com/office/drawing/2014/main" id="{69EAF8AC-754B-4F59-AB6B-3E7C72A7C4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144" y="3362"/>
                <a:ext cx="46" cy="272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110" name="Group 1462">
                <a:extLst>
                  <a:ext uri="{FF2B5EF4-FFF2-40B4-BE49-F238E27FC236}">
                    <a16:creationId xmlns:a16="http://schemas.microsoft.com/office/drawing/2014/main" id="{C3746917-C182-4674-9EAC-DAAA60A136C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8" y="3612"/>
                <a:ext cx="181" cy="90"/>
                <a:chOff x="1487" y="3612"/>
                <a:chExt cx="272" cy="113"/>
              </a:xfrm>
            </p:grpSpPr>
            <p:sp>
              <p:nvSpPr>
                <p:cNvPr id="29111" name="AutoShape 1463">
                  <a:extLst>
                    <a:ext uri="{FF2B5EF4-FFF2-40B4-BE49-F238E27FC236}">
                      <a16:creationId xmlns:a16="http://schemas.microsoft.com/office/drawing/2014/main" id="{61CA0252-C297-4641-842E-4CB18C16AF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611" y="3533"/>
                  <a:ext cx="23" cy="272"/>
                </a:xfrm>
                <a:prstGeom prst="moon">
                  <a:avLst>
                    <a:gd name="adj" fmla="val 28259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112" name="AutoShape 1464">
                  <a:extLst>
                    <a:ext uri="{FF2B5EF4-FFF2-40B4-BE49-F238E27FC236}">
                      <a16:creationId xmlns:a16="http://schemas.microsoft.com/office/drawing/2014/main" id="{FCB082F5-CA62-4E1F-8A3F-2E13C7598F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780582">
                  <a:off x="1611" y="3578"/>
                  <a:ext cx="23" cy="272"/>
                </a:xfrm>
                <a:prstGeom prst="moon">
                  <a:avLst>
                    <a:gd name="adj" fmla="val 28259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113" name="AutoShape 1465">
                  <a:extLst>
                    <a:ext uri="{FF2B5EF4-FFF2-40B4-BE49-F238E27FC236}">
                      <a16:creationId xmlns:a16="http://schemas.microsoft.com/office/drawing/2014/main" id="{33954DE7-3B5A-4E18-AFB0-DDEA2DB231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839879">
                  <a:off x="1611" y="3488"/>
                  <a:ext cx="23" cy="272"/>
                </a:xfrm>
                <a:prstGeom prst="moon">
                  <a:avLst>
                    <a:gd name="adj" fmla="val 28259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114" name="Group 1466">
                <a:extLst>
                  <a:ext uri="{FF2B5EF4-FFF2-40B4-BE49-F238E27FC236}">
                    <a16:creationId xmlns:a16="http://schemas.microsoft.com/office/drawing/2014/main" id="{E7FE01D3-99F6-4630-99B1-1029B0B337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122" y="3612"/>
                <a:ext cx="181" cy="90"/>
                <a:chOff x="1487" y="3612"/>
                <a:chExt cx="272" cy="113"/>
              </a:xfrm>
            </p:grpSpPr>
            <p:sp>
              <p:nvSpPr>
                <p:cNvPr id="29115" name="AutoShape 1467">
                  <a:extLst>
                    <a:ext uri="{FF2B5EF4-FFF2-40B4-BE49-F238E27FC236}">
                      <a16:creationId xmlns:a16="http://schemas.microsoft.com/office/drawing/2014/main" id="{54AA5BD7-5CE2-44A2-B889-CCBAF70F32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611" y="3533"/>
                  <a:ext cx="23" cy="272"/>
                </a:xfrm>
                <a:prstGeom prst="moon">
                  <a:avLst>
                    <a:gd name="adj" fmla="val 28259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116" name="AutoShape 1468">
                  <a:extLst>
                    <a:ext uri="{FF2B5EF4-FFF2-40B4-BE49-F238E27FC236}">
                      <a16:creationId xmlns:a16="http://schemas.microsoft.com/office/drawing/2014/main" id="{2003A68A-C734-4110-ABC6-07701A000C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780582">
                  <a:off x="1611" y="3578"/>
                  <a:ext cx="23" cy="272"/>
                </a:xfrm>
                <a:prstGeom prst="moon">
                  <a:avLst>
                    <a:gd name="adj" fmla="val 28259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117" name="AutoShape 1469">
                  <a:extLst>
                    <a:ext uri="{FF2B5EF4-FFF2-40B4-BE49-F238E27FC236}">
                      <a16:creationId xmlns:a16="http://schemas.microsoft.com/office/drawing/2014/main" id="{45224BCB-C798-43C0-AE1D-09E6310729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839879">
                  <a:off x="1611" y="3488"/>
                  <a:ext cx="23" cy="272"/>
                </a:xfrm>
                <a:prstGeom prst="moon">
                  <a:avLst>
                    <a:gd name="adj" fmla="val 28259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118" name="Rectangle 1470" descr="横線 (反転)">
              <a:extLst>
                <a:ext uri="{FF2B5EF4-FFF2-40B4-BE49-F238E27FC236}">
                  <a16:creationId xmlns:a16="http://schemas.microsoft.com/office/drawing/2014/main" id="{E2D97A10-57BC-483F-9F52-537FAB0869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1117"/>
              <a:ext cx="168" cy="31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119" name="Group 1471">
              <a:extLst>
                <a:ext uri="{FF2B5EF4-FFF2-40B4-BE49-F238E27FC236}">
                  <a16:creationId xmlns:a16="http://schemas.microsoft.com/office/drawing/2014/main" id="{7592A246-7B95-4E90-B9DD-289A0CC2FA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42" y="1117"/>
              <a:ext cx="393" cy="317"/>
              <a:chOff x="4073" y="1117"/>
              <a:chExt cx="317" cy="408"/>
            </a:xfrm>
          </p:grpSpPr>
          <p:sp>
            <p:nvSpPr>
              <p:cNvPr id="29120" name="Rectangle 1472">
                <a:extLst>
                  <a:ext uri="{FF2B5EF4-FFF2-40B4-BE49-F238E27FC236}">
                    <a16:creationId xmlns:a16="http://schemas.microsoft.com/office/drawing/2014/main" id="{2995764D-1214-415C-8D56-C43AFA9022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1117"/>
                <a:ext cx="317" cy="45"/>
              </a:xfrm>
              <a:prstGeom prst="rect">
                <a:avLst/>
              </a:prstGeom>
              <a:noFill/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21" name="Rectangle 1473">
                <a:extLst>
                  <a:ext uri="{FF2B5EF4-FFF2-40B4-BE49-F238E27FC236}">
                    <a16:creationId xmlns:a16="http://schemas.microsoft.com/office/drawing/2014/main" id="{E3B76EBB-9DCE-443F-90E1-278E68BBC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1207"/>
                <a:ext cx="317" cy="45"/>
              </a:xfrm>
              <a:prstGeom prst="rect">
                <a:avLst/>
              </a:prstGeom>
              <a:noFill/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22" name="Line 1474">
                <a:extLst>
                  <a:ext uri="{FF2B5EF4-FFF2-40B4-BE49-F238E27FC236}">
                    <a16:creationId xmlns:a16="http://schemas.microsoft.com/office/drawing/2014/main" id="{12AC49C9-6ED5-43BF-B91C-9D2589837D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3" y="1298"/>
                <a:ext cx="317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123" name="Rectangle 1475">
                <a:extLst>
                  <a:ext uri="{FF2B5EF4-FFF2-40B4-BE49-F238E27FC236}">
                    <a16:creationId xmlns:a16="http://schemas.microsoft.com/office/drawing/2014/main" id="{A7BB5214-6D0F-423B-83CB-1344C6D812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1344"/>
                <a:ext cx="317" cy="45"/>
              </a:xfrm>
              <a:prstGeom prst="rect">
                <a:avLst/>
              </a:prstGeom>
              <a:noFill/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24" name="Rectangle 1476">
                <a:extLst>
                  <a:ext uri="{FF2B5EF4-FFF2-40B4-BE49-F238E27FC236}">
                    <a16:creationId xmlns:a16="http://schemas.microsoft.com/office/drawing/2014/main" id="{28EF3844-101B-42FC-8BDC-04D6EA3FC2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1434"/>
                <a:ext cx="317" cy="45"/>
              </a:xfrm>
              <a:prstGeom prst="rect">
                <a:avLst/>
              </a:prstGeom>
              <a:noFill/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25" name="Line 1477">
                <a:extLst>
                  <a:ext uri="{FF2B5EF4-FFF2-40B4-BE49-F238E27FC236}">
                    <a16:creationId xmlns:a16="http://schemas.microsoft.com/office/drawing/2014/main" id="{21FEE8A4-8BC4-46C6-8FC8-00C0585A6F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3" y="1525"/>
                <a:ext cx="317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9126" name="Group 1478">
              <a:extLst>
                <a:ext uri="{FF2B5EF4-FFF2-40B4-BE49-F238E27FC236}">
                  <a16:creationId xmlns:a16="http://schemas.microsoft.com/office/drawing/2014/main" id="{B3F6A5E1-46DD-40C9-B726-C35E3AE070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1" y="663"/>
              <a:ext cx="220" cy="124"/>
              <a:chOff x="3256" y="1888"/>
              <a:chExt cx="356" cy="215"/>
            </a:xfrm>
          </p:grpSpPr>
          <p:sp>
            <p:nvSpPr>
              <p:cNvPr id="29127" name="Oval 1479">
                <a:extLst>
                  <a:ext uri="{FF2B5EF4-FFF2-40B4-BE49-F238E27FC236}">
                    <a16:creationId xmlns:a16="http://schemas.microsoft.com/office/drawing/2014/main" id="{DFFD7BE8-32A2-4EB7-AC94-6322316A4D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3" y="2058"/>
                <a:ext cx="136" cy="45"/>
              </a:xfrm>
              <a:prstGeom prst="ellipse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28" name="Oval 1480">
                <a:extLst>
                  <a:ext uri="{FF2B5EF4-FFF2-40B4-BE49-F238E27FC236}">
                    <a16:creationId xmlns:a16="http://schemas.microsoft.com/office/drawing/2014/main" id="{04F2F174-2E18-4610-9CFF-6E9C518E70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58759">
                <a:off x="3474" y="2037"/>
                <a:ext cx="136" cy="45"/>
              </a:xfrm>
              <a:prstGeom prst="ellipse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129" name="Group 1481">
                <a:extLst>
                  <a:ext uri="{FF2B5EF4-FFF2-40B4-BE49-F238E27FC236}">
                    <a16:creationId xmlns:a16="http://schemas.microsoft.com/office/drawing/2014/main" id="{B064D182-7FA8-4CF4-95A9-D9DCC90023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14" y="1956"/>
                <a:ext cx="174" cy="44"/>
                <a:chOff x="3489" y="2173"/>
                <a:chExt cx="257" cy="66"/>
              </a:xfrm>
            </p:grpSpPr>
            <p:sp>
              <p:nvSpPr>
                <p:cNvPr id="29130" name="Oval 1482">
                  <a:extLst>
                    <a:ext uri="{FF2B5EF4-FFF2-40B4-BE49-F238E27FC236}">
                      <a16:creationId xmlns:a16="http://schemas.microsoft.com/office/drawing/2014/main" id="{4281BFF3-3FCB-41C4-9D36-612FB63E61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9" y="2194"/>
                  <a:ext cx="136" cy="45"/>
                </a:xfrm>
                <a:prstGeom prst="ellipse">
                  <a:avLst/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131" name="Oval 1483">
                  <a:extLst>
                    <a:ext uri="{FF2B5EF4-FFF2-40B4-BE49-F238E27FC236}">
                      <a16:creationId xmlns:a16="http://schemas.microsoft.com/office/drawing/2014/main" id="{00623F9F-EA70-431D-B063-C201A6D8FF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658759">
                  <a:off x="3610" y="2173"/>
                  <a:ext cx="136" cy="45"/>
                </a:xfrm>
                <a:prstGeom prst="ellipse">
                  <a:avLst/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132" name="Group 1484">
                <a:extLst>
                  <a:ext uri="{FF2B5EF4-FFF2-40B4-BE49-F238E27FC236}">
                    <a16:creationId xmlns:a16="http://schemas.microsoft.com/office/drawing/2014/main" id="{ED181933-C859-4A34-AB05-EC85A0978F6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47" y="1888"/>
                <a:ext cx="174" cy="44"/>
                <a:chOff x="3489" y="2173"/>
                <a:chExt cx="257" cy="66"/>
              </a:xfrm>
            </p:grpSpPr>
            <p:sp>
              <p:nvSpPr>
                <p:cNvPr id="29133" name="Oval 1485">
                  <a:extLst>
                    <a:ext uri="{FF2B5EF4-FFF2-40B4-BE49-F238E27FC236}">
                      <a16:creationId xmlns:a16="http://schemas.microsoft.com/office/drawing/2014/main" id="{3490D94F-8492-46D8-ADDB-B79FC0DC89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9" y="2194"/>
                  <a:ext cx="136" cy="45"/>
                </a:xfrm>
                <a:prstGeom prst="ellipse">
                  <a:avLst/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134" name="Oval 1486">
                  <a:extLst>
                    <a:ext uri="{FF2B5EF4-FFF2-40B4-BE49-F238E27FC236}">
                      <a16:creationId xmlns:a16="http://schemas.microsoft.com/office/drawing/2014/main" id="{8A560A37-D2F2-4EA8-AC37-70DE8B7EFD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658759">
                  <a:off x="3610" y="2173"/>
                  <a:ext cx="136" cy="45"/>
                </a:xfrm>
                <a:prstGeom prst="ellipse">
                  <a:avLst/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135" name="Group 1487">
                <a:extLst>
                  <a:ext uri="{FF2B5EF4-FFF2-40B4-BE49-F238E27FC236}">
                    <a16:creationId xmlns:a16="http://schemas.microsoft.com/office/drawing/2014/main" id="{1458A4F8-DF81-463B-BC32-E04CF5E93C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618290">
                <a:off x="3438" y="1979"/>
                <a:ext cx="174" cy="44"/>
                <a:chOff x="3489" y="2173"/>
                <a:chExt cx="257" cy="66"/>
              </a:xfrm>
            </p:grpSpPr>
            <p:sp>
              <p:nvSpPr>
                <p:cNvPr id="29136" name="Oval 1488">
                  <a:extLst>
                    <a:ext uri="{FF2B5EF4-FFF2-40B4-BE49-F238E27FC236}">
                      <a16:creationId xmlns:a16="http://schemas.microsoft.com/office/drawing/2014/main" id="{20E976A3-9C51-43D9-887C-0FB8E13BE5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9" y="2194"/>
                  <a:ext cx="136" cy="45"/>
                </a:xfrm>
                <a:prstGeom prst="ellipse">
                  <a:avLst/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137" name="Oval 1489">
                  <a:extLst>
                    <a:ext uri="{FF2B5EF4-FFF2-40B4-BE49-F238E27FC236}">
                      <a16:creationId xmlns:a16="http://schemas.microsoft.com/office/drawing/2014/main" id="{00EA7D8B-91FA-4831-ADE4-ED7D21991D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658759">
                  <a:off x="3610" y="2173"/>
                  <a:ext cx="136" cy="45"/>
                </a:xfrm>
                <a:prstGeom prst="ellipse">
                  <a:avLst/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138" name="Group 1490">
                <a:extLst>
                  <a:ext uri="{FF2B5EF4-FFF2-40B4-BE49-F238E27FC236}">
                    <a16:creationId xmlns:a16="http://schemas.microsoft.com/office/drawing/2014/main" id="{02BD67DB-16A1-474C-92D0-9B47A0AD83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632977">
                <a:off x="3256" y="1888"/>
                <a:ext cx="136" cy="44"/>
                <a:chOff x="3489" y="2173"/>
                <a:chExt cx="257" cy="66"/>
              </a:xfrm>
            </p:grpSpPr>
            <p:sp>
              <p:nvSpPr>
                <p:cNvPr id="29139" name="Oval 1491">
                  <a:extLst>
                    <a:ext uri="{FF2B5EF4-FFF2-40B4-BE49-F238E27FC236}">
                      <a16:creationId xmlns:a16="http://schemas.microsoft.com/office/drawing/2014/main" id="{4E58AA58-AEB1-45D8-B191-ADD733F3B3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9" y="2194"/>
                  <a:ext cx="136" cy="45"/>
                </a:xfrm>
                <a:prstGeom prst="ellipse">
                  <a:avLst/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140" name="Oval 1492">
                  <a:extLst>
                    <a:ext uri="{FF2B5EF4-FFF2-40B4-BE49-F238E27FC236}">
                      <a16:creationId xmlns:a16="http://schemas.microsoft.com/office/drawing/2014/main" id="{940965C3-ABF1-4EBD-B569-CE64A23751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658759">
                  <a:off x="3610" y="2173"/>
                  <a:ext cx="136" cy="45"/>
                </a:xfrm>
                <a:prstGeom prst="ellipse">
                  <a:avLst/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29342" name="Text Box 1694">
            <a:extLst>
              <a:ext uri="{FF2B5EF4-FFF2-40B4-BE49-F238E27FC236}">
                <a16:creationId xmlns:a16="http://schemas.microsoft.com/office/drawing/2014/main" id="{51A8717C-BAD0-4AF3-9A09-1B38796F19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自治体サイト</a:t>
            </a:r>
          </a:p>
        </p:txBody>
      </p:sp>
      <p:grpSp>
        <p:nvGrpSpPr>
          <p:cNvPr id="29360" name="Group 1712">
            <a:extLst>
              <a:ext uri="{FF2B5EF4-FFF2-40B4-BE49-F238E27FC236}">
                <a16:creationId xmlns:a16="http://schemas.microsoft.com/office/drawing/2014/main" id="{A9ACD435-6D03-4459-9F00-4C478D58BC1A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724400"/>
            <a:ext cx="1584325" cy="1584325"/>
            <a:chOff x="4980" y="2976"/>
            <a:chExt cx="998" cy="998"/>
          </a:xfrm>
        </p:grpSpPr>
        <p:grpSp>
          <p:nvGrpSpPr>
            <p:cNvPr id="29142" name="Group 1494">
              <a:extLst>
                <a:ext uri="{FF2B5EF4-FFF2-40B4-BE49-F238E27FC236}">
                  <a16:creationId xmlns:a16="http://schemas.microsoft.com/office/drawing/2014/main" id="{DAD8131F-891D-40CE-90F3-80DF6D674A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2976"/>
              <a:ext cx="998" cy="998"/>
              <a:chOff x="262" y="527"/>
              <a:chExt cx="2178" cy="2223"/>
            </a:xfrm>
          </p:grpSpPr>
          <p:sp>
            <p:nvSpPr>
              <p:cNvPr id="29143" name="AutoShape 1495">
                <a:extLst>
                  <a:ext uri="{FF2B5EF4-FFF2-40B4-BE49-F238E27FC236}">
                    <a16:creationId xmlns:a16="http://schemas.microsoft.com/office/drawing/2014/main" id="{464B8D93-27D0-4BC6-ABDF-067E40442E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2223"/>
              </a:xfrm>
              <a:prstGeom prst="roundRect">
                <a:avLst>
                  <a:gd name="adj" fmla="val 96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44" name="AutoShape 1496">
                <a:extLst>
                  <a:ext uri="{FF2B5EF4-FFF2-40B4-BE49-F238E27FC236}">
                    <a16:creationId xmlns:a16="http://schemas.microsoft.com/office/drawing/2014/main" id="{B32D79AE-475F-41D1-AC00-992D7A779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45" name="Rectangle 1497">
                <a:extLst>
                  <a:ext uri="{FF2B5EF4-FFF2-40B4-BE49-F238E27FC236}">
                    <a16:creationId xmlns:a16="http://schemas.microsoft.com/office/drawing/2014/main" id="{3A54D84E-2F3D-4925-9B1C-73F5731FC9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659"/>
                <a:ext cx="2178" cy="9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46" name="Rectangle 1498">
                <a:extLst>
                  <a:ext uri="{FF2B5EF4-FFF2-40B4-BE49-F238E27FC236}">
                    <a16:creationId xmlns:a16="http://schemas.microsoft.com/office/drawing/2014/main" id="{8619DC75-AEF9-4141-BED3-B779230FC9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42"/>
                <a:ext cx="2132" cy="2086"/>
              </a:xfrm>
              <a:prstGeom prst="rect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47" name="Rectangle 1499">
                <a:extLst>
                  <a:ext uri="{FF2B5EF4-FFF2-40B4-BE49-F238E27FC236}">
                    <a16:creationId xmlns:a16="http://schemas.microsoft.com/office/drawing/2014/main" id="{27AC283F-D761-4A3E-B78B-D50BB13B6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659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48" name="Rectangle 1500">
                <a:extLst>
                  <a:ext uri="{FF2B5EF4-FFF2-40B4-BE49-F238E27FC236}">
                    <a16:creationId xmlns:a16="http://schemas.microsoft.com/office/drawing/2014/main" id="{5916E39F-2876-4E1E-B055-C71EC3EAD3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707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49" name="Rectangle 1501">
                <a:extLst>
                  <a:ext uri="{FF2B5EF4-FFF2-40B4-BE49-F238E27FC236}">
                    <a16:creationId xmlns:a16="http://schemas.microsoft.com/office/drawing/2014/main" id="{D9F8B555-D569-4684-A1A7-5958118651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635"/>
                <a:ext cx="2132" cy="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50" name="AutoShape 1502">
                <a:extLst>
                  <a:ext uri="{FF2B5EF4-FFF2-40B4-BE49-F238E27FC236}">
                    <a16:creationId xmlns:a16="http://schemas.microsoft.com/office/drawing/2014/main" id="{F137AC81-FB3A-4165-8779-8A0D099F23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" y="579"/>
                <a:ext cx="2178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151" name="Group 1503">
                <a:extLst>
                  <a:ext uri="{FF2B5EF4-FFF2-40B4-BE49-F238E27FC236}">
                    <a16:creationId xmlns:a16="http://schemas.microsoft.com/office/drawing/2014/main" id="{6C4980A8-B1C1-408F-87AC-9309D1ACB8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545"/>
                <a:ext cx="227" cy="71"/>
                <a:chOff x="1351" y="210"/>
                <a:chExt cx="726" cy="227"/>
              </a:xfrm>
            </p:grpSpPr>
            <p:grpSp>
              <p:nvGrpSpPr>
                <p:cNvPr id="29152" name="Group 1504">
                  <a:extLst>
                    <a:ext uri="{FF2B5EF4-FFF2-40B4-BE49-F238E27FC236}">
                      <a16:creationId xmlns:a16="http://schemas.microsoft.com/office/drawing/2014/main" id="{EB35C46C-FE1F-453E-AD17-D7BCE8FF98E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1" y="210"/>
                  <a:ext cx="227" cy="227"/>
                  <a:chOff x="1351" y="210"/>
                  <a:chExt cx="227" cy="227"/>
                </a:xfrm>
              </p:grpSpPr>
              <p:sp>
                <p:nvSpPr>
                  <p:cNvPr id="29153" name="AutoShape 1505">
                    <a:extLst>
                      <a:ext uri="{FF2B5EF4-FFF2-40B4-BE49-F238E27FC236}">
                        <a16:creationId xmlns:a16="http://schemas.microsoft.com/office/drawing/2014/main" id="{9522F35F-2046-470D-BEA4-D3F5FD22C32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154" name="Rectangle 1506">
                    <a:extLst>
                      <a:ext uri="{FF2B5EF4-FFF2-40B4-BE49-F238E27FC236}">
                        <a16:creationId xmlns:a16="http://schemas.microsoft.com/office/drawing/2014/main" id="{39C97D8B-813D-42E8-BDD0-823BE36AA3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155" name="Group 1507">
                  <a:extLst>
                    <a:ext uri="{FF2B5EF4-FFF2-40B4-BE49-F238E27FC236}">
                      <a16:creationId xmlns:a16="http://schemas.microsoft.com/office/drawing/2014/main" id="{AB2986BF-08AF-41B4-BE51-B4AD7622F6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0" y="210"/>
                  <a:ext cx="227" cy="227"/>
                  <a:chOff x="1578" y="210"/>
                  <a:chExt cx="227" cy="227"/>
                </a:xfrm>
              </p:grpSpPr>
              <p:sp>
                <p:nvSpPr>
                  <p:cNvPr id="29156" name="AutoShape 1508">
                    <a:extLst>
                      <a:ext uri="{FF2B5EF4-FFF2-40B4-BE49-F238E27FC236}">
                        <a16:creationId xmlns:a16="http://schemas.microsoft.com/office/drawing/2014/main" id="{D48FB87F-49DB-4A4E-8E0F-1550FFB23F3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3366FF"/>
                      </a:gs>
                      <a:gs pos="100000">
                        <a:srgbClr val="33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157" name="Rectangle 1509">
                    <a:extLst>
                      <a:ext uri="{FF2B5EF4-FFF2-40B4-BE49-F238E27FC236}">
                        <a16:creationId xmlns:a16="http://schemas.microsoft.com/office/drawing/2014/main" id="{0647D9D4-E60E-40E0-9A35-C0A50FA576E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158" name="Rectangle 1510">
                    <a:extLst>
                      <a:ext uri="{FF2B5EF4-FFF2-40B4-BE49-F238E27FC236}">
                        <a16:creationId xmlns:a16="http://schemas.microsoft.com/office/drawing/2014/main" id="{A685D14A-0BF6-48C0-B26D-ED17064AFB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55"/>
                    <a:ext cx="136" cy="136"/>
                  </a:xfrm>
                  <a:prstGeom prst="rect">
                    <a:avLst/>
                  </a:prstGeom>
                  <a:noFill/>
                  <a:ln w="317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159" name="Group 1511">
                  <a:extLst>
                    <a:ext uri="{FF2B5EF4-FFF2-40B4-BE49-F238E27FC236}">
                      <a16:creationId xmlns:a16="http://schemas.microsoft.com/office/drawing/2014/main" id="{F2DA5110-C1C6-4E35-93A4-27060F1964D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10"/>
                  <a:ext cx="227" cy="227"/>
                  <a:chOff x="1850" y="210"/>
                  <a:chExt cx="227" cy="227"/>
                </a:xfrm>
              </p:grpSpPr>
              <p:sp>
                <p:nvSpPr>
                  <p:cNvPr id="29160" name="AutoShape 1512">
                    <a:extLst>
                      <a:ext uri="{FF2B5EF4-FFF2-40B4-BE49-F238E27FC236}">
                        <a16:creationId xmlns:a16="http://schemas.microsoft.com/office/drawing/2014/main" id="{3AA89CAC-D3A7-47E7-A8D0-E07FF7E54B9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0" y="210"/>
                    <a:ext cx="227" cy="227"/>
                  </a:xfrm>
                  <a:prstGeom prst="roundRect">
                    <a:avLst>
                      <a:gd name="adj" fmla="val 13218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161" name="Group 1513">
                    <a:extLst>
                      <a:ext uri="{FF2B5EF4-FFF2-40B4-BE49-F238E27FC236}">
                        <a16:creationId xmlns:a16="http://schemas.microsoft.com/office/drawing/2014/main" id="{117F845F-C13A-4296-A1C9-FD92DC8BC30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1895" y="255"/>
                    <a:ext cx="136" cy="136"/>
                    <a:chOff x="897" y="436"/>
                    <a:chExt cx="409" cy="409"/>
                  </a:xfrm>
                </p:grpSpPr>
                <p:sp>
                  <p:nvSpPr>
                    <p:cNvPr id="29162" name="Rectangle 1514">
                      <a:extLst>
                        <a:ext uri="{FF2B5EF4-FFF2-40B4-BE49-F238E27FC236}">
                          <a16:creationId xmlns:a16="http://schemas.microsoft.com/office/drawing/2014/main" id="{43CD897D-C06E-4F4B-B47E-51F5A80CE41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63" name="Rectangle 1515">
                      <a:extLst>
                        <a:ext uri="{FF2B5EF4-FFF2-40B4-BE49-F238E27FC236}">
                          <a16:creationId xmlns:a16="http://schemas.microsoft.com/office/drawing/2014/main" id="{AAFB5B6F-5161-4B93-9DA7-FEA604F1C1A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97" y="595"/>
                      <a:ext cx="409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29165" name="Rectangle 1517" descr="右上がり対角線 (反転)">
              <a:extLst>
                <a:ext uri="{FF2B5EF4-FFF2-40B4-BE49-F238E27FC236}">
                  <a16:creationId xmlns:a16="http://schemas.microsoft.com/office/drawing/2014/main" id="{D60EA84B-2AB8-471F-A9E9-F5817AD8E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2" y="3566"/>
              <a:ext cx="85" cy="86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66" name="Rectangle 1518" descr="右上がり対角線 (反転)">
              <a:extLst>
                <a:ext uri="{FF2B5EF4-FFF2-40B4-BE49-F238E27FC236}">
                  <a16:creationId xmlns:a16="http://schemas.microsoft.com/office/drawing/2014/main" id="{5F84BD66-7CFA-4543-A11F-21A23340D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2" y="3681"/>
              <a:ext cx="85" cy="8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67" name="Rectangle 1519" descr="右上がり対角線 (反転)">
              <a:extLst>
                <a:ext uri="{FF2B5EF4-FFF2-40B4-BE49-F238E27FC236}">
                  <a16:creationId xmlns:a16="http://schemas.microsoft.com/office/drawing/2014/main" id="{5D4FCAB4-B61E-4D5E-AFB5-1483CB9C21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2" y="3796"/>
              <a:ext cx="85" cy="87"/>
            </a:xfrm>
            <a:prstGeom prst="rect">
              <a:avLst/>
            </a:prstGeom>
            <a:pattFill prst="dkUpDiag">
              <a:fgClr>
                <a:srgbClr val="96969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68" name="Rectangle 1520" descr="横線 (反転)">
              <a:extLst>
                <a:ext uri="{FF2B5EF4-FFF2-40B4-BE49-F238E27FC236}">
                  <a16:creationId xmlns:a16="http://schemas.microsoft.com/office/drawing/2014/main" id="{A66F8EBB-CD1D-4E67-9D28-4083966296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5" y="3566"/>
              <a:ext cx="168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69" name="Rectangle 1521" descr="横線 (反転)">
              <a:extLst>
                <a:ext uri="{FF2B5EF4-FFF2-40B4-BE49-F238E27FC236}">
                  <a16:creationId xmlns:a16="http://schemas.microsoft.com/office/drawing/2014/main" id="{883E21E6-996E-4FFB-A47A-6548F29822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5" y="3681"/>
              <a:ext cx="168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70" name="Rectangle 1522" descr="横線 (反転)">
              <a:extLst>
                <a:ext uri="{FF2B5EF4-FFF2-40B4-BE49-F238E27FC236}">
                  <a16:creationId xmlns:a16="http://schemas.microsoft.com/office/drawing/2014/main" id="{5835286D-ACAC-4770-8883-95755A1C2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5" y="3796"/>
              <a:ext cx="168" cy="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71" name="Rectangle 1523">
              <a:extLst>
                <a:ext uri="{FF2B5EF4-FFF2-40B4-BE49-F238E27FC236}">
                  <a16:creationId xmlns:a16="http://schemas.microsoft.com/office/drawing/2014/main" id="{4ADBCF9E-70D4-4BA1-8E7B-8C4DEA8EB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6" y="3294"/>
              <a:ext cx="907" cy="22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179" name="Group 1531">
              <a:extLst>
                <a:ext uri="{FF2B5EF4-FFF2-40B4-BE49-F238E27FC236}">
                  <a16:creationId xmlns:a16="http://schemas.microsoft.com/office/drawing/2014/main" id="{FB6F8795-28D9-472E-B77E-683E443D4C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1" y="3409"/>
              <a:ext cx="99" cy="88"/>
              <a:chOff x="353" y="709"/>
              <a:chExt cx="814" cy="726"/>
            </a:xfrm>
          </p:grpSpPr>
          <p:sp>
            <p:nvSpPr>
              <p:cNvPr id="29180" name="Oval 1532">
                <a:extLst>
                  <a:ext uri="{FF2B5EF4-FFF2-40B4-BE49-F238E27FC236}">
                    <a16:creationId xmlns:a16="http://schemas.microsoft.com/office/drawing/2014/main" id="{FA1A0FFD-972C-4A1C-9AB5-3462815D4E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754"/>
                <a:ext cx="726" cy="499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181" name="Group 1533">
                <a:extLst>
                  <a:ext uri="{FF2B5EF4-FFF2-40B4-BE49-F238E27FC236}">
                    <a16:creationId xmlns:a16="http://schemas.microsoft.com/office/drawing/2014/main" id="{F2FE226B-F870-4053-9B86-C191701FB4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1026"/>
                <a:ext cx="224" cy="227"/>
                <a:chOff x="355" y="485"/>
                <a:chExt cx="224" cy="227"/>
              </a:xfrm>
            </p:grpSpPr>
            <p:sp>
              <p:nvSpPr>
                <p:cNvPr id="29182" name="Freeform 1534">
                  <a:extLst>
                    <a:ext uri="{FF2B5EF4-FFF2-40B4-BE49-F238E27FC236}">
                      <a16:creationId xmlns:a16="http://schemas.microsoft.com/office/drawing/2014/main" id="{AC93BF3F-682D-47FC-93BC-3F3C1FF90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183" name="Freeform 1535">
                  <a:extLst>
                    <a:ext uri="{FF2B5EF4-FFF2-40B4-BE49-F238E27FC236}">
                      <a16:creationId xmlns:a16="http://schemas.microsoft.com/office/drawing/2014/main" id="{18FA5852-C4A8-47E0-94AB-B280A5B7E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184" name="Group 1536">
                <a:extLst>
                  <a:ext uri="{FF2B5EF4-FFF2-40B4-BE49-F238E27FC236}">
                    <a16:creationId xmlns:a16="http://schemas.microsoft.com/office/drawing/2014/main" id="{45319FDE-EA59-4172-8745-F0601A4EED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943" y="1026"/>
                <a:ext cx="224" cy="227"/>
                <a:chOff x="355" y="485"/>
                <a:chExt cx="224" cy="227"/>
              </a:xfrm>
            </p:grpSpPr>
            <p:sp>
              <p:nvSpPr>
                <p:cNvPr id="29185" name="Freeform 1537">
                  <a:extLst>
                    <a:ext uri="{FF2B5EF4-FFF2-40B4-BE49-F238E27FC236}">
                      <a16:creationId xmlns:a16="http://schemas.microsoft.com/office/drawing/2014/main" id="{8EE86673-E56E-4994-B0A7-390AFA9D05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186" name="Freeform 1538">
                  <a:extLst>
                    <a:ext uri="{FF2B5EF4-FFF2-40B4-BE49-F238E27FC236}">
                      <a16:creationId xmlns:a16="http://schemas.microsoft.com/office/drawing/2014/main" id="{4A5D4DC1-8200-4930-96B1-DD79489756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9187" name="Oval 1539">
                <a:extLst>
                  <a:ext uri="{FF2B5EF4-FFF2-40B4-BE49-F238E27FC236}">
                    <a16:creationId xmlns:a16="http://schemas.microsoft.com/office/drawing/2014/main" id="{CC0FE851-EB20-4D28-A46A-5CF235BDF2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709"/>
                <a:ext cx="635" cy="726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88" name="Oval 1540">
                <a:extLst>
                  <a:ext uri="{FF2B5EF4-FFF2-40B4-BE49-F238E27FC236}">
                    <a16:creationId xmlns:a16="http://schemas.microsoft.com/office/drawing/2014/main" id="{E30FC345-7020-4AB0-9992-87A5D8C619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026"/>
                <a:ext cx="44" cy="9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89" name="Oval 1541">
                <a:extLst>
                  <a:ext uri="{FF2B5EF4-FFF2-40B4-BE49-F238E27FC236}">
                    <a16:creationId xmlns:a16="http://schemas.microsoft.com/office/drawing/2014/main" id="{7BEC776B-17DA-423C-8268-A312F828A8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8" y="1026"/>
                <a:ext cx="45" cy="9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90" name="AutoShape 1542">
                <a:extLst>
                  <a:ext uri="{FF2B5EF4-FFF2-40B4-BE49-F238E27FC236}">
                    <a16:creationId xmlns:a16="http://schemas.microsoft.com/office/drawing/2014/main" id="{E9D781D4-696D-43E0-A9D7-147FDA3CE8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739" y="1230"/>
                <a:ext cx="45" cy="18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191" name="Group 1543">
                <a:extLst>
                  <a:ext uri="{FF2B5EF4-FFF2-40B4-BE49-F238E27FC236}">
                    <a16:creationId xmlns:a16="http://schemas.microsoft.com/office/drawing/2014/main" id="{0C2190DF-1FBE-48C8-8903-C42184DBBD6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25" y="1162"/>
                <a:ext cx="272" cy="136"/>
                <a:chOff x="1260" y="1389"/>
                <a:chExt cx="409" cy="181"/>
              </a:xfrm>
            </p:grpSpPr>
            <p:sp>
              <p:nvSpPr>
                <p:cNvPr id="29192" name="AutoShape 1544">
                  <a:extLst>
                    <a:ext uri="{FF2B5EF4-FFF2-40B4-BE49-F238E27FC236}">
                      <a16:creationId xmlns:a16="http://schemas.microsoft.com/office/drawing/2014/main" id="{79EFAEC4-A3AE-4326-8D23-0662F715DE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260" y="1389"/>
                  <a:ext cx="46" cy="181"/>
                </a:xfrm>
                <a:prstGeom prst="moon">
                  <a:avLst>
                    <a:gd name="adj" fmla="val 35296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193" name="AutoShape 1545">
                  <a:extLst>
                    <a:ext uri="{FF2B5EF4-FFF2-40B4-BE49-F238E27FC236}">
                      <a16:creationId xmlns:a16="http://schemas.microsoft.com/office/drawing/2014/main" id="{2E54DB6C-BF2B-4878-B7EF-2BE61F9CB2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1623" y="1389"/>
                  <a:ext cx="46" cy="181"/>
                </a:xfrm>
                <a:prstGeom prst="moon">
                  <a:avLst>
                    <a:gd name="adj" fmla="val 35296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9194" name="Freeform 1546">
                <a:extLst>
                  <a:ext uri="{FF2B5EF4-FFF2-40B4-BE49-F238E27FC236}">
                    <a16:creationId xmlns:a16="http://schemas.microsoft.com/office/drawing/2014/main" id="{717F860B-7DD9-4B00-AFBE-EB625DDE7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" y="1162"/>
                <a:ext cx="90" cy="91"/>
              </a:xfrm>
              <a:custGeom>
                <a:avLst/>
                <a:gdLst>
                  <a:gd name="T0" fmla="*/ 66 w 245"/>
                  <a:gd name="T1" fmla="*/ 0 h 283"/>
                  <a:gd name="T2" fmla="*/ 9 w 245"/>
                  <a:gd name="T3" fmla="*/ 227 h 283"/>
                  <a:gd name="T4" fmla="*/ 122 w 245"/>
                  <a:gd name="T5" fmla="*/ 283 h 283"/>
                  <a:gd name="T6" fmla="*/ 236 w 245"/>
                  <a:gd name="T7" fmla="*/ 227 h 283"/>
                  <a:gd name="T8" fmla="*/ 179 w 245"/>
                  <a:gd name="T9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283">
                    <a:moveTo>
                      <a:pt x="66" y="0"/>
                    </a:moveTo>
                    <a:cubicBezTo>
                      <a:pt x="33" y="90"/>
                      <a:pt x="0" y="180"/>
                      <a:pt x="9" y="227"/>
                    </a:cubicBezTo>
                    <a:cubicBezTo>
                      <a:pt x="18" y="274"/>
                      <a:pt x="84" y="283"/>
                      <a:pt x="122" y="283"/>
                    </a:cubicBezTo>
                    <a:cubicBezTo>
                      <a:pt x="160" y="283"/>
                      <a:pt x="227" y="274"/>
                      <a:pt x="236" y="227"/>
                    </a:cubicBezTo>
                    <a:cubicBezTo>
                      <a:pt x="245" y="180"/>
                      <a:pt x="212" y="90"/>
                      <a:pt x="179" y="0"/>
                    </a:cubicBezTo>
                  </a:path>
                </a:pathLst>
              </a:custGeom>
              <a:noFill/>
              <a:ln w="31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195" name="AutoShape 1547">
                <a:extLst>
                  <a:ext uri="{FF2B5EF4-FFF2-40B4-BE49-F238E27FC236}">
                    <a16:creationId xmlns:a16="http://schemas.microsoft.com/office/drawing/2014/main" id="{8F36EFBF-203B-4252-B641-20439408A9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80" y="844"/>
                <a:ext cx="45" cy="227"/>
              </a:xfrm>
              <a:prstGeom prst="moon">
                <a:avLst>
                  <a:gd name="adj" fmla="val 81616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96" name="AutoShape 1548">
                <a:extLst>
                  <a:ext uri="{FF2B5EF4-FFF2-40B4-BE49-F238E27FC236}">
                    <a16:creationId xmlns:a16="http://schemas.microsoft.com/office/drawing/2014/main" id="{40D644FC-7113-4931-B507-D437DA8A47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897" y="844"/>
                <a:ext cx="45" cy="227"/>
              </a:xfrm>
              <a:prstGeom prst="moon">
                <a:avLst>
                  <a:gd name="adj" fmla="val 81616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197" name="Group 1549">
              <a:extLst>
                <a:ext uri="{FF2B5EF4-FFF2-40B4-BE49-F238E27FC236}">
                  <a16:creationId xmlns:a16="http://schemas.microsoft.com/office/drawing/2014/main" id="{2C123184-0F49-40B0-86D0-45125A2F82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96" y="3320"/>
              <a:ext cx="100" cy="110"/>
              <a:chOff x="1532" y="527"/>
              <a:chExt cx="814" cy="907"/>
            </a:xfrm>
          </p:grpSpPr>
          <p:sp>
            <p:nvSpPr>
              <p:cNvPr id="29198" name="AutoShape 1550">
                <a:extLst>
                  <a:ext uri="{FF2B5EF4-FFF2-40B4-BE49-F238E27FC236}">
                    <a16:creationId xmlns:a16="http://schemas.microsoft.com/office/drawing/2014/main" id="{9293570A-FE6F-4EE1-B4D4-84DBE7CABB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850" y="391"/>
                <a:ext cx="45" cy="500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99" name="Oval 1551">
                <a:extLst>
                  <a:ext uri="{FF2B5EF4-FFF2-40B4-BE49-F238E27FC236}">
                    <a16:creationId xmlns:a16="http://schemas.microsoft.com/office/drawing/2014/main" id="{A571BC10-5BB3-4C04-A3BC-F18AB709E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527"/>
                <a:ext cx="273" cy="273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00" name="Oval 1552">
                <a:extLst>
                  <a:ext uri="{FF2B5EF4-FFF2-40B4-BE49-F238E27FC236}">
                    <a16:creationId xmlns:a16="http://schemas.microsoft.com/office/drawing/2014/main" id="{52CAF624-4680-4A63-A39E-D961E82E92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7" y="662"/>
                <a:ext cx="726" cy="726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201" name="Group 1553">
                <a:extLst>
                  <a:ext uri="{FF2B5EF4-FFF2-40B4-BE49-F238E27FC236}">
                    <a16:creationId xmlns:a16="http://schemas.microsoft.com/office/drawing/2014/main" id="{DA1DFDBA-C389-4331-BD51-93A806770F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32" y="1026"/>
                <a:ext cx="224" cy="227"/>
                <a:chOff x="355" y="485"/>
                <a:chExt cx="224" cy="227"/>
              </a:xfrm>
            </p:grpSpPr>
            <p:sp>
              <p:nvSpPr>
                <p:cNvPr id="29202" name="Freeform 1554">
                  <a:extLst>
                    <a:ext uri="{FF2B5EF4-FFF2-40B4-BE49-F238E27FC236}">
                      <a16:creationId xmlns:a16="http://schemas.microsoft.com/office/drawing/2014/main" id="{4D5C6BB2-276C-4EC2-8D89-BC29C084A8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03" name="Freeform 1555">
                  <a:extLst>
                    <a:ext uri="{FF2B5EF4-FFF2-40B4-BE49-F238E27FC236}">
                      <a16:creationId xmlns:a16="http://schemas.microsoft.com/office/drawing/2014/main" id="{D96B46F5-57F4-4A1A-9F3D-1772864974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04" name="Group 1556">
                <a:extLst>
                  <a:ext uri="{FF2B5EF4-FFF2-40B4-BE49-F238E27FC236}">
                    <a16:creationId xmlns:a16="http://schemas.microsoft.com/office/drawing/2014/main" id="{3DDB3BF2-7886-44BF-912D-9A41E21979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122" y="1026"/>
                <a:ext cx="224" cy="227"/>
                <a:chOff x="355" y="485"/>
                <a:chExt cx="224" cy="227"/>
              </a:xfrm>
            </p:grpSpPr>
            <p:sp>
              <p:nvSpPr>
                <p:cNvPr id="29205" name="Freeform 1557">
                  <a:extLst>
                    <a:ext uri="{FF2B5EF4-FFF2-40B4-BE49-F238E27FC236}">
                      <a16:creationId xmlns:a16="http://schemas.microsoft.com/office/drawing/2014/main" id="{E5E8B6E8-31EF-47DE-91D9-D335C83CDF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06" name="Freeform 1558">
                  <a:extLst>
                    <a:ext uri="{FF2B5EF4-FFF2-40B4-BE49-F238E27FC236}">
                      <a16:creationId xmlns:a16="http://schemas.microsoft.com/office/drawing/2014/main" id="{B46197F4-8F63-43C3-B295-75D5B58406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9207" name="Oval 1559">
                <a:extLst>
                  <a:ext uri="{FF2B5EF4-FFF2-40B4-BE49-F238E27FC236}">
                    <a16:creationId xmlns:a16="http://schemas.microsoft.com/office/drawing/2014/main" id="{2932A4F2-1B63-4152-9BBF-B83541C580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754"/>
                <a:ext cx="635" cy="680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08" name="Oval 1560">
                <a:extLst>
                  <a:ext uri="{FF2B5EF4-FFF2-40B4-BE49-F238E27FC236}">
                    <a16:creationId xmlns:a16="http://schemas.microsoft.com/office/drawing/2014/main" id="{32994CAC-E941-4141-A84A-E883E5D248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981"/>
                <a:ext cx="45" cy="9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09" name="Oval 1561">
                <a:extLst>
                  <a:ext uri="{FF2B5EF4-FFF2-40B4-BE49-F238E27FC236}">
                    <a16:creationId xmlns:a16="http://schemas.microsoft.com/office/drawing/2014/main" id="{AA5C0335-A44C-4C85-8F41-3CBE031DB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981"/>
                <a:ext cx="45" cy="9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10" name="Oval 1562" descr="90%">
                <a:extLst>
                  <a:ext uri="{FF2B5EF4-FFF2-40B4-BE49-F238E27FC236}">
                    <a16:creationId xmlns:a16="http://schemas.microsoft.com/office/drawing/2014/main" id="{55F6E5BB-FAAD-4314-A644-D6929AB192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572"/>
                <a:ext cx="136" cy="136"/>
              </a:xfrm>
              <a:prstGeom prst="ellipse">
                <a:avLst/>
              </a:prstGeom>
              <a:pattFill prst="pct90">
                <a:fgClr>
                  <a:srgbClr val="800000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11" name="AutoShape 1563">
                <a:extLst>
                  <a:ext uri="{FF2B5EF4-FFF2-40B4-BE49-F238E27FC236}">
                    <a16:creationId xmlns:a16="http://schemas.microsoft.com/office/drawing/2014/main" id="{EFCD25D2-A741-4772-8877-AE84B52DE4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013217">
                <a:off x="2098" y="825"/>
                <a:ext cx="45" cy="182"/>
              </a:xfrm>
              <a:prstGeom prst="moon">
                <a:avLst>
                  <a:gd name="adj" fmla="val 35356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12" name="AutoShape 1564">
                <a:extLst>
                  <a:ext uri="{FF2B5EF4-FFF2-40B4-BE49-F238E27FC236}">
                    <a16:creationId xmlns:a16="http://schemas.microsoft.com/office/drawing/2014/main" id="{B49138CC-8B0A-4754-8690-63D455E343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586783" flipH="1">
                <a:off x="1737" y="822"/>
                <a:ext cx="45" cy="182"/>
              </a:xfrm>
              <a:prstGeom prst="moon">
                <a:avLst>
                  <a:gd name="adj" fmla="val 35356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13" name="AutoShape 1565">
                <a:extLst>
                  <a:ext uri="{FF2B5EF4-FFF2-40B4-BE49-F238E27FC236}">
                    <a16:creationId xmlns:a16="http://schemas.microsoft.com/office/drawing/2014/main" id="{8139F98D-6723-4C61-A138-103D4D12AE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918" y="1230"/>
                <a:ext cx="45" cy="18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214" name="Group 1566">
                <a:extLst>
                  <a:ext uri="{FF2B5EF4-FFF2-40B4-BE49-F238E27FC236}">
                    <a16:creationId xmlns:a16="http://schemas.microsoft.com/office/drawing/2014/main" id="{B2343A77-ACEC-409E-ACE4-E866C21CE7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4" y="1162"/>
                <a:ext cx="272" cy="136"/>
                <a:chOff x="1260" y="1389"/>
                <a:chExt cx="409" cy="181"/>
              </a:xfrm>
            </p:grpSpPr>
            <p:sp>
              <p:nvSpPr>
                <p:cNvPr id="29215" name="AutoShape 1567">
                  <a:extLst>
                    <a:ext uri="{FF2B5EF4-FFF2-40B4-BE49-F238E27FC236}">
                      <a16:creationId xmlns:a16="http://schemas.microsoft.com/office/drawing/2014/main" id="{10120577-4E8E-4058-AF24-002E9CE915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260" y="1389"/>
                  <a:ext cx="46" cy="181"/>
                </a:xfrm>
                <a:prstGeom prst="moon">
                  <a:avLst>
                    <a:gd name="adj" fmla="val 35296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216" name="AutoShape 1568">
                  <a:extLst>
                    <a:ext uri="{FF2B5EF4-FFF2-40B4-BE49-F238E27FC236}">
                      <a16:creationId xmlns:a16="http://schemas.microsoft.com/office/drawing/2014/main" id="{FB3CD5A2-A5FD-4FD2-BAB7-698080201E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1623" y="1389"/>
                  <a:ext cx="46" cy="181"/>
                </a:xfrm>
                <a:prstGeom prst="moon">
                  <a:avLst>
                    <a:gd name="adj" fmla="val 35296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9217" name="Freeform 1569">
                <a:extLst>
                  <a:ext uri="{FF2B5EF4-FFF2-40B4-BE49-F238E27FC236}">
                    <a16:creationId xmlns:a16="http://schemas.microsoft.com/office/drawing/2014/main" id="{19A55EB3-3ACA-4D28-B929-2C7648DC1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5" y="1162"/>
                <a:ext cx="90" cy="91"/>
              </a:xfrm>
              <a:custGeom>
                <a:avLst/>
                <a:gdLst>
                  <a:gd name="T0" fmla="*/ 66 w 245"/>
                  <a:gd name="T1" fmla="*/ 0 h 283"/>
                  <a:gd name="T2" fmla="*/ 9 w 245"/>
                  <a:gd name="T3" fmla="*/ 227 h 283"/>
                  <a:gd name="T4" fmla="*/ 122 w 245"/>
                  <a:gd name="T5" fmla="*/ 283 h 283"/>
                  <a:gd name="T6" fmla="*/ 236 w 245"/>
                  <a:gd name="T7" fmla="*/ 227 h 283"/>
                  <a:gd name="T8" fmla="*/ 179 w 245"/>
                  <a:gd name="T9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283">
                    <a:moveTo>
                      <a:pt x="66" y="0"/>
                    </a:moveTo>
                    <a:cubicBezTo>
                      <a:pt x="33" y="90"/>
                      <a:pt x="0" y="180"/>
                      <a:pt x="9" y="227"/>
                    </a:cubicBezTo>
                    <a:cubicBezTo>
                      <a:pt x="18" y="274"/>
                      <a:pt x="84" y="283"/>
                      <a:pt x="122" y="283"/>
                    </a:cubicBezTo>
                    <a:cubicBezTo>
                      <a:pt x="160" y="283"/>
                      <a:pt x="227" y="274"/>
                      <a:pt x="236" y="227"/>
                    </a:cubicBezTo>
                    <a:cubicBezTo>
                      <a:pt x="245" y="180"/>
                      <a:pt x="212" y="90"/>
                      <a:pt x="179" y="0"/>
                    </a:cubicBezTo>
                  </a:path>
                </a:pathLst>
              </a:custGeom>
              <a:noFill/>
              <a:ln w="31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9218" name="Group 1570">
              <a:extLst>
                <a:ext uri="{FF2B5EF4-FFF2-40B4-BE49-F238E27FC236}">
                  <a16:creationId xmlns:a16="http://schemas.microsoft.com/office/drawing/2014/main" id="{7CAF2080-219D-4937-A90E-4293E87256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22" y="3384"/>
              <a:ext cx="110" cy="108"/>
              <a:chOff x="2669" y="593"/>
              <a:chExt cx="902" cy="887"/>
            </a:xfrm>
          </p:grpSpPr>
          <p:sp>
            <p:nvSpPr>
              <p:cNvPr id="29219" name="Oval 1571">
                <a:extLst>
                  <a:ext uri="{FF2B5EF4-FFF2-40B4-BE49-F238E27FC236}">
                    <a16:creationId xmlns:a16="http://schemas.microsoft.com/office/drawing/2014/main" id="{FBC86E44-F79B-4341-B2F8-BD24F6BC13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6" y="618"/>
                <a:ext cx="726" cy="68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60392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220" name="Group 1572">
                <a:extLst>
                  <a:ext uri="{FF2B5EF4-FFF2-40B4-BE49-F238E27FC236}">
                    <a16:creationId xmlns:a16="http://schemas.microsoft.com/office/drawing/2014/main" id="{9EADA3AC-BE50-4A02-A594-13A6CBA9DB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9" y="1026"/>
                <a:ext cx="224" cy="227"/>
                <a:chOff x="355" y="485"/>
                <a:chExt cx="224" cy="227"/>
              </a:xfrm>
            </p:grpSpPr>
            <p:sp>
              <p:nvSpPr>
                <p:cNvPr id="29221" name="Freeform 1573">
                  <a:extLst>
                    <a:ext uri="{FF2B5EF4-FFF2-40B4-BE49-F238E27FC236}">
                      <a16:creationId xmlns:a16="http://schemas.microsoft.com/office/drawing/2014/main" id="{61254069-9C22-412C-90BF-A0BB1C694F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22" name="Freeform 1574">
                  <a:extLst>
                    <a:ext uri="{FF2B5EF4-FFF2-40B4-BE49-F238E27FC236}">
                      <a16:creationId xmlns:a16="http://schemas.microsoft.com/office/drawing/2014/main" id="{9B0BE5EE-A01D-42F8-A6AC-9D3E4585BD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23" name="Group 1575">
                <a:extLst>
                  <a:ext uri="{FF2B5EF4-FFF2-40B4-BE49-F238E27FC236}">
                    <a16:creationId xmlns:a16="http://schemas.microsoft.com/office/drawing/2014/main" id="{9AFB5F2B-7906-42BC-8D22-68DAD721EB6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3347" y="1026"/>
                <a:ext cx="224" cy="227"/>
                <a:chOff x="355" y="485"/>
                <a:chExt cx="224" cy="227"/>
              </a:xfrm>
            </p:grpSpPr>
            <p:sp>
              <p:nvSpPr>
                <p:cNvPr id="29224" name="Freeform 1576">
                  <a:extLst>
                    <a:ext uri="{FF2B5EF4-FFF2-40B4-BE49-F238E27FC236}">
                      <a16:creationId xmlns:a16="http://schemas.microsoft.com/office/drawing/2014/main" id="{776F4FAA-6ECC-41D6-82B9-E124D82BA8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25" name="Freeform 1577">
                  <a:extLst>
                    <a:ext uri="{FF2B5EF4-FFF2-40B4-BE49-F238E27FC236}">
                      <a16:creationId xmlns:a16="http://schemas.microsoft.com/office/drawing/2014/main" id="{8CD0D619-E4A5-40C2-9839-CDAF5EE81D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9226" name="Oval 1578">
                <a:extLst>
                  <a:ext uri="{FF2B5EF4-FFF2-40B4-BE49-F238E27FC236}">
                    <a16:creationId xmlns:a16="http://schemas.microsoft.com/office/drawing/2014/main" id="{8C62D0BB-E960-4797-935B-21CAFA064E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635" cy="771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27" name="Oval 1579">
                <a:extLst>
                  <a:ext uri="{FF2B5EF4-FFF2-40B4-BE49-F238E27FC236}">
                    <a16:creationId xmlns:a16="http://schemas.microsoft.com/office/drawing/2014/main" id="{99FFD8FA-8A87-49EF-B445-951E4DD198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935"/>
                <a:ext cx="273" cy="4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28" name="Oval 1580">
                <a:extLst>
                  <a:ext uri="{FF2B5EF4-FFF2-40B4-BE49-F238E27FC236}">
                    <a16:creationId xmlns:a16="http://schemas.microsoft.com/office/drawing/2014/main" id="{7D7B56EA-2435-4F3B-A499-8A38E266C2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935"/>
                <a:ext cx="273" cy="4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29" name="Oval 1581">
                <a:extLst>
                  <a:ext uri="{FF2B5EF4-FFF2-40B4-BE49-F238E27FC236}">
                    <a16:creationId xmlns:a16="http://schemas.microsoft.com/office/drawing/2014/main" id="{6961B3E4-2537-4A06-93C8-99D2E2411E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1026"/>
                <a:ext cx="45" cy="9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30" name="Oval 1582">
                <a:extLst>
                  <a:ext uri="{FF2B5EF4-FFF2-40B4-BE49-F238E27FC236}">
                    <a16:creationId xmlns:a16="http://schemas.microsoft.com/office/drawing/2014/main" id="{7C358DF9-16D0-469E-9F74-65D331FA0C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1026"/>
                <a:ext cx="45" cy="9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31" name="Freeform 1583">
                <a:extLst>
                  <a:ext uri="{FF2B5EF4-FFF2-40B4-BE49-F238E27FC236}">
                    <a16:creationId xmlns:a16="http://schemas.microsoft.com/office/drawing/2014/main" id="{5A712891-1727-466A-822C-55CFA1A024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1071"/>
                <a:ext cx="90" cy="227"/>
              </a:xfrm>
              <a:custGeom>
                <a:avLst/>
                <a:gdLst>
                  <a:gd name="T0" fmla="*/ 66 w 245"/>
                  <a:gd name="T1" fmla="*/ 0 h 283"/>
                  <a:gd name="T2" fmla="*/ 9 w 245"/>
                  <a:gd name="T3" fmla="*/ 227 h 283"/>
                  <a:gd name="T4" fmla="*/ 122 w 245"/>
                  <a:gd name="T5" fmla="*/ 283 h 283"/>
                  <a:gd name="T6" fmla="*/ 236 w 245"/>
                  <a:gd name="T7" fmla="*/ 227 h 283"/>
                  <a:gd name="T8" fmla="*/ 179 w 245"/>
                  <a:gd name="T9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283">
                    <a:moveTo>
                      <a:pt x="66" y="0"/>
                    </a:moveTo>
                    <a:cubicBezTo>
                      <a:pt x="33" y="90"/>
                      <a:pt x="0" y="180"/>
                      <a:pt x="9" y="227"/>
                    </a:cubicBezTo>
                    <a:cubicBezTo>
                      <a:pt x="18" y="274"/>
                      <a:pt x="84" y="283"/>
                      <a:pt x="122" y="283"/>
                    </a:cubicBezTo>
                    <a:cubicBezTo>
                      <a:pt x="160" y="283"/>
                      <a:pt x="227" y="274"/>
                      <a:pt x="236" y="227"/>
                    </a:cubicBezTo>
                    <a:cubicBezTo>
                      <a:pt x="245" y="180"/>
                      <a:pt x="212" y="90"/>
                      <a:pt x="179" y="0"/>
                    </a:cubicBezTo>
                  </a:path>
                </a:pathLst>
              </a:custGeom>
              <a:noFill/>
              <a:ln w="31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232" name="Oval 1584">
                <a:extLst>
                  <a:ext uri="{FF2B5EF4-FFF2-40B4-BE49-F238E27FC236}">
                    <a16:creationId xmlns:a16="http://schemas.microsoft.com/office/drawing/2014/main" id="{0590D1D1-77DC-4301-BEE2-402A1FB91E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391916">
                <a:off x="2703" y="619"/>
                <a:ext cx="545" cy="271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60392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33" name="Oval 1585">
                <a:extLst>
                  <a:ext uri="{FF2B5EF4-FFF2-40B4-BE49-F238E27FC236}">
                    <a16:creationId xmlns:a16="http://schemas.microsoft.com/office/drawing/2014/main" id="{4926819E-BA2B-4CAB-945D-FC99419FD9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820005">
                <a:off x="3171" y="693"/>
                <a:ext cx="395" cy="19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60392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34" name="AutoShape 1586">
                <a:extLst>
                  <a:ext uri="{FF2B5EF4-FFF2-40B4-BE49-F238E27FC236}">
                    <a16:creationId xmlns:a16="http://schemas.microsoft.com/office/drawing/2014/main" id="{357E9EC5-FB24-4846-85F7-EF2888D9FC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3097" y="1276"/>
                <a:ext cx="45" cy="18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235" name="Group 1587">
                <a:extLst>
                  <a:ext uri="{FF2B5EF4-FFF2-40B4-BE49-F238E27FC236}">
                    <a16:creationId xmlns:a16="http://schemas.microsoft.com/office/drawing/2014/main" id="{67F3A987-6BDD-4473-8CAD-D48B2F8C793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84" y="1253"/>
                <a:ext cx="272" cy="91"/>
                <a:chOff x="1260" y="1389"/>
                <a:chExt cx="409" cy="181"/>
              </a:xfrm>
            </p:grpSpPr>
            <p:sp>
              <p:nvSpPr>
                <p:cNvPr id="29236" name="AutoShape 1588">
                  <a:extLst>
                    <a:ext uri="{FF2B5EF4-FFF2-40B4-BE49-F238E27FC236}">
                      <a16:creationId xmlns:a16="http://schemas.microsoft.com/office/drawing/2014/main" id="{71DE9CB1-21FD-4B5C-90E7-A281980679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260" y="1389"/>
                  <a:ext cx="46" cy="181"/>
                </a:xfrm>
                <a:prstGeom prst="moon">
                  <a:avLst>
                    <a:gd name="adj" fmla="val 35296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237" name="AutoShape 1589">
                  <a:extLst>
                    <a:ext uri="{FF2B5EF4-FFF2-40B4-BE49-F238E27FC236}">
                      <a16:creationId xmlns:a16="http://schemas.microsoft.com/office/drawing/2014/main" id="{F570A2A2-BC8F-4606-A16D-B8517AF0AA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1623" y="1389"/>
                  <a:ext cx="46" cy="181"/>
                </a:xfrm>
                <a:prstGeom prst="moon">
                  <a:avLst>
                    <a:gd name="adj" fmla="val 35296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9238" name="Group 1590">
              <a:extLst>
                <a:ext uri="{FF2B5EF4-FFF2-40B4-BE49-F238E27FC236}">
                  <a16:creationId xmlns:a16="http://schemas.microsoft.com/office/drawing/2014/main" id="{1A35A000-ECDD-49EE-AB34-4826D9B02F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58" y="3339"/>
              <a:ext cx="121" cy="93"/>
              <a:chOff x="3800" y="663"/>
              <a:chExt cx="998" cy="771"/>
            </a:xfrm>
          </p:grpSpPr>
          <p:sp>
            <p:nvSpPr>
              <p:cNvPr id="29239" name="Oval 1591">
                <a:extLst>
                  <a:ext uri="{FF2B5EF4-FFF2-40B4-BE49-F238E27FC236}">
                    <a16:creationId xmlns:a16="http://schemas.microsoft.com/office/drawing/2014/main" id="{6AC8820B-574E-4602-A862-D9EB219368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663"/>
                <a:ext cx="907" cy="726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40" name="Oval 1592">
                <a:extLst>
                  <a:ext uri="{FF2B5EF4-FFF2-40B4-BE49-F238E27FC236}">
                    <a16:creationId xmlns:a16="http://schemas.microsoft.com/office/drawing/2014/main" id="{3329917B-E0E6-43BC-A558-4362D1307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 flipH="1">
                <a:off x="4163" y="663"/>
                <a:ext cx="635" cy="409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41" name="Oval 1593">
                <a:extLst>
                  <a:ext uri="{FF2B5EF4-FFF2-40B4-BE49-F238E27FC236}">
                    <a16:creationId xmlns:a16="http://schemas.microsoft.com/office/drawing/2014/main" id="{3037DEEC-A0A5-4DC9-A99D-34201A484C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3800" y="663"/>
                <a:ext cx="635" cy="409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242" name="Group 1594">
                <a:extLst>
                  <a:ext uri="{FF2B5EF4-FFF2-40B4-BE49-F238E27FC236}">
                    <a16:creationId xmlns:a16="http://schemas.microsoft.com/office/drawing/2014/main" id="{4FA22FD4-2EA8-4C1E-9C3E-7D43B8D8467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0700000" flipH="1">
                <a:off x="4526" y="1026"/>
                <a:ext cx="179" cy="181"/>
                <a:chOff x="355" y="485"/>
                <a:chExt cx="224" cy="227"/>
              </a:xfrm>
            </p:grpSpPr>
            <p:sp>
              <p:nvSpPr>
                <p:cNvPr id="29243" name="Freeform 1595">
                  <a:extLst>
                    <a:ext uri="{FF2B5EF4-FFF2-40B4-BE49-F238E27FC236}">
                      <a16:creationId xmlns:a16="http://schemas.microsoft.com/office/drawing/2014/main" id="{42C8964D-141A-406E-AEA5-093ED979CE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44" name="Freeform 1596">
                  <a:extLst>
                    <a:ext uri="{FF2B5EF4-FFF2-40B4-BE49-F238E27FC236}">
                      <a16:creationId xmlns:a16="http://schemas.microsoft.com/office/drawing/2014/main" id="{65B01BD6-F3C6-4A28-A3FF-962B791BC2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45" name="Group 1597">
                <a:extLst>
                  <a:ext uri="{FF2B5EF4-FFF2-40B4-BE49-F238E27FC236}">
                    <a16:creationId xmlns:a16="http://schemas.microsoft.com/office/drawing/2014/main" id="{7B9400F4-4D95-4409-AE20-3CAFC9F108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894" y="1026"/>
                <a:ext cx="179" cy="181"/>
                <a:chOff x="355" y="485"/>
                <a:chExt cx="224" cy="227"/>
              </a:xfrm>
            </p:grpSpPr>
            <p:sp>
              <p:nvSpPr>
                <p:cNvPr id="29246" name="Freeform 1598">
                  <a:extLst>
                    <a:ext uri="{FF2B5EF4-FFF2-40B4-BE49-F238E27FC236}">
                      <a16:creationId xmlns:a16="http://schemas.microsoft.com/office/drawing/2014/main" id="{C2E40301-7B7D-4FCD-B825-0531AED10D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47" name="Freeform 1599">
                  <a:extLst>
                    <a:ext uri="{FF2B5EF4-FFF2-40B4-BE49-F238E27FC236}">
                      <a16:creationId xmlns:a16="http://schemas.microsoft.com/office/drawing/2014/main" id="{066652FA-4F95-41C5-80EE-AA77D35E81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9248" name="Oval 1600">
                <a:extLst>
                  <a:ext uri="{FF2B5EF4-FFF2-40B4-BE49-F238E27FC236}">
                    <a16:creationId xmlns:a16="http://schemas.microsoft.com/office/drawing/2014/main" id="{D7DBFE1B-22A6-4654-90FD-F094AA8AB7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981"/>
                <a:ext cx="181" cy="136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49" name="Oval 1601">
                <a:extLst>
                  <a:ext uri="{FF2B5EF4-FFF2-40B4-BE49-F238E27FC236}">
                    <a16:creationId xmlns:a16="http://schemas.microsoft.com/office/drawing/2014/main" id="{89F04377-47A1-4579-B567-478E633921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6" y="981"/>
                <a:ext cx="181" cy="136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50" name="Oval 1602">
                <a:extLst>
                  <a:ext uri="{FF2B5EF4-FFF2-40B4-BE49-F238E27FC236}">
                    <a16:creationId xmlns:a16="http://schemas.microsoft.com/office/drawing/2014/main" id="{62E269FC-C27F-4921-9A3C-8840542A8F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754"/>
                <a:ext cx="635" cy="680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51" name="Oval 1603">
                <a:extLst>
                  <a:ext uri="{FF2B5EF4-FFF2-40B4-BE49-F238E27FC236}">
                    <a16:creationId xmlns:a16="http://schemas.microsoft.com/office/drawing/2014/main" id="{2D3B5A78-BEDF-4F57-ACF4-04635D3921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1026"/>
                <a:ext cx="45" cy="9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52" name="Oval 1604">
                <a:extLst>
                  <a:ext uri="{FF2B5EF4-FFF2-40B4-BE49-F238E27FC236}">
                    <a16:creationId xmlns:a16="http://schemas.microsoft.com/office/drawing/2014/main" id="{4EDAA363-7D62-4EA6-8540-536CDD5CB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1026"/>
                <a:ext cx="45" cy="9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53" name="AutoShape 1605">
                <a:extLst>
                  <a:ext uri="{FF2B5EF4-FFF2-40B4-BE49-F238E27FC236}">
                    <a16:creationId xmlns:a16="http://schemas.microsoft.com/office/drawing/2014/main" id="{5E40987F-18A3-4A35-8124-F965658E80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013217">
                <a:off x="4456" y="870"/>
                <a:ext cx="45" cy="182"/>
              </a:xfrm>
              <a:prstGeom prst="moon">
                <a:avLst>
                  <a:gd name="adj" fmla="val 35356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54" name="AutoShape 1606">
                <a:extLst>
                  <a:ext uri="{FF2B5EF4-FFF2-40B4-BE49-F238E27FC236}">
                    <a16:creationId xmlns:a16="http://schemas.microsoft.com/office/drawing/2014/main" id="{0E56D7FA-739D-49EB-9500-725FB43F11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586783" flipH="1">
                <a:off x="4095" y="867"/>
                <a:ext cx="45" cy="182"/>
              </a:xfrm>
              <a:prstGeom prst="moon">
                <a:avLst>
                  <a:gd name="adj" fmla="val 35356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55" name="AutoShape 1607">
                <a:extLst>
                  <a:ext uri="{FF2B5EF4-FFF2-40B4-BE49-F238E27FC236}">
                    <a16:creationId xmlns:a16="http://schemas.microsoft.com/office/drawing/2014/main" id="{A39AA43D-064A-4AA7-A80A-35B6414A92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4277" y="1231"/>
                <a:ext cx="45" cy="18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56" name="Freeform 1608">
                <a:extLst>
                  <a:ext uri="{FF2B5EF4-FFF2-40B4-BE49-F238E27FC236}">
                    <a16:creationId xmlns:a16="http://schemas.microsoft.com/office/drawing/2014/main" id="{C28BE0CE-414E-4F47-8859-6D7B3A34E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4" y="1253"/>
                <a:ext cx="90" cy="23"/>
              </a:xfrm>
              <a:custGeom>
                <a:avLst/>
                <a:gdLst>
                  <a:gd name="T0" fmla="*/ 245 w 264"/>
                  <a:gd name="T1" fmla="*/ 3 h 59"/>
                  <a:gd name="T2" fmla="*/ 245 w 264"/>
                  <a:gd name="T3" fmla="*/ 31 h 59"/>
                  <a:gd name="T4" fmla="*/ 132 w 264"/>
                  <a:gd name="T5" fmla="*/ 59 h 59"/>
                  <a:gd name="T6" fmla="*/ 19 w 264"/>
                  <a:gd name="T7" fmla="*/ 31 h 59"/>
                  <a:gd name="T8" fmla="*/ 19 w 264"/>
                  <a:gd name="T9" fmla="*/ 3 h 59"/>
                  <a:gd name="T10" fmla="*/ 132 w 264"/>
                  <a:gd name="T11" fmla="*/ 14 h 59"/>
                  <a:gd name="T12" fmla="*/ 245 w 264"/>
                  <a:gd name="T13" fmla="*/ 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4" h="59">
                    <a:moveTo>
                      <a:pt x="245" y="3"/>
                    </a:moveTo>
                    <a:cubicBezTo>
                      <a:pt x="264" y="3"/>
                      <a:pt x="264" y="21"/>
                      <a:pt x="245" y="31"/>
                    </a:cubicBezTo>
                    <a:cubicBezTo>
                      <a:pt x="226" y="40"/>
                      <a:pt x="170" y="59"/>
                      <a:pt x="132" y="59"/>
                    </a:cubicBezTo>
                    <a:cubicBezTo>
                      <a:pt x="94" y="59"/>
                      <a:pt x="38" y="40"/>
                      <a:pt x="19" y="31"/>
                    </a:cubicBezTo>
                    <a:cubicBezTo>
                      <a:pt x="0" y="21"/>
                      <a:pt x="0" y="6"/>
                      <a:pt x="19" y="3"/>
                    </a:cubicBezTo>
                    <a:cubicBezTo>
                      <a:pt x="38" y="0"/>
                      <a:pt x="94" y="14"/>
                      <a:pt x="132" y="14"/>
                    </a:cubicBezTo>
                    <a:cubicBezTo>
                      <a:pt x="170" y="14"/>
                      <a:pt x="222" y="5"/>
                      <a:pt x="245" y="3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80808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9257" name="Group 1609">
              <a:extLst>
                <a:ext uri="{FF2B5EF4-FFF2-40B4-BE49-F238E27FC236}">
                  <a16:creationId xmlns:a16="http://schemas.microsoft.com/office/drawing/2014/main" id="{C0999616-623C-46C1-BDE2-4ECF884673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19" y="3339"/>
              <a:ext cx="88" cy="78"/>
              <a:chOff x="3891" y="1887"/>
              <a:chExt cx="817" cy="727"/>
            </a:xfrm>
          </p:grpSpPr>
          <p:sp>
            <p:nvSpPr>
              <p:cNvPr id="29258" name="Oval 1610" descr="5%">
                <a:extLst>
                  <a:ext uri="{FF2B5EF4-FFF2-40B4-BE49-F238E27FC236}">
                    <a16:creationId xmlns:a16="http://schemas.microsoft.com/office/drawing/2014/main" id="{7A39383F-73D4-4355-B2B8-84ABBF0C20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1887"/>
                <a:ext cx="726" cy="636"/>
              </a:xfrm>
              <a:prstGeom prst="ellipse">
                <a:avLst/>
              </a:prstGeom>
              <a:pattFill prst="pct5">
                <a:fgClr>
                  <a:srgbClr val="969696"/>
                </a:fgClr>
                <a:bgClr>
                  <a:srgbClr val="C0C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259" name="Group 1611">
                <a:extLst>
                  <a:ext uri="{FF2B5EF4-FFF2-40B4-BE49-F238E27FC236}">
                    <a16:creationId xmlns:a16="http://schemas.microsoft.com/office/drawing/2014/main" id="{F4A42408-0ABE-4A06-A8B4-5DDD003695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30509">
                <a:off x="3891" y="2252"/>
                <a:ext cx="182" cy="182"/>
                <a:chOff x="355" y="485"/>
                <a:chExt cx="224" cy="227"/>
              </a:xfrm>
            </p:grpSpPr>
            <p:sp>
              <p:nvSpPr>
                <p:cNvPr id="29260" name="Freeform 1612">
                  <a:extLst>
                    <a:ext uri="{FF2B5EF4-FFF2-40B4-BE49-F238E27FC236}">
                      <a16:creationId xmlns:a16="http://schemas.microsoft.com/office/drawing/2014/main" id="{9A29227C-A258-48AA-B185-B91AA1459B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61" name="Freeform 1613">
                  <a:extLst>
                    <a:ext uri="{FF2B5EF4-FFF2-40B4-BE49-F238E27FC236}">
                      <a16:creationId xmlns:a16="http://schemas.microsoft.com/office/drawing/2014/main" id="{AA04B93F-DD14-4B8E-AC2B-F87AFBA9B7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62" name="Group 1614">
                <a:extLst>
                  <a:ext uri="{FF2B5EF4-FFF2-40B4-BE49-F238E27FC236}">
                    <a16:creationId xmlns:a16="http://schemas.microsoft.com/office/drawing/2014/main" id="{969179C5-284A-4241-B999-0A5CF53CF3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069491" flipH="1">
                <a:off x="4526" y="2252"/>
                <a:ext cx="182" cy="182"/>
                <a:chOff x="355" y="485"/>
                <a:chExt cx="224" cy="227"/>
              </a:xfrm>
            </p:grpSpPr>
            <p:sp>
              <p:nvSpPr>
                <p:cNvPr id="29263" name="Freeform 1615">
                  <a:extLst>
                    <a:ext uri="{FF2B5EF4-FFF2-40B4-BE49-F238E27FC236}">
                      <a16:creationId xmlns:a16="http://schemas.microsoft.com/office/drawing/2014/main" id="{61AB9EC1-4BDC-4D91-8344-3222F507CA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64" name="Freeform 1616">
                  <a:extLst>
                    <a:ext uri="{FF2B5EF4-FFF2-40B4-BE49-F238E27FC236}">
                      <a16:creationId xmlns:a16="http://schemas.microsoft.com/office/drawing/2014/main" id="{909A7E05-413E-4E43-B83C-B4331C5374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9265" name="Oval 1617">
                <a:extLst>
                  <a:ext uri="{FF2B5EF4-FFF2-40B4-BE49-F238E27FC236}">
                    <a16:creationId xmlns:a16="http://schemas.microsoft.com/office/drawing/2014/main" id="{2C2CBAE4-67F6-47C6-B6E3-63C0F31776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1979"/>
                <a:ext cx="635" cy="635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66" name="Oval 1618">
                <a:extLst>
                  <a:ext uri="{FF2B5EF4-FFF2-40B4-BE49-F238E27FC236}">
                    <a16:creationId xmlns:a16="http://schemas.microsoft.com/office/drawing/2014/main" id="{391937F2-A75E-4EF2-934F-DA874E6500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2206"/>
                <a:ext cx="46" cy="9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67" name="Oval 1619">
                <a:extLst>
                  <a:ext uri="{FF2B5EF4-FFF2-40B4-BE49-F238E27FC236}">
                    <a16:creationId xmlns:a16="http://schemas.microsoft.com/office/drawing/2014/main" id="{BEFEADAD-87A7-442F-BB61-74D66EBCD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6" y="2206"/>
                <a:ext cx="46" cy="9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68" name="Freeform 1620">
                <a:extLst>
                  <a:ext uri="{FF2B5EF4-FFF2-40B4-BE49-F238E27FC236}">
                    <a16:creationId xmlns:a16="http://schemas.microsoft.com/office/drawing/2014/main" id="{9DB3FF65-57F4-4B2F-8E54-F360D7015F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4" y="2296"/>
                <a:ext cx="91" cy="92"/>
              </a:xfrm>
              <a:custGeom>
                <a:avLst/>
                <a:gdLst>
                  <a:gd name="T0" fmla="*/ 66 w 245"/>
                  <a:gd name="T1" fmla="*/ 0 h 283"/>
                  <a:gd name="T2" fmla="*/ 9 w 245"/>
                  <a:gd name="T3" fmla="*/ 227 h 283"/>
                  <a:gd name="T4" fmla="*/ 122 w 245"/>
                  <a:gd name="T5" fmla="*/ 283 h 283"/>
                  <a:gd name="T6" fmla="*/ 236 w 245"/>
                  <a:gd name="T7" fmla="*/ 227 h 283"/>
                  <a:gd name="T8" fmla="*/ 179 w 245"/>
                  <a:gd name="T9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283">
                    <a:moveTo>
                      <a:pt x="66" y="0"/>
                    </a:moveTo>
                    <a:cubicBezTo>
                      <a:pt x="33" y="90"/>
                      <a:pt x="0" y="180"/>
                      <a:pt x="9" y="227"/>
                    </a:cubicBezTo>
                    <a:cubicBezTo>
                      <a:pt x="18" y="274"/>
                      <a:pt x="84" y="283"/>
                      <a:pt x="122" y="283"/>
                    </a:cubicBezTo>
                    <a:cubicBezTo>
                      <a:pt x="160" y="283"/>
                      <a:pt x="227" y="274"/>
                      <a:pt x="236" y="227"/>
                    </a:cubicBezTo>
                    <a:cubicBezTo>
                      <a:pt x="245" y="180"/>
                      <a:pt x="212" y="90"/>
                      <a:pt x="179" y="0"/>
                    </a:cubicBezTo>
                  </a:path>
                </a:pathLst>
              </a:custGeom>
              <a:noFill/>
              <a:ln w="31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269" name="AutoShape 1621">
                <a:extLst>
                  <a:ext uri="{FF2B5EF4-FFF2-40B4-BE49-F238E27FC236}">
                    <a16:creationId xmlns:a16="http://schemas.microsoft.com/office/drawing/2014/main" id="{61F6884B-5F1D-44D1-B078-026ABA44E7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118" y="2071"/>
                <a:ext cx="45" cy="136"/>
              </a:xfrm>
              <a:prstGeom prst="moon">
                <a:avLst>
                  <a:gd name="adj" fmla="val 31106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70" name="AutoShape 1622">
                <a:extLst>
                  <a:ext uri="{FF2B5EF4-FFF2-40B4-BE49-F238E27FC236}">
                    <a16:creationId xmlns:a16="http://schemas.microsoft.com/office/drawing/2014/main" id="{D66C9F51-EBF1-4A31-A302-8B878410D8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4277" y="2365"/>
                <a:ext cx="45" cy="18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71" name="AutoShape 1623">
                <a:extLst>
                  <a:ext uri="{FF2B5EF4-FFF2-40B4-BE49-F238E27FC236}">
                    <a16:creationId xmlns:a16="http://schemas.microsoft.com/office/drawing/2014/main" id="{9118BF12-C158-40FF-A851-42A4746A21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435" y="2070"/>
                <a:ext cx="45" cy="136"/>
              </a:xfrm>
              <a:prstGeom prst="moon">
                <a:avLst>
                  <a:gd name="adj" fmla="val 31106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72" name="Oval 1624">
                <a:extLst>
                  <a:ext uri="{FF2B5EF4-FFF2-40B4-BE49-F238E27FC236}">
                    <a16:creationId xmlns:a16="http://schemas.microsoft.com/office/drawing/2014/main" id="{B47C21FC-43B4-4140-840D-E2D06F5E0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2341"/>
                <a:ext cx="136" cy="91"/>
              </a:xfrm>
              <a:prstGeom prst="ellipse">
                <a:avLst/>
              </a:prstGeom>
              <a:gradFill rotWithShape="1">
                <a:gsLst>
                  <a:gs pos="0">
                    <a:srgbClr val="FF99CC">
                      <a:alpha val="60001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73" name="Oval 1625">
                <a:extLst>
                  <a:ext uri="{FF2B5EF4-FFF2-40B4-BE49-F238E27FC236}">
                    <a16:creationId xmlns:a16="http://schemas.microsoft.com/office/drawing/2014/main" id="{946F7E7B-8EC7-4FEB-8BBE-E7BE9425C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2341"/>
                <a:ext cx="136" cy="91"/>
              </a:xfrm>
              <a:prstGeom prst="ellipse">
                <a:avLst/>
              </a:prstGeom>
              <a:gradFill rotWithShape="1">
                <a:gsLst>
                  <a:gs pos="0">
                    <a:srgbClr val="FF99CC">
                      <a:alpha val="60001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274" name="Group 1626">
              <a:extLst>
                <a:ext uri="{FF2B5EF4-FFF2-40B4-BE49-F238E27FC236}">
                  <a16:creationId xmlns:a16="http://schemas.microsoft.com/office/drawing/2014/main" id="{2B9D7EAE-F238-4A9D-A361-BFA65B1793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05" y="3384"/>
              <a:ext cx="88" cy="88"/>
              <a:chOff x="2712" y="1888"/>
              <a:chExt cx="816" cy="817"/>
            </a:xfrm>
          </p:grpSpPr>
          <p:sp>
            <p:nvSpPr>
              <p:cNvPr id="29275" name="Oval 1627">
                <a:extLst>
                  <a:ext uri="{FF2B5EF4-FFF2-40B4-BE49-F238E27FC236}">
                    <a16:creationId xmlns:a16="http://schemas.microsoft.com/office/drawing/2014/main" id="{3E4C5E60-B9D4-4763-BF08-C64579F280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387"/>
                <a:ext cx="91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76" name="Oval 1628">
                <a:extLst>
                  <a:ext uri="{FF2B5EF4-FFF2-40B4-BE49-F238E27FC236}">
                    <a16:creationId xmlns:a16="http://schemas.microsoft.com/office/drawing/2014/main" id="{14C3527B-9328-4E21-8C80-517246DFEF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478"/>
                <a:ext cx="91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77" name="Oval 1629">
                <a:extLst>
                  <a:ext uri="{FF2B5EF4-FFF2-40B4-BE49-F238E27FC236}">
                    <a16:creationId xmlns:a16="http://schemas.microsoft.com/office/drawing/2014/main" id="{27FF5DD4-5DD4-45B2-A236-EBF99A7AAA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387"/>
                <a:ext cx="91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78" name="Oval 1630">
                <a:extLst>
                  <a:ext uri="{FF2B5EF4-FFF2-40B4-BE49-F238E27FC236}">
                    <a16:creationId xmlns:a16="http://schemas.microsoft.com/office/drawing/2014/main" id="{0E468F7B-ED2D-493D-9EC6-0760EE005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478"/>
                <a:ext cx="91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79" name="AutoShape 1631">
                <a:extLst>
                  <a:ext uri="{FF2B5EF4-FFF2-40B4-BE49-F238E27FC236}">
                    <a16:creationId xmlns:a16="http://schemas.microsoft.com/office/drawing/2014/main" id="{5E0770C9-86EB-4CE4-A26F-1647E5F90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802" y="2614"/>
                <a:ext cx="91" cy="91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80" name="AutoShape 1632">
                <a:extLst>
                  <a:ext uri="{FF2B5EF4-FFF2-40B4-BE49-F238E27FC236}">
                    <a16:creationId xmlns:a16="http://schemas.microsoft.com/office/drawing/2014/main" id="{6C951236-4BA3-4130-8831-D083E4746F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347" y="2614"/>
                <a:ext cx="91" cy="91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81" name="AutoShape 1633">
                <a:extLst>
                  <a:ext uri="{FF2B5EF4-FFF2-40B4-BE49-F238E27FC236}">
                    <a16:creationId xmlns:a16="http://schemas.microsoft.com/office/drawing/2014/main" id="{19048F5B-6B01-421D-A75D-A460BE2D2E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598"/>
                <a:ext cx="91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66">
                      <a:gamma/>
                      <a:tint val="0"/>
                      <a:invGamma/>
                    </a:srgbClr>
                  </a:gs>
                  <a:gs pos="100000">
                    <a:srgbClr val="FF00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82" name="AutoShape 1634">
                <a:extLst>
                  <a:ext uri="{FF2B5EF4-FFF2-40B4-BE49-F238E27FC236}">
                    <a16:creationId xmlns:a16="http://schemas.microsoft.com/office/drawing/2014/main" id="{7383208D-9EEA-42C6-9F8E-03DCE972C3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2" y="2598"/>
                <a:ext cx="91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66">
                      <a:gamma/>
                      <a:tint val="0"/>
                      <a:invGamma/>
                    </a:srgbClr>
                  </a:gs>
                  <a:gs pos="100000">
                    <a:srgbClr val="FF00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83" name="Oval 1635">
                <a:extLst>
                  <a:ext uri="{FF2B5EF4-FFF2-40B4-BE49-F238E27FC236}">
                    <a16:creationId xmlns:a16="http://schemas.microsoft.com/office/drawing/2014/main" id="{9BFFFC07-88AB-457C-B991-65BD77801F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1888"/>
                <a:ext cx="590" cy="59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84" name="Oval 1636">
                <a:extLst>
                  <a:ext uri="{FF2B5EF4-FFF2-40B4-BE49-F238E27FC236}">
                    <a16:creationId xmlns:a16="http://schemas.microsoft.com/office/drawing/2014/main" id="{58BAEE87-1CE3-4C5A-9E30-23A0FF3E75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1888"/>
                <a:ext cx="590" cy="59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285" name="Group 1637">
                <a:extLst>
                  <a:ext uri="{FF2B5EF4-FFF2-40B4-BE49-F238E27FC236}">
                    <a16:creationId xmlns:a16="http://schemas.microsoft.com/office/drawing/2014/main" id="{CD0C8E54-18E9-40CB-AC94-AC6CA19239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30509">
                <a:off x="2712" y="2252"/>
                <a:ext cx="182" cy="182"/>
                <a:chOff x="355" y="485"/>
                <a:chExt cx="224" cy="227"/>
              </a:xfrm>
            </p:grpSpPr>
            <p:sp>
              <p:nvSpPr>
                <p:cNvPr id="29286" name="Freeform 1638">
                  <a:extLst>
                    <a:ext uri="{FF2B5EF4-FFF2-40B4-BE49-F238E27FC236}">
                      <a16:creationId xmlns:a16="http://schemas.microsoft.com/office/drawing/2014/main" id="{A5F9994E-8823-4519-9467-81EE857CD3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87" name="Freeform 1639">
                  <a:extLst>
                    <a:ext uri="{FF2B5EF4-FFF2-40B4-BE49-F238E27FC236}">
                      <a16:creationId xmlns:a16="http://schemas.microsoft.com/office/drawing/2014/main" id="{1AEADD2D-BDEE-411B-9FBB-6D058A24C5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88" name="Group 1640">
                <a:extLst>
                  <a:ext uri="{FF2B5EF4-FFF2-40B4-BE49-F238E27FC236}">
                    <a16:creationId xmlns:a16="http://schemas.microsoft.com/office/drawing/2014/main" id="{AFC2B3D8-96CD-4BE3-B157-639EA8CC45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069491" flipH="1">
                <a:off x="3346" y="2252"/>
                <a:ext cx="182" cy="182"/>
                <a:chOff x="355" y="485"/>
                <a:chExt cx="224" cy="227"/>
              </a:xfrm>
            </p:grpSpPr>
            <p:sp>
              <p:nvSpPr>
                <p:cNvPr id="29289" name="Freeform 1641">
                  <a:extLst>
                    <a:ext uri="{FF2B5EF4-FFF2-40B4-BE49-F238E27FC236}">
                      <a16:creationId xmlns:a16="http://schemas.microsoft.com/office/drawing/2014/main" id="{9A608A67-9AA2-4CA6-8B16-788A09606F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90" name="Freeform 1642">
                  <a:extLst>
                    <a:ext uri="{FF2B5EF4-FFF2-40B4-BE49-F238E27FC236}">
                      <a16:creationId xmlns:a16="http://schemas.microsoft.com/office/drawing/2014/main" id="{BA58DE49-5CAA-4ECF-9F49-0313525EF8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9291" name="Oval 1643">
                <a:extLst>
                  <a:ext uri="{FF2B5EF4-FFF2-40B4-BE49-F238E27FC236}">
                    <a16:creationId xmlns:a16="http://schemas.microsoft.com/office/drawing/2014/main" id="{BFC9E911-ADD1-418D-9139-032D4AA10F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79"/>
                <a:ext cx="635" cy="635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92" name="Oval 1644">
                <a:extLst>
                  <a:ext uri="{FF2B5EF4-FFF2-40B4-BE49-F238E27FC236}">
                    <a16:creationId xmlns:a16="http://schemas.microsoft.com/office/drawing/2014/main" id="{0CA7C397-7E5C-475D-B5CE-D517BA3D0B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8" y="2251"/>
                <a:ext cx="46" cy="9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93" name="Oval 1645">
                <a:extLst>
                  <a:ext uri="{FF2B5EF4-FFF2-40B4-BE49-F238E27FC236}">
                    <a16:creationId xmlns:a16="http://schemas.microsoft.com/office/drawing/2014/main" id="{8E83C242-8A83-46A5-96E3-7942403057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2251"/>
                <a:ext cx="46" cy="9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94" name="AutoShape 1646">
                <a:extLst>
                  <a:ext uri="{FF2B5EF4-FFF2-40B4-BE49-F238E27FC236}">
                    <a16:creationId xmlns:a16="http://schemas.microsoft.com/office/drawing/2014/main" id="{4AF5901E-B347-44EA-9CDF-CE5CF19AC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3097" y="2410"/>
                <a:ext cx="45" cy="18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95" name="Oval 1647">
                <a:extLst>
                  <a:ext uri="{FF2B5EF4-FFF2-40B4-BE49-F238E27FC236}">
                    <a16:creationId xmlns:a16="http://schemas.microsoft.com/office/drawing/2014/main" id="{89B8511E-24DE-485C-A4D1-E7AE8C58F0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341"/>
                <a:ext cx="136" cy="91"/>
              </a:xfrm>
              <a:prstGeom prst="ellipse">
                <a:avLst/>
              </a:prstGeom>
              <a:gradFill rotWithShape="1">
                <a:gsLst>
                  <a:gs pos="0">
                    <a:srgbClr val="FF99CC">
                      <a:alpha val="60001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96" name="Oval 1648">
                <a:extLst>
                  <a:ext uri="{FF2B5EF4-FFF2-40B4-BE49-F238E27FC236}">
                    <a16:creationId xmlns:a16="http://schemas.microsoft.com/office/drawing/2014/main" id="{72172387-7528-4104-A3C3-DBCF869E27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2341"/>
                <a:ext cx="136" cy="91"/>
              </a:xfrm>
              <a:prstGeom prst="ellipse">
                <a:avLst/>
              </a:prstGeom>
              <a:gradFill rotWithShape="1">
                <a:gsLst>
                  <a:gs pos="0">
                    <a:srgbClr val="FF99CC">
                      <a:alpha val="60001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97" name="Freeform 1649">
                <a:extLst>
                  <a:ext uri="{FF2B5EF4-FFF2-40B4-BE49-F238E27FC236}">
                    <a16:creationId xmlns:a16="http://schemas.microsoft.com/office/drawing/2014/main" id="{F764D121-62C4-4BC1-8E17-118B9B8BCC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2432"/>
                <a:ext cx="90" cy="23"/>
              </a:xfrm>
              <a:custGeom>
                <a:avLst/>
                <a:gdLst>
                  <a:gd name="T0" fmla="*/ 245 w 264"/>
                  <a:gd name="T1" fmla="*/ 3 h 59"/>
                  <a:gd name="T2" fmla="*/ 245 w 264"/>
                  <a:gd name="T3" fmla="*/ 31 h 59"/>
                  <a:gd name="T4" fmla="*/ 132 w 264"/>
                  <a:gd name="T5" fmla="*/ 59 h 59"/>
                  <a:gd name="T6" fmla="*/ 19 w 264"/>
                  <a:gd name="T7" fmla="*/ 31 h 59"/>
                  <a:gd name="T8" fmla="*/ 19 w 264"/>
                  <a:gd name="T9" fmla="*/ 3 h 59"/>
                  <a:gd name="T10" fmla="*/ 132 w 264"/>
                  <a:gd name="T11" fmla="*/ 14 h 59"/>
                  <a:gd name="T12" fmla="*/ 245 w 264"/>
                  <a:gd name="T13" fmla="*/ 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4" h="59">
                    <a:moveTo>
                      <a:pt x="245" y="3"/>
                    </a:moveTo>
                    <a:cubicBezTo>
                      <a:pt x="264" y="3"/>
                      <a:pt x="264" y="21"/>
                      <a:pt x="245" y="31"/>
                    </a:cubicBezTo>
                    <a:cubicBezTo>
                      <a:pt x="226" y="40"/>
                      <a:pt x="170" y="59"/>
                      <a:pt x="132" y="59"/>
                    </a:cubicBezTo>
                    <a:cubicBezTo>
                      <a:pt x="94" y="59"/>
                      <a:pt x="38" y="40"/>
                      <a:pt x="19" y="31"/>
                    </a:cubicBezTo>
                    <a:cubicBezTo>
                      <a:pt x="0" y="21"/>
                      <a:pt x="0" y="6"/>
                      <a:pt x="19" y="3"/>
                    </a:cubicBezTo>
                    <a:cubicBezTo>
                      <a:pt x="38" y="0"/>
                      <a:pt x="94" y="14"/>
                      <a:pt x="132" y="14"/>
                    </a:cubicBezTo>
                    <a:cubicBezTo>
                      <a:pt x="170" y="14"/>
                      <a:pt x="222" y="5"/>
                      <a:pt x="245" y="3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80808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298" name="AutoShape 1650">
                <a:extLst>
                  <a:ext uri="{FF2B5EF4-FFF2-40B4-BE49-F238E27FC236}">
                    <a16:creationId xmlns:a16="http://schemas.microsoft.com/office/drawing/2014/main" id="{E30B1A3E-69BC-44F7-ABA9-8C0D55064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938" y="2115"/>
                <a:ext cx="45" cy="136"/>
              </a:xfrm>
              <a:prstGeom prst="moon">
                <a:avLst>
                  <a:gd name="adj" fmla="val 31106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99" name="AutoShape 1651">
                <a:extLst>
                  <a:ext uri="{FF2B5EF4-FFF2-40B4-BE49-F238E27FC236}">
                    <a16:creationId xmlns:a16="http://schemas.microsoft.com/office/drawing/2014/main" id="{5D15E21D-9C33-49B1-A05F-8E83E8B096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255" y="2114"/>
                <a:ext cx="45" cy="136"/>
              </a:xfrm>
              <a:prstGeom prst="moon">
                <a:avLst>
                  <a:gd name="adj" fmla="val 31106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300" name="Group 1652">
              <a:extLst>
                <a:ext uri="{FF2B5EF4-FFF2-40B4-BE49-F238E27FC236}">
                  <a16:creationId xmlns:a16="http://schemas.microsoft.com/office/drawing/2014/main" id="{0220B7F0-8329-4517-96F3-26137EB342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33" y="3384"/>
              <a:ext cx="83" cy="77"/>
              <a:chOff x="1532" y="3113"/>
              <a:chExt cx="817" cy="724"/>
            </a:xfrm>
          </p:grpSpPr>
          <p:grpSp>
            <p:nvGrpSpPr>
              <p:cNvPr id="29301" name="Group 1653">
                <a:extLst>
                  <a:ext uri="{FF2B5EF4-FFF2-40B4-BE49-F238E27FC236}">
                    <a16:creationId xmlns:a16="http://schemas.microsoft.com/office/drawing/2014/main" id="{B26C6404-6110-474B-8414-C54356888A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2031" y="3113"/>
                <a:ext cx="317" cy="264"/>
                <a:chOff x="1412" y="3748"/>
                <a:chExt cx="317" cy="264"/>
              </a:xfrm>
            </p:grpSpPr>
            <p:sp>
              <p:nvSpPr>
                <p:cNvPr id="29302" name="Freeform 1654">
                  <a:extLst>
                    <a:ext uri="{FF2B5EF4-FFF2-40B4-BE49-F238E27FC236}">
                      <a16:creationId xmlns:a16="http://schemas.microsoft.com/office/drawing/2014/main" id="{64F2715D-95CB-4C6A-AD41-D853F86EEA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12" y="3748"/>
                  <a:ext cx="317" cy="264"/>
                </a:xfrm>
                <a:custGeom>
                  <a:avLst/>
                  <a:gdLst>
                    <a:gd name="T0" fmla="*/ 30 w 317"/>
                    <a:gd name="T1" fmla="*/ 226 h 264"/>
                    <a:gd name="T2" fmla="*/ 120 w 317"/>
                    <a:gd name="T3" fmla="*/ 0 h 264"/>
                    <a:gd name="T4" fmla="*/ 302 w 317"/>
                    <a:gd name="T5" fmla="*/ 226 h 264"/>
                    <a:gd name="T6" fmla="*/ 30 w 317"/>
                    <a:gd name="T7" fmla="*/ 226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7" h="264">
                      <a:moveTo>
                        <a:pt x="30" y="226"/>
                      </a:moveTo>
                      <a:cubicBezTo>
                        <a:pt x="0" y="189"/>
                        <a:pt x="75" y="0"/>
                        <a:pt x="120" y="0"/>
                      </a:cubicBezTo>
                      <a:cubicBezTo>
                        <a:pt x="165" y="0"/>
                        <a:pt x="317" y="188"/>
                        <a:pt x="302" y="226"/>
                      </a:cubicBezTo>
                      <a:cubicBezTo>
                        <a:pt x="287" y="264"/>
                        <a:pt x="60" y="263"/>
                        <a:pt x="30" y="226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03" name="Freeform 1655">
                  <a:extLst>
                    <a:ext uri="{FF2B5EF4-FFF2-40B4-BE49-F238E27FC236}">
                      <a16:creationId xmlns:a16="http://schemas.microsoft.com/office/drawing/2014/main" id="{A5B353CB-2BDC-4829-B8AA-D4914D38C7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42" y="3838"/>
                  <a:ext cx="272" cy="174"/>
                </a:xfrm>
                <a:custGeom>
                  <a:avLst/>
                  <a:gdLst>
                    <a:gd name="T0" fmla="*/ 30 w 317"/>
                    <a:gd name="T1" fmla="*/ 226 h 264"/>
                    <a:gd name="T2" fmla="*/ 120 w 317"/>
                    <a:gd name="T3" fmla="*/ 0 h 264"/>
                    <a:gd name="T4" fmla="*/ 302 w 317"/>
                    <a:gd name="T5" fmla="*/ 226 h 264"/>
                    <a:gd name="T6" fmla="*/ 30 w 317"/>
                    <a:gd name="T7" fmla="*/ 226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7" h="264">
                      <a:moveTo>
                        <a:pt x="30" y="226"/>
                      </a:moveTo>
                      <a:cubicBezTo>
                        <a:pt x="0" y="189"/>
                        <a:pt x="75" y="0"/>
                        <a:pt x="120" y="0"/>
                      </a:cubicBezTo>
                      <a:cubicBezTo>
                        <a:pt x="165" y="0"/>
                        <a:pt x="317" y="188"/>
                        <a:pt x="302" y="226"/>
                      </a:cubicBezTo>
                      <a:cubicBezTo>
                        <a:pt x="287" y="264"/>
                        <a:pt x="60" y="263"/>
                        <a:pt x="30" y="226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04" name="Group 1656">
                <a:extLst>
                  <a:ext uri="{FF2B5EF4-FFF2-40B4-BE49-F238E27FC236}">
                    <a16:creationId xmlns:a16="http://schemas.microsoft.com/office/drawing/2014/main" id="{D488B2F4-497A-4AC3-9736-1F755029C6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9800000" flipH="1">
                <a:off x="1532" y="3113"/>
                <a:ext cx="317" cy="264"/>
                <a:chOff x="1412" y="3748"/>
                <a:chExt cx="317" cy="264"/>
              </a:xfrm>
            </p:grpSpPr>
            <p:sp>
              <p:nvSpPr>
                <p:cNvPr id="29305" name="Freeform 1657">
                  <a:extLst>
                    <a:ext uri="{FF2B5EF4-FFF2-40B4-BE49-F238E27FC236}">
                      <a16:creationId xmlns:a16="http://schemas.microsoft.com/office/drawing/2014/main" id="{02C29B9E-B2E6-4C28-B69F-F863D4AC96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12" y="3748"/>
                  <a:ext cx="317" cy="264"/>
                </a:xfrm>
                <a:custGeom>
                  <a:avLst/>
                  <a:gdLst>
                    <a:gd name="T0" fmla="*/ 30 w 317"/>
                    <a:gd name="T1" fmla="*/ 226 h 264"/>
                    <a:gd name="T2" fmla="*/ 120 w 317"/>
                    <a:gd name="T3" fmla="*/ 0 h 264"/>
                    <a:gd name="T4" fmla="*/ 302 w 317"/>
                    <a:gd name="T5" fmla="*/ 226 h 264"/>
                    <a:gd name="T6" fmla="*/ 30 w 317"/>
                    <a:gd name="T7" fmla="*/ 226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7" h="264">
                      <a:moveTo>
                        <a:pt x="30" y="226"/>
                      </a:moveTo>
                      <a:cubicBezTo>
                        <a:pt x="0" y="189"/>
                        <a:pt x="75" y="0"/>
                        <a:pt x="120" y="0"/>
                      </a:cubicBezTo>
                      <a:cubicBezTo>
                        <a:pt x="165" y="0"/>
                        <a:pt x="317" y="188"/>
                        <a:pt x="302" y="226"/>
                      </a:cubicBezTo>
                      <a:cubicBezTo>
                        <a:pt x="287" y="264"/>
                        <a:pt x="60" y="263"/>
                        <a:pt x="30" y="226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06" name="Freeform 1658">
                  <a:extLst>
                    <a:ext uri="{FF2B5EF4-FFF2-40B4-BE49-F238E27FC236}">
                      <a16:creationId xmlns:a16="http://schemas.microsoft.com/office/drawing/2014/main" id="{8DA1F720-A288-411E-8AD2-1D11A9D9E8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42" y="3838"/>
                  <a:ext cx="272" cy="174"/>
                </a:xfrm>
                <a:custGeom>
                  <a:avLst/>
                  <a:gdLst>
                    <a:gd name="T0" fmla="*/ 30 w 317"/>
                    <a:gd name="T1" fmla="*/ 226 h 264"/>
                    <a:gd name="T2" fmla="*/ 120 w 317"/>
                    <a:gd name="T3" fmla="*/ 0 h 264"/>
                    <a:gd name="T4" fmla="*/ 302 w 317"/>
                    <a:gd name="T5" fmla="*/ 226 h 264"/>
                    <a:gd name="T6" fmla="*/ 30 w 317"/>
                    <a:gd name="T7" fmla="*/ 226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7" h="264">
                      <a:moveTo>
                        <a:pt x="30" y="226"/>
                      </a:moveTo>
                      <a:cubicBezTo>
                        <a:pt x="0" y="189"/>
                        <a:pt x="75" y="0"/>
                        <a:pt x="120" y="0"/>
                      </a:cubicBezTo>
                      <a:cubicBezTo>
                        <a:pt x="165" y="0"/>
                        <a:pt x="317" y="188"/>
                        <a:pt x="302" y="226"/>
                      </a:cubicBezTo>
                      <a:cubicBezTo>
                        <a:pt x="287" y="264"/>
                        <a:pt x="60" y="263"/>
                        <a:pt x="30" y="226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9307" name="Oval 1659">
                <a:extLst>
                  <a:ext uri="{FF2B5EF4-FFF2-40B4-BE49-F238E27FC236}">
                    <a16:creationId xmlns:a16="http://schemas.microsoft.com/office/drawing/2014/main" id="{32989AB9-C7E1-42DE-A663-601899D3B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3249"/>
                <a:ext cx="817" cy="588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08" name="Freeform 1660">
                <a:extLst>
                  <a:ext uri="{FF2B5EF4-FFF2-40B4-BE49-F238E27FC236}">
                    <a16:creationId xmlns:a16="http://schemas.microsoft.com/office/drawing/2014/main" id="{512D96A0-548B-494A-A9B8-BA3F22266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3" y="3657"/>
                <a:ext cx="136" cy="60"/>
              </a:xfrm>
              <a:custGeom>
                <a:avLst/>
                <a:gdLst>
                  <a:gd name="T0" fmla="*/ 15 w 212"/>
                  <a:gd name="T1" fmla="*/ 15 h 106"/>
                  <a:gd name="T2" fmla="*/ 197 w 212"/>
                  <a:gd name="T3" fmla="*/ 15 h 106"/>
                  <a:gd name="T4" fmla="*/ 106 w 212"/>
                  <a:gd name="T5" fmla="*/ 106 h 106"/>
                  <a:gd name="T6" fmla="*/ 15 w 212"/>
                  <a:gd name="T7" fmla="*/ 1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2" h="106">
                    <a:moveTo>
                      <a:pt x="15" y="15"/>
                    </a:moveTo>
                    <a:cubicBezTo>
                      <a:pt x="30" y="0"/>
                      <a:pt x="182" y="0"/>
                      <a:pt x="197" y="15"/>
                    </a:cubicBezTo>
                    <a:cubicBezTo>
                      <a:pt x="212" y="30"/>
                      <a:pt x="136" y="106"/>
                      <a:pt x="106" y="106"/>
                    </a:cubicBezTo>
                    <a:cubicBezTo>
                      <a:pt x="76" y="106"/>
                      <a:pt x="0" y="30"/>
                      <a:pt x="15" y="15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309" name="AutoShape 1661">
                <a:extLst>
                  <a:ext uri="{FF2B5EF4-FFF2-40B4-BE49-F238E27FC236}">
                    <a16:creationId xmlns:a16="http://schemas.microsoft.com/office/drawing/2014/main" id="{D04ABB7C-D468-4534-967E-05F5B8D8F4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691" y="3362"/>
                <a:ext cx="46" cy="272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10" name="AutoShape 1662">
                <a:extLst>
                  <a:ext uri="{FF2B5EF4-FFF2-40B4-BE49-F238E27FC236}">
                    <a16:creationId xmlns:a16="http://schemas.microsoft.com/office/drawing/2014/main" id="{78BEF9AF-338A-470F-B198-1549AE8771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144" y="3362"/>
                <a:ext cx="46" cy="272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311" name="Group 1663">
                <a:extLst>
                  <a:ext uri="{FF2B5EF4-FFF2-40B4-BE49-F238E27FC236}">
                    <a16:creationId xmlns:a16="http://schemas.microsoft.com/office/drawing/2014/main" id="{3AECF7BF-7D00-4D4A-8D77-DEB5898057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8" y="3612"/>
                <a:ext cx="181" cy="90"/>
                <a:chOff x="1487" y="3612"/>
                <a:chExt cx="272" cy="113"/>
              </a:xfrm>
            </p:grpSpPr>
            <p:sp>
              <p:nvSpPr>
                <p:cNvPr id="29312" name="AutoShape 1664">
                  <a:extLst>
                    <a:ext uri="{FF2B5EF4-FFF2-40B4-BE49-F238E27FC236}">
                      <a16:creationId xmlns:a16="http://schemas.microsoft.com/office/drawing/2014/main" id="{3C52BE0F-970E-45D4-838B-496B085DBB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611" y="3533"/>
                  <a:ext cx="23" cy="272"/>
                </a:xfrm>
                <a:prstGeom prst="moon">
                  <a:avLst>
                    <a:gd name="adj" fmla="val 28259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313" name="AutoShape 1665">
                  <a:extLst>
                    <a:ext uri="{FF2B5EF4-FFF2-40B4-BE49-F238E27FC236}">
                      <a16:creationId xmlns:a16="http://schemas.microsoft.com/office/drawing/2014/main" id="{888529C0-16E3-413E-AC4F-BEBC71ECBE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780582">
                  <a:off x="1611" y="3578"/>
                  <a:ext cx="23" cy="272"/>
                </a:xfrm>
                <a:prstGeom prst="moon">
                  <a:avLst>
                    <a:gd name="adj" fmla="val 28259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314" name="AutoShape 1666">
                  <a:extLst>
                    <a:ext uri="{FF2B5EF4-FFF2-40B4-BE49-F238E27FC236}">
                      <a16:creationId xmlns:a16="http://schemas.microsoft.com/office/drawing/2014/main" id="{FEFEF3A4-4DB4-44E3-A865-CDF9BCEEC1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839879">
                  <a:off x="1611" y="3488"/>
                  <a:ext cx="23" cy="272"/>
                </a:xfrm>
                <a:prstGeom prst="moon">
                  <a:avLst>
                    <a:gd name="adj" fmla="val 28259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15" name="Group 1667">
                <a:extLst>
                  <a:ext uri="{FF2B5EF4-FFF2-40B4-BE49-F238E27FC236}">
                    <a16:creationId xmlns:a16="http://schemas.microsoft.com/office/drawing/2014/main" id="{9D2F1D91-8CBD-42DB-99DE-ABE0206A99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122" y="3612"/>
                <a:ext cx="181" cy="90"/>
                <a:chOff x="1487" y="3612"/>
                <a:chExt cx="272" cy="113"/>
              </a:xfrm>
            </p:grpSpPr>
            <p:sp>
              <p:nvSpPr>
                <p:cNvPr id="29316" name="AutoShape 1668">
                  <a:extLst>
                    <a:ext uri="{FF2B5EF4-FFF2-40B4-BE49-F238E27FC236}">
                      <a16:creationId xmlns:a16="http://schemas.microsoft.com/office/drawing/2014/main" id="{F37693A2-2F9C-4B11-82DD-C5B0388A3B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611" y="3533"/>
                  <a:ext cx="23" cy="272"/>
                </a:xfrm>
                <a:prstGeom prst="moon">
                  <a:avLst>
                    <a:gd name="adj" fmla="val 28259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317" name="AutoShape 1669">
                  <a:extLst>
                    <a:ext uri="{FF2B5EF4-FFF2-40B4-BE49-F238E27FC236}">
                      <a16:creationId xmlns:a16="http://schemas.microsoft.com/office/drawing/2014/main" id="{BC5C221A-2E44-4E66-8005-52ED2CA4F7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780582">
                  <a:off x="1611" y="3578"/>
                  <a:ext cx="23" cy="272"/>
                </a:xfrm>
                <a:prstGeom prst="moon">
                  <a:avLst>
                    <a:gd name="adj" fmla="val 28259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318" name="AutoShape 1670">
                  <a:extLst>
                    <a:ext uri="{FF2B5EF4-FFF2-40B4-BE49-F238E27FC236}">
                      <a16:creationId xmlns:a16="http://schemas.microsoft.com/office/drawing/2014/main" id="{71CBB771-F091-4C3D-B050-D5215D5152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839879">
                  <a:off x="1611" y="3488"/>
                  <a:ext cx="23" cy="272"/>
                </a:xfrm>
                <a:prstGeom prst="moon">
                  <a:avLst>
                    <a:gd name="adj" fmla="val 28259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319" name="Rectangle 1671" descr="横線 (反転)">
              <a:extLst>
                <a:ext uri="{FF2B5EF4-FFF2-40B4-BE49-F238E27FC236}">
                  <a16:creationId xmlns:a16="http://schemas.microsoft.com/office/drawing/2014/main" id="{444D92FE-5E9C-4F6C-8804-5B6CE6F30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6" y="3566"/>
              <a:ext cx="168" cy="31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320" name="Group 1672">
              <a:extLst>
                <a:ext uri="{FF2B5EF4-FFF2-40B4-BE49-F238E27FC236}">
                  <a16:creationId xmlns:a16="http://schemas.microsoft.com/office/drawing/2014/main" id="{23C2663C-D2DA-4A11-8276-93F7175788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2" y="3566"/>
              <a:ext cx="393" cy="317"/>
              <a:chOff x="4073" y="1117"/>
              <a:chExt cx="317" cy="408"/>
            </a:xfrm>
          </p:grpSpPr>
          <p:sp>
            <p:nvSpPr>
              <p:cNvPr id="29321" name="Rectangle 1673">
                <a:extLst>
                  <a:ext uri="{FF2B5EF4-FFF2-40B4-BE49-F238E27FC236}">
                    <a16:creationId xmlns:a16="http://schemas.microsoft.com/office/drawing/2014/main" id="{E41CA1AA-AF1A-4241-A34D-B71C03C4E5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1117"/>
                <a:ext cx="317" cy="45"/>
              </a:xfrm>
              <a:prstGeom prst="rect">
                <a:avLst/>
              </a:prstGeom>
              <a:noFill/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22" name="Rectangle 1674">
                <a:extLst>
                  <a:ext uri="{FF2B5EF4-FFF2-40B4-BE49-F238E27FC236}">
                    <a16:creationId xmlns:a16="http://schemas.microsoft.com/office/drawing/2014/main" id="{506ECDE7-CD3F-4A93-8D04-966504F67A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1207"/>
                <a:ext cx="317" cy="45"/>
              </a:xfrm>
              <a:prstGeom prst="rect">
                <a:avLst/>
              </a:prstGeom>
              <a:noFill/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23" name="Line 1675">
                <a:extLst>
                  <a:ext uri="{FF2B5EF4-FFF2-40B4-BE49-F238E27FC236}">
                    <a16:creationId xmlns:a16="http://schemas.microsoft.com/office/drawing/2014/main" id="{3549BF3D-392C-4BB8-8F0C-CB9D6FE36C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3" y="1298"/>
                <a:ext cx="317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324" name="Rectangle 1676">
                <a:extLst>
                  <a:ext uri="{FF2B5EF4-FFF2-40B4-BE49-F238E27FC236}">
                    <a16:creationId xmlns:a16="http://schemas.microsoft.com/office/drawing/2014/main" id="{D5A8CDE9-2EC0-479C-A98E-18FD3656ED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1344"/>
                <a:ext cx="317" cy="45"/>
              </a:xfrm>
              <a:prstGeom prst="rect">
                <a:avLst/>
              </a:prstGeom>
              <a:noFill/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25" name="Rectangle 1677">
                <a:extLst>
                  <a:ext uri="{FF2B5EF4-FFF2-40B4-BE49-F238E27FC236}">
                    <a16:creationId xmlns:a16="http://schemas.microsoft.com/office/drawing/2014/main" id="{174245F2-B1EC-4E70-8B0C-79AA16906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1434"/>
                <a:ext cx="317" cy="45"/>
              </a:xfrm>
              <a:prstGeom prst="rect">
                <a:avLst/>
              </a:prstGeom>
              <a:noFill/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26" name="Line 1678">
                <a:extLst>
                  <a:ext uri="{FF2B5EF4-FFF2-40B4-BE49-F238E27FC236}">
                    <a16:creationId xmlns:a16="http://schemas.microsoft.com/office/drawing/2014/main" id="{A3A413AC-02D5-4AEE-80C8-1B30743471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3" y="1525"/>
                <a:ext cx="317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9351" name="Group 1703">
              <a:extLst>
                <a:ext uri="{FF2B5EF4-FFF2-40B4-BE49-F238E27FC236}">
                  <a16:creationId xmlns:a16="http://schemas.microsoft.com/office/drawing/2014/main" id="{C3106411-B904-4CCA-A4B2-4D5D6FFAA8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9" y="3113"/>
              <a:ext cx="408" cy="181"/>
              <a:chOff x="5615" y="3113"/>
              <a:chExt cx="272" cy="181"/>
            </a:xfrm>
          </p:grpSpPr>
          <p:sp>
            <p:nvSpPr>
              <p:cNvPr id="29343" name="Oval 1695">
                <a:extLst>
                  <a:ext uri="{FF2B5EF4-FFF2-40B4-BE49-F238E27FC236}">
                    <a16:creationId xmlns:a16="http://schemas.microsoft.com/office/drawing/2014/main" id="{5BE4AAC1-7A55-48AE-87EA-0128C9752D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0" y="3113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44" name="Oval 1696">
                <a:extLst>
                  <a:ext uri="{FF2B5EF4-FFF2-40B4-BE49-F238E27FC236}">
                    <a16:creationId xmlns:a16="http://schemas.microsoft.com/office/drawing/2014/main" id="{DD4483BD-1AC8-4C6C-85AF-022CE38411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5" y="3158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45" name="Oval 1697">
                <a:extLst>
                  <a:ext uri="{FF2B5EF4-FFF2-40B4-BE49-F238E27FC236}">
                    <a16:creationId xmlns:a16="http://schemas.microsoft.com/office/drawing/2014/main" id="{9CCB258A-18EB-4F22-8B1F-C1371C4341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5" y="3203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46" name="Oval 1698">
                <a:extLst>
                  <a:ext uri="{FF2B5EF4-FFF2-40B4-BE49-F238E27FC236}">
                    <a16:creationId xmlns:a16="http://schemas.microsoft.com/office/drawing/2014/main" id="{F5E126B9-993D-4081-9091-405022707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5" y="3158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47" name="Oval 1699">
                <a:extLst>
                  <a:ext uri="{FF2B5EF4-FFF2-40B4-BE49-F238E27FC236}">
                    <a16:creationId xmlns:a16="http://schemas.microsoft.com/office/drawing/2014/main" id="{F5EFE732-E541-4582-934D-4E969D9A80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1" y="3203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48" name="Oval 1700">
                <a:extLst>
                  <a:ext uri="{FF2B5EF4-FFF2-40B4-BE49-F238E27FC236}">
                    <a16:creationId xmlns:a16="http://schemas.microsoft.com/office/drawing/2014/main" id="{7A731031-372D-4F6B-8435-F29190D2D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6" y="3203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49" name="Oval 1701">
                <a:extLst>
                  <a:ext uri="{FF2B5EF4-FFF2-40B4-BE49-F238E27FC236}">
                    <a16:creationId xmlns:a16="http://schemas.microsoft.com/office/drawing/2014/main" id="{0746D65D-7AF7-41B3-935B-96A36DB9E0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0" y="3203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352" name="Group 1704">
              <a:extLst>
                <a:ext uri="{FF2B5EF4-FFF2-40B4-BE49-F238E27FC236}">
                  <a16:creationId xmlns:a16="http://schemas.microsoft.com/office/drawing/2014/main" id="{6C581D00-2233-48E8-B02A-B240123754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6" y="3248"/>
              <a:ext cx="907" cy="46"/>
              <a:chOff x="3846" y="799"/>
              <a:chExt cx="816" cy="46"/>
            </a:xfrm>
          </p:grpSpPr>
          <p:sp>
            <p:nvSpPr>
              <p:cNvPr id="29353" name="Rectangle 1705">
                <a:extLst>
                  <a:ext uri="{FF2B5EF4-FFF2-40B4-BE49-F238E27FC236}">
                    <a16:creationId xmlns:a16="http://schemas.microsoft.com/office/drawing/2014/main" id="{B8525305-E825-4026-B316-975EC0BF1A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799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54" name="Rectangle 1706">
                <a:extLst>
                  <a:ext uri="{FF2B5EF4-FFF2-40B4-BE49-F238E27FC236}">
                    <a16:creationId xmlns:a16="http://schemas.microsoft.com/office/drawing/2014/main" id="{E41CDD5F-E048-4684-8E56-0EE3762793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799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55" name="Rectangle 1707">
                <a:extLst>
                  <a:ext uri="{FF2B5EF4-FFF2-40B4-BE49-F238E27FC236}">
                    <a16:creationId xmlns:a16="http://schemas.microsoft.com/office/drawing/2014/main" id="{6AE6A937-675E-4B98-93F8-78AF7A1326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799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56" name="Rectangle 1708">
                <a:extLst>
                  <a:ext uri="{FF2B5EF4-FFF2-40B4-BE49-F238E27FC236}">
                    <a16:creationId xmlns:a16="http://schemas.microsoft.com/office/drawing/2014/main" id="{1672BABA-04DC-4D38-A28C-0D5A6AC27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799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57" name="Rectangle 1709">
                <a:extLst>
                  <a:ext uri="{FF2B5EF4-FFF2-40B4-BE49-F238E27FC236}">
                    <a16:creationId xmlns:a16="http://schemas.microsoft.com/office/drawing/2014/main" id="{CA4508C2-C462-4134-88A3-A391FAB3CB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799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58" name="Rectangle 1710">
                <a:extLst>
                  <a:ext uri="{FF2B5EF4-FFF2-40B4-BE49-F238E27FC236}">
                    <a16:creationId xmlns:a16="http://schemas.microsoft.com/office/drawing/2014/main" id="{34C290BF-EAF3-41E9-8A5A-12798939A2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6" y="799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9359" name="WordArt 1711">
              <a:extLst>
                <a:ext uri="{FF2B5EF4-FFF2-40B4-BE49-F238E27FC236}">
                  <a16:creationId xmlns:a16="http://schemas.microsoft.com/office/drawing/2014/main" id="{215401D7-DF1C-4876-A64F-69F1279915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26" y="3105"/>
              <a:ext cx="725" cy="9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CanDown">
                <a:avLst>
                  <a:gd name="adj" fmla="val 14287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effectLst>
                    <a:outerShdw dist="35921" dir="2700000" algn="ctr" rotWithShape="0">
                      <a:schemeClr val="accent1">
                        <a:alpha val="80000"/>
                      </a:scheme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○○町役場ホームページ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1339</TotalTime>
  <Words>456</Words>
  <Application>Microsoft Office PowerPoint</Application>
  <PresentationFormat>A4 210 x 297 mm</PresentationFormat>
  <Paragraphs>231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メイリオ</vt:lpstr>
      <vt:lpstr>Arial</vt:lpstr>
      <vt:lpstr>Impact</vt:lpstr>
      <vt:lpstr>標準デザイン</vt:lpstr>
      <vt:lpstr>Webサイトサンプル</vt:lpstr>
      <vt:lpstr>Webサイトサンプル</vt:lpstr>
      <vt:lpstr>Webサイトサンプル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pptx999_Webサイトのイラスト</dc:title>
  <dc:subject>pptx999_Webサイトのイラスト</dc:subject>
  <dc:creator>でじけろお</dc:creator>
  <cp:keywords>Webサイト</cp:keywords>
  <cp:revision>2</cp:revision>
  <dcterms:created xsi:type="dcterms:W3CDTF">2010-10-12T01:13:58Z</dcterms:created>
  <dcterms:modified xsi:type="dcterms:W3CDTF">2019-04-10T04:07:43Z</dcterms:modified>
  <cp:category>パワーポイント</cp:category>
  <cp:version>1</cp:version>
</cp:coreProperties>
</file>