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FFCC66"/>
    <a:srgbClr val="FFCC00"/>
    <a:srgbClr val="008000"/>
    <a:srgbClr val="CCCC00"/>
    <a:srgbClr val="6699FF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894" autoAdjust="0"/>
    <p:restoredTop sz="94704" autoAdjust="0"/>
  </p:normalViewPr>
  <p:slideViewPr>
    <p:cSldViewPr>
      <p:cViewPr varScale="1">
        <p:scale>
          <a:sx n="68" d="100"/>
          <a:sy n="68" d="100"/>
        </p:scale>
        <p:origin x="72" y="3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EBE3AC-15F0-44FD-B7EC-02AEB88EC9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E5D1D99-08A0-4801-A6FE-3F46F832FA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06748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FA0633-2BC5-4489-8FC3-7C9D39999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ADC75C6-DE7F-422C-8632-D9DCF13D1B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56196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1F41C99-6423-4815-A04B-A7A7AB83F1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D805038-1609-4F9D-86A8-D6BEF54EDF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58395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2F44CA-721B-4536-8970-8D459B8C2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431CD58-6E06-4892-8D74-3BC5B54E47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10722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ECB885-9A9D-41F5-A043-7CF1635B0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0450767-F359-4F2F-88F6-B43C4CCEA7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72691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F508F0-9998-40D7-9B2A-F6A16ADF6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6EB087-3322-423E-8902-9E8D4B7B6C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8F8C0F9-3D03-4BD6-A5F2-1B7BA645FE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95852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CC9CA2-D390-4AF1-9AD5-B4A125111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F536D23-10D1-4A9D-A29F-FB2E10BBC1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32DA6D1-B38A-4402-B12D-249FD170B1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AC6FA1B-9308-4EAE-99AE-4AA0ACB17F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1BD06E4-0186-4454-A2E7-01FBBC0CD1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00293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6760C6-8E34-4B1D-8AB8-4C196DB10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57865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4736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18034E-00F4-40D5-B230-CA9D4CB23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FF8B9C1-C2F0-4E5D-8F1D-57663DB5AC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CFD5259-3A92-452F-A266-50055E3938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94589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8C1E3D-1E9A-479A-AF8D-1A7047B6E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637D5DA-2478-43FA-AE8F-1B824867B2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D10A161-7483-4AE8-B51A-A28C0A5BE7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36801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7A10623C-F48D-4FD7-A78C-49C90A60C5A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72F654DB-4641-495D-9A0C-53635A86EB5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Copyright©2011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D517A512-E9A6-4495-90EE-397E6EB6B62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E5E6E322-0388-4239-B7DE-A94BEE2C2B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8177B28E-D430-40D9-A41F-1916E4909B6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A7347CB6-097D-4A81-9F67-4F8410C6C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8F42DEA6-98B3-43BB-AAB1-DE0DD29C2B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5297F620-56C1-4965-960A-C43FDAA9BAA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44E5DFF9-A0A4-40A4-8947-DFC5CA30412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5C71EBF9-DD28-46AE-A942-DD4460AF84A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1C78C54D-ED66-4623-BB6E-4D213050509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9D4C953C-FA97-477F-A40A-A6EDD5FBC1C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BE5F1906-9DCC-44EC-85A6-981AFD0D7BE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187AB507-3AF4-4E34-BA72-6A4B20E4042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484323BA-D8A6-474C-B669-FEB74271D5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BD3A7448-8006-4487-97AE-DBA31D0CF57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B8214123-72F3-4A4C-87CE-E0026E8645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78B23BDF-E760-4CCF-9A46-E5C69B57699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4" name="Group 4">
            <a:extLst>
              <a:ext uri="{FF2B5EF4-FFF2-40B4-BE49-F238E27FC236}">
                <a16:creationId xmlns:a16="http://schemas.microsoft.com/office/drawing/2014/main" id="{7E0FA5C4-585D-433E-B89E-4CB64090C9C2}"/>
              </a:ext>
            </a:extLst>
          </p:cNvPr>
          <p:cNvGrpSpPr>
            <a:grpSpLocks/>
          </p:cNvGrpSpPr>
          <p:nvPr/>
        </p:nvGrpSpPr>
        <p:grpSpPr bwMode="auto">
          <a:xfrm>
            <a:off x="811213" y="908050"/>
            <a:ext cx="842962" cy="1503363"/>
            <a:chOff x="5715" y="4173"/>
            <a:chExt cx="1022" cy="1824"/>
          </a:xfrm>
        </p:grpSpPr>
        <p:sp>
          <p:nvSpPr>
            <p:cNvPr id="46085" name="Rectangle 5">
              <a:extLst>
                <a:ext uri="{FF2B5EF4-FFF2-40B4-BE49-F238E27FC236}">
                  <a16:creationId xmlns:a16="http://schemas.microsoft.com/office/drawing/2014/main" id="{C713D711-6F3A-4290-9E61-AD20828F07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1" y="4196"/>
              <a:ext cx="952" cy="1678"/>
            </a:xfrm>
            <a:prstGeom prst="rect">
              <a:avLst/>
            </a:prstGeom>
            <a:gradFill rotWithShape="1">
              <a:gsLst>
                <a:gs pos="0">
                  <a:srgbClr val="99CCFF">
                    <a:alpha val="60001"/>
                  </a:srgbClr>
                </a:gs>
                <a:gs pos="100000">
                  <a:srgbClr val="99CCFF">
                    <a:gamma/>
                    <a:tint val="33725"/>
                    <a:invGamma/>
                    <a:alpha val="20000"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086" name="Rectangle 6">
              <a:extLst>
                <a:ext uri="{FF2B5EF4-FFF2-40B4-BE49-F238E27FC236}">
                  <a16:creationId xmlns:a16="http://schemas.microsoft.com/office/drawing/2014/main" id="{2A244E67-C325-4554-A652-85A35BC571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5" y="4173"/>
              <a:ext cx="46" cy="1814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087" name="Rectangle 7">
              <a:extLst>
                <a:ext uri="{FF2B5EF4-FFF2-40B4-BE49-F238E27FC236}">
                  <a16:creationId xmlns:a16="http://schemas.microsoft.com/office/drawing/2014/main" id="{0049D613-0441-4F4C-B2DA-9546E1B8E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91" y="4173"/>
              <a:ext cx="46" cy="1814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088" name="AutoShape 8">
              <a:extLst>
                <a:ext uri="{FF2B5EF4-FFF2-40B4-BE49-F238E27FC236}">
                  <a16:creationId xmlns:a16="http://schemas.microsoft.com/office/drawing/2014/main" id="{A5D3B46C-DAB0-4E68-BB77-1162280D93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7" y="5786"/>
              <a:ext cx="23" cy="204"/>
            </a:xfrm>
            <a:prstGeom prst="roundRect">
              <a:avLst>
                <a:gd name="adj" fmla="val 21741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089" name="AutoShape 9">
              <a:extLst>
                <a:ext uri="{FF2B5EF4-FFF2-40B4-BE49-F238E27FC236}">
                  <a16:creationId xmlns:a16="http://schemas.microsoft.com/office/drawing/2014/main" id="{869D23E2-A0E1-4E64-8D30-33059D21A5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2" y="5786"/>
              <a:ext cx="23" cy="204"/>
            </a:xfrm>
            <a:prstGeom prst="roundRect">
              <a:avLst>
                <a:gd name="adj" fmla="val 30435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6090" name="Group 10">
              <a:extLst>
                <a:ext uri="{FF2B5EF4-FFF2-40B4-BE49-F238E27FC236}">
                  <a16:creationId xmlns:a16="http://schemas.microsoft.com/office/drawing/2014/main" id="{44788300-F80B-438D-8A1B-AF95569C68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15" y="5988"/>
              <a:ext cx="1022" cy="9"/>
              <a:chOff x="5715" y="5988"/>
              <a:chExt cx="1022" cy="22"/>
            </a:xfrm>
          </p:grpSpPr>
          <p:sp>
            <p:nvSpPr>
              <p:cNvPr id="46091" name="Rectangle 11">
                <a:extLst>
                  <a:ext uri="{FF2B5EF4-FFF2-40B4-BE49-F238E27FC236}">
                    <a16:creationId xmlns:a16="http://schemas.microsoft.com/office/drawing/2014/main" id="{08674BE0-5A53-4852-BC63-6B0AAD14FE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15" y="5988"/>
                <a:ext cx="46" cy="22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5411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092" name="Rectangle 12">
                <a:extLst>
                  <a:ext uri="{FF2B5EF4-FFF2-40B4-BE49-F238E27FC236}">
                    <a16:creationId xmlns:a16="http://schemas.microsoft.com/office/drawing/2014/main" id="{B61BBA23-3F59-4477-B7E9-7B37357A04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1" y="5988"/>
                <a:ext cx="46" cy="22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5411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6093" name="Group 13">
            <a:extLst>
              <a:ext uri="{FF2B5EF4-FFF2-40B4-BE49-F238E27FC236}">
                <a16:creationId xmlns:a16="http://schemas.microsoft.com/office/drawing/2014/main" id="{7056E983-8D83-4EE7-911F-C49715B51B0E}"/>
              </a:ext>
            </a:extLst>
          </p:cNvPr>
          <p:cNvGrpSpPr>
            <a:grpSpLocks/>
          </p:cNvGrpSpPr>
          <p:nvPr/>
        </p:nvGrpSpPr>
        <p:grpSpPr bwMode="auto">
          <a:xfrm>
            <a:off x="4665663" y="1484313"/>
            <a:ext cx="561975" cy="936625"/>
            <a:chOff x="8006" y="4854"/>
            <a:chExt cx="681" cy="1136"/>
          </a:xfrm>
        </p:grpSpPr>
        <p:sp>
          <p:nvSpPr>
            <p:cNvPr id="46094" name="Rectangle 14">
              <a:extLst>
                <a:ext uri="{FF2B5EF4-FFF2-40B4-BE49-F238E27FC236}">
                  <a16:creationId xmlns:a16="http://schemas.microsoft.com/office/drawing/2014/main" id="{00F665E0-746C-47A6-9AEF-BBA322C251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6" y="4854"/>
              <a:ext cx="680" cy="1111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50000">
                  <a:srgbClr val="E7E0B7">
                    <a:gamma/>
                    <a:tint val="0"/>
                    <a:invGamma/>
                  </a:srgbClr>
                </a:gs>
                <a:gs pos="100000">
                  <a:srgbClr val="E7E0B7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095" name="Rectangle 15" descr="紙ふぶき (小)">
              <a:extLst>
                <a:ext uri="{FF2B5EF4-FFF2-40B4-BE49-F238E27FC236}">
                  <a16:creationId xmlns:a16="http://schemas.microsoft.com/office/drawing/2014/main" id="{B46A401B-4988-49BE-9AE8-C6B1D60322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29" y="4876"/>
              <a:ext cx="635" cy="1089"/>
            </a:xfrm>
            <a:prstGeom prst="rect">
              <a:avLst/>
            </a:prstGeom>
            <a:pattFill prst="smConfetti">
              <a:fgClr>
                <a:srgbClr val="0066FF"/>
              </a:fgClr>
              <a:bgClr>
                <a:schemeClr val="accent2"/>
              </a:bgClr>
            </a:patt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096" name="Rectangle 16">
              <a:extLst>
                <a:ext uri="{FF2B5EF4-FFF2-40B4-BE49-F238E27FC236}">
                  <a16:creationId xmlns:a16="http://schemas.microsoft.com/office/drawing/2014/main" id="{5A6AC3F1-5A58-4987-9420-D893A97223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6" y="5967"/>
              <a:ext cx="23" cy="23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097" name="Rectangle 17">
              <a:extLst>
                <a:ext uri="{FF2B5EF4-FFF2-40B4-BE49-F238E27FC236}">
                  <a16:creationId xmlns:a16="http://schemas.microsoft.com/office/drawing/2014/main" id="{D94A3A15-E22C-4CE3-8E2B-84EECE3368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64" y="5965"/>
              <a:ext cx="23" cy="23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6103" name="Group 23">
            <a:extLst>
              <a:ext uri="{FF2B5EF4-FFF2-40B4-BE49-F238E27FC236}">
                <a16:creationId xmlns:a16="http://schemas.microsoft.com/office/drawing/2014/main" id="{1E746F8B-6B5D-4001-8B34-67E81EE06044}"/>
              </a:ext>
            </a:extLst>
          </p:cNvPr>
          <p:cNvGrpSpPr>
            <a:grpSpLocks/>
          </p:cNvGrpSpPr>
          <p:nvPr/>
        </p:nvGrpSpPr>
        <p:grpSpPr bwMode="auto">
          <a:xfrm>
            <a:off x="2647950" y="908050"/>
            <a:ext cx="841375" cy="1498600"/>
            <a:chOff x="2962" y="2341"/>
            <a:chExt cx="1020" cy="1815"/>
          </a:xfrm>
        </p:grpSpPr>
        <p:sp>
          <p:nvSpPr>
            <p:cNvPr id="46082" name="Rectangle 2">
              <a:extLst>
                <a:ext uri="{FF2B5EF4-FFF2-40B4-BE49-F238E27FC236}">
                  <a16:creationId xmlns:a16="http://schemas.microsoft.com/office/drawing/2014/main" id="{0E7D11C3-700E-4E5A-BF38-A76DB67F91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2" y="2341"/>
              <a:ext cx="1020" cy="1815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7372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083" name="Rectangle 3" descr="紙ふぶき (小)">
              <a:extLst>
                <a:ext uri="{FF2B5EF4-FFF2-40B4-BE49-F238E27FC236}">
                  <a16:creationId xmlns:a16="http://schemas.microsoft.com/office/drawing/2014/main" id="{5F22A952-0DE6-4AC8-A51B-FF638D19B7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5" y="2364"/>
              <a:ext cx="975" cy="1792"/>
            </a:xfrm>
            <a:prstGeom prst="rect">
              <a:avLst/>
            </a:prstGeom>
            <a:pattFill prst="smConfetti">
              <a:fgClr>
                <a:srgbClr val="0066FF"/>
              </a:fgClr>
              <a:bgClr>
                <a:schemeClr val="accent2"/>
              </a:bgClr>
            </a:patt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098" name="AutoShape 18">
              <a:extLst>
                <a:ext uri="{FF2B5EF4-FFF2-40B4-BE49-F238E27FC236}">
                  <a16:creationId xmlns:a16="http://schemas.microsoft.com/office/drawing/2014/main" id="{711E3E41-F225-4E2C-85F2-CBA93878B8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7" y="3952"/>
              <a:ext cx="46" cy="204"/>
            </a:xfrm>
            <a:prstGeom prst="roundRect">
              <a:avLst>
                <a:gd name="adj" fmla="val 2825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099" name="AutoShape 19">
              <a:extLst>
                <a:ext uri="{FF2B5EF4-FFF2-40B4-BE49-F238E27FC236}">
                  <a16:creationId xmlns:a16="http://schemas.microsoft.com/office/drawing/2014/main" id="{66292695-0DAB-4C97-922B-A8E9854295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2" y="3952"/>
              <a:ext cx="46" cy="204"/>
            </a:xfrm>
            <a:prstGeom prst="roundRect">
              <a:avLst>
                <a:gd name="adj" fmla="val 2825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6100" name="Group 20">
              <a:extLst>
                <a:ext uri="{FF2B5EF4-FFF2-40B4-BE49-F238E27FC236}">
                  <a16:creationId xmlns:a16="http://schemas.microsoft.com/office/drawing/2014/main" id="{B2F2411F-72F0-4787-9BFB-E7830E52FE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07" y="4146"/>
              <a:ext cx="931" cy="10"/>
              <a:chOff x="6917" y="5965"/>
              <a:chExt cx="931" cy="23"/>
            </a:xfrm>
          </p:grpSpPr>
          <p:sp>
            <p:nvSpPr>
              <p:cNvPr id="46101" name="AutoShape 21">
                <a:extLst>
                  <a:ext uri="{FF2B5EF4-FFF2-40B4-BE49-F238E27FC236}">
                    <a16:creationId xmlns:a16="http://schemas.microsoft.com/office/drawing/2014/main" id="{4B11D227-4C7B-44EF-B015-59721C40AB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17" y="5966"/>
                <a:ext cx="46" cy="22"/>
              </a:xfrm>
              <a:prstGeom prst="roundRect">
                <a:avLst>
                  <a:gd name="adj" fmla="val 28259"/>
                </a:avLst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02" name="AutoShape 22">
                <a:extLst>
                  <a:ext uri="{FF2B5EF4-FFF2-40B4-BE49-F238E27FC236}">
                    <a16:creationId xmlns:a16="http://schemas.microsoft.com/office/drawing/2014/main" id="{100C04C6-05E4-44B5-B8C6-7578DA997D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02" y="5965"/>
                <a:ext cx="46" cy="23"/>
              </a:xfrm>
              <a:prstGeom prst="roundRect">
                <a:avLst>
                  <a:gd name="adj" fmla="val 28259"/>
                </a:avLst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46104" name="Text Box 24">
            <a:extLst>
              <a:ext uri="{FF2B5EF4-FFF2-40B4-BE49-F238E27FC236}">
                <a16:creationId xmlns:a16="http://schemas.microsoft.com/office/drawing/2014/main" id="{333EE647-6DFF-43C9-8B38-A9B76AB8CE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パーテーション</a:t>
            </a:r>
          </a:p>
        </p:txBody>
      </p:sp>
      <p:sp>
        <p:nvSpPr>
          <p:cNvPr id="46105" name="Text Box 25">
            <a:extLst>
              <a:ext uri="{FF2B5EF4-FFF2-40B4-BE49-F238E27FC236}">
                <a16:creationId xmlns:a16="http://schemas.microsoft.com/office/drawing/2014/main" id="{6141BC93-C9B4-418C-9C8C-30F25298C5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パーテーション</a:t>
            </a:r>
          </a:p>
        </p:txBody>
      </p:sp>
      <p:sp>
        <p:nvSpPr>
          <p:cNvPr id="46106" name="Text Box 26">
            <a:extLst>
              <a:ext uri="{FF2B5EF4-FFF2-40B4-BE49-F238E27FC236}">
                <a16:creationId xmlns:a16="http://schemas.microsoft.com/office/drawing/2014/main" id="{E7F9FBAE-6FEE-47C5-A20A-860DCAF12D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パーテーション</a:t>
            </a:r>
          </a:p>
        </p:txBody>
      </p:sp>
      <p:sp>
        <p:nvSpPr>
          <p:cNvPr id="46107" name="Text Box 27">
            <a:extLst>
              <a:ext uri="{FF2B5EF4-FFF2-40B4-BE49-F238E27FC236}">
                <a16:creationId xmlns:a16="http://schemas.microsoft.com/office/drawing/2014/main" id="{83715F90-E4B8-4710-97CE-26B24F3648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スクリーン</a:t>
            </a:r>
          </a:p>
        </p:txBody>
      </p:sp>
      <p:sp>
        <p:nvSpPr>
          <p:cNvPr id="46108" name="Text Box 28">
            <a:extLst>
              <a:ext uri="{FF2B5EF4-FFF2-40B4-BE49-F238E27FC236}">
                <a16:creationId xmlns:a16="http://schemas.microsoft.com/office/drawing/2014/main" id="{BC69AC9C-C21C-4694-92F5-D8CE9EF1D6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スクリーン</a:t>
            </a:r>
          </a:p>
        </p:txBody>
      </p:sp>
      <p:sp>
        <p:nvSpPr>
          <p:cNvPr id="46109" name="Text Box 29">
            <a:extLst>
              <a:ext uri="{FF2B5EF4-FFF2-40B4-BE49-F238E27FC236}">
                <a16:creationId xmlns:a16="http://schemas.microsoft.com/office/drawing/2014/main" id="{EAD339E1-AE23-4093-A808-343463C940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ホワイトボード</a:t>
            </a:r>
          </a:p>
        </p:txBody>
      </p:sp>
      <p:sp>
        <p:nvSpPr>
          <p:cNvPr id="46110" name="Text Box 30">
            <a:extLst>
              <a:ext uri="{FF2B5EF4-FFF2-40B4-BE49-F238E27FC236}">
                <a16:creationId xmlns:a16="http://schemas.microsoft.com/office/drawing/2014/main" id="{64B6D214-FD8A-4BE2-97DE-14105B7A06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ホワイトボード</a:t>
            </a:r>
          </a:p>
        </p:txBody>
      </p:sp>
      <p:sp>
        <p:nvSpPr>
          <p:cNvPr id="46111" name="Text Box 31">
            <a:extLst>
              <a:ext uri="{FF2B5EF4-FFF2-40B4-BE49-F238E27FC236}">
                <a16:creationId xmlns:a16="http://schemas.microsoft.com/office/drawing/2014/main" id="{7E155EC5-FFC4-4F30-A9A5-15EDBA0A21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ホワイトボード（コピー機能）</a:t>
            </a:r>
          </a:p>
        </p:txBody>
      </p:sp>
      <p:sp>
        <p:nvSpPr>
          <p:cNvPr id="46112" name="Text Box 32">
            <a:extLst>
              <a:ext uri="{FF2B5EF4-FFF2-40B4-BE49-F238E27FC236}">
                <a16:creationId xmlns:a16="http://schemas.microsoft.com/office/drawing/2014/main" id="{8C4774B9-1388-4975-B878-F3547AAED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プラズマディスプレイ</a:t>
            </a:r>
          </a:p>
        </p:txBody>
      </p:sp>
      <p:sp>
        <p:nvSpPr>
          <p:cNvPr id="46113" name="Text Box 33">
            <a:extLst>
              <a:ext uri="{FF2B5EF4-FFF2-40B4-BE49-F238E27FC236}">
                <a16:creationId xmlns:a16="http://schemas.microsoft.com/office/drawing/2014/main" id="{62F23EE6-7A74-4479-9024-7376991164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プラズマディスプレイ（壁面）</a:t>
            </a:r>
          </a:p>
        </p:txBody>
      </p:sp>
      <p:sp>
        <p:nvSpPr>
          <p:cNvPr id="46114" name="Text Box 34">
            <a:extLst>
              <a:ext uri="{FF2B5EF4-FFF2-40B4-BE49-F238E27FC236}">
                <a16:creationId xmlns:a16="http://schemas.microsoft.com/office/drawing/2014/main" id="{4EF9C85B-4C01-4766-A7DB-7FAC39804F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傘立て</a:t>
            </a:r>
          </a:p>
        </p:txBody>
      </p:sp>
      <p:sp>
        <p:nvSpPr>
          <p:cNvPr id="46115" name="Text Box 35">
            <a:extLst>
              <a:ext uri="{FF2B5EF4-FFF2-40B4-BE49-F238E27FC236}">
                <a16:creationId xmlns:a16="http://schemas.microsoft.com/office/drawing/2014/main" id="{5114DE65-1DE9-465C-B485-76C9F1997E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傘立て</a:t>
            </a:r>
          </a:p>
        </p:txBody>
      </p:sp>
      <p:sp>
        <p:nvSpPr>
          <p:cNvPr id="46116" name="Text Box 36">
            <a:extLst>
              <a:ext uri="{FF2B5EF4-FFF2-40B4-BE49-F238E27FC236}">
                <a16:creationId xmlns:a16="http://schemas.microsoft.com/office/drawing/2014/main" id="{A4B97AB1-E0EE-4631-AEB5-41E6BBA863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金庫</a:t>
            </a:r>
          </a:p>
        </p:txBody>
      </p:sp>
      <p:sp>
        <p:nvSpPr>
          <p:cNvPr id="46117" name="Text Box 37">
            <a:extLst>
              <a:ext uri="{FF2B5EF4-FFF2-40B4-BE49-F238E27FC236}">
                <a16:creationId xmlns:a16="http://schemas.microsoft.com/office/drawing/2014/main" id="{AA6A6D9E-2D86-45F9-A32D-EFFD6D7FC1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金庫</a:t>
            </a:r>
          </a:p>
        </p:txBody>
      </p:sp>
      <p:sp>
        <p:nvSpPr>
          <p:cNvPr id="46118" name="Text Box 38">
            <a:extLst>
              <a:ext uri="{FF2B5EF4-FFF2-40B4-BE49-F238E27FC236}">
                <a16:creationId xmlns:a16="http://schemas.microsoft.com/office/drawing/2014/main" id="{611F4020-3BB3-41A9-A1D8-5E674F7C59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コピー機</a:t>
            </a:r>
          </a:p>
        </p:txBody>
      </p:sp>
      <p:grpSp>
        <p:nvGrpSpPr>
          <p:cNvPr id="46128" name="Group 48">
            <a:extLst>
              <a:ext uri="{FF2B5EF4-FFF2-40B4-BE49-F238E27FC236}">
                <a16:creationId xmlns:a16="http://schemas.microsoft.com/office/drawing/2014/main" id="{393E04B6-1645-4854-92FF-21890ED2D08B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911475"/>
            <a:ext cx="1409700" cy="1409700"/>
            <a:chOff x="5421" y="4604"/>
            <a:chExt cx="2041" cy="2042"/>
          </a:xfrm>
        </p:grpSpPr>
        <p:sp>
          <p:nvSpPr>
            <p:cNvPr id="46129" name="Rectangle 49">
              <a:extLst>
                <a:ext uri="{FF2B5EF4-FFF2-40B4-BE49-F238E27FC236}">
                  <a16:creationId xmlns:a16="http://schemas.microsoft.com/office/drawing/2014/main" id="{95C974CA-CF86-41AA-A26F-B9A1A5D04E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3" y="5103"/>
              <a:ext cx="1996" cy="23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130" name="Rectangle 50">
              <a:extLst>
                <a:ext uri="{FF2B5EF4-FFF2-40B4-BE49-F238E27FC236}">
                  <a16:creationId xmlns:a16="http://schemas.microsoft.com/office/drawing/2014/main" id="{E5F8DFFB-A6EC-4F8E-9227-1061F19A0B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9" y="4604"/>
              <a:ext cx="1905" cy="1020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131" name="Rectangle 51">
              <a:extLst>
                <a:ext uri="{FF2B5EF4-FFF2-40B4-BE49-F238E27FC236}">
                  <a16:creationId xmlns:a16="http://schemas.microsoft.com/office/drawing/2014/main" id="{EC076562-F5CE-400B-A478-B38FAC805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1" y="4627"/>
              <a:ext cx="1860" cy="975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6132" name="Group 52">
              <a:extLst>
                <a:ext uri="{FF2B5EF4-FFF2-40B4-BE49-F238E27FC236}">
                  <a16:creationId xmlns:a16="http://schemas.microsoft.com/office/drawing/2014/main" id="{B4982C63-AD2D-41D0-9FC3-31F67AD484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1" y="5512"/>
              <a:ext cx="68" cy="45"/>
              <a:chOff x="5421" y="5217"/>
              <a:chExt cx="68" cy="45"/>
            </a:xfrm>
          </p:grpSpPr>
          <p:sp>
            <p:nvSpPr>
              <p:cNvPr id="46133" name="AutoShape 53">
                <a:extLst>
                  <a:ext uri="{FF2B5EF4-FFF2-40B4-BE49-F238E27FC236}">
                    <a16:creationId xmlns:a16="http://schemas.microsoft.com/office/drawing/2014/main" id="{34ECA20E-975F-4FA8-94BD-D9FCE9E6B2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5228"/>
                <a:ext cx="68" cy="23"/>
              </a:xfrm>
              <a:prstGeom prst="hexagon">
                <a:avLst>
                  <a:gd name="adj" fmla="val 73913"/>
                  <a:gd name="vf" fmla="val 11547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54118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34" name="Rectangle 54">
                <a:extLst>
                  <a:ext uri="{FF2B5EF4-FFF2-40B4-BE49-F238E27FC236}">
                    <a16:creationId xmlns:a16="http://schemas.microsoft.com/office/drawing/2014/main" id="{19F7008C-A78B-462C-894C-702023E65C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5217"/>
                <a:ext cx="23" cy="45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63529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6135" name="Group 55">
              <a:extLst>
                <a:ext uri="{FF2B5EF4-FFF2-40B4-BE49-F238E27FC236}">
                  <a16:creationId xmlns:a16="http://schemas.microsoft.com/office/drawing/2014/main" id="{F60335DC-97C4-4F5C-90CE-498BD702A3F7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7394" y="5512"/>
              <a:ext cx="68" cy="45"/>
              <a:chOff x="5421" y="5217"/>
              <a:chExt cx="68" cy="45"/>
            </a:xfrm>
          </p:grpSpPr>
          <p:sp>
            <p:nvSpPr>
              <p:cNvPr id="46136" name="AutoShape 56">
                <a:extLst>
                  <a:ext uri="{FF2B5EF4-FFF2-40B4-BE49-F238E27FC236}">
                    <a16:creationId xmlns:a16="http://schemas.microsoft.com/office/drawing/2014/main" id="{208DB8CC-05F0-4B56-9462-6BB5DA12D9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5228"/>
                <a:ext cx="68" cy="23"/>
              </a:xfrm>
              <a:prstGeom prst="hexagon">
                <a:avLst>
                  <a:gd name="adj" fmla="val 73913"/>
                  <a:gd name="vf" fmla="val 11547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54118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37" name="Rectangle 57">
                <a:extLst>
                  <a:ext uri="{FF2B5EF4-FFF2-40B4-BE49-F238E27FC236}">
                    <a16:creationId xmlns:a16="http://schemas.microsoft.com/office/drawing/2014/main" id="{9E002426-ED0E-48F5-A4DE-43150AA61C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5217"/>
                <a:ext cx="23" cy="45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63529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6138" name="Rectangle 58">
              <a:extLst>
                <a:ext uri="{FF2B5EF4-FFF2-40B4-BE49-F238E27FC236}">
                  <a16:creationId xmlns:a16="http://schemas.microsoft.com/office/drawing/2014/main" id="{B716112C-B8F0-42A4-92FF-C5497E5F0B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6" y="5648"/>
              <a:ext cx="1950" cy="45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tint val="38039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139" name="Rectangle 59">
              <a:extLst>
                <a:ext uri="{FF2B5EF4-FFF2-40B4-BE49-F238E27FC236}">
                  <a16:creationId xmlns:a16="http://schemas.microsoft.com/office/drawing/2014/main" id="{73F8BA3C-7BB9-4274-BE5F-E9B2E57453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6" y="5693"/>
              <a:ext cx="1950" cy="2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8039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6140" name="Group 60">
              <a:extLst>
                <a:ext uri="{FF2B5EF4-FFF2-40B4-BE49-F238E27FC236}">
                  <a16:creationId xmlns:a16="http://schemas.microsoft.com/office/drawing/2014/main" id="{38C4CBBD-9276-497C-8B02-C23566EECB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1" y="5058"/>
              <a:ext cx="68" cy="1588"/>
              <a:chOff x="5421" y="4763"/>
              <a:chExt cx="68" cy="1588"/>
            </a:xfrm>
          </p:grpSpPr>
          <p:grpSp>
            <p:nvGrpSpPr>
              <p:cNvPr id="46141" name="Group 61">
                <a:extLst>
                  <a:ext uri="{FF2B5EF4-FFF2-40B4-BE49-F238E27FC236}">
                    <a16:creationId xmlns:a16="http://schemas.microsoft.com/office/drawing/2014/main" id="{C47B6D99-3979-4A4C-87F7-3E2BD1E38B3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421" y="4763"/>
                <a:ext cx="68" cy="1588"/>
                <a:chOff x="5421" y="4763"/>
                <a:chExt cx="68" cy="1588"/>
              </a:xfrm>
            </p:grpSpPr>
            <p:sp>
              <p:nvSpPr>
                <p:cNvPr id="46142" name="AutoShape 62">
                  <a:extLst>
                    <a:ext uri="{FF2B5EF4-FFF2-40B4-BE49-F238E27FC236}">
                      <a16:creationId xmlns:a16="http://schemas.microsoft.com/office/drawing/2014/main" id="{26B8D229-25D4-4E81-8F81-1DFBA09059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32" y="4786"/>
                  <a:ext cx="45" cy="1497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28627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143" name="AutoShape 63">
                  <a:extLst>
                    <a:ext uri="{FF2B5EF4-FFF2-40B4-BE49-F238E27FC236}">
                      <a16:creationId xmlns:a16="http://schemas.microsoft.com/office/drawing/2014/main" id="{D27B92F9-0200-413E-B46F-316B2170D9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32" y="4763"/>
                  <a:ext cx="45" cy="2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333333"/>
                    </a:gs>
                    <a:gs pos="50000">
                      <a:srgbClr val="333333">
                        <a:gamma/>
                        <a:tint val="7372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46144" name="Group 64">
                  <a:extLst>
                    <a:ext uri="{FF2B5EF4-FFF2-40B4-BE49-F238E27FC236}">
                      <a16:creationId xmlns:a16="http://schemas.microsoft.com/office/drawing/2014/main" id="{9B11545A-1FCC-423E-98B4-3C3F940F93D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421" y="6260"/>
                  <a:ext cx="68" cy="91"/>
                  <a:chOff x="5421" y="5194"/>
                  <a:chExt cx="68" cy="136"/>
                </a:xfrm>
              </p:grpSpPr>
              <p:grpSp>
                <p:nvGrpSpPr>
                  <p:cNvPr id="46145" name="Group 65">
                    <a:extLst>
                      <a:ext uri="{FF2B5EF4-FFF2-40B4-BE49-F238E27FC236}">
                        <a16:creationId xmlns:a16="http://schemas.microsoft.com/office/drawing/2014/main" id="{448CF181-D531-49DC-BBF8-24F3F3BF83D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421" y="5217"/>
                    <a:ext cx="68" cy="113"/>
                    <a:chOff x="5421" y="5217"/>
                    <a:chExt cx="90" cy="136"/>
                  </a:xfrm>
                </p:grpSpPr>
                <p:sp>
                  <p:nvSpPr>
                    <p:cNvPr id="46146" name="AutoShape 66">
                      <a:extLst>
                        <a:ext uri="{FF2B5EF4-FFF2-40B4-BE49-F238E27FC236}">
                          <a16:creationId xmlns:a16="http://schemas.microsoft.com/office/drawing/2014/main" id="{B14B7A5E-1681-4910-B240-16A416476C9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21" y="5217"/>
                      <a:ext cx="45" cy="136"/>
                    </a:xfrm>
                    <a:prstGeom prst="roundRect">
                      <a:avLst>
                        <a:gd name="adj" fmla="val 28889"/>
                      </a:avLst>
                    </a:prstGeom>
                    <a:gradFill rotWithShape="1">
                      <a:gsLst>
                        <a:gs pos="0">
                          <a:srgbClr val="333333"/>
                        </a:gs>
                        <a:gs pos="50000">
                          <a:srgbClr val="333333">
                            <a:gamma/>
                            <a:tint val="33725"/>
                            <a:invGamma/>
                          </a:srgbClr>
                        </a:gs>
                        <a:gs pos="100000">
                          <a:srgbClr val="333333"/>
                        </a:gs>
                      </a:gsLst>
                      <a:lin ang="5400000" scaled="1"/>
                    </a:gradFill>
                    <a:ln w="3175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6147" name="AutoShape 67">
                      <a:extLst>
                        <a:ext uri="{FF2B5EF4-FFF2-40B4-BE49-F238E27FC236}">
                          <a16:creationId xmlns:a16="http://schemas.microsoft.com/office/drawing/2014/main" id="{A1A98182-9E39-4432-B94A-AD16D62DD24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66" y="5217"/>
                      <a:ext cx="45" cy="136"/>
                    </a:xfrm>
                    <a:prstGeom prst="roundRect">
                      <a:avLst>
                        <a:gd name="adj" fmla="val 28889"/>
                      </a:avLst>
                    </a:prstGeom>
                    <a:gradFill rotWithShape="1">
                      <a:gsLst>
                        <a:gs pos="0">
                          <a:srgbClr val="333333"/>
                        </a:gs>
                        <a:gs pos="50000">
                          <a:srgbClr val="333333">
                            <a:gamma/>
                            <a:tint val="33725"/>
                            <a:invGamma/>
                          </a:srgbClr>
                        </a:gs>
                        <a:gs pos="100000">
                          <a:srgbClr val="333333"/>
                        </a:gs>
                      </a:gsLst>
                      <a:lin ang="5400000" scaled="1"/>
                    </a:gradFill>
                    <a:ln w="3175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46148" name="Rectangle 68">
                    <a:extLst>
                      <a:ext uri="{FF2B5EF4-FFF2-40B4-BE49-F238E27FC236}">
                        <a16:creationId xmlns:a16="http://schemas.microsoft.com/office/drawing/2014/main" id="{458229A1-3F91-432E-8602-D20C8ACD756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21" y="5194"/>
                    <a:ext cx="68" cy="9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1">
                          <a:gamma/>
                          <a:tint val="54118"/>
                          <a:invGamma/>
                        </a:schemeClr>
                      </a:gs>
                      <a:gs pos="100000">
                        <a:schemeClr val="tx1"/>
                      </a:gs>
                    </a:gsLst>
                    <a:lin ang="5400000" scaled="1"/>
                  </a:gra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46149" name="Rectangle 69">
                <a:extLst>
                  <a:ext uri="{FF2B5EF4-FFF2-40B4-BE49-F238E27FC236}">
                    <a16:creationId xmlns:a16="http://schemas.microsoft.com/office/drawing/2014/main" id="{3311D082-8B07-4C33-9D71-C3A2DBFFE1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6237"/>
                <a:ext cx="68" cy="23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45882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6150" name="Group 70">
              <a:extLst>
                <a:ext uri="{FF2B5EF4-FFF2-40B4-BE49-F238E27FC236}">
                  <a16:creationId xmlns:a16="http://schemas.microsoft.com/office/drawing/2014/main" id="{75A07AC4-D0A6-4EE6-81DA-C1342C264A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94" y="5058"/>
              <a:ext cx="68" cy="1588"/>
              <a:chOff x="7394" y="4763"/>
              <a:chExt cx="68" cy="1588"/>
            </a:xfrm>
          </p:grpSpPr>
          <p:grpSp>
            <p:nvGrpSpPr>
              <p:cNvPr id="46151" name="Group 71">
                <a:extLst>
                  <a:ext uri="{FF2B5EF4-FFF2-40B4-BE49-F238E27FC236}">
                    <a16:creationId xmlns:a16="http://schemas.microsoft.com/office/drawing/2014/main" id="{98CE8FFD-7FD1-4521-9F17-5079CD8786C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394" y="4763"/>
                <a:ext cx="68" cy="1588"/>
                <a:chOff x="7394" y="4763"/>
                <a:chExt cx="68" cy="1588"/>
              </a:xfrm>
            </p:grpSpPr>
            <p:sp>
              <p:nvSpPr>
                <p:cNvPr id="46152" name="AutoShape 72">
                  <a:extLst>
                    <a:ext uri="{FF2B5EF4-FFF2-40B4-BE49-F238E27FC236}">
                      <a16:creationId xmlns:a16="http://schemas.microsoft.com/office/drawing/2014/main" id="{D00BC193-85C3-4159-981B-B20270F343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406" y="4786"/>
                  <a:ext cx="45" cy="1497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28627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153" name="AutoShape 73">
                  <a:extLst>
                    <a:ext uri="{FF2B5EF4-FFF2-40B4-BE49-F238E27FC236}">
                      <a16:creationId xmlns:a16="http://schemas.microsoft.com/office/drawing/2014/main" id="{5CFB02FA-9FB2-44F0-A43E-EA3C816BEC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406" y="4763"/>
                  <a:ext cx="45" cy="2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333333"/>
                    </a:gs>
                    <a:gs pos="50000">
                      <a:srgbClr val="333333">
                        <a:gamma/>
                        <a:tint val="7372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46154" name="Group 74">
                  <a:extLst>
                    <a:ext uri="{FF2B5EF4-FFF2-40B4-BE49-F238E27FC236}">
                      <a16:creationId xmlns:a16="http://schemas.microsoft.com/office/drawing/2014/main" id="{8F1B6704-64D7-406C-B434-569CFA68172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394" y="6260"/>
                  <a:ext cx="68" cy="91"/>
                  <a:chOff x="5421" y="5194"/>
                  <a:chExt cx="68" cy="136"/>
                </a:xfrm>
              </p:grpSpPr>
              <p:grpSp>
                <p:nvGrpSpPr>
                  <p:cNvPr id="46155" name="Group 75">
                    <a:extLst>
                      <a:ext uri="{FF2B5EF4-FFF2-40B4-BE49-F238E27FC236}">
                        <a16:creationId xmlns:a16="http://schemas.microsoft.com/office/drawing/2014/main" id="{6B15F305-86E0-44A1-B02D-01261FB9164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421" y="5217"/>
                    <a:ext cx="68" cy="113"/>
                    <a:chOff x="5421" y="5217"/>
                    <a:chExt cx="90" cy="136"/>
                  </a:xfrm>
                </p:grpSpPr>
                <p:sp>
                  <p:nvSpPr>
                    <p:cNvPr id="46156" name="AutoShape 76">
                      <a:extLst>
                        <a:ext uri="{FF2B5EF4-FFF2-40B4-BE49-F238E27FC236}">
                          <a16:creationId xmlns:a16="http://schemas.microsoft.com/office/drawing/2014/main" id="{6328B649-EDBB-49F1-A670-A51F05B3193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21" y="5217"/>
                      <a:ext cx="45" cy="136"/>
                    </a:xfrm>
                    <a:prstGeom prst="roundRect">
                      <a:avLst>
                        <a:gd name="adj" fmla="val 28889"/>
                      </a:avLst>
                    </a:prstGeom>
                    <a:gradFill rotWithShape="1">
                      <a:gsLst>
                        <a:gs pos="0">
                          <a:srgbClr val="333333"/>
                        </a:gs>
                        <a:gs pos="50000">
                          <a:srgbClr val="333333">
                            <a:gamma/>
                            <a:tint val="33725"/>
                            <a:invGamma/>
                          </a:srgbClr>
                        </a:gs>
                        <a:gs pos="100000">
                          <a:srgbClr val="333333"/>
                        </a:gs>
                      </a:gsLst>
                      <a:lin ang="5400000" scaled="1"/>
                    </a:gradFill>
                    <a:ln w="3175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6157" name="AutoShape 77">
                      <a:extLst>
                        <a:ext uri="{FF2B5EF4-FFF2-40B4-BE49-F238E27FC236}">
                          <a16:creationId xmlns:a16="http://schemas.microsoft.com/office/drawing/2014/main" id="{645429AD-ABEE-4776-8522-B4E13FC405E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66" y="5217"/>
                      <a:ext cx="45" cy="136"/>
                    </a:xfrm>
                    <a:prstGeom prst="roundRect">
                      <a:avLst>
                        <a:gd name="adj" fmla="val 28889"/>
                      </a:avLst>
                    </a:prstGeom>
                    <a:gradFill rotWithShape="1">
                      <a:gsLst>
                        <a:gs pos="0">
                          <a:srgbClr val="333333"/>
                        </a:gs>
                        <a:gs pos="50000">
                          <a:srgbClr val="333333">
                            <a:gamma/>
                            <a:tint val="33725"/>
                            <a:invGamma/>
                          </a:srgbClr>
                        </a:gs>
                        <a:gs pos="100000">
                          <a:srgbClr val="333333"/>
                        </a:gs>
                      </a:gsLst>
                      <a:lin ang="5400000" scaled="1"/>
                    </a:gradFill>
                    <a:ln w="3175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46158" name="Rectangle 78">
                    <a:extLst>
                      <a:ext uri="{FF2B5EF4-FFF2-40B4-BE49-F238E27FC236}">
                        <a16:creationId xmlns:a16="http://schemas.microsoft.com/office/drawing/2014/main" id="{05F12149-0C8E-4A68-A072-CC36D780419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21" y="5194"/>
                    <a:ext cx="68" cy="9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1">
                          <a:gamma/>
                          <a:tint val="54118"/>
                          <a:invGamma/>
                        </a:schemeClr>
                      </a:gs>
                      <a:gs pos="100000">
                        <a:schemeClr val="tx1"/>
                      </a:gs>
                    </a:gsLst>
                    <a:lin ang="5400000" scaled="1"/>
                  </a:gra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46159" name="Rectangle 79">
                <a:extLst>
                  <a:ext uri="{FF2B5EF4-FFF2-40B4-BE49-F238E27FC236}">
                    <a16:creationId xmlns:a16="http://schemas.microsoft.com/office/drawing/2014/main" id="{E60A93DE-2C0B-4369-9C2F-02E3E38EB0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4" y="6237"/>
                <a:ext cx="68" cy="23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45882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6160" name="Group 80">
            <a:extLst>
              <a:ext uri="{FF2B5EF4-FFF2-40B4-BE49-F238E27FC236}">
                <a16:creationId xmlns:a16="http://schemas.microsoft.com/office/drawing/2014/main" id="{0F94B14F-6C25-4D00-9FB5-C1B3FF7785D6}"/>
              </a:ext>
            </a:extLst>
          </p:cNvPr>
          <p:cNvGrpSpPr>
            <a:grpSpLocks/>
          </p:cNvGrpSpPr>
          <p:nvPr/>
        </p:nvGrpSpPr>
        <p:grpSpPr bwMode="auto">
          <a:xfrm>
            <a:off x="2644775" y="2911475"/>
            <a:ext cx="939800" cy="1409700"/>
            <a:chOff x="7575" y="4604"/>
            <a:chExt cx="1361" cy="2042"/>
          </a:xfrm>
        </p:grpSpPr>
        <p:sp>
          <p:nvSpPr>
            <p:cNvPr id="46161" name="Rectangle 81">
              <a:extLst>
                <a:ext uri="{FF2B5EF4-FFF2-40B4-BE49-F238E27FC236}">
                  <a16:creationId xmlns:a16="http://schemas.microsoft.com/office/drawing/2014/main" id="{10A7C3B6-CDD6-45F2-8114-0C4D7DB165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98" y="5103"/>
              <a:ext cx="1315" cy="23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162" name="Rectangle 82">
              <a:extLst>
                <a:ext uri="{FF2B5EF4-FFF2-40B4-BE49-F238E27FC236}">
                  <a16:creationId xmlns:a16="http://schemas.microsoft.com/office/drawing/2014/main" id="{BA093B67-BF78-48E1-A449-43E26D0777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43" y="4604"/>
              <a:ext cx="1225" cy="1020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163" name="Rectangle 83">
              <a:extLst>
                <a:ext uri="{FF2B5EF4-FFF2-40B4-BE49-F238E27FC236}">
                  <a16:creationId xmlns:a16="http://schemas.microsoft.com/office/drawing/2014/main" id="{E46EB70A-25FD-44A8-A4E5-4EF65E3EB8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6" y="4627"/>
              <a:ext cx="1179" cy="975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6164" name="Group 84">
              <a:extLst>
                <a:ext uri="{FF2B5EF4-FFF2-40B4-BE49-F238E27FC236}">
                  <a16:creationId xmlns:a16="http://schemas.microsoft.com/office/drawing/2014/main" id="{2AA90E88-0BED-418B-BB3E-3BC36E94F0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75" y="5512"/>
              <a:ext cx="68" cy="45"/>
              <a:chOff x="5421" y="5217"/>
              <a:chExt cx="68" cy="45"/>
            </a:xfrm>
          </p:grpSpPr>
          <p:sp>
            <p:nvSpPr>
              <p:cNvPr id="46165" name="AutoShape 85">
                <a:extLst>
                  <a:ext uri="{FF2B5EF4-FFF2-40B4-BE49-F238E27FC236}">
                    <a16:creationId xmlns:a16="http://schemas.microsoft.com/office/drawing/2014/main" id="{AA3F089A-A503-4FED-8094-87E805FC7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5228"/>
                <a:ext cx="68" cy="23"/>
              </a:xfrm>
              <a:prstGeom prst="hexagon">
                <a:avLst>
                  <a:gd name="adj" fmla="val 73913"/>
                  <a:gd name="vf" fmla="val 11547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54118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66" name="Rectangle 86">
                <a:extLst>
                  <a:ext uri="{FF2B5EF4-FFF2-40B4-BE49-F238E27FC236}">
                    <a16:creationId xmlns:a16="http://schemas.microsoft.com/office/drawing/2014/main" id="{62D5570F-7E24-4D58-9312-382AA24868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5217"/>
                <a:ext cx="23" cy="45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63529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6167" name="Group 87">
              <a:extLst>
                <a:ext uri="{FF2B5EF4-FFF2-40B4-BE49-F238E27FC236}">
                  <a16:creationId xmlns:a16="http://schemas.microsoft.com/office/drawing/2014/main" id="{B6117A94-288D-424C-A792-1BCD2B848538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8868" y="5512"/>
              <a:ext cx="68" cy="45"/>
              <a:chOff x="5421" y="5217"/>
              <a:chExt cx="68" cy="45"/>
            </a:xfrm>
          </p:grpSpPr>
          <p:sp>
            <p:nvSpPr>
              <p:cNvPr id="46168" name="AutoShape 88">
                <a:extLst>
                  <a:ext uri="{FF2B5EF4-FFF2-40B4-BE49-F238E27FC236}">
                    <a16:creationId xmlns:a16="http://schemas.microsoft.com/office/drawing/2014/main" id="{A89A2115-D8E5-4EB5-9FC0-E5FBF94DA4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5228"/>
                <a:ext cx="68" cy="23"/>
              </a:xfrm>
              <a:prstGeom prst="hexagon">
                <a:avLst>
                  <a:gd name="adj" fmla="val 73913"/>
                  <a:gd name="vf" fmla="val 11547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54118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69" name="Rectangle 89">
                <a:extLst>
                  <a:ext uri="{FF2B5EF4-FFF2-40B4-BE49-F238E27FC236}">
                    <a16:creationId xmlns:a16="http://schemas.microsoft.com/office/drawing/2014/main" id="{218654A1-50C1-44D3-AF89-1903DF37D9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5217"/>
                <a:ext cx="23" cy="45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63529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6170" name="Rectangle 90">
              <a:extLst>
                <a:ext uri="{FF2B5EF4-FFF2-40B4-BE49-F238E27FC236}">
                  <a16:creationId xmlns:a16="http://schemas.microsoft.com/office/drawing/2014/main" id="{6145A269-4D97-41CB-B386-94EA42953A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1" y="5648"/>
              <a:ext cx="1269" cy="45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tint val="38039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171" name="Rectangle 91">
              <a:extLst>
                <a:ext uri="{FF2B5EF4-FFF2-40B4-BE49-F238E27FC236}">
                  <a16:creationId xmlns:a16="http://schemas.microsoft.com/office/drawing/2014/main" id="{DD6BF258-3EAE-40B2-8316-A51E4D88FA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1" y="5693"/>
              <a:ext cx="1269" cy="2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8039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6172" name="Group 92">
              <a:extLst>
                <a:ext uri="{FF2B5EF4-FFF2-40B4-BE49-F238E27FC236}">
                  <a16:creationId xmlns:a16="http://schemas.microsoft.com/office/drawing/2014/main" id="{06325F37-32C8-4A38-8FDC-05396DCD2C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75" y="5058"/>
              <a:ext cx="68" cy="1588"/>
              <a:chOff x="7575" y="4763"/>
              <a:chExt cx="68" cy="1588"/>
            </a:xfrm>
          </p:grpSpPr>
          <p:grpSp>
            <p:nvGrpSpPr>
              <p:cNvPr id="46173" name="Group 93">
                <a:extLst>
                  <a:ext uri="{FF2B5EF4-FFF2-40B4-BE49-F238E27FC236}">
                    <a16:creationId xmlns:a16="http://schemas.microsoft.com/office/drawing/2014/main" id="{75BE3734-138F-4DF7-B44E-435CC25C55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575" y="4763"/>
                <a:ext cx="68" cy="1588"/>
                <a:chOff x="7575" y="4763"/>
                <a:chExt cx="68" cy="1588"/>
              </a:xfrm>
            </p:grpSpPr>
            <p:sp>
              <p:nvSpPr>
                <p:cNvPr id="46174" name="AutoShape 94">
                  <a:extLst>
                    <a:ext uri="{FF2B5EF4-FFF2-40B4-BE49-F238E27FC236}">
                      <a16:creationId xmlns:a16="http://schemas.microsoft.com/office/drawing/2014/main" id="{746CD1CA-0C6D-4B2C-A2D3-DB5CA1FF04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586" y="4786"/>
                  <a:ext cx="45" cy="1497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28627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175" name="AutoShape 95">
                  <a:extLst>
                    <a:ext uri="{FF2B5EF4-FFF2-40B4-BE49-F238E27FC236}">
                      <a16:creationId xmlns:a16="http://schemas.microsoft.com/office/drawing/2014/main" id="{E6DE17AD-BDA4-43FC-9030-6FA5A40A8C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586" y="4763"/>
                  <a:ext cx="45" cy="2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333333"/>
                    </a:gs>
                    <a:gs pos="50000">
                      <a:srgbClr val="333333">
                        <a:gamma/>
                        <a:tint val="7372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46176" name="Group 96">
                  <a:extLst>
                    <a:ext uri="{FF2B5EF4-FFF2-40B4-BE49-F238E27FC236}">
                      <a16:creationId xmlns:a16="http://schemas.microsoft.com/office/drawing/2014/main" id="{B6D0A262-8514-4DC3-ADA3-B23B6959D2A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575" y="6260"/>
                  <a:ext cx="68" cy="91"/>
                  <a:chOff x="5421" y="5194"/>
                  <a:chExt cx="68" cy="136"/>
                </a:xfrm>
              </p:grpSpPr>
              <p:grpSp>
                <p:nvGrpSpPr>
                  <p:cNvPr id="46177" name="Group 97">
                    <a:extLst>
                      <a:ext uri="{FF2B5EF4-FFF2-40B4-BE49-F238E27FC236}">
                        <a16:creationId xmlns:a16="http://schemas.microsoft.com/office/drawing/2014/main" id="{649D408D-A40C-40B6-A824-13DBEA0B7BE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421" y="5217"/>
                    <a:ext cx="68" cy="113"/>
                    <a:chOff x="5421" y="5217"/>
                    <a:chExt cx="90" cy="136"/>
                  </a:xfrm>
                </p:grpSpPr>
                <p:sp>
                  <p:nvSpPr>
                    <p:cNvPr id="46178" name="AutoShape 98">
                      <a:extLst>
                        <a:ext uri="{FF2B5EF4-FFF2-40B4-BE49-F238E27FC236}">
                          <a16:creationId xmlns:a16="http://schemas.microsoft.com/office/drawing/2014/main" id="{4FD13854-D0B2-426F-9E67-92231251C8B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21" y="5217"/>
                      <a:ext cx="45" cy="136"/>
                    </a:xfrm>
                    <a:prstGeom prst="roundRect">
                      <a:avLst>
                        <a:gd name="adj" fmla="val 28889"/>
                      </a:avLst>
                    </a:prstGeom>
                    <a:gradFill rotWithShape="1">
                      <a:gsLst>
                        <a:gs pos="0">
                          <a:srgbClr val="333333"/>
                        </a:gs>
                        <a:gs pos="50000">
                          <a:srgbClr val="333333">
                            <a:gamma/>
                            <a:tint val="33725"/>
                            <a:invGamma/>
                          </a:srgbClr>
                        </a:gs>
                        <a:gs pos="100000">
                          <a:srgbClr val="333333"/>
                        </a:gs>
                      </a:gsLst>
                      <a:lin ang="5400000" scaled="1"/>
                    </a:gradFill>
                    <a:ln w="3175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6179" name="AutoShape 99">
                      <a:extLst>
                        <a:ext uri="{FF2B5EF4-FFF2-40B4-BE49-F238E27FC236}">
                          <a16:creationId xmlns:a16="http://schemas.microsoft.com/office/drawing/2014/main" id="{7C644810-CE30-4CBD-BFDB-A24626136E8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66" y="5217"/>
                      <a:ext cx="45" cy="136"/>
                    </a:xfrm>
                    <a:prstGeom prst="roundRect">
                      <a:avLst>
                        <a:gd name="adj" fmla="val 28889"/>
                      </a:avLst>
                    </a:prstGeom>
                    <a:gradFill rotWithShape="1">
                      <a:gsLst>
                        <a:gs pos="0">
                          <a:srgbClr val="333333"/>
                        </a:gs>
                        <a:gs pos="50000">
                          <a:srgbClr val="333333">
                            <a:gamma/>
                            <a:tint val="33725"/>
                            <a:invGamma/>
                          </a:srgbClr>
                        </a:gs>
                        <a:gs pos="100000">
                          <a:srgbClr val="333333"/>
                        </a:gs>
                      </a:gsLst>
                      <a:lin ang="5400000" scaled="1"/>
                    </a:gradFill>
                    <a:ln w="3175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46180" name="Rectangle 100">
                    <a:extLst>
                      <a:ext uri="{FF2B5EF4-FFF2-40B4-BE49-F238E27FC236}">
                        <a16:creationId xmlns:a16="http://schemas.microsoft.com/office/drawing/2014/main" id="{66CE96D8-A973-4AA9-B636-C1B343EF716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21" y="5194"/>
                    <a:ext cx="68" cy="9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1">
                          <a:gamma/>
                          <a:tint val="54118"/>
                          <a:invGamma/>
                        </a:schemeClr>
                      </a:gs>
                      <a:gs pos="100000">
                        <a:schemeClr val="tx1"/>
                      </a:gs>
                    </a:gsLst>
                    <a:lin ang="5400000" scaled="1"/>
                  </a:gra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46181" name="Rectangle 101">
                <a:extLst>
                  <a:ext uri="{FF2B5EF4-FFF2-40B4-BE49-F238E27FC236}">
                    <a16:creationId xmlns:a16="http://schemas.microsoft.com/office/drawing/2014/main" id="{8CDED53F-29BC-4B3D-8E9E-9F323FCC79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75" y="6237"/>
                <a:ext cx="68" cy="23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45882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6182" name="Group 102">
              <a:extLst>
                <a:ext uri="{FF2B5EF4-FFF2-40B4-BE49-F238E27FC236}">
                  <a16:creationId xmlns:a16="http://schemas.microsoft.com/office/drawing/2014/main" id="{8EA33FCE-CA29-4DBD-9742-165F0EE281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68" y="5058"/>
              <a:ext cx="68" cy="1588"/>
              <a:chOff x="8868" y="4763"/>
              <a:chExt cx="68" cy="1588"/>
            </a:xfrm>
          </p:grpSpPr>
          <p:grpSp>
            <p:nvGrpSpPr>
              <p:cNvPr id="46183" name="Group 103">
                <a:extLst>
                  <a:ext uri="{FF2B5EF4-FFF2-40B4-BE49-F238E27FC236}">
                    <a16:creationId xmlns:a16="http://schemas.microsoft.com/office/drawing/2014/main" id="{68BF5405-48DC-42B8-9A77-E200623AED4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868" y="4763"/>
                <a:ext cx="68" cy="1588"/>
                <a:chOff x="8868" y="4763"/>
                <a:chExt cx="68" cy="1588"/>
              </a:xfrm>
            </p:grpSpPr>
            <p:sp>
              <p:nvSpPr>
                <p:cNvPr id="46184" name="AutoShape 104">
                  <a:extLst>
                    <a:ext uri="{FF2B5EF4-FFF2-40B4-BE49-F238E27FC236}">
                      <a16:creationId xmlns:a16="http://schemas.microsoft.com/office/drawing/2014/main" id="{1A421260-05F0-4826-9894-6CDB1992A3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80" y="4786"/>
                  <a:ext cx="45" cy="1497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28627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185" name="AutoShape 105">
                  <a:extLst>
                    <a:ext uri="{FF2B5EF4-FFF2-40B4-BE49-F238E27FC236}">
                      <a16:creationId xmlns:a16="http://schemas.microsoft.com/office/drawing/2014/main" id="{3F14B4D0-343B-438F-9926-DF58D08328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80" y="4763"/>
                  <a:ext cx="45" cy="2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333333"/>
                    </a:gs>
                    <a:gs pos="50000">
                      <a:srgbClr val="333333">
                        <a:gamma/>
                        <a:tint val="7372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46186" name="Group 106">
                  <a:extLst>
                    <a:ext uri="{FF2B5EF4-FFF2-40B4-BE49-F238E27FC236}">
                      <a16:creationId xmlns:a16="http://schemas.microsoft.com/office/drawing/2014/main" id="{778850E1-8FED-418C-882C-2A013D69361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868" y="6260"/>
                  <a:ext cx="68" cy="91"/>
                  <a:chOff x="5421" y="5194"/>
                  <a:chExt cx="68" cy="136"/>
                </a:xfrm>
              </p:grpSpPr>
              <p:grpSp>
                <p:nvGrpSpPr>
                  <p:cNvPr id="46187" name="Group 107">
                    <a:extLst>
                      <a:ext uri="{FF2B5EF4-FFF2-40B4-BE49-F238E27FC236}">
                        <a16:creationId xmlns:a16="http://schemas.microsoft.com/office/drawing/2014/main" id="{4D640DAF-853B-4301-B766-5268FEE7167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421" y="5217"/>
                    <a:ext cx="68" cy="113"/>
                    <a:chOff x="5421" y="5217"/>
                    <a:chExt cx="90" cy="136"/>
                  </a:xfrm>
                </p:grpSpPr>
                <p:sp>
                  <p:nvSpPr>
                    <p:cNvPr id="46188" name="AutoShape 108">
                      <a:extLst>
                        <a:ext uri="{FF2B5EF4-FFF2-40B4-BE49-F238E27FC236}">
                          <a16:creationId xmlns:a16="http://schemas.microsoft.com/office/drawing/2014/main" id="{99CBD142-404A-45A4-99B1-FB9AD84DB2B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21" y="5217"/>
                      <a:ext cx="45" cy="136"/>
                    </a:xfrm>
                    <a:prstGeom prst="roundRect">
                      <a:avLst>
                        <a:gd name="adj" fmla="val 28889"/>
                      </a:avLst>
                    </a:prstGeom>
                    <a:gradFill rotWithShape="1">
                      <a:gsLst>
                        <a:gs pos="0">
                          <a:srgbClr val="333333"/>
                        </a:gs>
                        <a:gs pos="50000">
                          <a:srgbClr val="333333">
                            <a:gamma/>
                            <a:tint val="33725"/>
                            <a:invGamma/>
                          </a:srgbClr>
                        </a:gs>
                        <a:gs pos="100000">
                          <a:srgbClr val="333333"/>
                        </a:gs>
                      </a:gsLst>
                      <a:lin ang="5400000" scaled="1"/>
                    </a:gradFill>
                    <a:ln w="3175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6189" name="AutoShape 109">
                      <a:extLst>
                        <a:ext uri="{FF2B5EF4-FFF2-40B4-BE49-F238E27FC236}">
                          <a16:creationId xmlns:a16="http://schemas.microsoft.com/office/drawing/2014/main" id="{3CB0BB29-37A4-4769-B55D-F1F4B6A5B36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66" y="5217"/>
                      <a:ext cx="45" cy="136"/>
                    </a:xfrm>
                    <a:prstGeom prst="roundRect">
                      <a:avLst>
                        <a:gd name="adj" fmla="val 28889"/>
                      </a:avLst>
                    </a:prstGeom>
                    <a:gradFill rotWithShape="1">
                      <a:gsLst>
                        <a:gs pos="0">
                          <a:srgbClr val="333333"/>
                        </a:gs>
                        <a:gs pos="50000">
                          <a:srgbClr val="333333">
                            <a:gamma/>
                            <a:tint val="33725"/>
                            <a:invGamma/>
                          </a:srgbClr>
                        </a:gs>
                        <a:gs pos="100000">
                          <a:srgbClr val="333333"/>
                        </a:gs>
                      </a:gsLst>
                      <a:lin ang="5400000" scaled="1"/>
                    </a:gradFill>
                    <a:ln w="3175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46190" name="Rectangle 110">
                    <a:extLst>
                      <a:ext uri="{FF2B5EF4-FFF2-40B4-BE49-F238E27FC236}">
                        <a16:creationId xmlns:a16="http://schemas.microsoft.com/office/drawing/2014/main" id="{CD52464B-36CF-4A80-903A-0F1C04E02AF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21" y="5194"/>
                    <a:ext cx="68" cy="9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1">
                          <a:gamma/>
                          <a:tint val="54118"/>
                          <a:invGamma/>
                        </a:schemeClr>
                      </a:gs>
                      <a:gs pos="100000">
                        <a:schemeClr val="tx1"/>
                      </a:gs>
                    </a:gsLst>
                    <a:lin ang="5400000" scaled="1"/>
                  </a:gra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46191" name="Rectangle 111">
                <a:extLst>
                  <a:ext uri="{FF2B5EF4-FFF2-40B4-BE49-F238E27FC236}">
                    <a16:creationId xmlns:a16="http://schemas.microsoft.com/office/drawing/2014/main" id="{87FEEFBE-C510-418C-99C6-8C8C89D9B1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68" y="6237"/>
                <a:ext cx="68" cy="23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45882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6192" name="Group 112">
            <a:extLst>
              <a:ext uri="{FF2B5EF4-FFF2-40B4-BE49-F238E27FC236}">
                <a16:creationId xmlns:a16="http://schemas.microsoft.com/office/drawing/2014/main" id="{4D653743-3917-401D-9536-E787A83AA69E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2909888"/>
            <a:ext cx="1441450" cy="1425575"/>
            <a:chOff x="5375" y="6895"/>
            <a:chExt cx="2086" cy="2065"/>
          </a:xfrm>
        </p:grpSpPr>
        <p:sp>
          <p:nvSpPr>
            <p:cNvPr id="46193" name="Rectangle 113">
              <a:extLst>
                <a:ext uri="{FF2B5EF4-FFF2-40B4-BE49-F238E27FC236}">
                  <a16:creationId xmlns:a16="http://schemas.microsoft.com/office/drawing/2014/main" id="{5077CE82-FDCB-4A2D-B7A8-D14F0E000F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3" y="8052"/>
              <a:ext cx="1950" cy="45"/>
            </a:xfrm>
            <a:prstGeom prst="rect">
              <a:avLst/>
            </a:prstGeom>
            <a:gradFill rotWithShape="1">
              <a:gsLst>
                <a:gs pos="0">
                  <a:srgbClr val="663300">
                    <a:gamma/>
                    <a:tint val="38039"/>
                    <a:invGamma/>
                  </a:srgbClr>
                </a:gs>
                <a:gs pos="100000">
                  <a:srgbClr val="663300"/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194" name="Rectangle 114">
              <a:extLst>
                <a:ext uri="{FF2B5EF4-FFF2-40B4-BE49-F238E27FC236}">
                  <a16:creationId xmlns:a16="http://schemas.microsoft.com/office/drawing/2014/main" id="{2502F786-C9F6-40CC-8340-3962033892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3" y="8097"/>
              <a:ext cx="1950" cy="23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663300">
                    <a:gamma/>
                    <a:tint val="38039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195" name="AutoShape 115">
              <a:extLst>
                <a:ext uri="{FF2B5EF4-FFF2-40B4-BE49-F238E27FC236}">
                  <a16:creationId xmlns:a16="http://schemas.microsoft.com/office/drawing/2014/main" id="{C27816F9-CE08-4DEF-8119-476D57B43C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9" y="7395"/>
              <a:ext cx="45" cy="149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663300"/>
                </a:gs>
                <a:gs pos="50000">
                  <a:srgbClr val="663300">
                    <a:gamma/>
                    <a:tint val="28627"/>
                    <a:invGamma/>
                  </a:srgbClr>
                </a:gs>
                <a:gs pos="100000">
                  <a:srgbClr val="663300"/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6196" name="Group 116">
              <a:extLst>
                <a:ext uri="{FF2B5EF4-FFF2-40B4-BE49-F238E27FC236}">
                  <a16:creationId xmlns:a16="http://schemas.microsoft.com/office/drawing/2014/main" id="{2BF5D072-45CF-4A2D-A88B-FC08D002DF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98" y="8869"/>
              <a:ext cx="68" cy="91"/>
              <a:chOff x="5421" y="5194"/>
              <a:chExt cx="68" cy="136"/>
            </a:xfrm>
          </p:grpSpPr>
          <p:grpSp>
            <p:nvGrpSpPr>
              <p:cNvPr id="46197" name="Group 117">
                <a:extLst>
                  <a:ext uri="{FF2B5EF4-FFF2-40B4-BE49-F238E27FC236}">
                    <a16:creationId xmlns:a16="http://schemas.microsoft.com/office/drawing/2014/main" id="{47D3FD0F-4101-49B1-A2E5-05EF07F0ED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421" y="5217"/>
                <a:ext cx="68" cy="113"/>
                <a:chOff x="5421" y="5217"/>
                <a:chExt cx="90" cy="136"/>
              </a:xfrm>
            </p:grpSpPr>
            <p:sp>
              <p:nvSpPr>
                <p:cNvPr id="46198" name="AutoShape 118">
                  <a:extLst>
                    <a:ext uri="{FF2B5EF4-FFF2-40B4-BE49-F238E27FC236}">
                      <a16:creationId xmlns:a16="http://schemas.microsoft.com/office/drawing/2014/main" id="{DD75324C-71B3-4531-819B-5644F249FE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21" y="5217"/>
                  <a:ext cx="45" cy="136"/>
                </a:xfrm>
                <a:prstGeom prst="roundRect">
                  <a:avLst>
                    <a:gd name="adj" fmla="val 28889"/>
                  </a:avLst>
                </a:prstGeom>
                <a:gradFill rotWithShape="1">
                  <a:gsLst>
                    <a:gs pos="0">
                      <a:srgbClr val="333333"/>
                    </a:gs>
                    <a:gs pos="50000">
                      <a:srgbClr val="333333">
                        <a:gamma/>
                        <a:tint val="3372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540000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199" name="AutoShape 119">
                  <a:extLst>
                    <a:ext uri="{FF2B5EF4-FFF2-40B4-BE49-F238E27FC236}">
                      <a16:creationId xmlns:a16="http://schemas.microsoft.com/office/drawing/2014/main" id="{E04315D0-B7B8-49D5-89BF-7DF669EF5B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5217"/>
                  <a:ext cx="45" cy="136"/>
                </a:xfrm>
                <a:prstGeom prst="roundRect">
                  <a:avLst>
                    <a:gd name="adj" fmla="val 28889"/>
                  </a:avLst>
                </a:prstGeom>
                <a:gradFill rotWithShape="1">
                  <a:gsLst>
                    <a:gs pos="0">
                      <a:srgbClr val="333333"/>
                    </a:gs>
                    <a:gs pos="50000">
                      <a:srgbClr val="333333">
                        <a:gamma/>
                        <a:tint val="3372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540000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6200" name="Rectangle 120">
                <a:extLst>
                  <a:ext uri="{FF2B5EF4-FFF2-40B4-BE49-F238E27FC236}">
                    <a16:creationId xmlns:a16="http://schemas.microsoft.com/office/drawing/2014/main" id="{57B5D481-453C-4D84-84DA-8C310DF6AF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5194"/>
                <a:ext cx="68" cy="91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6201" name="Rectangle 121">
              <a:extLst>
                <a:ext uri="{FF2B5EF4-FFF2-40B4-BE49-F238E27FC236}">
                  <a16:creationId xmlns:a16="http://schemas.microsoft.com/office/drawing/2014/main" id="{7F7BCD8B-1337-48CE-8A9C-0CF6F33F58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8" y="8846"/>
              <a:ext cx="68" cy="2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45882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202" name="AutoShape 122">
              <a:extLst>
                <a:ext uri="{FF2B5EF4-FFF2-40B4-BE49-F238E27FC236}">
                  <a16:creationId xmlns:a16="http://schemas.microsoft.com/office/drawing/2014/main" id="{2DBD0279-47B7-400F-BA8E-4B673F1A51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3" y="7395"/>
              <a:ext cx="45" cy="149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663300"/>
                </a:gs>
                <a:gs pos="50000">
                  <a:srgbClr val="663300">
                    <a:gamma/>
                    <a:tint val="28627"/>
                    <a:invGamma/>
                  </a:srgbClr>
                </a:gs>
                <a:gs pos="100000">
                  <a:srgbClr val="663300"/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6203" name="Group 123">
              <a:extLst>
                <a:ext uri="{FF2B5EF4-FFF2-40B4-BE49-F238E27FC236}">
                  <a16:creationId xmlns:a16="http://schemas.microsoft.com/office/drawing/2014/main" id="{B82B5CB6-0DB6-49A5-B097-4A38E2C09B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71" y="8869"/>
              <a:ext cx="68" cy="91"/>
              <a:chOff x="5421" y="5194"/>
              <a:chExt cx="68" cy="136"/>
            </a:xfrm>
          </p:grpSpPr>
          <p:grpSp>
            <p:nvGrpSpPr>
              <p:cNvPr id="46204" name="Group 124">
                <a:extLst>
                  <a:ext uri="{FF2B5EF4-FFF2-40B4-BE49-F238E27FC236}">
                    <a16:creationId xmlns:a16="http://schemas.microsoft.com/office/drawing/2014/main" id="{D0743761-81A2-4E11-8C85-C0975FC716A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421" y="5217"/>
                <a:ext cx="68" cy="113"/>
                <a:chOff x="5421" y="5217"/>
                <a:chExt cx="90" cy="136"/>
              </a:xfrm>
            </p:grpSpPr>
            <p:sp>
              <p:nvSpPr>
                <p:cNvPr id="46205" name="AutoShape 125">
                  <a:extLst>
                    <a:ext uri="{FF2B5EF4-FFF2-40B4-BE49-F238E27FC236}">
                      <a16:creationId xmlns:a16="http://schemas.microsoft.com/office/drawing/2014/main" id="{C18B0E77-0454-4A57-8F09-11557FD07F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21" y="5217"/>
                  <a:ext cx="45" cy="136"/>
                </a:xfrm>
                <a:prstGeom prst="roundRect">
                  <a:avLst>
                    <a:gd name="adj" fmla="val 28889"/>
                  </a:avLst>
                </a:prstGeom>
                <a:gradFill rotWithShape="1">
                  <a:gsLst>
                    <a:gs pos="0">
                      <a:srgbClr val="333333"/>
                    </a:gs>
                    <a:gs pos="50000">
                      <a:srgbClr val="333333">
                        <a:gamma/>
                        <a:tint val="3372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540000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206" name="AutoShape 126">
                  <a:extLst>
                    <a:ext uri="{FF2B5EF4-FFF2-40B4-BE49-F238E27FC236}">
                      <a16:creationId xmlns:a16="http://schemas.microsoft.com/office/drawing/2014/main" id="{E8E01BF3-5B69-4527-B755-9BE7639CA6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5217"/>
                  <a:ext cx="45" cy="136"/>
                </a:xfrm>
                <a:prstGeom prst="roundRect">
                  <a:avLst>
                    <a:gd name="adj" fmla="val 28889"/>
                  </a:avLst>
                </a:prstGeom>
                <a:gradFill rotWithShape="1">
                  <a:gsLst>
                    <a:gs pos="0">
                      <a:srgbClr val="333333"/>
                    </a:gs>
                    <a:gs pos="50000">
                      <a:srgbClr val="333333">
                        <a:gamma/>
                        <a:tint val="3372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540000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6207" name="Rectangle 127">
                <a:extLst>
                  <a:ext uri="{FF2B5EF4-FFF2-40B4-BE49-F238E27FC236}">
                    <a16:creationId xmlns:a16="http://schemas.microsoft.com/office/drawing/2014/main" id="{00D332BA-7CC9-4653-B53F-90B01F14A2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5194"/>
                <a:ext cx="68" cy="91"/>
              </a:xfrm>
              <a:prstGeom prst="rect">
                <a:avLst/>
              </a:pr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6208" name="Rectangle 128">
              <a:extLst>
                <a:ext uri="{FF2B5EF4-FFF2-40B4-BE49-F238E27FC236}">
                  <a16:creationId xmlns:a16="http://schemas.microsoft.com/office/drawing/2014/main" id="{219F388F-33EE-4016-A8D5-A08FE19B83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1" y="8846"/>
              <a:ext cx="68" cy="2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45882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209" name="AutoShape 129">
              <a:extLst>
                <a:ext uri="{FF2B5EF4-FFF2-40B4-BE49-F238E27FC236}">
                  <a16:creationId xmlns:a16="http://schemas.microsoft.com/office/drawing/2014/main" id="{61101294-41FF-459B-AAE7-006DB48602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5" y="6895"/>
              <a:ext cx="2086" cy="1156"/>
            </a:xfrm>
            <a:prstGeom prst="roundRect">
              <a:avLst>
                <a:gd name="adj" fmla="val 3718"/>
              </a:avLst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210" name="AutoShape 130">
              <a:extLst>
                <a:ext uri="{FF2B5EF4-FFF2-40B4-BE49-F238E27FC236}">
                  <a16:creationId xmlns:a16="http://schemas.microsoft.com/office/drawing/2014/main" id="{7658BE7F-470D-4934-B6F0-5F44499F9E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1" y="6940"/>
              <a:ext cx="1973" cy="1066"/>
            </a:xfrm>
            <a:prstGeom prst="roundRect">
              <a:avLst>
                <a:gd name="adj" fmla="val 2065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211" name="Rectangle 131">
              <a:extLst>
                <a:ext uri="{FF2B5EF4-FFF2-40B4-BE49-F238E27FC236}">
                  <a16:creationId xmlns:a16="http://schemas.microsoft.com/office/drawing/2014/main" id="{8CF6C380-7D90-4EFC-84CA-97D2F302C8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8" y="8120"/>
              <a:ext cx="363" cy="22"/>
            </a:xfrm>
            <a:prstGeom prst="rect">
              <a:avLst/>
            </a:prstGeom>
            <a:solidFill>
              <a:srgbClr val="E7E0B7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212" name="Rectangle 132">
              <a:extLst>
                <a:ext uri="{FF2B5EF4-FFF2-40B4-BE49-F238E27FC236}">
                  <a16:creationId xmlns:a16="http://schemas.microsoft.com/office/drawing/2014/main" id="{36E4F875-56DB-4DEF-A93A-8261A06E13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8" y="8142"/>
              <a:ext cx="363" cy="91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213" name="AutoShape 133">
              <a:extLst>
                <a:ext uri="{FF2B5EF4-FFF2-40B4-BE49-F238E27FC236}">
                  <a16:creationId xmlns:a16="http://schemas.microsoft.com/office/drawing/2014/main" id="{B421F99C-4CEE-46E1-8B1B-5EE9B762E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5" y="7644"/>
              <a:ext cx="45" cy="29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214" name="Oval 134">
              <a:extLst>
                <a:ext uri="{FF2B5EF4-FFF2-40B4-BE49-F238E27FC236}">
                  <a16:creationId xmlns:a16="http://schemas.microsoft.com/office/drawing/2014/main" id="{27C2B6D2-B6A4-4D86-B33F-E9FF3BD9C2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6" y="7666"/>
              <a:ext cx="23" cy="23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28627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215" name="Oval 135">
              <a:extLst>
                <a:ext uri="{FF2B5EF4-FFF2-40B4-BE49-F238E27FC236}">
                  <a16:creationId xmlns:a16="http://schemas.microsoft.com/office/drawing/2014/main" id="{CDE88904-3542-4658-B299-2EEE7279D3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6" y="7711"/>
              <a:ext cx="23" cy="23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28627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216" name="Oval 136">
              <a:extLst>
                <a:ext uri="{FF2B5EF4-FFF2-40B4-BE49-F238E27FC236}">
                  <a16:creationId xmlns:a16="http://schemas.microsoft.com/office/drawing/2014/main" id="{8A86124C-A89E-426B-B007-6A9525A4D1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6" y="7757"/>
              <a:ext cx="23" cy="23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28627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217" name="Oval 137">
              <a:extLst>
                <a:ext uri="{FF2B5EF4-FFF2-40B4-BE49-F238E27FC236}">
                  <a16:creationId xmlns:a16="http://schemas.microsoft.com/office/drawing/2014/main" id="{43BDE5CC-4E4D-429E-A2AB-3C540C0BBC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6" y="7802"/>
              <a:ext cx="23" cy="23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28627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218" name="Oval 138">
              <a:extLst>
                <a:ext uri="{FF2B5EF4-FFF2-40B4-BE49-F238E27FC236}">
                  <a16:creationId xmlns:a16="http://schemas.microsoft.com/office/drawing/2014/main" id="{4A46D13E-28B9-4110-8120-ED7B12A5FF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6" y="7848"/>
              <a:ext cx="23" cy="23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28627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219" name="Oval 139">
              <a:extLst>
                <a:ext uri="{FF2B5EF4-FFF2-40B4-BE49-F238E27FC236}">
                  <a16:creationId xmlns:a16="http://schemas.microsoft.com/office/drawing/2014/main" id="{105F5574-69C1-4B1D-8A35-091EE338F9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6" y="7893"/>
              <a:ext cx="23" cy="23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28627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6220" name="Group 140">
            <a:extLst>
              <a:ext uri="{FF2B5EF4-FFF2-40B4-BE49-F238E27FC236}">
                <a16:creationId xmlns:a16="http://schemas.microsoft.com/office/drawing/2014/main" id="{3A1DE62B-5EF8-42A0-936F-FDD5B8BD458C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2852738"/>
            <a:ext cx="1292225" cy="1439862"/>
            <a:chOff x="6985" y="6487"/>
            <a:chExt cx="2607" cy="2904"/>
          </a:xfrm>
        </p:grpSpPr>
        <p:grpSp>
          <p:nvGrpSpPr>
            <p:cNvPr id="46221" name="Group 141">
              <a:extLst>
                <a:ext uri="{FF2B5EF4-FFF2-40B4-BE49-F238E27FC236}">
                  <a16:creationId xmlns:a16="http://schemas.microsoft.com/office/drawing/2014/main" id="{77575F18-A813-4E00-A275-59352C5047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185" y="9254"/>
              <a:ext cx="98" cy="137"/>
              <a:chOff x="9639" y="8301"/>
              <a:chExt cx="227" cy="318"/>
            </a:xfrm>
          </p:grpSpPr>
          <p:sp>
            <p:nvSpPr>
              <p:cNvPr id="46222" name="AutoShape 142">
                <a:extLst>
                  <a:ext uri="{FF2B5EF4-FFF2-40B4-BE49-F238E27FC236}">
                    <a16:creationId xmlns:a16="http://schemas.microsoft.com/office/drawing/2014/main" id="{FE13FD2D-8E8F-41A5-833F-2A2B13944E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62" y="8324"/>
                <a:ext cx="90" cy="29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23" name="AutoShape 143">
                <a:extLst>
                  <a:ext uri="{FF2B5EF4-FFF2-40B4-BE49-F238E27FC236}">
                    <a16:creationId xmlns:a16="http://schemas.microsoft.com/office/drawing/2014/main" id="{B7BE07C8-B1ED-42D7-9B27-73114BD285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2" y="8324"/>
                <a:ext cx="90" cy="29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24" name="AutoShape 144">
                <a:extLst>
                  <a:ext uri="{FF2B5EF4-FFF2-40B4-BE49-F238E27FC236}">
                    <a16:creationId xmlns:a16="http://schemas.microsoft.com/office/drawing/2014/main" id="{1BAB16C1-DAA6-434A-AF63-C1DC0CD5AF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9" y="8301"/>
                <a:ext cx="227" cy="159"/>
              </a:xfrm>
              <a:prstGeom prst="roundRect">
                <a:avLst>
                  <a:gd name="adj" fmla="val 7546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6225" name="Group 145">
              <a:extLst>
                <a:ext uri="{FF2B5EF4-FFF2-40B4-BE49-F238E27FC236}">
                  <a16:creationId xmlns:a16="http://schemas.microsoft.com/office/drawing/2014/main" id="{470ED511-7F16-42BD-BBE4-387AC8F417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6" y="9254"/>
              <a:ext cx="98" cy="137"/>
              <a:chOff x="9639" y="8301"/>
              <a:chExt cx="227" cy="318"/>
            </a:xfrm>
          </p:grpSpPr>
          <p:sp>
            <p:nvSpPr>
              <p:cNvPr id="46226" name="AutoShape 146">
                <a:extLst>
                  <a:ext uri="{FF2B5EF4-FFF2-40B4-BE49-F238E27FC236}">
                    <a16:creationId xmlns:a16="http://schemas.microsoft.com/office/drawing/2014/main" id="{78D70E86-0186-41C7-9D14-DBD14D2936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62" y="8324"/>
                <a:ext cx="90" cy="29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27" name="AutoShape 147">
                <a:extLst>
                  <a:ext uri="{FF2B5EF4-FFF2-40B4-BE49-F238E27FC236}">
                    <a16:creationId xmlns:a16="http://schemas.microsoft.com/office/drawing/2014/main" id="{7DD4B956-BC4A-4F04-B46F-0CE8D8B17C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2" y="8324"/>
                <a:ext cx="90" cy="29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28" name="AutoShape 148">
                <a:extLst>
                  <a:ext uri="{FF2B5EF4-FFF2-40B4-BE49-F238E27FC236}">
                    <a16:creationId xmlns:a16="http://schemas.microsoft.com/office/drawing/2014/main" id="{BEC97F73-F046-4CB7-9AAD-651641DEF1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9" y="8301"/>
                <a:ext cx="227" cy="159"/>
              </a:xfrm>
              <a:prstGeom prst="roundRect">
                <a:avLst>
                  <a:gd name="adj" fmla="val 7546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6229" name="Rectangle 149">
              <a:extLst>
                <a:ext uri="{FF2B5EF4-FFF2-40B4-BE49-F238E27FC236}">
                  <a16:creationId xmlns:a16="http://schemas.microsoft.com/office/drawing/2014/main" id="{903A1C2A-325F-4D95-9C78-3AB8A5E2A8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0" y="8301"/>
              <a:ext cx="1678" cy="91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230" name="Rectangle 150">
              <a:extLst>
                <a:ext uri="{FF2B5EF4-FFF2-40B4-BE49-F238E27FC236}">
                  <a16:creationId xmlns:a16="http://schemas.microsoft.com/office/drawing/2014/main" id="{676130F7-1661-42CD-8D74-DBD2D3492C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1" y="9141"/>
              <a:ext cx="2017" cy="136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231" name="Rectangle 151">
              <a:extLst>
                <a:ext uri="{FF2B5EF4-FFF2-40B4-BE49-F238E27FC236}">
                  <a16:creationId xmlns:a16="http://schemas.microsoft.com/office/drawing/2014/main" id="{EBFC84B5-3894-46D8-9AAE-DFF67CEFC7B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291" y="9141"/>
              <a:ext cx="2017" cy="9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232" name="Rectangle 152">
              <a:extLst>
                <a:ext uri="{FF2B5EF4-FFF2-40B4-BE49-F238E27FC236}">
                  <a16:creationId xmlns:a16="http://schemas.microsoft.com/office/drawing/2014/main" id="{F771AA27-47E0-4815-B84A-07BA37E278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17" y="7099"/>
              <a:ext cx="68" cy="204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233" name="Rectangle 153">
              <a:extLst>
                <a:ext uri="{FF2B5EF4-FFF2-40B4-BE49-F238E27FC236}">
                  <a16:creationId xmlns:a16="http://schemas.microsoft.com/office/drawing/2014/main" id="{070EB510-6E4E-4F2B-80EA-AAD69396CE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4" y="7099"/>
              <a:ext cx="68" cy="204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234" name="Rectangle 154">
              <a:extLst>
                <a:ext uri="{FF2B5EF4-FFF2-40B4-BE49-F238E27FC236}">
                  <a16:creationId xmlns:a16="http://schemas.microsoft.com/office/drawing/2014/main" id="{EFB63196-B1CC-4D1E-A751-8545494B01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6" y="8936"/>
              <a:ext cx="91" cy="20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235" name="Rectangle 155">
              <a:extLst>
                <a:ext uri="{FF2B5EF4-FFF2-40B4-BE49-F238E27FC236}">
                  <a16:creationId xmlns:a16="http://schemas.microsoft.com/office/drawing/2014/main" id="{E079CE67-CE6C-4729-91F6-40011DE88B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2" y="8936"/>
              <a:ext cx="91" cy="20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236" name="Rectangle 156">
              <a:extLst>
                <a:ext uri="{FF2B5EF4-FFF2-40B4-BE49-F238E27FC236}">
                  <a16:creationId xmlns:a16="http://schemas.microsoft.com/office/drawing/2014/main" id="{63DF7BBC-3DD2-4947-871D-5E7F9D96BD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5" y="6487"/>
              <a:ext cx="2607" cy="1474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237" name="Rectangle 157">
              <a:extLst>
                <a:ext uri="{FF2B5EF4-FFF2-40B4-BE49-F238E27FC236}">
                  <a16:creationId xmlns:a16="http://schemas.microsoft.com/office/drawing/2014/main" id="{2AA5AA44-2BF8-4D6A-989C-27FCDDD6027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985" y="6487"/>
              <a:ext cx="2607" cy="9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238" name="Rectangle 158">
              <a:extLst>
                <a:ext uri="{FF2B5EF4-FFF2-40B4-BE49-F238E27FC236}">
                  <a16:creationId xmlns:a16="http://schemas.microsoft.com/office/drawing/2014/main" id="{C4B21BF9-3A0B-4B63-98D0-E1521652F7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5" y="7870"/>
              <a:ext cx="2607" cy="9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239" name="Rectangle 159">
              <a:extLst>
                <a:ext uri="{FF2B5EF4-FFF2-40B4-BE49-F238E27FC236}">
                  <a16:creationId xmlns:a16="http://schemas.microsoft.com/office/drawing/2014/main" id="{662F3601-DB1C-4C12-8857-DA931B8BE0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75" y="6577"/>
              <a:ext cx="2427" cy="1293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3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6280" name="Group 200">
            <a:extLst>
              <a:ext uri="{FF2B5EF4-FFF2-40B4-BE49-F238E27FC236}">
                <a16:creationId xmlns:a16="http://schemas.microsoft.com/office/drawing/2014/main" id="{AFC7FA53-2C02-4AA1-A8A5-580A89FECB45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3141663"/>
            <a:ext cx="1439862" cy="814387"/>
            <a:chOff x="5025" y="1797"/>
            <a:chExt cx="814" cy="460"/>
          </a:xfrm>
        </p:grpSpPr>
        <p:sp>
          <p:nvSpPr>
            <p:cNvPr id="46276" name="Rectangle 196">
              <a:extLst>
                <a:ext uri="{FF2B5EF4-FFF2-40B4-BE49-F238E27FC236}">
                  <a16:creationId xmlns:a16="http://schemas.microsoft.com/office/drawing/2014/main" id="{945FB177-BBEB-4765-A181-5BCB5EF2F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1797"/>
              <a:ext cx="814" cy="46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277" name="Rectangle 197">
              <a:extLst>
                <a:ext uri="{FF2B5EF4-FFF2-40B4-BE49-F238E27FC236}">
                  <a16:creationId xmlns:a16="http://schemas.microsoft.com/office/drawing/2014/main" id="{F408103C-1607-4BCF-9F89-FF5AF518BF8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025" y="1797"/>
              <a:ext cx="814" cy="28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278" name="Rectangle 198">
              <a:extLst>
                <a:ext uri="{FF2B5EF4-FFF2-40B4-BE49-F238E27FC236}">
                  <a16:creationId xmlns:a16="http://schemas.microsoft.com/office/drawing/2014/main" id="{CBFDA67E-7843-49FD-ABC2-81C6A203C9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2229"/>
              <a:ext cx="814" cy="28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279" name="Rectangle 199">
              <a:extLst>
                <a:ext uri="{FF2B5EF4-FFF2-40B4-BE49-F238E27FC236}">
                  <a16:creationId xmlns:a16="http://schemas.microsoft.com/office/drawing/2014/main" id="{DB9A327C-4FCA-430E-A6D3-02F656FE52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1825"/>
              <a:ext cx="758" cy="404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3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6281" name="Group 201">
            <a:extLst>
              <a:ext uri="{FF2B5EF4-FFF2-40B4-BE49-F238E27FC236}">
                <a16:creationId xmlns:a16="http://schemas.microsoft.com/office/drawing/2014/main" id="{28EC9784-92EB-44E1-B7EA-92E9719EA1E5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1238250"/>
            <a:ext cx="1584325" cy="842963"/>
            <a:chOff x="7938" y="6593"/>
            <a:chExt cx="3016" cy="1604"/>
          </a:xfrm>
        </p:grpSpPr>
        <p:sp>
          <p:nvSpPr>
            <p:cNvPr id="46282" name="Rectangle 202">
              <a:extLst>
                <a:ext uri="{FF2B5EF4-FFF2-40B4-BE49-F238E27FC236}">
                  <a16:creationId xmlns:a16="http://schemas.microsoft.com/office/drawing/2014/main" id="{B7050261-BB75-4A56-B15B-0C35388DE0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6" y="6645"/>
              <a:ext cx="2880" cy="1543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6283" name="Group 203">
              <a:extLst>
                <a:ext uri="{FF2B5EF4-FFF2-40B4-BE49-F238E27FC236}">
                  <a16:creationId xmlns:a16="http://schemas.microsoft.com/office/drawing/2014/main" id="{14FB3371-F1AC-453E-AC52-EFB786ACBD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38" y="6623"/>
              <a:ext cx="3016" cy="32"/>
              <a:chOff x="7938" y="6487"/>
              <a:chExt cx="3016" cy="226"/>
            </a:xfrm>
          </p:grpSpPr>
          <p:sp>
            <p:nvSpPr>
              <p:cNvPr id="46284" name="Rectangle 204">
                <a:extLst>
                  <a:ext uri="{FF2B5EF4-FFF2-40B4-BE49-F238E27FC236}">
                    <a16:creationId xmlns:a16="http://schemas.microsoft.com/office/drawing/2014/main" id="{324964A8-B3BF-4994-8A71-596F137EC3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61" y="6498"/>
                <a:ext cx="2971" cy="204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tint val="50980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85" name="AutoShape 205">
                <a:extLst>
                  <a:ext uri="{FF2B5EF4-FFF2-40B4-BE49-F238E27FC236}">
                    <a16:creationId xmlns:a16="http://schemas.microsoft.com/office/drawing/2014/main" id="{2A1D90E0-2C1A-4708-A37F-0FA9AD0177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8" y="6487"/>
                <a:ext cx="45" cy="22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86" name="AutoShape 206">
                <a:extLst>
                  <a:ext uri="{FF2B5EF4-FFF2-40B4-BE49-F238E27FC236}">
                    <a16:creationId xmlns:a16="http://schemas.microsoft.com/office/drawing/2014/main" id="{D9AF0C35-52C3-4029-BFF1-D71C438FAA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9" y="6487"/>
                <a:ext cx="45" cy="22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6287" name="Group 207">
              <a:extLst>
                <a:ext uri="{FF2B5EF4-FFF2-40B4-BE49-F238E27FC236}">
                  <a16:creationId xmlns:a16="http://schemas.microsoft.com/office/drawing/2014/main" id="{3F505786-E759-4A2E-AAC7-A1130956E9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38" y="8165"/>
              <a:ext cx="3016" cy="32"/>
              <a:chOff x="7938" y="6487"/>
              <a:chExt cx="3016" cy="226"/>
            </a:xfrm>
          </p:grpSpPr>
          <p:sp>
            <p:nvSpPr>
              <p:cNvPr id="46288" name="Rectangle 208">
                <a:extLst>
                  <a:ext uri="{FF2B5EF4-FFF2-40B4-BE49-F238E27FC236}">
                    <a16:creationId xmlns:a16="http://schemas.microsoft.com/office/drawing/2014/main" id="{8DFAA14A-3BB8-4839-9BCF-139FD44F4F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61" y="6498"/>
                <a:ext cx="2971" cy="204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tint val="50980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89" name="AutoShape 209">
                <a:extLst>
                  <a:ext uri="{FF2B5EF4-FFF2-40B4-BE49-F238E27FC236}">
                    <a16:creationId xmlns:a16="http://schemas.microsoft.com/office/drawing/2014/main" id="{D28D1319-9628-4E46-9EC7-AC51D24F16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8" y="6487"/>
                <a:ext cx="45" cy="22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90" name="AutoShape 210">
                <a:extLst>
                  <a:ext uri="{FF2B5EF4-FFF2-40B4-BE49-F238E27FC236}">
                    <a16:creationId xmlns:a16="http://schemas.microsoft.com/office/drawing/2014/main" id="{B14B1107-6158-4A39-917D-A56B3B4C81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9" y="6487"/>
                <a:ext cx="45" cy="22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6291" name="Group 211">
              <a:extLst>
                <a:ext uri="{FF2B5EF4-FFF2-40B4-BE49-F238E27FC236}">
                  <a16:creationId xmlns:a16="http://schemas.microsoft.com/office/drawing/2014/main" id="{A2254346-506F-4922-BBCA-6EEF948ACA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60" y="6593"/>
              <a:ext cx="2256" cy="30"/>
              <a:chOff x="8460" y="6600"/>
              <a:chExt cx="2256" cy="30"/>
            </a:xfrm>
          </p:grpSpPr>
          <p:grpSp>
            <p:nvGrpSpPr>
              <p:cNvPr id="46292" name="Group 212">
                <a:extLst>
                  <a:ext uri="{FF2B5EF4-FFF2-40B4-BE49-F238E27FC236}">
                    <a16:creationId xmlns:a16="http://schemas.microsoft.com/office/drawing/2014/main" id="{9CE7C487-2519-4EA0-B07C-39C0BF27382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460" y="6600"/>
                <a:ext cx="34" cy="30"/>
                <a:chOff x="8539" y="7700"/>
                <a:chExt cx="204" cy="182"/>
              </a:xfrm>
            </p:grpSpPr>
            <p:sp>
              <p:nvSpPr>
                <p:cNvPr id="46293" name="AutoShape 213">
                  <a:extLst>
                    <a:ext uri="{FF2B5EF4-FFF2-40B4-BE49-F238E27FC236}">
                      <a16:creationId xmlns:a16="http://schemas.microsoft.com/office/drawing/2014/main" id="{7CCE5F23-E2FF-4417-B5CA-AB0AA9EBF1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8550" y="7689"/>
                  <a:ext cx="182" cy="204"/>
                </a:xfrm>
                <a:prstGeom prst="flowChartDelay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1890000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294" name="Oval 214">
                  <a:extLst>
                    <a:ext uri="{FF2B5EF4-FFF2-40B4-BE49-F238E27FC236}">
                      <a16:creationId xmlns:a16="http://schemas.microsoft.com/office/drawing/2014/main" id="{E2447926-0C5B-4BBC-A598-BF1178A6C3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573" y="7734"/>
                  <a:ext cx="136" cy="9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295" name="Group 215">
                <a:extLst>
                  <a:ext uri="{FF2B5EF4-FFF2-40B4-BE49-F238E27FC236}">
                    <a16:creationId xmlns:a16="http://schemas.microsoft.com/office/drawing/2014/main" id="{D41B0A88-FEAC-495F-84C0-EBFFE115D72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682" y="6600"/>
                <a:ext cx="34" cy="30"/>
                <a:chOff x="8539" y="7700"/>
                <a:chExt cx="204" cy="182"/>
              </a:xfrm>
            </p:grpSpPr>
            <p:sp>
              <p:nvSpPr>
                <p:cNvPr id="46296" name="AutoShape 216">
                  <a:extLst>
                    <a:ext uri="{FF2B5EF4-FFF2-40B4-BE49-F238E27FC236}">
                      <a16:creationId xmlns:a16="http://schemas.microsoft.com/office/drawing/2014/main" id="{63C8C551-D65B-4BED-80FE-425013B3AF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8550" y="7689"/>
                  <a:ext cx="182" cy="204"/>
                </a:xfrm>
                <a:prstGeom prst="flowChartDelay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1890000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297" name="Oval 217">
                  <a:extLst>
                    <a:ext uri="{FF2B5EF4-FFF2-40B4-BE49-F238E27FC236}">
                      <a16:creationId xmlns:a16="http://schemas.microsoft.com/office/drawing/2014/main" id="{B1C86E2C-CEB8-49EA-89D3-6AADF6569E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573" y="7734"/>
                  <a:ext cx="136" cy="9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46298" name="Group 218">
            <a:extLst>
              <a:ext uri="{FF2B5EF4-FFF2-40B4-BE49-F238E27FC236}">
                <a16:creationId xmlns:a16="http://schemas.microsoft.com/office/drawing/2014/main" id="{080CEE00-840A-4DE3-BF7E-722E01FE2682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1268413"/>
            <a:ext cx="1584325" cy="711200"/>
            <a:chOff x="4491" y="6819"/>
            <a:chExt cx="2609" cy="1170"/>
          </a:xfrm>
        </p:grpSpPr>
        <p:sp>
          <p:nvSpPr>
            <p:cNvPr id="46299" name="Rectangle 219">
              <a:extLst>
                <a:ext uri="{FF2B5EF4-FFF2-40B4-BE49-F238E27FC236}">
                  <a16:creationId xmlns:a16="http://schemas.microsoft.com/office/drawing/2014/main" id="{6994CF53-38ED-4F44-AFAD-FB4A68EA5D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0" y="6857"/>
              <a:ext cx="2490" cy="1125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6300" name="Group 220">
              <a:extLst>
                <a:ext uri="{FF2B5EF4-FFF2-40B4-BE49-F238E27FC236}">
                  <a16:creationId xmlns:a16="http://schemas.microsoft.com/office/drawing/2014/main" id="{E1C38E7B-19F9-454E-BAB6-61DB07A881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91" y="6841"/>
              <a:ext cx="2609" cy="23"/>
              <a:chOff x="7938" y="6487"/>
              <a:chExt cx="3016" cy="226"/>
            </a:xfrm>
          </p:grpSpPr>
          <p:sp>
            <p:nvSpPr>
              <p:cNvPr id="46301" name="Rectangle 221">
                <a:extLst>
                  <a:ext uri="{FF2B5EF4-FFF2-40B4-BE49-F238E27FC236}">
                    <a16:creationId xmlns:a16="http://schemas.microsoft.com/office/drawing/2014/main" id="{F91A21BF-BF41-4751-92D7-F0E359CCC8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61" y="6498"/>
                <a:ext cx="2971" cy="204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tint val="50980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302" name="AutoShape 222">
                <a:extLst>
                  <a:ext uri="{FF2B5EF4-FFF2-40B4-BE49-F238E27FC236}">
                    <a16:creationId xmlns:a16="http://schemas.microsoft.com/office/drawing/2014/main" id="{DD96A2CB-4AB1-4860-B320-CC278E956A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8" y="6487"/>
                <a:ext cx="45" cy="22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303" name="AutoShape 223">
                <a:extLst>
                  <a:ext uri="{FF2B5EF4-FFF2-40B4-BE49-F238E27FC236}">
                    <a16:creationId xmlns:a16="http://schemas.microsoft.com/office/drawing/2014/main" id="{6012E84F-8755-47EF-9C25-67F72B707A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9" y="6487"/>
                <a:ext cx="45" cy="22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6304" name="Group 224">
              <a:extLst>
                <a:ext uri="{FF2B5EF4-FFF2-40B4-BE49-F238E27FC236}">
                  <a16:creationId xmlns:a16="http://schemas.microsoft.com/office/drawing/2014/main" id="{B8CA033F-63AB-4E1E-9254-5BD8A1077A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91" y="7966"/>
              <a:ext cx="2609" cy="23"/>
              <a:chOff x="7938" y="6487"/>
              <a:chExt cx="3016" cy="226"/>
            </a:xfrm>
          </p:grpSpPr>
          <p:sp>
            <p:nvSpPr>
              <p:cNvPr id="46305" name="Rectangle 225">
                <a:extLst>
                  <a:ext uri="{FF2B5EF4-FFF2-40B4-BE49-F238E27FC236}">
                    <a16:creationId xmlns:a16="http://schemas.microsoft.com/office/drawing/2014/main" id="{FC5C1F16-844A-43C7-A5FF-4417EE0E04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61" y="6498"/>
                <a:ext cx="2971" cy="204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tint val="50980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306" name="AutoShape 226">
                <a:extLst>
                  <a:ext uri="{FF2B5EF4-FFF2-40B4-BE49-F238E27FC236}">
                    <a16:creationId xmlns:a16="http://schemas.microsoft.com/office/drawing/2014/main" id="{CB58070D-EB22-434F-A347-5A02AA0953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8" y="6487"/>
                <a:ext cx="45" cy="22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307" name="AutoShape 227">
                <a:extLst>
                  <a:ext uri="{FF2B5EF4-FFF2-40B4-BE49-F238E27FC236}">
                    <a16:creationId xmlns:a16="http://schemas.microsoft.com/office/drawing/2014/main" id="{E6EA242C-068B-47AA-AA77-41A306EF88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9" y="6487"/>
                <a:ext cx="45" cy="22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6308" name="Group 228">
              <a:extLst>
                <a:ext uri="{FF2B5EF4-FFF2-40B4-BE49-F238E27FC236}">
                  <a16:creationId xmlns:a16="http://schemas.microsoft.com/office/drawing/2014/main" id="{E9A8B2DD-99E8-44CA-B5FE-F40720E0E7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8" y="6819"/>
              <a:ext cx="2116" cy="22"/>
              <a:chOff x="4872" y="6819"/>
              <a:chExt cx="2116" cy="22"/>
            </a:xfrm>
          </p:grpSpPr>
          <p:grpSp>
            <p:nvGrpSpPr>
              <p:cNvPr id="46309" name="Group 229">
                <a:extLst>
                  <a:ext uri="{FF2B5EF4-FFF2-40B4-BE49-F238E27FC236}">
                    <a16:creationId xmlns:a16="http://schemas.microsoft.com/office/drawing/2014/main" id="{DBB2CF82-AA84-46F8-973B-5E8AE5BFBC3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72" y="6819"/>
                <a:ext cx="25" cy="22"/>
                <a:chOff x="8539" y="7700"/>
                <a:chExt cx="204" cy="182"/>
              </a:xfrm>
            </p:grpSpPr>
            <p:sp>
              <p:nvSpPr>
                <p:cNvPr id="46310" name="AutoShape 230">
                  <a:extLst>
                    <a:ext uri="{FF2B5EF4-FFF2-40B4-BE49-F238E27FC236}">
                      <a16:creationId xmlns:a16="http://schemas.microsoft.com/office/drawing/2014/main" id="{D3B64FC8-2654-4AE9-89A6-51FD42EFBF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8550" y="7689"/>
                  <a:ext cx="182" cy="204"/>
                </a:xfrm>
                <a:prstGeom prst="flowChartDelay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1890000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311" name="Oval 231">
                  <a:extLst>
                    <a:ext uri="{FF2B5EF4-FFF2-40B4-BE49-F238E27FC236}">
                      <a16:creationId xmlns:a16="http://schemas.microsoft.com/office/drawing/2014/main" id="{3E16721D-B8C9-4818-B5FF-504A43EA62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573" y="7734"/>
                  <a:ext cx="136" cy="9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312" name="Group 232">
                <a:extLst>
                  <a:ext uri="{FF2B5EF4-FFF2-40B4-BE49-F238E27FC236}">
                    <a16:creationId xmlns:a16="http://schemas.microsoft.com/office/drawing/2014/main" id="{117DABF8-C015-4728-BC63-52A827B7705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963" y="6819"/>
                <a:ext cx="25" cy="22"/>
                <a:chOff x="8539" y="7700"/>
                <a:chExt cx="204" cy="182"/>
              </a:xfrm>
            </p:grpSpPr>
            <p:sp>
              <p:nvSpPr>
                <p:cNvPr id="46313" name="AutoShape 233">
                  <a:extLst>
                    <a:ext uri="{FF2B5EF4-FFF2-40B4-BE49-F238E27FC236}">
                      <a16:creationId xmlns:a16="http://schemas.microsoft.com/office/drawing/2014/main" id="{E7D43237-7D99-40A7-8FF2-0D5623E61D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8550" y="7689"/>
                  <a:ext cx="182" cy="204"/>
                </a:xfrm>
                <a:prstGeom prst="flowChartDelay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1890000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314" name="Oval 234">
                  <a:extLst>
                    <a:ext uri="{FF2B5EF4-FFF2-40B4-BE49-F238E27FC236}">
                      <a16:creationId xmlns:a16="http://schemas.microsoft.com/office/drawing/2014/main" id="{BD5E550E-F8F4-4BBE-951B-2FFA0E2155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573" y="7734"/>
                  <a:ext cx="136" cy="9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46328" name="Rectangle 248">
            <a:extLst>
              <a:ext uri="{FF2B5EF4-FFF2-40B4-BE49-F238E27FC236}">
                <a16:creationId xmlns:a16="http://schemas.microsoft.com/office/drawing/2014/main" id="{E6EDBA2B-6F43-4DE9-B256-3C0DB959A7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オフィスの備品</a:t>
            </a:r>
          </a:p>
        </p:txBody>
      </p:sp>
      <p:grpSp>
        <p:nvGrpSpPr>
          <p:cNvPr id="46329" name="Group 249">
            <a:extLst>
              <a:ext uri="{FF2B5EF4-FFF2-40B4-BE49-F238E27FC236}">
                <a16:creationId xmlns:a16="http://schemas.microsoft.com/office/drawing/2014/main" id="{76662D52-4137-4E08-85A6-943FF26CEEC8}"/>
              </a:ext>
            </a:extLst>
          </p:cNvPr>
          <p:cNvGrpSpPr>
            <a:grpSpLocks/>
          </p:cNvGrpSpPr>
          <p:nvPr/>
        </p:nvGrpSpPr>
        <p:grpSpPr bwMode="auto">
          <a:xfrm>
            <a:off x="2792413" y="5086350"/>
            <a:ext cx="673100" cy="1150938"/>
            <a:chOff x="5330" y="3947"/>
            <a:chExt cx="318" cy="544"/>
          </a:xfrm>
        </p:grpSpPr>
        <p:sp>
          <p:nvSpPr>
            <p:cNvPr id="46330" name="AutoShape 250">
              <a:extLst>
                <a:ext uri="{FF2B5EF4-FFF2-40B4-BE49-F238E27FC236}">
                  <a16:creationId xmlns:a16="http://schemas.microsoft.com/office/drawing/2014/main" id="{2E6CA951-829E-4BBD-845B-0A71B38053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3" y="3947"/>
              <a:ext cx="12" cy="522"/>
            </a:xfrm>
            <a:prstGeom prst="roundRect">
              <a:avLst>
                <a:gd name="adj" fmla="val 7144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331" name="AutoShape 251">
              <a:extLst>
                <a:ext uri="{FF2B5EF4-FFF2-40B4-BE49-F238E27FC236}">
                  <a16:creationId xmlns:a16="http://schemas.microsoft.com/office/drawing/2014/main" id="{26BE5229-411B-44E1-8228-44881721A4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0" y="3947"/>
              <a:ext cx="23" cy="522"/>
            </a:xfrm>
            <a:prstGeom prst="roundRect">
              <a:avLst>
                <a:gd name="adj" fmla="val 7144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332" name="AutoShape 252">
              <a:extLst>
                <a:ext uri="{FF2B5EF4-FFF2-40B4-BE49-F238E27FC236}">
                  <a16:creationId xmlns:a16="http://schemas.microsoft.com/office/drawing/2014/main" id="{1602BE83-79B5-47B3-ABF4-BC051A601A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5" y="3947"/>
              <a:ext cx="23" cy="522"/>
            </a:xfrm>
            <a:prstGeom prst="roundRect">
              <a:avLst>
                <a:gd name="adj" fmla="val 7144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333" name="AutoShape 253">
              <a:extLst>
                <a:ext uri="{FF2B5EF4-FFF2-40B4-BE49-F238E27FC236}">
                  <a16:creationId xmlns:a16="http://schemas.microsoft.com/office/drawing/2014/main" id="{ECF61CD5-10D3-44B3-B571-CC1CA4577C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0" y="4445"/>
              <a:ext cx="317" cy="46"/>
            </a:xfrm>
            <a:prstGeom prst="roundRect">
              <a:avLst>
                <a:gd name="adj" fmla="val 23912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52157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334" name="AutoShape 254">
              <a:extLst>
                <a:ext uri="{FF2B5EF4-FFF2-40B4-BE49-F238E27FC236}">
                  <a16:creationId xmlns:a16="http://schemas.microsoft.com/office/drawing/2014/main" id="{3DFCCA37-0FCB-442F-B96F-3AC8782A1A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0" y="4219"/>
              <a:ext cx="317" cy="22"/>
            </a:xfrm>
            <a:prstGeom prst="roundRect">
              <a:avLst>
                <a:gd name="adj" fmla="val 7144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335" name="AutoShape 255">
              <a:extLst>
                <a:ext uri="{FF2B5EF4-FFF2-40B4-BE49-F238E27FC236}">
                  <a16:creationId xmlns:a16="http://schemas.microsoft.com/office/drawing/2014/main" id="{18FF3D76-AC4D-4C87-B30D-988ED84234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0" y="3947"/>
              <a:ext cx="317" cy="22"/>
            </a:xfrm>
            <a:prstGeom prst="roundRect">
              <a:avLst>
                <a:gd name="adj" fmla="val 7144"/>
              </a:avLst>
            </a:prstGeom>
            <a:solidFill>
              <a:srgbClr val="333333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6336" name="Group 256">
            <a:extLst>
              <a:ext uri="{FF2B5EF4-FFF2-40B4-BE49-F238E27FC236}">
                <a16:creationId xmlns:a16="http://schemas.microsoft.com/office/drawing/2014/main" id="{A7F9FFE9-E63E-4BC6-9B52-7C6644A56928}"/>
              </a:ext>
            </a:extLst>
          </p:cNvPr>
          <p:cNvGrpSpPr>
            <a:grpSpLocks/>
          </p:cNvGrpSpPr>
          <p:nvPr/>
        </p:nvGrpSpPr>
        <p:grpSpPr bwMode="auto">
          <a:xfrm>
            <a:off x="920750" y="5084763"/>
            <a:ext cx="671513" cy="1152525"/>
            <a:chOff x="5693" y="3947"/>
            <a:chExt cx="317" cy="544"/>
          </a:xfrm>
        </p:grpSpPr>
        <p:sp>
          <p:nvSpPr>
            <p:cNvPr id="46337" name="AutoShape 257">
              <a:extLst>
                <a:ext uri="{FF2B5EF4-FFF2-40B4-BE49-F238E27FC236}">
                  <a16:creationId xmlns:a16="http://schemas.microsoft.com/office/drawing/2014/main" id="{B35E9063-7E8F-4AD1-9DE3-F3B58C43F9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3947"/>
              <a:ext cx="12" cy="522"/>
            </a:xfrm>
            <a:prstGeom prst="roundRect">
              <a:avLst>
                <a:gd name="adj" fmla="val 7144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338" name="AutoShape 258">
              <a:extLst>
                <a:ext uri="{FF2B5EF4-FFF2-40B4-BE49-F238E27FC236}">
                  <a16:creationId xmlns:a16="http://schemas.microsoft.com/office/drawing/2014/main" id="{C1458996-B88B-4E70-BC90-AD62AB82A8B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29925">
              <a:off x="5724" y="3955"/>
              <a:ext cx="12" cy="522"/>
            </a:xfrm>
            <a:prstGeom prst="roundRect">
              <a:avLst>
                <a:gd name="adj" fmla="val 7144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339" name="AutoShape 259">
              <a:extLst>
                <a:ext uri="{FF2B5EF4-FFF2-40B4-BE49-F238E27FC236}">
                  <a16:creationId xmlns:a16="http://schemas.microsoft.com/office/drawing/2014/main" id="{CD90129A-27AA-455D-A606-525BAF79A3B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29925" flipH="1">
              <a:off x="5967" y="3955"/>
              <a:ext cx="12" cy="522"/>
            </a:xfrm>
            <a:prstGeom prst="roundRect">
              <a:avLst>
                <a:gd name="adj" fmla="val 7144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340" name="AutoShape 260">
              <a:extLst>
                <a:ext uri="{FF2B5EF4-FFF2-40B4-BE49-F238E27FC236}">
                  <a16:creationId xmlns:a16="http://schemas.microsoft.com/office/drawing/2014/main" id="{D8DDB596-BD07-44FE-B301-500F95BA8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8" y="4445"/>
              <a:ext cx="227" cy="46"/>
            </a:xfrm>
            <a:custGeom>
              <a:avLst/>
              <a:gdLst>
                <a:gd name="G0" fmla="+- 476 0 0"/>
                <a:gd name="G1" fmla="+- 21600 0 476"/>
                <a:gd name="G2" fmla="*/ 476 1 2"/>
                <a:gd name="G3" fmla="+- 21600 0 G2"/>
                <a:gd name="G4" fmla="+/ 476 21600 2"/>
                <a:gd name="G5" fmla="+/ G1 0 2"/>
                <a:gd name="G6" fmla="*/ 21600 21600 476"/>
                <a:gd name="G7" fmla="*/ G6 1 2"/>
                <a:gd name="G8" fmla="+- 21600 0 G7"/>
                <a:gd name="G9" fmla="*/ 21600 1 2"/>
                <a:gd name="G10" fmla="+- 476 0 G9"/>
                <a:gd name="G11" fmla="?: G10 G8 0"/>
                <a:gd name="G12" fmla="?: G10 G7 21600"/>
                <a:gd name="T0" fmla="*/ 21362 w 21600"/>
                <a:gd name="T1" fmla="*/ 10800 h 21600"/>
                <a:gd name="T2" fmla="*/ 10800 w 21600"/>
                <a:gd name="T3" fmla="*/ 21600 h 21600"/>
                <a:gd name="T4" fmla="*/ 238 w 21600"/>
                <a:gd name="T5" fmla="*/ 10800 h 21600"/>
                <a:gd name="T6" fmla="*/ 10800 w 21600"/>
                <a:gd name="T7" fmla="*/ 0 h 21600"/>
                <a:gd name="T8" fmla="*/ 2038 w 21600"/>
                <a:gd name="T9" fmla="*/ 2038 h 21600"/>
                <a:gd name="T10" fmla="*/ 19562 w 21600"/>
                <a:gd name="T11" fmla="*/ 1956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76" y="21600"/>
                  </a:lnTo>
                  <a:lnTo>
                    <a:pt x="2112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341" name="AutoShape 261">
              <a:extLst>
                <a:ext uri="{FF2B5EF4-FFF2-40B4-BE49-F238E27FC236}">
                  <a16:creationId xmlns:a16="http://schemas.microsoft.com/office/drawing/2014/main" id="{5F7D9756-847D-4B3F-B4A0-2A92B32CF3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3" y="3947"/>
              <a:ext cx="317" cy="22"/>
            </a:xfrm>
            <a:custGeom>
              <a:avLst/>
              <a:gdLst>
                <a:gd name="G0" fmla="+- 204 0 0"/>
                <a:gd name="G1" fmla="+- 21600 0 204"/>
                <a:gd name="G2" fmla="*/ 204 1 2"/>
                <a:gd name="G3" fmla="+- 21600 0 G2"/>
                <a:gd name="G4" fmla="+/ 204 21600 2"/>
                <a:gd name="G5" fmla="+/ G1 0 2"/>
                <a:gd name="G6" fmla="*/ 21600 21600 204"/>
                <a:gd name="G7" fmla="*/ G6 1 2"/>
                <a:gd name="G8" fmla="+- 21600 0 G7"/>
                <a:gd name="G9" fmla="*/ 21600 1 2"/>
                <a:gd name="G10" fmla="+- 204 0 G9"/>
                <a:gd name="G11" fmla="?: G10 G8 0"/>
                <a:gd name="G12" fmla="?: G10 G7 21600"/>
                <a:gd name="T0" fmla="*/ 21498 w 21600"/>
                <a:gd name="T1" fmla="*/ 10800 h 21600"/>
                <a:gd name="T2" fmla="*/ 10800 w 21600"/>
                <a:gd name="T3" fmla="*/ 21600 h 21600"/>
                <a:gd name="T4" fmla="*/ 102 w 21600"/>
                <a:gd name="T5" fmla="*/ 10800 h 21600"/>
                <a:gd name="T6" fmla="*/ 10800 w 21600"/>
                <a:gd name="T7" fmla="*/ 0 h 21600"/>
                <a:gd name="T8" fmla="*/ 1902 w 21600"/>
                <a:gd name="T9" fmla="*/ 1902 h 21600"/>
                <a:gd name="T10" fmla="*/ 19698 w 21600"/>
                <a:gd name="T11" fmla="*/ 1969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04" y="21600"/>
                  </a:lnTo>
                  <a:lnTo>
                    <a:pt x="2139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342" name="AutoShape 262">
              <a:extLst>
                <a:ext uri="{FF2B5EF4-FFF2-40B4-BE49-F238E27FC236}">
                  <a16:creationId xmlns:a16="http://schemas.microsoft.com/office/drawing/2014/main" id="{D66D676D-97F4-4D62-B5DD-CC83A4B2A0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5" y="4219"/>
              <a:ext cx="273" cy="22"/>
            </a:xfrm>
            <a:custGeom>
              <a:avLst/>
              <a:gdLst>
                <a:gd name="G0" fmla="+- 475 0 0"/>
                <a:gd name="G1" fmla="+- 21600 0 475"/>
                <a:gd name="G2" fmla="*/ 475 1 2"/>
                <a:gd name="G3" fmla="+- 21600 0 G2"/>
                <a:gd name="G4" fmla="+/ 475 21600 2"/>
                <a:gd name="G5" fmla="+/ G1 0 2"/>
                <a:gd name="G6" fmla="*/ 21600 21600 475"/>
                <a:gd name="G7" fmla="*/ G6 1 2"/>
                <a:gd name="G8" fmla="+- 21600 0 G7"/>
                <a:gd name="G9" fmla="*/ 21600 1 2"/>
                <a:gd name="G10" fmla="+- 475 0 G9"/>
                <a:gd name="G11" fmla="?: G10 G8 0"/>
                <a:gd name="G12" fmla="?: G10 G7 21600"/>
                <a:gd name="T0" fmla="*/ 21362 w 21600"/>
                <a:gd name="T1" fmla="*/ 10800 h 21600"/>
                <a:gd name="T2" fmla="*/ 10800 w 21600"/>
                <a:gd name="T3" fmla="*/ 21600 h 21600"/>
                <a:gd name="T4" fmla="*/ 238 w 21600"/>
                <a:gd name="T5" fmla="*/ 10800 h 21600"/>
                <a:gd name="T6" fmla="*/ 10800 w 21600"/>
                <a:gd name="T7" fmla="*/ 0 h 21600"/>
                <a:gd name="T8" fmla="*/ 2038 w 21600"/>
                <a:gd name="T9" fmla="*/ 2038 h 21600"/>
                <a:gd name="T10" fmla="*/ 19562 w 21600"/>
                <a:gd name="T11" fmla="*/ 1956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75" y="21600"/>
                  </a:lnTo>
                  <a:lnTo>
                    <a:pt x="2112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6343" name="Group 263">
            <a:extLst>
              <a:ext uri="{FF2B5EF4-FFF2-40B4-BE49-F238E27FC236}">
                <a16:creationId xmlns:a16="http://schemas.microsoft.com/office/drawing/2014/main" id="{E33F6737-0CB7-4BED-9223-ACBA78AC2CB2}"/>
              </a:ext>
            </a:extLst>
          </p:cNvPr>
          <p:cNvGrpSpPr>
            <a:grpSpLocks/>
          </p:cNvGrpSpPr>
          <p:nvPr/>
        </p:nvGrpSpPr>
        <p:grpSpPr bwMode="auto">
          <a:xfrm>
            <a:off x="4448175" y="4797425"/>
            <a:ext cx="1025525" cy="1477963"/>
            <a:chOff x="3969" y="4309"/>
            <a:chExt cx="1306" cy="1883"/>
          </a:xfrm>
        </p:grpSpPr>
        <p:sp>
          <p:nvSpPr>
            <p:cNvPr id="46344" name="AutoShape 264">
              <a:extLst>
                <a:ext uri="{FF2B5EF4-FFF2-40B4-BE49-F238E27FC236}">
                  <a16:creationId xmlns:a16="http://schemas.microsoft.com/office/drawing/2014/main" id="{B527EDB2-2FB6-4426-A085-1FF28011BF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7" y="6056"/>
              <a:ext cx="114" cy="13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725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345" name="AutoShape 265">
              <a:extLst>
                <a:ext uri="{FF2B5EF4-FFF2-40B4-BE49-F238E27FC236}">
                  <a16:creationId xmlns:a16="http://schemas.microsoft.com/office/drawing/2014/main" id="{61C1A0C5-ECE2-4A17-8564-834FD0E9D1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3" y="6056"/>
              <a:ext cx="114" cy="13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725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346" name="Rectangle 266">
              <a:extLst>
                <a:ext uri="{FF2B5EF4-FFF2-40B4-BE49-F238E27FC236}">
                  <a16:creationId xmlns:a16="http://schemas.microsoft.com/office/drawing/2014/main" id="{D51E3ED0-5ED4-4EE3-B1A4-0942622E16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9" y="4309"/>
              <a:ext cx="1306" cy="1815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50000">
                  <a:srgbClr val="F0ECA2">
                    <a:gamma/>
                    <a:tint val="50980"/>
                    <a:invGamma/>
                  </a:srgbClr>
                </a:gs>
                <a:gs pos="100000">
                  <a:srgbClr val="F0ECA2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347" name="Rectangle 267">
              <a:extLst>
                <a:ext uri="{FF2B5EF4-FFF2-40B4-BE49-F238E27FC236}">
                  <a16:creationId xmlns:a16="http://schemas.microsoft.com/office/drawing/2014/main" id="{B3D377AB-915A-461D-8AA1-6262667CA4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7" y="4377"/>
              <a:ext cx="1179" cy="1679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50000">
                  <a:srgbClr val="F0ECA2">
                    <a:gamma/>
                    <a:tint val="50980"/>
                    <a:invGamma/>
                  </a:srgbClr>
                </a:gs>
                <a:gs pos="100000">
                  <a:srgbClr val="F0ECA2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348" name="Rectangle 268">
              <a:extLst>
                <a:ext uri="{FF2B5EF4-FFF2-40B4-BE49-F238E27FC236}">
                  <a16:creationId xmlns:a16="http://schemas.microsoft.com/office/drawing/2014/main" id="{3F86B2AD-4D7A-43CD-B18C-52AA46838E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4" y="4491"/>
              <a:ext cx="45" cy="181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15686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6349" name="Group 269">
              <a:extLst>
                <a:ext uri="{FF2B5EF4-FFF2-40B4-BE49-F238E27FC236}">
                  <a16:creationId xmlns:a16="http://schemas.microsoft.com/office/drawing/2014/main" id="{2EF71BD0-7A8D-441A-82D1-63D0952005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6" y="4468"/>
              <a:ext cx="38" cy="227"/>
              <a:chOff x="3470" y="6101"/>
              <a:chExt cx="91" cy="544"/>
            </a:xfrm>
          </p:grpSpPr>
          <p:sp>
            <p:nvSpPr>
              <p:cNvPr id="46350" name="Rectangle 270">
                <a:extLst>
                  <a:ext uri="{FF2B5EF4-FFF2-40B4-BE49-F238E27FC236}">
                    <a16:creationId xmlns:a16="http://schemas.microsoft.com/office/drawing/2014/main" id="{0FD5FD40-5FA6-48E1-A9A4-0311E10CCD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124"/>
                <a:ext cx="91" cy="113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15686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351" name="Rectangle 271">
                <a:extLst>
                  <a:ext uri="{FF2B5EF4-FFF2-40B4-BE49-F238E27FC236}">
                    <a16:creationId xmlns:a16="http://schemas.microsoft.com/office/drawing/2014/main" id="{6851530B-AA67-4827-89D9-5578A55470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237"/>
                <a:ext cx="91" cy="272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15686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352" name="Rectangle 272">
                <a:extLst>
                  <a:ext uri="{FF2B5EF4-FFF2-40B4-BE49-F238E27FC236}">
                    <a16:creationId xmlns:a16="http://schemas.microsoft.com/office/drawing/2014/main" id="{F158D795-BE07-430F-9AAE-FEF3B1ECFF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509"/>
                <a:ext cx="91" cy="113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15686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353" name="Rectangle 273">
                <a:extLst>
                  <a:ext uri="{FF2B5EF4-FFF2-40B4-BE49-F238E27FC236}">
                    <a16:creationId xmlns:a16="http://schemas.microsoft.com/office/drawing/2014/main" id="{0B626B2B-383D-427D-B848-CF407DD39A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623"/>
                <a:ext cx="91" cy="2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7451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7451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354" name="Rectangle 274">
                <a:extLst>
                  <a:ext uri="{FF2B5EF4-FFF2-40B4-BE49-F238E27FC236}">
                    <a16:creationId xmlns:a16="http://schemas.microsoft.com/office/drawing/2014/main" id="{F1197470-1C60-4086-9189-901587FE5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101"/>
                <a:ext cx="91" cy="2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7451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7451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6355" name="Rectangle 275">
              <a:extLst>
                <a:ext uri="{FF2B5EF4-FFF2-40B4-BE49-F238E27FC236}">
                  <a16:creationId xmlns:a16="http://schemas.microsoft.com/office/drawing/2014/main" id="{0FBE9C74-CEC1-433C-9C5F-E104EFDEF9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4" y="5738"/>
              <a:ext cx="45" cy="181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15686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6356" name="Group 276">
              <a:extLst>
                <a:ext uri="{FF2B5EF4-FFF2-40B4-BE49-F238E27FC236}">
                  <a16:creationId xmlns:a16="http://schemas.microsoft.com/office/drawing/2014/main" id="{E4015FC2-B87A-4C5B-8A95-AE7B342D44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6" y="5715"/>
              <a:ext cx="38" cy="227"/>
              <a:chOff x="3470" y="6101"/>
              <a:chExt cx="91" cy="544"/>
            </a:xfrm>
          </p:grpSpPr>
          <p:sp>
            <p:nvSpPr>
              <p:cNvPr id="46357" name="Rectangle 277">
                <a:extLst>
                  <a:ext uri="{FF2B5EF4-FFF2-40B4-BE49-F238E27FC236}">
                    <a16:creationId xmlns:a16="http://schemas.microsoft.com/office/drawing/2014/main" id="{E7E8CA13-586E-45B0-B1F2-9F0595BA9F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124"/>
                <a:ext cx="91" cy="113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15686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358" name="Rectangle 278">
                <a:extLst>
                  <a:ext uri="{FF2B5EF4-FFF2-40B4-BE49-F238E27FC236}">
                    <a16:creationId xmlns:a16="http://schemas.microsoft.com/office/drawing/2014/main" id="{569912EA-980E-4F4F-8CE6-D3B62B367E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237"/>
                <a:ext cx="91" cy="272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15686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359" name="Rectangle 279">
                <a:extLst>
                  <a:ext uri="{FF2B5EF4-FFF2-40B4-BE49-F238E27FC236}">
                    <a16:creationId xmlns:a16="http://schemas.microsoft.com/office/drawing/2014/main" id="{F0CFB241-BFB7-4EB8-AC9A-61C357AB52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509"/>
                <a:ext cx="91" cy="113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15686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360" name="Rectangle 280">
                <a:extLst>
                  <a:ext uri="{FF2B5EF4-FFF2-40B4-BE49-F238E27FC236}">
                    <a16:creationId xmlns:a16="http://schemas.microsoft.com/office/drawing/2014/main" id="{A1B597C8-0ACF-4A04-A0AB-F056758FC9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623"/>
                <a:ext cx="91" cy="2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7451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7451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361" name="Rectangle 281">
                <a:extLst>
                  <a:ext uri="{FF2B5EF4-FFF2-40B4-BE49-F238E27FC236}">
                    <a16:creationId xmlns:a16="http://schemas.microsoft.com/office/drawing/2014/main" id="{6485317D-8F4C-4EE6-A70B-BB7FDA31A9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101"/>
                <a:ext cx="91" cy="2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7451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7451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6362" name="Rectangle 282">
              <a:extLst>
                <a:ext uri="{FF2B5EF4-FFF2-40B4-BE49-F238E27FC236}">
                  <a16:creationId xmlns:a16="http://schemas.microsoft.com/office/drawing/2014/main" id="{10EB6FCB-4470-4F48-8339-FE39713547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7" y="5103"/>
              <a:ext cx="590" cy="22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363" name="Oval 283">
              <a:extLst>
                <a:ext uri="{FF2B5EF4-FFF2-40B4-BE49-F238E27FC236}">
                  <a16:creationId xmlns:a16="http://schemas.microsoft.com/office/drawing/2014/main" id="{CD6CDEDC-2EA9-4CD5-A4C0-F21FA0BF92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3" y="5103"/>
              <a:ext cx="227" cy="227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364" name="Freeform 284">
              <a:extLst>
                <a:ext uri="{FF2B5EF4-FFF2-40B4-BE49-F238E27FC236}">
                  <a16:creationId xmlns:a16="http://schemas.microsoft.com/office/drawing/2014/main" id="{5E71DD39-D993-4639-BDAA-A189CC128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2" y="5171"/>
              <a:ext cx="386" cy="91"/>
            </a:xfrm>
            <a:custGeom>
              <a:avLst/>
              <a:gdLst>
                <a:gd name="T0" fmla="*/ 657 w 816"/>
                <a:gd name="T1" fmla="*/ 0 h 227"/>
                <a:gd name="T2" fmla="*/ 0 w 816"/>
                <a:gd name="T3" fmla="*/ 113 h 227"/>
                <a:gd name="T4" fmla="*/ 657 w 816"/>
                <a:gd name="T5" fmla="*/ 227 h 227"/>
                <a:gd name="T6" fmla="*/ 816 w 816"/>
                <a:gd name="T7" fmla="*/ 113 h 227"/>
                <a:gd name="T8" fmla="*/ 657 w 816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6" h="227">
                  <a:moveTo>
                    <a:pt x="657" y="0"/>
                  </a:moveTo>
                  <a:cubicBezTo>
                    <a:pt x="521" y="0"/>
                    <a:pt x="0" y="75"/>
                    <a:pt x="0" y="113"/>
                  </a:cubicBezTo>
                  <a:cubicBezTo>
                    <a:pt x="0" y="151"/>
                    <a:pt x="521" y="227"/>
                    <a:pt x="657" y="227"/>
                  </a:cubicBezTo>
                  <a:cubicBezTo>
                    <a:pt x="793" y="227"/>
                    <a:pt x="816" y="151"/>
                    <a:pt x="816" y="113"/>
                  </a:cubicBezTo>
                  <a:cubicBezTo>
                    <a:pt x="816" y="75"/>
                    <a:pt x="793" y="0"/>
                    <a:pt x="65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 w="31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365" name="Oval 285">
              <a:extLst>
                <a:ext uri="{FF2B5EF4-FFF2-40B4-BE49-F238E27FC236}">
                  <a16:creationId xmlns:a16="http://schemas.microsoft.com/office/drawing/2014/main" id="{2528E566-C165-4F23-9593-99966BBD6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9" y="5149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366" name="Rectangle 286">
              <a:extLst>
                <a:ext uri="{FF2B5EF4-FFF2-40B4-BE49-F238E27FC236}">
                  <a16:creationId xmlns:a16="http://schemas.microsoft.com/office/drawing/2014/main" id="{15258C77-A951-4663-A8F0-5F91BAFBD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3" y="5103"/>
              <a:ext cx="23" cy="227"/>
            </a:xfrm>
            <a:prstGeom prst="rect">
              <a:avLst/>
            </a:prstGeom>
            <a:gradFill rotWithShape="1">
              <a:gsLst>
                <a:gs pos="0">
                  <a:srgbClr val="969696">
                    <a:gamma/>
                    <a:tint val="60392"/>
                    <a:invGamma/>
                  </a:srgbClr>
                </a:gs>
                <a:gs pos="50000">
                  <a:srgbClr val="969696"/>
                </a:gs>
                <a:gs pos="100000">
                  <a:srgbClr val="969696">
                    <a:gamma/>
                    <a:tint val="6039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6367" name="Group 287">
            <a:extLst>
              <a:ext uri="{FF2B5EF4-FFF2-40B4-BE49-F238E27FC236}">
                <a16:creationId xmlns:a16="http://schemas.microsoft.com/office/drawing/2014/main" id="{233CA6A6-FA6D-455F-ACA4-9090A9964EE7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4797425"/>
            <a:ext cx="1025525" cy="1477963"/>
            <a:chOff x="5330" y="4309"/>
            <a:chExt cx="1306" cy="1883"/>
          </a:xfrm>
        </p:grpSpPr>
        <p:sp>
          <p:nvSpPr>
            <p:cNvPr id="46368" name="AutoShape 288">
              <a:extLst>
                <a:ext uri="{FF2B5EF4-FFF2-40B4-BE49-F238E27FC236}">
                  <a16:creationId xmlns:a16="http://schemas.microsoft.com/office/drawing/2014/main" id="{4833BD37-8D69-4C1C-9A0B-2A2F19E87F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8" y="6056"/>
              <a:ext cx="114" cy="13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725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369" name="AutoShape 289">
              <a:extLst>
                <a:ext uri="{FF2B5EF4-FFF2-40B4-BE49-F238E27FC236}">
                  <a16:creationId xmlns:a16="http://schemas.microsoft.com/office/drawing/2014/main" id="{687089B1-B5E4-46C9-9329-BCF2497B48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64" y="6056"/>
              <a:ext cx="114" cy="13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725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370" name="Rectangle 290">
              <a:extLst>
                <a:ext uri="{FF2B5EF4-FFF2-40B4-BE49-F238E27FC236}">
                  <a16:creationId xmlns:a16="http://schemas.microsoft.com/office/drawing/2014/main" id="{197A8B79-B192-4795-BB26-F5A7CC0F19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0" y="4309"/>
              <a:ext cx="1306" cy="1815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9804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371" name="Rectangle 291">
              <a:extLst>
                <a:ext uri="{FF2B5EF4-FFF2-40B4-BE49-F238E27FC236}">
                  <a16:creationId xmlns:a16="http://schemas.microsoft.com/office/drawing/2014/main" id="{936DC7F6-321E-49D1-9A05-0DB61ED5C2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8" y="4377"/>
              <a:ext cx="1179" cy="167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9804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372" name="Rectangle 292">
              <a:extLst>
                <a:ext uri="{FF2B5EF4-FFF2-40B4-BE49-F238E27FC236}">
                  <a16:creationId xmlns:a16="http://schemas.microsoft.com/office/drawing/2014/main" id="{765A7948-9AFF-4A70-A676-AE96130C5E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5" y="4491"/>
              <a:ext cx="45" cy="181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15686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6373" name="Group 293">
              <a:extLst>
                <a:ext uri="{FF2B5EF4-FFF2-40B4-BE49-F238E27FC236}">
                  <a16:creationId xmlns:a16="http://schemas.microsoft.com/office/drawing/2014/main" id="{88CFF078-FD3A-4D03-A770-3238F7086D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77" y="4468"/>
              <a:ext cx="38" cy="227"/>
              <a:chOff x="3470" y="6101"/>
              <a:chExt cx="91" cy="544"/>
            </a:xfrm>
          </p:grpSpPr>
          <p:sp>
            <p:nvSpPr>
              <p:cNvPr id="46374" name="Rectangle 294">
                <a:extLst>
                  <a:ext uri="{FF2B5EF4-FFF2-40B4-BE49-F238E27FC236}">
                    <a16:creationId xmlns:a16="http://schemas.microsoft.com/office/drawing/2014/main" id="{AB4DE7E0-B0AE-4A61-B305-E9359E5271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124"/>
                <a:ext cx="91" cy="113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15686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375" name="Rectangle 295">
                <a:extLst>
                  <a:ext uri="{FF2B5EF4-FFF2-40B4-BE49-F238E27FC236}">
                    <a16:creationId xmlns:a16="http://schemas.microsoft.com/office/drawing/2014/main" id="{8D2657B0-7AC8-42C2-9E76-BBC1E317B6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237"/>
                <a:ext cx="91" cy="272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15686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376" name="Rectangle 296">
                <a:extLst>
                  <a:ext uri="{FF2B5EF4-FFF2-40B4-BE49-F238E27FC236}">
                    <a16:creationId xmlns:a16="http://schemas.microsoft.com/office/drawing/2014/main" id="{EC73C80F-792F-449E-9A12-EF082A467D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509"/>
                <a:ext cx="91" cy="113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15686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377" name="Rectangle 297">
                <a:extLst>
                  <a:ext uri="{FF2B5EF4-FFF2-40B4-BE49-F238E27FC236}">
                    <a16:creationId xmlns:a16="http://schemas.microsoft.com/office/drawing/2014/main" id="{8C7AA8C4-2685-488C-ADB5-FDB77A478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623"/>
                <a:ext cx="91" cy="2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7451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7451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378" name="Rectangle 298">
                <a:extLst>
                  <a:ext uri="{FF2B5EF4-FFF2-40B4-BE49-F238E27FC236}">
                    <a16:creationId xmlns:a16="http://schemas.microsoft.com/office/drawing/2014/main" id="{941A0306-0F4D-45B4-883C-464AAF9C94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101"/>
                <a:ext cx="91" cy="2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7451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7451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6379" name="Rectangle 299">
              <a:extLst>
                <a:ext uri="{FF2B5EF4-FFF2-40B4-BE49-F238E27FC236}">
                  <a16:creationId xmlns:a16="http://schemas.microsoft.com/office/drawing/2014/main" id="{1EFF7877-61F5-411C-B459-5F9686950F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5" y="5738"/>
              <a:ext cx="45" cy="181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15686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6380" name="Group 300">
              <a:extLst>
                <a:ext uri="{FF2B5EF4-FFF2-40B4-BE49-F238E27FC236}">
                  <a16:creationId xmlns:a16="http://schemas.microsoft.com/office/drawing/2014/main" id="{5C0FE5A9-8E06-4BAF-9728-7B4EBAC53A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77" y="5715"/>
              <a:ext cx="38" cy="227"/>
              <a:chOff x="3470" y="6101"/>
              <a:chExt cx="91" cy="544"/>
            </a:xfrm>
          </p:grpSpPr>
          <p:sp>
            <p:nvSpPr>
              <p:cNvPr id="46381" name="Rectangle 301">
                <a:extLst>
                  <a:ext uri="{FF2B5EF4-FFF2-40B4-BE49-F238E27FC236}">
                    <a16:creationId xmlns:a16="http://schemas.microsoft.com/office/drawing/2014/main" id="{3F2EF7B4-223F-4538-89B9-092A9671F3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124"/>
                <a:ext cx="91" cy="113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15686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382" name="Rectangle 302">
                <a:extLst>
                  <a:ext uri="{FF2B5EF4-FFF2-40B4-BE49-F238E27FC236}">
                    <a16:creationId xmlns:a16="http://schemas.microsoft.com/office/drawing/2014/main" id="{E6182687-9256-4020-B62D-7BAA3F6720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237"/>
                <a:ext cx="91" cy="272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15686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383" name="Rectangle 303">
                <a:extLst>
                  <a:ext uri="{FF2B5EF4-FFF2-40B4-BE49-F238E27FC236}">
                    <a16:creationId xmlns:a16="http://schemas.microsoft.com/office/drawing/2014/main" id="{BF965F0E-01C4-4139-A733-6A0ECB746F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509"/>
                <a:ext cx="91" cy="113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15686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384" name="Rectangle 304">
                <a:extLst>
                  <a:ext uri="{FF2B5EF4-FFF2-40B4-BE49-F238E27FC236}">
                    <a16:creationId xmlns:a16="http://schemas.microsoft.com/office/drawing/2014/main" id="{49DD4DEF-444E-4998-B82F-FF1787121F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623"/>
                <a:ext cx="91" cy="2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7451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7451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385" name="Rectangle 305">
                <a:extLst>
                  <a:ext uri="{FF2B5EF4-FFF2-40B4-BE49-F238E27FC236}">
                    <a16:creationId xmlns:a16="http://schemas.microsoft.com/office/drawing/2014/main" id="{08AAB086-DE4F-4919-9E4C-26477706ED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101"/>
                <a:ext cx="91" cy="2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7451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7451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6386" name="Rectangle 306">
              <a:extLst>
                <a:ext uri="{FF2B5EF4-FFF2-40B4-BE49-F238E27FC236}">
                  <a16:creationId xmlns:a16="http://schemas.microsoft.com/office/drawing/2014/main" id="{E6542BC5-1ACB-4F4E-9370-DB188F81BB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8" y="5103"/>
              <a:ext cx="590" cy="22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387" name="Oval 307">
              <a:extLst>
                <a:ext uri="{FF2B5EF4-FFF2-40B4-BE49-F238E27FC236}">
                  <a16:creationId xmlns:a16="http://schemas.microsoft.com/office/drawing/2014/main" id="{AA3D62C2-ACEC-45A2-834D-A23F7C6BDC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4" y="5103"/>
              <a:ext cx="227" cy="227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388" name="Freeform 308">
              <a:extLst>
                <a:ext uri="{FF2B5EF4-FFF2-40B4-BE49-F238E27FC236}">
                  <a16:creationId xmlns:a16="http://schemas.microsoft.com/office/drawing/2014/main" id="{1ADE7720-7DCD-46FC-8A15-154ADD443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3" y="5171"/>
              <a:ext cx="386" cy="91"/>
            </a:xfrm>
            <a:custGeom>
              <a:avLst/>
              <a:gdLst>
                <a:gd name="T0" fmla="*/ 657 w 816"/>
                <a:gd name="T1" fmla="*/ 0 h 227"/>
                <a:gd name="T2" fmla="*/ 0 w 816"/>
                <a:gd name="T3" fmla="*/ 113 h 227"/>
                <a:gd name="T4" fmla="*/ 657 w 816"/>
                <a:gd name="T5" fmla="*/ 227 h 227"/>
                <a:gd name="T6" fmla="*/ 816 w 816"/>
                <a:gd name="T7" fmla="*/ 113 h 227"/>
                <a:gd name="T8" fmla="*/ 657 w 816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6" h="227">
                  <a:moveTo>
                    <a:pt x="657" y="0"/>
                  </a:moveTo>
                  <a:cubicBezTo>
                    <a:pt x="521" y="0"/>
                    <a:pt x="0" y="75"/>
                    <a:pt x="0" y="113"/>
                  </a:cubicBezTo>
                  <a:cubicBezTo>
                    <a:pt x="0" y="151"/>
                    <a:pt x="521" y="227"/>
                    <a:pt x="657" y="227"/>
                  </a:cubicBezTo>
                  <a:cubicBezTo>
                    <a:pt x="793" y="227"/>
                    <a:pt x="816" y="151"/>
                    <a:pt x="816" y="113"/>
                  </a:cubicBezTo>
                  <a:cubicBezTo>
                    <a:pt x="816" y="75"/>
                    <a:pt x="793" y="0"/>
                    <a:pt x="65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 w="31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389" name="Oval 309">
              <a:extLst>
                <a:ext uri="{FF2B5EF4-FFF2-40B4-BE49-F238E27FC236}">
                  <a16:creationId xmlns:a16="http://schemas.microsoft.com/office/drawing/2014/main" id="{CAFA19E9-0B93-4FDC-AF63-EBF193F8F8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20" y="5149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390" name="Rectangle 310">
              <a:extLst>
                <a:ext uri="{FF2B5EF4-FFF2-40B4-BE49-F238E27FC236}">
                  <a16:creationId xmlns:a16="http://schemas.microsoft.com/office/drawing/2014/main" id="{2CB788A9-D539-43BC-81F6-CB7C507DA2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4" y="5103"/>
              <a:ext cx="23" cy="227"/>
            </a:xfrm>
            <a:prstGeom prst="rect">
              <a:avLst/>
            </a:prstGeom>
            <a:gradFill rotWithShape="1">
              <a:gsLst>
                <a:gs pos="0">
                  <a:srgbClr val="969696">
                    <a:gamma/>
                    <a:tint val="60392"/>
                    <a:invGamma/>
                  </a:srgbClr>
                </a:gs>
                <a:gs pos="50000">
                  <a:srgbClr val="969696"/>
                </a:gs>
                <a:gs pos="100000">
                  <a:srgbClr val="969696">
                    <a:gamma/>
                    <a:tint val="6039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6391" name="Group 311">
            <a:extLst>
              <a:ext uri="{FF2B5EF4-FFF2-40B4-BE49-F238E27FC236}">
                <a16:creationId xmlns:a16="http://schemas.microsoft.com/office/drawing/2014/main" id="{2C047EAC-20CB-485D-BC86-45D55BC40D03}"/>
              </a:ext>
            </a:extLst>
          </p:cNvPr>
          <p:cNvGrpSpPr>
            <a:grpSpLocks/>
          </p:cNvGrpSpPr>
          <p:nvPr/>
        </p:nvGrpSpPr>
        <p:grpSpPr bwMode="auto">
          <a:xfrm>
            <a:off x="8016875" y="4724400"/>
            <a:ext cx="1328738" cy="1546225"/>
            <a:chOff x="4627" y="4015"/>
            <a:chExt cx="1928" cy="2244"/>
          </a:xfrm>
        </p:grpSpPr>
        <p:grpSp>
          <p:nvGrpSpPr>
            <p:cNvPr id="46392" name="Group 312">
              <a:extLst>
                <a:ext uri="{FF2B5EF4-FFF2-40B4-BE49-F238E27FC236}">
                  <a16:creationId xmlns:a16="http://schemas.microsoft.com/office/drawing/2014/main" id="{58ACE964-DD57-4E54-9946-8A60026289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66" y="6078"/>
              <a:ext cx="113" cy="181"/>
              <a:chOff x="4831" y="6532"/>
              <a:chExt cx="113" cy="181"/>
            </a:xfrm>
          </p:grpSpPr>
          <p:sp>
            <p:nvSpPr>
              <p:cNvPr id="46393" name="Rectangle 313">
                <a:extLst>
                  <a:ext uri="{FF2B5EF4-FFF2-40B4-BE49-F238E27FC236}">
                    <a16:creationId xmlns:a16="http://schemas.microsoft.com/office/drawing/2014/main" id="{E731E6FA-C611-44B5-806C-6BA65AE9B2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5" y="6532"/>
                <a:ext cx="45" cy="11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6394" name="Group 314">
                <a:extLst>
                  <a:ext uri="{FF2B5EF4-FFF2-40B4-BE49-F238E27FC236}">
                    <a16:creationId xmlns:a16="http://schemas.microsoft.com/office/drawing/2014/main" id="{DC78089B-299C-4517-B3E6-4B602D04D8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31" y="6600"/>
                <a:ext cx="113" cy="113"/>
                <a:chOff x="4831" y="6600"/>
                <a:chExt cx="113" cy="113"/>
              </a:xfrm>
            </p:grpSpPr>
            <p:sp>
              <p:nvSpPr>
                <p:cNvPr id="46395" name="Rectangle 315">
                  <a:extLst>
                    <a:ext uri="{FF2B5EF4-FFF2-40B4-BE49-F238E27FC236}">
                      <a16:creationId xmlns:a16="http://schemas.microsoft.com/office/drawing/2014/main" id="{D86B4054-924D-46CE-A49D-2C83ED00AE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31" y="6600"/>
                  <a:ext cx="45" cy="11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396" name="Rectangle 316">
                  <a:extLst>
                    <a:ext uri="{FF2B5EF4-FFF2-40B4-BE49-F238E27FC236}">
                      <a16:creationId xmlns:a16="http://schemas.microsoft.com/office/drawing/2014/main" id="{C1335BA9-4730-49F1-B641-683D5604F6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9" y="6600"/>
                  <a:ext cx="45" cy="11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6397" name="Group 317">
              <a:extLst>
                <a:ext uri="{FF2B5EF4-FFF2-40B4-BE49-F238E27FC236}">
                  <a16:creationId xmlns:a16="http://schemas.microsoft.com/office/drawing/2014/main" id="{E42DA555-4798-42A4-B897-14D9B8A44D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96" y="6078"/>
              <a:ext cx="113" cy="181"/>
              <a:chOff x="4831" y="6532"/>
              <a:chExt cx="113" cy="181"/>
            </a:xfrm>
          </p:grpSpPr>
          <p:sp>
            <p:nvSpPr>
              <p:cNvPr id="46398" name="Rectangle 318">
                <a:extLst>
                  <a:ext uri="{FF2B5EF4-FFF2-40B4-BE49-F238E27FC236}">
                    <a16:creationId xmlns:a16="http://schemas.microsoft.com/office/drawing/2014/main" id="{FBE139F3-0FC6-4930-94C0-F3A7EEA9C4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5" y="6532"/>
                <a:ext cx="45" cy="11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6399" name="Group 319">
                <a:extLst>
                  <a:ext uri="{FF2B5EF4-FFF2-40B4-BE49-F238E27FC236}">
                    <a16:creationId xmlns:a16="http://schemas.microsoft.com/office/drawing/2014/main" id="{B6084D4E-C3CC-43B9-AE8D-BC97CD29B8C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31" y="6600"/>
                <a:ext cx="113" cy="113"/>
                <a:chOff x="4831" y="6600"/>
                <a:chExt cx="113" cy="113"/>
              </a:xfrm>
            </p:grpSpPr>
            <p:sp>
              <p:nvSpPr>
                <p:cNvPr id="46400" name="Rectangle 320">
                  <a:extLst>
                    <a:ext uri="{FF2B5EF4-FFF2-40B4-BE49-F238E27FC236}">
                      <a16:creationId xmlns:a16="http://schemas.microsoft.com/office/drawing/2014/main" id="{90BFEC92-9840-4A3B-8F4A-92BF34C2E9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31" y="6600"/>
                  <a:ext cx="45" cy="11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401" name="Rectangle 321">
                  <a:extLst>
                    <a:ext uri="{FF2B5EF4-FFF2-40B4-BE49-F238E27FC236}">
                      <a16:creationId xmlns:a16="http://schemas.microsoft.com/office/drawing/2014/main" id="{A7786D49-8450-42A2-B3BC-01BF42ACF2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9" y="6600"/>
                  <a:ext cx="45" cy="11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6402" name="Group 322">
              <a:extLst>
                <a:ext uri="{FF2B5EF4-FFF2-40B4-BE49-F238E27FC236}">
                  <a16:creationId xmlns:a16="http://schemas.microsoft.com/office/drawing/2014/main" id="{CC6FA6FB-DAA3-46C3-AA23-E14E58FF10E6}"/>
                </a:ext>
              </a:extLst>
            </p:cNvPr>
            <p:cNvGrpSpPr>
              <a:grpSpLocks/>
            </p:cNvGrpSpPr>
            <p:nvPr/>
          </p:nvGrpSpPr>
          <p:grpSpPr bwMode="auto">
            <a:xfrm rot="11084717">
              <a:off x="4627" y="5353"/>
              <a:ext cx="1043" cy="46"/>
              <a:chOff x="5171" y="6441"/>
              <a:chExt cx="1043" cy="46"/>
            </a:xfrm>
          </p:grpSpPr>
          <p:sp>
            <p:nvSpPr>
              <p:cNvPr id="46403" name="AutoShape 323">
                <a:extLst>
                  <a:ext uri="{FF2B5EF4-FFF2-40B4-BE49-F238E27FC236}">
                    <a16:creationId xmlns:a16="http://schemas.microsoft.com/office/drawing/2014/main" id="{C658923D-A202-4DD2-8084-78205564F6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5171" y="6441"/>
                <a:ext cx="1043" cy="23"/>
              </a:xfrm>
              <a:custGeom>
                <a:avLst/>
                <a:gdLst>
                  <a:gd name="G0" fmla="+- 289 0 0"/>
                  <a:gd name="G1" fmla="+- 21600 0 289"/>
                  <a:gd name="G2" fmla="*/ 289 1 2"/>
                  <a:gd name="G3" fmla="+- 21600 0 G2"/>
                  <a:gd name="G4" fmla="+/ 289 21600 2"/>
                  <a:gd name="G5" fmla="+/ G1 0 2"/>
                  <a:gd name="G6" fmla="*/ 21600 21600 289"/>
                  <a:gd name="G7" fmla="*/ G6 1 2"/>
                  <a:gd name="G8" fmla="+- 21600 0 G7"/>
                  <a:gd name="G9" fmla="*/ 21600 1 2"/>
                  <a:gd name="G10" fmla="+- 289 0 G9"/>
                  <a:gd name="G11" fmla="?: G10 G8 0"/>
                  <a:gd name="G12" fmla="?: G10 G7 21600"/>
                  <a:gd name="T0" fmla="*/ 21455 w 21600"/>
                  <a:gd name="T1" fmla="*/ 10800 h 21600"/>
                  <a:gd name="T2" fmla="*/ 10800 w 21600"/>
                  <a:gd name="T3" fmla="*/ 21600 h 21600"/>
                  <a:gd name="T4" fmla="*/ 145 w 21600"/>
                  <a:gd name="T5" fmla="*/ 10800 h 21600"/>
                  <a:gd name="T6" fmla="*/ 10800 w 21600"/>
                  <a:gd name="T7" fmla="*/ 0 h 21600"/>
                  <a:gd name="T8" fmla="*/ 1945 w 21600"/>
                  <a:gd name="T9" fmla="*/ 1945 h 21600"/>
                  <a:gd name="T10" fmla="*/ 19655 w 21600"/>
                  <a:gd name="T11" fmla="*/ 1965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89" y="21600"/>
                    </a:lnTo>
                    <a:lnTo>
                      <a:pt x="2131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8080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404" name="AutoShape 324">
                <a:extLst>
                  <a:ext uri="{FF2B5EF4-FFF2-40B4-BE49-F238E27FC236}">
                    <a16:creationId xmlns:a16="http://schemas.microsoft.com/office/drawing/2014/main" id="{88C080A2-7E5E-48EA-9952-ED6BF3B14D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171" y="6464"/>
                <a:ext cx="590" cy="23"/>
              </a:xfrm>
              <a:custGeom>
                <a:avLst/>
                <a:gdLst>
                  <a:gd name="G0" fmla="+- 289 0 0"/>
                  <a:gd name="G1" fmla="+- 21600 0 289"/>
                  <a:gd name="G2" fmla="*/ 289 1 2"/>
                  <a:gd name="G3" fmla="+- 21600 0 G2"/>
                  <a:gd name="G4" fmla="+/ 289 21600 2"/>
                  <a:gd name="G5" fmla="+/ G1 0 2"/>
                  <a:gd name="G6" fmla="*/ 21600 21600 289"/>
                  <a:gd name="G7" fmla="*/ G6 1 2"/>
                  <a:gd name="G8" fmla="+- 21600 0 G7"/>
                  <a:gd name="G9" fmla="*/ 21600 1 2"/>
                  <a:gd name="G10" fmla="+- 289 0 G9"/>
                  <a:gd name="G11" fmla="?: G10 G8 0"/>
                  <a:gd name="G12" fmla="?: G10 G7 21600"/>
                  <a:gd name="T0" fmla="*/ 21455 w 21600"/>
                  <a:gd name="T1" fmla="*/ 10800 h 21600"/>
                  <a:gd name="T2" fmla="*/ 10800 w 21600"/>
                  <a:gd name="T3" fmla="*/ 21600 h 21600"/>
                  <a:gd name="T4" fmla="*/ 145 w 21600"/>
                  <a:gd name="T5" fmla="*/ 10800 h 21600"/>
                  <a:gd name="T6" fmla="*/ 10800 w 21600"/>
                  <a:gd name="T7" fmla="*/ 0 h 21600"/>
                  <a:gd name="T8" fmla="*/ 1945 w 21600"/>
                  <a:gd name="T9" fmla="*/ 1945 h 21600"/>
                  <a:gd name="T10" fmla="*/ 19655 w 21600"/>
                  <a:gd name="T11" fmla="*/ 1965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89" y="21600"/>
                    </a:lnTo>
                    <a:lnTo>
                      <a:pt x="2131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8080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6405" name="AutoShape 325">
              <a:extLst>
                <a:ext uri="{FF2B5EF4-FFF2-40B4-BE49-F238E27FC236}">
                  <a16:creationId xmlns:a16="http://schemas.microsoft.com/office/drawing/2014/main" id="{BBCAC7E7-4471-4237-B91D-0EF9D7695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5" y="4718"/>
              <a:ext cx="204" cy="61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406" name="AutoShape 326">
              <a:extLst>
                <a:ext uri="{FF2B5EF4-FFF2-40B4-BE49-F238E27FC236}">
                  <a16:creationId xmlns:a16="http://schemas.microsoft.com/office/drawing/2014/main" id="{B9B25308-582A-4B43-AF5A-A16FB7BD71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2" y="5239"/>
              <a:ext cx="204" cy="22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6407" name="Group 327">
              <a:extLst>
                <a:ext uri="{FF2B5EF4-FFF2-40B4-BE49-F238E27FC236}">
                  <a16:creationId xmlns:a16="http://schemas.microsoft.com/office/drawing/2014/main" id="{2EC65941-156D-4B0F-BCC6-B23CE40C7E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1" y="5897"/>
              <a:ext cx="1134" cy="181"/>
              <a:chOff x="5421" y="5897"/>
              <a:chExt cx="1134" cy="181"/>
            </a:xfrm>
          </p:grpSpPr>
          <p:sp>
            <p:nvSpPr>
              <p:cNvPr id="46408" name="Rectangle 328">
                <a:extLst>
                  <a:ext uri="{FF2B5EF4-FFF2-40B4-BE49-F238E27FC236}">
                    <a16:creationId xmlns:a16="http://schemas.microsoft.com/office/drawing/2014/main" id="{1EE5295E-ED1E-4175-B691-55917AC1F5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5897"/>
                <a:ext cx="1134" cy="18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409" name="Rectangle 329">
                <a:extLst>
                  <a:ext uri="{FF2B5EF4-FFF2-40B4-BE49-F238E27FC236}">
                    <a16:creationId xmlns:a16="http://schemas.microsoft.com/office/drawing/2014/main" id="{3394B421-284D-4D7E-A380-7A81FA9AEF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9" y="5988"/>
                <a:ext cx="817" cy="6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410" name="Rectangle 330">
                <a:extLst>
                  <a:ext uri="{FF2B5EF4-FFF2-40B4-BE49-F238E27FC236}">
                    <a16:creationId xmlns:a16="http://schemas.microsoft.com/office/drawing/2014/main" id="{08D1BFD9-24C7-4D96-A191-25B915E500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9" y="5965"/>
                <a:ext cx="114" cy="23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411" name="AutoShape 331">
                <a:extLst>
                  <a:ext uri="{FF2B5EF4-FFF2-40B4-BE49-F238E27FC236}">
                    <a16:creationId xmlns:a16="http://schemas.microsoft.com/office/drawing/2014/main" id="{AAC2AFBE-D266-4B0D-9A58-60D1F2E94E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9" y="5988"/>
                <a:ext cx="340" cy="23"/>
              </a:xfrm>
              <a:custGeom>
                <a:avLst/>
                <a:gdLst>
                  <a:gd name="G0" fmla="+- 1969 0 0"/>
                  <a:gd name="G1" fmla="+- 21600 0 1969"/>
                  <a:gd name="G2" fmla="*/ 1969 1 2"/>
                  <a:gd name="G3" fmla="+- 21600 0 G2"/>
                  <a:gd name="G4" fmla="+/ 1969 21600 2"/>
                  <a:gd name="G5" fmla="+/ G1 0 2"/>
                  <a:gd name="G6" fmla="*/ 21600 21600 1969"/>
                  <a:gd name="G7" fmla="*/ G6 1 2"/>
                  <a:gd name="G8" fmla="+- 21600 0 G7"/>
                  <a:gd name="G9" fmla="*/ 21600 1 2"/>
                  <a:gd name="G10" fmla="+- 1969 0 G9"/>
                  <a:gd name="G11" fmla="?: G10 G8 0"/>
                  <a:gd name="G12" fmla="?: G10 G7 21600"/>
                  <a:gd name="T0" fmla="*/ 20615 w 21600"/>
                  <a:gd name="T1" fmla="*/ 10800 h 21600"/>
                  <a:gd name="T2" fmla="*/ 10800 w 21600"/>
                  <a:gd name="T3" fmla="*/ 21600 h 21600"/>
                  <a:gd name="T4" fmla="*/ 985 w 21600"/>
                  <a:gd name="T5" fmla="*/ 10800 h 21600"/>
                  <a:gd name="T6" fmla="*/ 10800 w 21600"/>
                  <a:gd name="T7" fmla="*/ 0 h 21600"/>
                  <a:gd name="T8" fmla="*/ 2785 w 21600"/>
                  <a:gd name="T9" fmla="*/ 2785 h 21600"/>
                  <a:gd name="T10" fmla="*/ 18815 w 21600"/>
                  <a:gd name="T11" fmla="*/ 1881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69" y="21600"/>
                    </a:lnTo>
                    <a:lnTo>
                      <a:pt x="1963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15686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6412" name="Group 332">
              <a:extLst>
                <a:ext uri="{FF2B5EF4-FFF2-40B4-BE49-F238E27FC236}">
                  <a16:creationId xmlns:a16="http://schemas.microsoft.com/office/drawing/2014/main" id="{F4F4177C-2132-4CE6-9DED-DCCA25094E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1" y="5716"/>
              <a:ext cx="1134" cy="181"/>
              <a:chOff x="5421" y="5897"/>
              <a:chExt cx="1134" cy="181"/>
            </a:xfrm>
          </p:grpSpPr>
          <p:sp>
            <p:nvSpPr>
              <p:cNvPr id="46413" name="Rectangle 333">
                <a:extLst>
                  <a:ext uri="{FF2B5EF4-FFF2-40B4-BE49-F238E27FC236}">
                    <a16:creationId xmlns:a16="http://schemas.microsoft.com/office/drawing/2014/main" id="{BB4CE4E5-F320-4651-9C65-EE091F69B6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5897"/>
                <a:ext cx="1134" cy="18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414" name="Rectangle 334">
                <a:extLst>
                  <a:ext uri="{FF2B5EF4-FFF2-40B4-BE49-F238E27FC236}">
                    <a16:creationId xmlns:a16="http://schemas.microsoft.com/office/drawing/2014/main" id="{80268862-E315-4A34-BE58-C2829B432A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9" y="5988"/>
                <a:ext cx="817" cy="6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415" name="Rectangle 335">
                <a:extLst>
                  <a:ext uri="{FF2B5EF4-FFF2-40B4-BE49-F238E27FC236}">
                    <a16:creationId xmlns:a16="http://schemas.microsoft.com/office/drawing/2014/main" id="{665CB834-32E0-4C6A-B38E-FFBF2B4955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9" y="5965"/>
                <a:ext cx="114" cy="23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416" name="AutoShape 336">
                <a:extLst>
                  <a:ext uri="{FF2B5EF4-FFF2-40B4-BE49-F238E27FC236}">
                    <a16:creationId xmlns:a16="http://schemas.microsoft.com/office/drawing/2014/main" id="{870202A8-C806-4ABB-BDBE-B3C3CF60BF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9" y="5988"/>
                <a:ext cx="340" cy="23"/>
              </a:xfrm>
              <a:custGeom>
                <a:avLst/>
                <a:gdLst>
                  <a:gd name="G0" fmla="+- 1969 0 0"/>
                  <a:gd name="G1" fmla="+- 21600 0 1969"/>
                  <a:gd name="G2" fmla="*/ 1969 1 2"/>
                  <a:gd name="G3" fmla="+- 21600 0 G2"/>
                  <a:gd name="G4" fmla="+/ 1969 21600 2"/>
                  <a:gd name="G5" fmla="+/ G1 0 2"/>
                  <a:gd name="G6" fmla="*/ 21600 21600 1969"/>
                  <a:gd name="G7" fmla="*/ G6 1 2"/>
                  <a:gd name="G8" fmla="+- 21600 0 G7"/>
                  <a:gd name="G9" fmla="*/ 21600 1 2"/>
                  <a:gd name="G10" fmla="+- 1969 0 G9"/>
                  <a:gd name="G11" fmla="?: G10 G8 0"/>
                  <a:gd name="G12" fmla="?: G10 G7 21600"/>
                  <a:gd name="T0" fmla="*/ 20615 w 21600"/>
                  <a:gd name="T1" fmla="*/ 10800 h 21600"/>
                  <a:gd name="T2" fmla="*/ 10800 w 21600"/>
                  <a:gd name="T3" fmla="*/ 21600 h 21600"/>
                  <a:gd name="T4" fmla="*/ 985 w 21600"/>
                  <a:gd name="T5" fmla="*/ 10800 h 21600"/>
                  <a:gd name="T6" fmla="*/ 10800 w 21600"/>
                  <a:gd name="T7" fmla="*/ 0 h 21600"/>
                  <a:gd name="T8" fmla="*/ 2785 w 21600"/>
                  <a:gd name="T9" fmla="*/ 2785 h 21600"/>
                  <a:gd name="T10" fmla="*/ 18815 w 21600"/>
                  <a:gd name="T11" fmla="*/ 1881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69" y="21600"/>
                    </a:lnTo>
                    <a:lnTo>
                      <a:pt x="1963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15686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6417" name="Group 337">
              <a:extLst>
                <a:ext uri="{FF2B5EF4-FFF2-40B4-BE49-F238E27FC236}">
                  <a16:creationId xmlns:a16="http://schemas.microsoft.com/office/drawing/2014/main" id="{3D5E98B3-56E7-4016-91BA-C3E60CAE8D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1" y="5534"/>
              <a:ext cx="1134" cy="181"/>
              <a:chOff x="5421" y="5897"/>
              <a:chExt cx="1134" cy="181"/>
            </a:xfrm>
          </p:grpSpPr>
          <p:sp>
            <p:nvSpPr>
              <p:cNvPr id="46418" name="Rectangle 338">
                <a:extLst>
                  <a:ext uri="{FF2B5EF4-FFF2-40B4-BE49-F238E27FC236}">
                    <a16:creationId xmlns:a16="http://schemas.microsoft.com/office/drawing/2014/main" id="{635B5511-3C81-4DAC-9BB5-3A24300496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5897"/>
                <a:ext cx="1134" cy="18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419" name="Rectangle 339">
                <a:extLst>
                  <a:ext uri="{FF2B5EF4-FFF2-40B4-BE49-F238E27FC236}">
                    <a16:creationId xmlns:a16="http://schemas.microsoft.com/office/drawing/2014/main" id="{373C2B9E-9EF8-4E9A-B17A-8238F22FA2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9" y="5988"/>
                <a:ext cx="817" cy="6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420" name="Rectangle 340">
                <a:extLst>
                  <a:ext uri="{FF2B5EF4-FFF2-40B4-BE49-F238E27FC236}">
                    <a16:creationId xmlns:a16="http://schemas.microsoft.com/office/drawing/2014/main" id="{27450C92-A075-4AA5-A7B4-3684A5E14A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9" y="5965"/>
                <a:ext cx="114" cy="23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421" name="AutoShape 341">
                <a:extLst>
                  <a:ext uri="{FF2B5EF4-FFF2-40B4-BE49-F238E27FC236}">
                    <a16:creationId xmlns:a16="http://schemas.microsoft.com/office/drawing/2014/main" id="{DAA5893A-EF9C-46E8-A04A-4D0A1F1E66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9" y="5988"/>
                <a:ext cx="340" cy="23"/>
              </a:xfrm>
              <a:custGeom>
                <a:avLst/>
                <a:gdLst>
                  <a:gd name="G0" fmla="+- 1969 0 0"/>
                  <a:gd name="G1" fmla="+- 21600 0 1969"/>
                  <a:gd name="G2" fmla="*/ 1969 1 2"/>
                  <a:gd name="G3" fmla="+- 21600 0 G2"/>
                  <a:gd name="G4" fmla="+/ 1969 21600 2"/>
                  <a:gd name="G5" fmla="+/ G1 0 2"/>
                  <a:gd name="G6" fmla="*/ 21600 21600 1969"/>
                  <a:gd name="G7" fmla="*/ G6 1 2"/>
                  <a:gd name="G8" fmla="+- 21600 0 G7"/>
                  <a:gd name="G9" fmla="*/ 21600 1 2"/>
                  <a:gd name="G10" fmla="+- 1969 0 G9"/>
                  <a:gd name="G11" fmla="?: G10 G8 0"/>
                  <a:gd name="G12" fmla="?: G10 G7 21600"/>
                  <a:gd name="T0" fmla="*/ 20615 w 21600"/>
                  <a:gd name="T1" fmla="*/ 10800 h 21600"/>
                  <a:gd name="T2" fmla="*/ 10800 w 21600"/>
                  <a:gd name="T3" fmla="*/ 21600 h 21600"/>
                  <a:gd name="T4" fmla="*/ 985 w 21600"/>
                  <a:gd name="T5" fmla="*/ 10800 h 21600"/>
                  <a:gd name="T6" fmla="*/ 10800 w 21600"/>
                  <a:gd name="T7" fmla="*/ 0 h 21600"/>
                  <a:gd name="T8" fmla="*/ 2785 w 21600"/>
                  <a:gd name="T9" fmla="*/ 2785 h 21600"/>
                  <a:gd name="T10" fmla="*/ 18815 w 21600"/>
                  <a:gd name="T11" fmla="*/ 1881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69" y="21600"/>
                    </a:lnTo>
                    <a:lnTo>
                      <a:pt x="1963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15686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6422" name="Group 342">
              <a:extLst>
                <a:ext uri="{FF2B5EF4-FFF2-40B4-BE49-F238E27FC236}">
                  <a16:creationId xmlns:a16="http://schemas.microsoft.com/office/drawing/2014/main" id="{176A53CC-0FBE-4F98-95E3-FC3509168B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1" y="5353"/>
              <a:ext cx="1134" cy="181"/>
              <a:chOff x="5421" y="5897"/>
              <a:chExt cx="1134" cy="181"/>
            </a:xfrm>
          </p:grpSpPr>
          <p:sp>
            <p:nvSpPr>
              <p:cNvPr id="46423" name="Rectangle 343">
                <a:extLst>
                  <a:ext uri="{FF2B5EF4-FFF2-40B4-BE49-F238E27FC236}">
                    <a16:creationId xmlns:a16="http://schemas.microsoft.com/office/drawing/2014/main" id="{E368AEE5-5AE8-4FCE-A6FF-424C9735DB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5897"/>
                <a:ext cx="1134" cy="18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424" name="Rectangle 344">
                <a:extLst>
                  <a:ext uri="{FF2B5EF4-FFF2-40B4-BE49-F238E27FC236}">
                    <a16:creationId xmlns:a16="http://schemas.microsoft.com/office/drawing/2014/main" id="{C0B2D4AF-E188-4F66-87E9-35CF38A4EB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9" y="5988"/>
                <a:ext cx="817" cy="6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425" name="Rectangle 345">
                <a:extLst>
                  <a:ext uri="{FF2B5EF4-FFF2-40B4-BE49-F238E27FC236}">
                    <a16:creationId xmlns:a16="http://schemas.microsoft.com/office/drawing/2014/main" id="{EB6464E6-8FF4-49EC-9877-D384B947CB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9" y="5965"/>
                <a:ext cx="114" cy="23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426" name="AutoShape 346">
                <a:extLst>
                  <a:ext uri="{FF2B5EF4-FFF2-40B4-BE49-F238E27FC236}">
                    <a16:creationId xmlns:a16="http://schemas.microsoft.com/office/drawing/2014/main" id="{CF0AB10E-ACA4-46CA-BC50-926EA32FF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9" y="5988"/>
                <a:ext cx="340" cy="23"/>
              </a:xfrm>
              <a:custGeom>
                <a:avLst/>
                <a:gdLst>
                  <a:gd name="G0" fmla="+- 1969 0 0"/>
                  <a:gd name="G1" fmla="+- 21600 0 1969"/>
                  <a:gd name="G2" fmla="*/ 1969 1 2"/>
                  <a:gd name="G3" fmla="+- 21600 0 G2"/>
                  <a:gd name="G4" fmla="+/ 1969 21600 2"/>
                  <a:gd name="G5" fmla="+/ G1 0 2"/>
                  <a:gd name="G6" fmla="*/ 21600 21600 1969"/>
                  <a:gd name="G7" fmla="*/ G6 1 2"/>
                  <a:gd name="G8" fmla="+- 21600 0 G7"/>
                  <a:gd name="G9" fmla="*/ 21600 1 2"/>
                  <a:gd name="G10" fmla="+- 1969 0 G9"/>
                  <a:gd name="G11" fmla="?: G10 G8 0"/>
                  <a:gd name="G12" fmla="?: G10 G7 21600"/>
                  <a:gd name="T0" fmla="*/ 20615 w 21600"/>
                  <a:gd name="T1" fmla="*/ 10800 h 21600"/>
                  <a:gd name="T2" fmla="*/ 10800 w 21600"/>
                  <a:gd name="T3" fmla="*/ 21600 h 21600"/>
                  <a:gd name="T4" fmla="*/ 985 w 21600"/>
                  <a:gd name="T5" fmla="*/ 10800 h 21600"/>
                  <a:gd name="T6" fmla="*/ 10800 w 21600"/>
                  <a:gd name="T7" fmla="*/ 0 h 21600"/>
                  <a:gd name="T8" fmla="*/ 2785 w 21600"/>
                  <a:gd name="T9" fmla="*/ 2785 h 21600"/>
                  <a:gd name="T10" fmla="*/ 18815 w 21600"/>
                  <a:gd name="T11" fmla="*/ 1881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69" y="21600"/>
                    </a:lnTo>
                    <a:lnTo>
                      <a:pt x="1963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15686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6427" name="Group 347">
              <a:extLst>
                <a:ext uri="{FF2B5EF4-FFF2-40B4-BE49-F238E27FC236}">
                  <a16:creationId xmlns:a16="http://schemas.microsoft.com/office/drawing/2014/main" id="{840BD798-7FCC-441A-83C1-EDB05FE4D2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1" y="4015"/>
              <a:ext cx="1134" cy="363"/>
              <a:chOff x="5421" y="4582"/>
              <a:chExt cx="1134" cy="363"/>
            </a:xfrm>
          </p:grpSpPr>
          <p:sp>
            <p:nvSpPr>
              <p:cNvPr id="46428" name="AutoShape 348">
                <a:extLst>
                  <a:ext uri="{FF2B5EF4-FFF2-40B4-BE49-F238E27FC236}">
                    <a16:creationId xmlns:a16="http://schemas.microsoft.com/office/drawing/2014/main" id="{4C6117A7-0823-4B64-8F21-BF99B7E039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7" y="4627"/>
                <a:ext cx="998" cy="272"/>
              </a:xfrm>
              <a:prstGeom prst="roundRect">
                <a:avLst>
                  <a:gd name="adj" fmla="val 9704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76078"/>
                      <a:invGamma/>
                    </a:schemeClr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6429" name="Group 349">
                <a:extLst>
                  <a:ext uri="{FF2B5EF4-FFF2-40B4-BE49-F238E27FC236}">
                    <a16:creationId xmlns:a16="http://schemas.microsoft.com/office/drawing/2014/main" id="{07CB591A-0252-45E1-97EC-716215FB5F8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452443">
                <a:off x="5511" y="4672"/>
                <a:ext cx="1043" cy="46"/>
                <a:chOff x="5171" y="6441"/>
                <a:chExt cx="1043" cy="46"/>
              </a:xfrm>
            </p:grpSpPr>
            <p:sp>
              <p:nvSpPr>
                <p:cNvPr id="46430" name="AutoShape 350">
                  <a:extLst>
                    <a:ext uri="{FF2B5EF4-FFF2-40B4-BE49-F238E27FC236}">
                      <a16:creationId xmlns:a16="http://schemas.microsoft.com/office/drawing/2014/main" id="{CCFCFEAA-7A32-4A26-BD39-6D180A4774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5171" y="6441"/>
                  <a:ext cx="1043" cy="23"/>
                </a:xfrm>
                <a:custGeom>
                  <a:avLst/>
                  <a:gdLst>
                    <a:gd name="G0" fmla="+- 289 0 0"/>
                    <a:gd name="G1" fmla="+- 21600 0 289"/>
                    <a:gd name="G2" fmla="*/ 289 1 2"/>
                    <a:gd name="G3" fmla="+- 21600 0 G2"/>
                    <a:gd name="G4" fmla="+/ 289 21600 2"/>
                    <a:gd name="G5" fmla="+/ G1 0 2"/>
                    <a:gd name="G6" fmla="*/ 21600 21600 289"/>
                    <a:gd name="G7" fmla="*/ G6 1 2"/>
                    <a:gd name="G8" fmla="+- 21600 0 G7"/>
                    <a:gd name="G9" fmla="*/ 21600 1 2"/>
                    <a:gd name="G10" fmla="+- 289 0 G9"/>
                    <a:gd name="G11" fmla="?: G10 G8 0"/>
                    <a:gd name="G12" fmla="?: G10 G7 21600"/>
                    <a:gd name="T0" fmla="*/ 21455 w 21600"/>
                    <a:gd name="T1" fmla="*/ 10800 h 21600"/>
                    <a:gd name="T2" fmla="*/ 10800 w 21600"/>
                    <a:gd name="T3" fmla="*/ 21600 h 21600"/>
                    <a:gd name="T4" fmla="*/ 145 w 21600"/>
                    <a:gd name="T5" fmla="*/ 10800 h 21600"/>
                    <a:gd name="T6" fmla="*/ 10800 w 21600"/>
                    <a:gd name="T7" fmla="*/ 0 h 21600"/>
                    <a:gd name="T8" fmla="*/ 1945 w 21600"/>
                    <a:gd name="T9" fmla="*/ 1945 h 21600"/>
                    <a:gd name="T10" fmla="*/ 19655 w 21600"/>
                    <a:gd name="T11" fmla="*/ 19655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89" y="21600"/>
                      </a:lnTo>
                      <a:lnTo>
                        <a:pt x="21311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431" name="AutoShape 351">
                  <a:extLst>
                    <a:ext uri="{FF2B5EF4-FFF2-40B4-BE49-F238E27FC236}">
                      <a16:creationId xmlns:a16="http://schemas.microsoft.com/office/drawing/2014/main" id="{D36D14EE-A282-48E1-AC35-8DA3AC71BF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 flipV="1">
                  <a:off x="5171" y="6464"/>
                  <a:ext cx="590" cy="23"/>
                </a:xfrm>
                <a:custGeom>
                  <a:avLst/>
                  <a:gdLst>
                    <a:gd name="G0" fmla="+- 289 0 0"/>
                    <a:gd name="G1" fmla="+- 21600 0 289"/>
                    <a:gd name="G2" fmla="*/ 289 1 2"/>
                    <a:gd name="G3" fmla="+- 21600 0 G2"/>
                    <a:gd name="G4" fmla="+/ 289 21600 2"/>
                    <a:gd name="G5" fmla="+/ G1 0 2"/>
                    <a:gd name="G6" fmla="*/ 21600 21600 289"/>
                    <a:gd name="G7" fmla="*/ G6 1 2"/>
                    <a:gd name="G8" fmla="+- 21600 0 G7"/>
                    <a:gd name="G9" fmla="*/ 21600 1 2"/>
                    <a:gd name="G10" fmla="+- 289 0 G9"/>
                    <a:gd name="G11" fmla="?: G10 G8 0"/>
                    <a:gd name="G12" fmla="?: G10 G7 21600"/>
                    <a:gd name="T0" fmla="*/ 21455 w 21600"/>
                    <a:gd name="T1" fmla="*/ 10800 h 21600"/>
                    <a:gd name="T2" fmla="*/ 10800 w 21600"/>
                    <a:gd name="T3" fmla="*/ 21600 h 21600"/>
                    <a:gd name="T4" fmla="*/ 145 w 21600"/>
                    <a:gd name="T5" fmla="*/ 10800 h 21600"/>
                    <a:gd name="T6" fmla="*/ 10800 w 21600"/>
                    <a:gd name="T7" fmla="*/ 0 h 21600"/>
                    <a:gd name="T8" fmla="*/ 1945 w 21600"/>
                    <a:gd name="T9" fmla="*/ 1945 h 21600"/>
                    <a:gd name="T10" fmla="*/ 19655 w 21600"/>
                    <a:gd name="T11" fmla="*/ 19655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89" y="21600"/>
                      </a:lnTo>
                      <a:lnTo>
                        <a:pt x="21311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6432" name="AutoShape 352">
                <a:extLst>
                  <a:ext uri="{FF2B5EF4-FFF2-40B4-BE49-F238E27FC236}">
                    <a16:creationId xmlns:a16="http://schemas.microsoft.com/office/drawing/2014/main" id="{C7655138-7F10-4490-9E04-96808506D8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4582"/>
                <a:ext cx="453" cy="340"/>
              </a:xfrm>
              <a:prstGeom prst="roundRect">
                <a:avLst>
                  <a:gd name="adj" fmla="val 9704"/>
                </a:avLst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433" name="AutoShape 353">
                <a:extLst>
                  <a:ext uri="{FF2B5EF4-FFF2-40B4-BE49-F238E27FC236}">
                    <a16:creationId xmlns:a16="http://schemas.microsoft.com/office/drawing/2014/main" id="{1C60FC67-77F5-4551-ABC6-232DC5BA06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4786"/>
                <a:ext cx="1134" cy="136"/>
              </a:xfrm>
              <a:prstGeom prst="roundRect">
                <a:avLst>
                  <a:gd name="adj" fmla="val 9704"/>
                </a:avLst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434" name="Rectangle 354">
                <a:extLst>
                  <a:ext uri="{FF2B5EF4-FFF2-40B4-BE49-F238E27FC236}">
                    <a16:creationId xmlns:a16="http://schemas.microsoft.com/office/drawing/2014/main" id="{D4ECC090-C78B-4A42-AB0C-8448676616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4900"/>
                <a:ext cx="1134" cy="45"/>
              </a:xfrm>
              <a:prstGeom prst="rect">
                <a:avLst/>
              </a:prstGeom>
              <a:solidFill>
                <a:srgbClr val="008080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6435" name="Group 355">
              <a:extLst>
                <a:ext uri="{FF2B5EF4-FFF2-40B4-BE49-F238E27FC236}">
                  <a16:creationId xmlns:a16="http://schemas.microsoft.com/office/drawing/2014/main" id="{605C69D8-1596-4989-AB27-6635EE93530D}"/>
                </a:ext>
              </a:extLst>
            </p:cNvPr>
            <p:cNvGrpSpPr>
              <a:grpSpLocks/>
            </p:cNvGrpSpPr>
            <p:nvPr/>
          </p:nvGrpSpPr>
          <p:grpSpPr bwMode="auto">
            <a:xfrm rot="12600000">
              <a:off x="4672" y="4536"/>
              <a:ext cx="1043" cy="46"/>
              <a:chOff x="5171" y="6441"/>
              <a:chExt cx="1043" cy="46"/>
            </a:xfrm>
          </p:grpSpPr>
          <p:sp>
            <p:nvSpPr>
              <p:cNvPr id="46436" name="AutoShape 356">
                <a:extLst>
                  <a:ext uri="{FF2B5EF4-FFF2-40B4-BE49-F238E27FC236}">
                    <a16:creationId xmlns:a16="http://schemas.microsoft.com/office/drawing/2014/main" id="{CA34130E-A35F-41F9-BF76-6307E2C53F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5171" y="6441"/>
                <a:ext cx="1043" cy="23"/>
              </a:xfrm>
              <a:custGeom>
                <a:avLst/>
                <a:gdLst>
                  <a:gd name="G0" fmla="+- 289 0 0"/>
                  <a:gd name="G1" fmla="+- 21600 0 289"/>
                  <a:gd name="G2" fmla="*/ 289 1 2"/>
                  <a:gd name="G3" fmla="+- 21600 0 G2"/>
                  <a:gd name="G4" fmla="+/ 289 21600 2"/>
                  <a:gd name="G5" fmla="+/ G1 0 2"/>
                  <a:gd name="G6" fmla="*/ 21600 21600 289"/>
                  <a:gd name="G7" fmla="*/ G6 1 2"/>
                  <a:gd name="G8" fmla="+- 21600 0 G7"/>
                  <a:gd name="G9" fmla="*/ 21600 1 2"/>
                  <a:gd name="G10" fmla="+- 289 0 G9"/>
                  <a:gd name="G11" fmla="?: G10 G8 0"/>
                  <a:gd name="G12" fmla="?: G10 G7 21600"/>
                  <a:gd name="T0" fmla="*/ 21455 w 21600"/>
                  <a:gd name="T1" fmla="*/ 10800 h 21600"/>
                  <a:gd name="T2" fmla="*/ 10800 w 21600"/>
                  <a:gd name="T3" fmla="*/ 21600 h 21600"/>
                  <a:gd name="T4" fmla="*/ 145 w 21600"/>
                  <a:gd name="T5" fmla="*/ 10800 h 21600"/>
                  <a:gd name="T6" fmla="*/ 10800 w 21600"/>
                  <a:gd name="T7" fmla="*/ 0 h 21600"/>
                  <a:gd name="T8" fmla="*/ 1945 w 21600"/>
                  <a:gd name="T9" fmla="*/ 1945 h 21600"/>
                  <a:gd name="T10" fmla="*/ 19655 w 21600"/>
                  <a:gd name="T11" fmla="*/ 1965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89" y="21600"/>
                    </a:lnTo>
                    <a:lnTo>
                      <a:pt x="2131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8080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437" name="AutoShape 357">
                <a:extLst>
                  <a:ext uri="{FF2B5EF4-FFF2-40B4-BE49-F238E27FC236}">
                    <a16:creationId xmlns:a16="http://schemas.microsoft.com/office/drawing/2014/main" id="{8CC66437-D79D-42CD-84C1-2067F90D5C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171" y="6464"/>
                <a:ext cx="590" cy="23"/>
              </a:xfrm>
              <a:custGeom>
                <a:avLst/>
                <a:gdLst>
                  <a:gd name="G0" fmla="+- 289 0 0"/>
                  <a:gd name="G1" fmla="+- 21600 0 289"/>
                  <a:gd name="G2" fmla="*/ 289 1 2"/>
                  <a:gd name="G3" fmla="+- 21600 0 G2"/>
                  <a:gd name="G4" fmla="+/ 289 21600 2"/>
                  <a:gd name="G5" fmla="+/ G1 0 2"/>
                  <a:gd name="G6" fmla="*/ 21600 21600 289"/>
                  <a:gd name="G7" fmla="*/ G6 1 2"/>
                  <a:gd name="G8" fmla="+- 21600 0 G7"/>
                  <a:gd name="G9" fmla="*/ 21600 1 2"/>
                  <a:gd name="G10" fmla="+- 289 0 G9"/>
                  <a:gd name="G11" fmla="?: G10 G8 0"/>
                  <a:gd name="G12" fmla="?: G10 G7 21600"/>
                  <a:gd name="T0" fmla="*/ 21455 w 21600"/>
                  <a:gd name="T1" fmla="*/ 10800 h 21600"/>
                  <a:gd name="T2" fmla="*/ 10800 w 21600"/>
                  <a:gd name="T3" fmla="*/ 21600 h 21600"/>
                  <a:gd name="T4" fmla="*/ 145 w 21600"/>
                  <a:gd name="T5" fmla="*/ 10800 h 21600"/>
                  <a:gd name="T6" fmla="*/ 10800 w 21600"/>
                  <a:gd name="T7" fmla="*/ 0 h 21600"/>
                  <a:gd name="T8" fmla="*/ 1945 w 21600"/>
                  <a:gd name="T9" fmla="*/ 1945 h 21600"/>
                  <a:gd name="T10" fmla="*/ 19655 w 21600"/>
                  <a:gd name="T11" fmla="*/ 1965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89" y="21600"/>
                    </a:lnTo>
                    <a:lnTo>
                      <a:pt x="2131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8080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6438" name="Rectangle 358">
              <a:extLst>
                <a:ext uri="{FF2B5EF4-FFF2-40B4-BE49-F238E27FC236}">
                  <a16:creationId xmlns:a16="http://schemas.microsoft.com/office/drawing/2014/main" id="{AE2F182A-B58F-429D-AFB1-1CCC2D9C5B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1" y="5307"/>
              <a:ext cx="1134" cy="4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439" name="Rectangle 359">
              <a:extLst>
                <a:ext uri="{FF2B5EF4-FFF2-40B4-BE49-F238E27FC236}">
                  <a16:creationId xmlns:a16="http://schemas.microsoft.com/office/drawing/2014/main" id="{6C352CC4-DFFF-4756-9ED3-FE8FB6C889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5" y="4377"/>
              <a:ext cx="930" cy="4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440" name="Rectangle 360">
              <a:extLst>
                <a:ext uri="{FF2B5EF4-FFF2-40B4-BE49-F238E27FC236}">
                  <a16:creationId xmlns:a16="http://schemas.microsoft.com/office/drawing/2014/main" id="{1A2C4C1D-B98C-4746-8623-5E89629E39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5" y="4423"/>
              <a:ext cx="930" cy="726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12549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6441" name="Group 361">
              <a:extLst>
                <a:ext uri="{FF2B5EF4-FFF2-40B4-BE49-F238E27FC236}">
                  <a16:creationId xmlns:a16="http://schemas.microsoft.com/office/drawing/2014/main" id="{49A99003-4DCD-4266-8626-C54294F41C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79" y="4582"/>
              <a:ext cx="976" cy="316"/>
              <a:chOff x="5579" y="4582"/>
              <a:chExt cx="953" cy="316"/>
            </a:xfrm>
          </p:grpSpPr>
          <p:sp>
            <p:nvSpPr>
              <p:cNvPr id="46442" name="Freeform 362">
                <a:extLst>
                  <a:ext uri="{FF2B5EF4-FFF2-40B4-BE49-F238E27FC236}">
                    <a16:creationId xmlns:a16="http://schemas.microsoft.com/office/drawing/2014/main" id="{F583C6B1-B515-450E-9C77-338C1C0714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9" y="4582"/>
                <a:ext cx="953" cy="294"/>
              </a:xfrm>
              <a:custGeom>
                <a:avLst/>
                <a:gdLst>
                  <a:gd name="T0" fmla="*/ 953 w 953"/>
                  <a:gd name="T1" fmla="*/ 0 h 294"/>
                  <a:gd name="T2" fmla="*/ 953 w 953"/>
                  <a:gd name="T3" fmla="*/ 68 h 294"/>
                  <a:gd name="T4" fmla="*/ 454 w 953"/>
                  <a:gd name="T5" fmla="*/ 68 h 294"/>
                  <a:gd name="T6" fmla="*/ 227 w 953"/>
                  <a:gd name="T7" fmla="*/ 136 h 294"/>
                  <a:gd name="T8" fmla="*/ 0 w 953"/>
                  <a:gd name="T9" fmla="*/ 294 h 294"/>
                  <a:gd name="T10" fmla="*/ 23 w 953"/>
                  <a:gd name="T11" fmla="*/ 204 h 294"/>
                  <a:gd name="T12" fmla="*/ 227 w 953"/>
                  <a:gd name="T13" fmla="*/ 68 h 294"/>
                  <a:gd name="T14" fmla="*/ 477 w 953"/>
                  <a:gd name="T15" fmla="*/ 0 h 294"/>
                  <a:gd name="T16" fmla="*/ 953 w 953"/>
                  <a:gd name="T17" fmla="*/ 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53" h="294">
                    <a:moveTo>
                      <a:pt x="953" y="0"/>
                    </a:moveTo>
                    <a:lnTo>
                      <a:pt x="953" y="68"/>
                    </a:lnTo>
                    <a:lnTo>
                      <a:pt x="454" y="68"/>
                    </a:lnTo>
                    <a:lnTo>
                      <a:pt x="227" y="136"/>
                    </a:lnTo>
                    <a:lnTo>
                      <a:pt x="0" y="294"/>
                    </a:lnTo>
                    <a:lnTo>
                      <a:pt x="23" y="204"/>
                    </a:lnTo>
                    <a:lnTo>
                      <a:pt x="227" y="68"/>
                    </a:lnTo>
                    <a:lnTo>
                      <a:pt x="477" y="0"/>
                    </a:lnTo>
                    <a:lnTo>
                      <a:pt x="953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6443" name="Freeform 363">
                <a:extLst>
                  <a:ext uri="{FF2B5EF4-FFF2-40B4-BE49-F238E27FC236}">
                    <a16:creationId xmlns:a16="http://schemas.microsoft.com/office/drawing/2014/main" id="{00387495-3CBA-4A1B-BDA2-E120A9A1D9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9" y="4604"/>
                <a:ext cx="953" cy="294"/>
              </a:xfrm>
              <a:custGeom>
                <a:avLst/>
                <a:gdLst>
                  <a:gd name="T0" fmla="*/ 953 w 953"/>
                  <a:gd name="T1" fmla="*/ 0 h 294"/>
                  <a:gd name="T2" fmla="*/ 953 w 953"/>
                  <a:gd name="T3" fmla="*/ 68 h 294"/>
                  <a:gd name="T4" fmla="*/ 454 w 953"/>
                  <a:gd name="T5" fmla="*/ 68 h 294"/>
                  <a:gd name="T6" fmla="*/ 227 w 953"/>
                  <a:gd name="T7" fmla="*/ 136 h 294"/>
                  <a:gd name="T8" fmla="*/ 0 w 953"/>
                  <a:gd name="T9" fmla="*/ 294 h 294"/>
                  <a:gd name="T10" fmla="*/ 23 w 953"/>
                  <a:gd name="T11" fmla="*/ 204 h 294"/>
                  <a:gd name="T12" fmla="*/ 227 w 953"/>
                  <a:gd name="T13" fmla="*/ 68 h 294"/>
                  <a:gd name="T14" fmla="*/ 477 w 953"/>
                  <a:gd name="T15" fmla="*/ 0 h 294"/>
                  <a:gd name="T16" fmla="*/ 953 w 953"/>
                  <a:gd name="T17" fmla="*/ 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53" h="294">
                    <a:moveTo>
                      <a:pt x="953" y="0"/>
                    </a:moveTo>
                    <a:lnTo>
                      <a:pt x="953" y="68"/>
                    </a:lnTo>
                    <a:lnTo>
                      <a:pt x="454" y="68"/>
                    </a:lnTo>
                    <a:lnTo>
                      <a:pt x="227" y="136"/>
                    </a:lnTo>
                    <a:lnTo>
                      <a:pt x="0" y="294"/>
                    </a:lnTo>
                    <a:lnTo>
                      <a:pt x="23" y="204"/>
                    </a:lnTo>
                    <a:lnTo>
                      <a:pt x="227" y="68"/>
                    </a:lnTo>
                    <a:lnTo>
                      <a:pt x="477" y="0"/>
                    </a:lnTo>
                    <a:lnTo>
                      <a:pt x="953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6444" name="Freeform 364">
              <a:extLst>
                <a:ext uri="{FF2B5EF4-FFF2-40B4-BE49-F238E27FC236}">
                  <a16:creationId xmlns:a16="http://schemas.microsoft.com/office/drawing/2014/main" id="{78839EA0-4D7A-4A9D-B18A-9C5E908A9A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" y="4627"/>
              <a:ext cx="976" cy="590"/>
            </a:xfrm>
            <a:custGeom>
              <a:avLst/>
              <a:gdLst>
                <a:gd name="T0" fmla="*/ 0 w 976"/>
                <a:gd name="T1" fmla="*/ 227 h 590"/>
                <a:gd name="T2" fmla="*/ 249 w 976"/>
                <a:gd name="T3" fmla="*/ 65 h 590"/>
                <a:gd name="T4" fmla="*/ 499 w 976"/>
                <a:gd name="T5" fmla="*/ 0 h 590"/>
                <a:gd name="T6" fmla="*/ 976 w 976"/>
                <a:gd name="T7" fmla="*/ 0 h 590"/>
                <a:gd name="T8" fmla="*/ 976 w 976"/>
                <a:gd name="T9" fmla="*/ 590 h 590"/>
                <a:gd name="T10" fmla="*/ 0 w 976"/>
                <a:gd name="T11" fmla="*/ 590 h 590"/>
                <a:gd name="T12" fmla="*/ 0 w 976"/>
                <a:gd name="T13" fmla="*/ 227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6" h="590">
                  <a:moveTo>
                    <a:pt x="0" y="227"/>
                  </a:moveTo>
                  <a:lnTo>
                    <a:pt x="249" y="65"/>
                  </a:lnTo>
                  <a:lnTo>
                    <a:pt x="499" y="0"/>
                  </a:lnTo>
                  <a:lnTo>
                    <a:pt x="976" y="0"/>
                  </a:lnTo>
                  <a:lnTo>
                    <a:pt x="976" y="590"/>
                  </a:lnTo>
                  <a:lnTo>
                    <a:pt x="0" y="59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445" name="Freeform 365">
              <a:extLst>
                <a:ext uri="{FF2B5EF4-FFF2-40B4-BE49-F238E27FC236}">
                  <a16:creationId xmlns:a16="http://schemas.microsoft.com/office/drawing/2014/main" id="{41C8E8DE-0B12-4431-B34B-4A1170ECBA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" y="4377"/>
              <a:ext cx="1134" cy="930"/>
            </a:xfrm>
            <a:custGeom>
              <a:avLst/>
              <a:gdLst>
                <a:gd name="T0" fmla="*/ 1134 w 1134"/>
                <a:gd name="T1" fmla="*/ 930 h 930"/>
                <a:gd name="T2" fmla="*/ 0 w 1134"/>
                <a:gd name="T3" fmla="*/ 930 h 930"/>
                <a:gd name="T4" fmla="*/ 0 w 1134"/>
                <a:gd name="T5" fmla="*/ 0 h 930"/>
                <a:gd name="T6" fmla="*/ 204 w 1134"/>
                <a:gd name="T7" fmla="*/ 0 h 930"/>
                <a:gd name="T8" fmla="*/ 204 w 1134"/>
                <a:gd name="T9" fmla="*/ 704 h 930"/>
                <a:gd name="T10" fmla="*/ 215 w 1134"/>
                <a:gd name="T11" fmla="*/ 731 h 930"/>
                <a:gd name="T12" fmla="*/ 249 w 1134"/>
                <a:gd name="T13" fmla="*/ 749 h 930"/>
                <a:gd name="T14" fmla="*/ 1134 w 1134"/>
                <a:gd name="T15" fmla="*/ 749 h 930"/>
                <a:gd name="T16" fmla="*/ 1134 w 1134"/>
                <a:gd name="T17" fmla="*/ 930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4" h="930">
                  <a:moveTo>
                    <a:pt x="1134" y="930"/>
                  </a:moveTo>
                  <a:lnTo>
                    <a:pt x="0" y="930"/>
                  </a:lnTo>
                  <a:lnTo>
                    <a:pt x="0" y="0"/>
                  </a:lnTo>
                  <a:lnTo>
                    <a:pt x="204" y="0"/>
                  </a:lnTo>
                  <a:lnTo>
                    <a:pt x="204" y="704"/>
                  </a:lnTo>
                  <a:lnTo>
                    <a:pt x="215" y="731"/>
                  </a:lnTo>
                  <a:lnTo>
                    <a:pt x="249" y="749"/>
                  </a:lnTo>
                  <a:lnTo>
                    <a:pt x="1134" y="749"/>
                  </a:lnTo>
                  <a:lnTo>
                    <a:pt x="1134" y="930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446" name="Rectangle 366">
              <a:extLst>
                <a:ext uri="{FF2B5EF4-FFF2-40B4-BE49-F238E27FC236}">
                  <a16:creationId xmlns:a16="http://schemas.microsoft.com/office/drawing/2014/main" id="{B89F0841-74DA-4EBB-BFEC-68F814135C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1" y="6078"/>
              <a:ext cx="1134" cy="4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" name="Text Box 102">
            <a:extLst>
              <a:ext uri="{FF2B5EF4-FFF2-40B4-BE49-F238E27FC236}">
                <a16:creationId xmlns:a16="http://schemas.microsoft.com/office/drawing/2014/main" id="{FE85B059-ECEF-44A8-9BE7-B8E254EE95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デスクトップパネル</a:t>
            </a:r>
          </a:p>
        </p:txBody>
      </p:sp>
      <p:sp>
        <p:nvSpPr>
          <p:cNvPr id="47207" name="Text Box 103">
            <a:extLst>
              <a:ext uri="{FF2B5EF4-FFF2-40B4-BE49-F238E27FC236}">
                <a16:creationId xmlns:a16="http://schemas.microsoft.com/office/drawing/2014/main" id="{7BFC0AF9-12B8-437F-8938-4A32DB20AD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デスクトップパネル</a:t>
            </a:r>
          </a:p>
        </p:txBody>
      </p:sp>
      <p:sp>
        <p:nvSpPr>
          <p:cNvPr id="47208" name="Text Box 104">
            <a:extLst>
              <a:ext uri="{FF2B5EF4-FFF2-40B4-BE49-F238E27FC236}">
                <a16:creationId xmlns:a16="http://schemas.microsoft.com/office/drawing/2014/main" id="{95468C05-F112-4F79-A0CC-AB02C823A0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カウンター（裏）</a:t>
            </a:r>
          </a:p>
        </p:txBody>
      </p:sp>
      <p:sp>
        <p:nvSpPr>
          <p:cNvPr id="47209" name="Text Box 105">
            <a:extLst>
              <a:ext uri="{FF2B5EF4-FFF2-40B4-BE49-F238E27FC236}">
                <a16:creationId xmlns:a16="http://schemas.microsoft.com/office/drawing/2014/main" id="{21A20434-8C52-4C37-B411-19C90FE8FE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カウンター（表）</a:t>
            </a:r>
          </a:p>
        </p:txBody>
      </p:sp>
      <p:sp>
        <p:nvSpPr>
          <p:cNvPr id="47210" name="Text Box 106">
            <a:extLst>
              <a:ext uri="{FF2B5EF4-FFF2-40B4-BE49-F238E27FC236}">
                <a16:creationId xmlns:a16="http://schemas.microsoft.com/office/drawing/2014/main" id="{D909F7C6-4C85-491A-88DD-BCF99BC5F8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カタログラック</a:t>
            </a:r>
          </a:p>
        </p:txBody>
      </p:sp>
      <p:sp>
        <p:nvSpPr>
          <p:cNvPr id="47211" name="Text Box 107">
            <a:extLst>
              <a:ext uri="{FF2B5EF4-FFF2-40B4-BE49-F238E27FC236}">
                <a16:creationId xmlns:a16="http://schemas.microsoft.com/office/drawing/2014/main" id="{C458BE01-DC8B-40C9-BE81-0A2BAC5927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観葉植物</a:t>
            </a:r>
          </a:p>
        </p:txBody>
      </p:sp>
      <p:sp>
        <p:nvSpPr>
          <p:cNvPr id="47216" name="Rectangle 112">
            <a:extLst>
              <a:ext uri="{FF2B5EF4-FFF2-40B4-BE49-F238E27FC236}">
                <a16:creationId xmlns:a16="http://schemas.microsoft.com/office/drawing/2014/main" id="{2ABB16A3-ECCB-4D50-BFE4-6A93E658DD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オフィスの備品</a:t>
            </a:r>
          </a:p>
        </p:txBody>
      </p:sp>
      <p:grpSp>
        <p:nvGrpSpPr>
          <p:cNvPr id="47217" name="Group 113">
            <a:extLst>
              <a:ext uri="{FF2B5EF4-FFF2-40B4-BE49-F238E27FC236}">
                <a16:creationId xmlns:a16="http://schemas.microsoft.com/office/drawing/2014/main" id="{261EF1AB-3499-4E4E-9BE7-D7DFFFE1EB9F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3284538"/>
            <a:ext cx="1584325" cy="474662"/>
            <a:chOff x="476" y="1951"/>
            <a:chExt cx="1134" cy="340"/>
          </a:xfrm>
        </p:grpSpPr>
        <p:sp>
          <p:nvSpPr>
            <p:cNvPr id="47218" name="Rectangle 114">
              <a:extLst>
                <a:ext uri="{FF2B5EF4-FFF2-40B4-BE49-F238E27FC236}">
                  <a16:creationId xmlns:a16="http://schemas.microsoft.com/office/drawing/2014/main" id="{377D31D5-1FE3-49A0-8FBB-2A02E52475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" y="1951"/>
              <a:ext cx="1134" cy="340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372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19" name="Rectangle 115" descr="紙ふぶき (小)">
              <a:extLst>
                <a:ext uri="{FF2B5EF4-FFF2-40B4-BE49-F238E27FC236}">
                  <a16:creationId xmlns:a16="http://schemas.microsoft.com/office/drawing/2014/main" id="{5C50A20B-A172-4E34-BCA3-F16E3AED1C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" y="1973"/>
              <a:ext cx="1089" cy="318"/>
            </a:xfrm>
            <a:prstGeom prst="rect">
              <a:avLst/>
            </a:prstGeom>
            <a:pattFill prst="smConfetti">
              <a:fgClr>
                <a:srgbClr val="0066FF"/>
              </a:fgClr>
              <a:bgClr>
                <a:schemeClr val="accent2"/>
              </a:bgClr>
            </a:patt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20" name="AutoShape 116">
              <a:extLst>
                <a:ext uri="{FF2B5EF4-FFF2-40B4-BE49-F238E27FC236}">
                  <a16:creationId xmlns:a16="http://schemas.microsoft.com/office/drawing/2014/main" id="{0F1A6305-F030-4060-B052-57025D518D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" y="2223"/>
              <a:ext cx="68" cy="6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372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21" name="AutoShape 117">
              <a:extLst>
                <a:ext uri="{FF2B5EF4-FFF2-40B4-BE49-F238E27FC236}">
                  <a16:creationId xmlns:a16="http://schemas.microsoft.com/office/drawing/2014/main" id="{252ECE2B-7FF3-444A-88A9-A001A3C57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7" y="2223"/>
              <a:ext cx="68" cy="6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372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22" name="Rectangle 118">
              <a:extLst>
                <a:ext uri="{FF2B5EF4-FFF2-40B4-BE49-F238E27FC236}">
                  <a16:creationId xmlns:a16="http://schemas.microsoft.com/office/drawing/2014/main" id="{15C7DDAA-15B5-4DD9-846B-EC8213D85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" y="2280"/>
              <a:ext cx="113" cy="1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372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23" name="Rectangle 119">
              <a:extLst>
                <a:ext uri="{FF2B5EF4-FFF2-40B4-BE49-F238E27FC236}">
                  <a16:creationId xmlns:a16="http://schemas.microsoft.com/office/drawing/2014/main" id="{2186A135-DB59-4458-B165-D9BA749E08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4" y="2280"/>
              <a:ext cx="113" cy="1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372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7310" name="Group 206">
            <a:extLst>
              <a:ext uri="{FF2B5EF4-FFF2-40B4-BE49-F238E27FC236}">
                <a16:creationId xmlns:a16="http://schemas.microsoft.com/office/drawing/2014/main" id="{0E384766-6D7F-48B9-8DCC-93F324E1A75B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3284538"/>
            <a:ext cx="1584325" cy="504825"/>
            <a:chOff x="1442" y="2069"/>
            <a:chExt cx="998" cy="318"/>
          </a:xfrm>
        </p:grpSpPr>
        <p:sp>
          <p:nvSpPr>
            <p:cNvPr id="47307" name="AutoShape 203">
              <a:extLst>
                <a:ext uri="{FF2B5EF4-FFF2-40B4-BE49-F238E27FC236}">
                  <a16:creationId xmlns:a16="http://schemas.microsoft.com/office/drawing/2014/main" id="{5D7B558F-958B-4E5C-96F9-E188D902D3D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791" y="1720"/>
              <a:ext cx="299" cy="998"/>
            </a:xfrm>
            <a:prstGeom prst="flowChartDelay">
              <a:avLst/>
            </a:prstGeom>
            <a:gradFill rotWithShape="1">
              <a:gsLst>
                <a:gs pos="0">
                  <a:srgbClr val="3399FF">
                    <a:alpha val="80000"/>
                  </a:srgbClr>
                </a:gs>
                <a:gs pos="100000">
                  <a:srgbClr val="CCECFF">
                    <a:alpha val="20000"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308" name="Group 204">
              <a:extLst>
                <a:ext uri="{FF2B5EF4-FFF2-40B4-BE49-F238E27FC236}">
                  <a16:creationId xmlns:a16="http://schemas.microsoft.com/office/drawing/2014/main" id="{2D3FE13A-5488-42D6-A8F7-1B45EEB9D6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62" y="2327"/>
              <a:ext cx="958" cy="60"/>
              <a:chOff x="1462" y="2308"/>
              <a:chExt cx="958" cy="60"/>
            </a:xfrm>
          </p:grpSpPr>
          <p:sp>
            <p:nvSpPr>
              <p:cNvPr id="47303" name="AutoShape 199">
                <a:extLst>
                  <a:ext uri="{FF2B5EF4-FFF2-40B4-BE49-F238E27FC236}">
                    <a16:creationId xmlns:a16="http://schemas.microsoft.com/office/drawing/2014/main" id="{6C850653-4B3C-4FAB-9C18-776DAFB43E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2" y="2308"/>
                <a:ext cx="60" cy="6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372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304" name="AutoShape 200">
                <a:extLst>
                  <a:ext uri="{FF2B5EF4-FFF2-40B4-BE49-F238E27FC236}">
                    <a16:creationId xmlns:a16="http://schemas.microsoft.com/office/drawing/2014/main" id="{7D4A80F8-0374-42F3-9C76-939C71DB79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1" y="2308"/>
                <a:ext cx="59" cy="6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372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305" name="Rectangle 201">
                <a:extLst>
                  <a:ext uri="{FF2B5EF4-FFF2-40B4-BE49-F238E27FC236}">
                    <a16:creationId xmlns:a16="http://schemas.microsoft.com/office/drawing/2014/main" id="{79BF70C7-A119-4371-BE20-6582C7DA66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2" y="2358"/>
                <a:ext cx="100" cy="10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372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306" name="Rectangle 202">
                <a:extLst>
                  <a:ext uri="{FF2B5EF4-FFF2-40B4-BE49-F238E27FC236}">
                    <a16:creationId xmlns:a16="http://schemas.microsoft.com/office/drawing/2014/main" id="{6669AAFA-00FE-44E2-8A5F-EEE792E902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0" y="2358"/>
                <a:ext cx="100" cy="10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372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7311" name="Group 207">
            <a:extLst>
              <a:ext uri="{FF2B5EF4-FFF2-40B4-BE49-F238E27FC236}">
                <a16:creationId xmlns:a16="http://schemas.microsoft.com/office/drawing/2014/main" id="{96F9AF69-FF3A-4B27-A1DD-03DEF3C4431D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3068638"/>
            <a:ext cx="1582738" cy="823912"/>
            <a:chOff x="227" y="3833"/>
            <a:chExt cx="1701" cy="885"/>
          </a:xfrm>
        </p:grpSpPr>
        <p:sp>
          <p:nvSpPr>
            <p:cNvPr id="47312" name="Rectangle 208">
              <a:extLst>
                <a:ext uri="{FF2B5EF4-FFF2-40B4-BE49-F238E27FC236}">
                  <a16:creationId xmlns:a16="http://schemas.microsoft.com/office/drawing/2014/main" id="{99599A4D-24BF-41F2-92F3-E9D8C6C473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" y="3901"/>
              <a:ext cx="1701" cy="794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313" name="Rectangle 209">
              <a:extLst>
                <a:ext uri="{FF2B5EF4-FFF2-40B4-BE49-F238E27FC236}">
                  <a16:creationId xmlns:a16="http://schemas.microsoft.com/office/drawing/2014/main" id="{F827DBF6-D5DD-434A-8BF6-3449C6B9F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" y="3901"/>
              <a:ext cx="1701" cy="23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54118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314" name="Rectangle 210">
              <a:extLst>
                <a:ext uri="{FF2B5EF4-FFF2-40B4-BE49-F238E27FC236}">
                  <a16:creationId xmlns:a16="http://schemas.microsoft.com/office/drawing/2014/main" id="{7C325904-829D-436B-B192-62D0482A31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" y="4672"/>
              <a:ext cx="1701" cy="46"/>
            </a:xfrm>
            <a:prstGeom prst="rect">
              <a:avLst/>
            </a:prstGeom>
            <a:solidFill>
              <a:srgbClr val="333333"/>
            </a:soli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315" name="Rectangle 211">
              <a:extLst>
                <a:ext uri="{FF2B5EF4-FFF2-40B4-BE49-F238E27FC236}">
                  <a16:creationId xmlns:a16="http://schemas.microsoft.com/office/drawing/2014/main" id="{63187B55-4045-496F-87AD-AF87332C8C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" y="3969"/>
              <a:ext cx="476" cy="658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316" name="Rectangle 212">
              <a:extLst>
                <a:ext uri="{FF2B5EF4-FFF2-40B4-BE49-F238E27FC236}">
                  <a16:creationId xmlns:a16="http://schemas.microsoft.com/office/drawing/2014/main" id="{5B353D11-0DA1-45E9-B338-9528CE9408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" y="3992"/>
              <a:ext cx="431" cy="612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50000">
                  <a:srgbClr val="99CCFF">
                    <a:gamma/>
                    <a:tint val="33725"/>
                    <a:invGamma/>
                  </a:srgbClr>
                </a:gs>
                <a:gs pos="100000">
                  <a:srgbClr val="99CCFF"/>
                </a:gs>
              </a:gsLst>
              <a:lin ang="18900000" scaled="1"/>
            </a:gra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317" name="Rectangle 213">
              <a:extLst>
                <a:ext uri="{FF2B5EF4-FFF2-40B4-BE49-F238E27FC236}">
                  <a16:creationId xmlns:a16="http://schemas.microsoft.com/office/drawing/2014/main" id="{B0A1736C-FB0E-4EF8-85B9-3E136FC68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2" y="3833"/>
              <a:ext cx="431" cy="68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600" b="1"/>
                <a:t>Information</a:t>
              </a:r>
            </a:p>
          </p:txBody>
        </p:sp>
      </p:grpSp>
      <p:grpSp>
        <p:nvGrpSpPr>
          <p:cNvPr id="47318" name="Group 214">
            <a:extLst>
              <a:ext uri="{FF2B5EF4-FFF2-40B4-BE49-F238E27FC236}">
                <a16:creationId xmlns:a16="http://schemas.microsoft.com/office/drawing/2014/main" id="{AA6534FE-8429-4FF0-9352-C8A33C8B805E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3171825"/>
            <a:ext cx="1584325" cy="760413"/>
            <a:chOff x="227" y="2971"/>
            <a:chExt cx="1701" cy="817"/>
          </a:xfrm>
        </p:grpSpPr>
        <p:sp>
          <p:nvSpPr>
            <p:cNvPr id="47319" name="Rectangle 215">
              <a:extLst>
                <a:ext uri="{FF2B5EF4-FFF2-40B4-BE49-F238E27FC236}">
                  <a16:creationId xmlns:a16="http://schemas.microsoft.com/office/drawing/2014/main" id="{033CC58F-8CE4-474E-9968-B478CF5E79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" y="2971"/>
              <a:ext cx="1701" cy="794"/>
            </a:xfrm>
            <a:prstGeom prst="rect">
              <a:avLst/>
            </a:prstGeom>
            <a:gradFill rotWithShape="1">
              <a:gsLst>
                <a:gs pos="0">
                  <a:srgbClr val="E7E0B7">
                    <a:gamma/>
                    <a:shade val="46275"/>
                    <a:invGamma/>
                  </a:srgbClr>
                </a:gs>
                <a:gs pos="100000">
                  <a:srgbClr val="E7E0B7"/>
                </a:gs>
              </a:gsLst>
              <a:lin ang="5400000" scaled="1"/>
            </a:gra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320" name="Rectangle 216">
              <a:extLst>
                <a:ext uri="{FF2B5EF4-FFF2-40B4-BE49-F238E27FC236}">
                  <a16:creationId xmlns:a16="http://schemas.microsoft.com/office/drawing/2014/main" id="{B064FF7D-59B8-497C-907D-259532B382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" y="2971"/>
              <a:ext cx="1701" cy="23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54118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321" name="Rectangle 217">
              <a:extLst>
                <a:ext uri="{FF2B5EF4-FFF2-40B4-BE49-F238E27FC236}">
                  <a16:creationId xmlns:a16="http://schemas.microsoft.com/office/drawing/2014/main" id="{74549992-1BF5-4502-BA1A-E23B8BB039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" y="3742"/>
              <a:ext cx="1701" cy="46"/>
            </a:xfrm>
            <a:prstGeom prst="rect">
              <a:avLst/>
            </a:prstGeom>
            <a:solidFill>
              <a:srgbClr val="333333"/>
            </a:soli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322" name="Rectangle 218">
              <a:extLst>
                <a:ext uri="{FF2B5EF4-FFF2-40B4-BE49-F238E27FC236}">
                  <a16:creationId xmlns:a16="http://schemas.microsoft.com/office/drawing/2014/main" id="{BC7E68EE-6F2B-45E5-9B0D-AFE41E4D7B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" y="2994"/>
              <a:ext cx="23" cy="794"/>
            </a:xfrm>
            <a:prstGeom prst="rect">
              <a:avLst/>
            </a:prstGeom>
            <a:solidFill>
              <a:srgbClr val="E7E0B7"/>
            </a:soli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323" name="Rectangle 219">
              <a:extLst>
                <a:ext uri="{FF2B5EF4-FFF2-40B4-BE49-F238E27FC236}">
                  <a16:creationId xmlns:a16="http://schemas.microsoft.com/office/drawing/2014/main" id="{7B481409-5DB4-4D02-8D37-296F99C001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5" y="2994"/>
              <a:ext cx="23" cy="794"/>
            </a:xfrm>
            <a:prstGeom prst="rect">
              <a:avLst/>
            </a:prstGeom>
            <a:solidFill>
              <a:srgbClr val="E7E0B7"/>
            </a:soli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324" name="Rectangle 220">
              <a:extLst>
                <a:ext uri="{FF2B5EF4-FFF2-40B4-BE49-F238E27FC236}">
                  <a16:creationId xmlns:a16="http://schemas.microsoft.com/office/drawing/2014/main" id="{3315F62E-DBF6-450B-8865-AD98F71FAA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" y="3720"/>
              <a:ext cx="1655" cy="22"/>
            </a:xfrm>
            <a:prstGeom prst="rect">
              <a:avLst/>
            </a:prstGeom>
            <a:solidFill>
              <a:srgbClr val="E7E0B7"/>
            </a:soli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325" name="Rectangle 221">
              <a:extLst>
                <a:ext uri="{FF2B5EF4-FFF2-40B4-BE49-F238E27FC236}">
                  <a16:creationId xmlns:a16="http://schemas.microsoft.com/office/drawing/2014/main" id="{FCB9729C-3E89-4B35-B71D-CBC908E205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" y="3175"/>
              <a:ext cx="1655" cy="22"/>
            </a:xfrm>
            <a:prstGeom prst="rect">
              <a:avLst/>
            </a:prstGeom>
            <a:solidFill>
              <a:srgbClr val="E7E0B7"/>
            </a:soli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326" name="Rectangle 222">
              <a:extLst>
                <a:ext uri="{FF2B5EF4-FFF2-40B4-BE49-F238E27FC236}">
                  <a16:creationId xmlns:a16="http://schemas.microsoft.com/office/drawing/2014/main" id="{23D14190-2688-41FD-AED9-BDC3471D6F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" y="3448"/>
              <a:ext cx="1655" cy="22"/>
            </a:xfrm>
            <a:prstGeom prst="rect">
              <a:avLst/>
            </a:prstGeom>
            <a:solidFill>
              <a:srgbClr val="E7E0B7"/>
            </a:soli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327" name="Rectangle 223">
              <a:extLst>
                <a:ext uri="{FF2B5EF4-FFF2-40B4-BE49-F238E27FC236}">
                  <a16:creationId xmlns:a16="http://schemas.microsoft.com/office/drawing/2014/main" id="{E5282F2E-719C-40FE-A1E9-917C57E48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" y="2994"/>
              <a:ext cx="23" cy="794"/>
            </a:xfrm>
            <a:prstGeom prst="rect">
              <a:avLst/>
            </a:prstGeom>
            <a:solidFill>
              <a:srgbClr val="E7E0B7"/>
            </a:soli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7384" name="Text Box 280">
            <a:extLst>
              <a:ext uri="{FF2B5EF4-FFF2-40B4-BE49-F238E27FC236}">
                <a16:creationId xmlns:a16="http://schemas.microsoft.com/office/drawing/2014/main" id="{35E93616-A4E2-48E0-8F3F-42EE90B5A4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4149725"/>
            <a:ext cx="1185863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600"/>
              <a:t>※</a:t>
            </a:r>
            <a:r>
              <a:rPr lang="ja-JP" altLang="en-US" sz="600"/>
              <a:t>前面ガラスはポスターパネル</a:t>
            </a:r>
          </a:p>
        </p:txBody>
      </p:sp>
      <p:grpSp>
        <p:nvGrpSpPr>
          <p:cNvPr id="47572" name="Group 468">
            <a:extLst>
              <a:ext uri="{FF2B5EF4-FFF2-40B4-BE49-F238E27FC236}">
                <a16:creationId xmlns:a16="http://schemas.microsoft.com/office/drawing/2014/main" id="{B876EE54-1FD1-49A8-BFE2-34F20D6EE555}"/>
              </a:ext>
            </a:extLst>
          </p:cNvPr>
          <p:cNvGrpSpPr>
            <a:grpSpLocks/>
          </p:cNvGrpSpPr>
          <p:nvPr/>
        </p:nvGrpSpPr>
        <p:grpSpPr bwMode="auto">
          <a:xfrm>
            <a:off x="849313" y="1268413"/>
            <a:ext cx="684212" cy="792162"/>
            <a:chOff x="1497" y="6328"/>
            <a:chExt cx="431" cy="499"/>
          </a:xfrm>
        </p:grpSpPr>
        <p:sp>
          <p:nvSpPr>
            <p:cNvPr id="47573" name="Rectangle 469">
              <a:extLst>
                <a:ext uri="{FF2B5EF4-FFF2-40B4-BE49-F238E27FC236}">
                  <a16:creationId xmlns:a16="http://schemas.microsoft.com/office/drawing/2014/main" id="{FA93906D-16BA-4254-878B-C58A2E954E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9" y="6339"/>
              <a:ext cx="408" cy="488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574" name="Oval 470">
              <a:extLst>
                <a:ext uri="{FF2B5EF4-FFF2-40B4-BE49-F238E27FC236}">
                  <a16:creationId xmlns:a16="http://schemas.microsoft.com/office/drawing/2014/main" id="{E74AB880-1172-40F8-864E-015EACFA0F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1" y="6509"/>
              <a:ext cx="363" cy="204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575" name="Group 471">
              <a:extLst>
                <a:ext uri="{FF2B5EF4-FFF2-40B4-BE49-F238E27FC236}">
                  <a16:creationId xmlns:a16="http://schemas.microsoft.com/office/drawing/2014/main" id="{4DC6072E-8772-4CF7-85ED-9C8E01010F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6" y="6561"/>
              <a:ext cx="273" cy="101"/>
              <a:chOff x="1769" y="6600"/>
              <a:chExt cx="1339" cy="499"/>
            </a:xfrm>
          </p:grpSpPr>
          <p:sp>
            <p:nvSpPr>
              <p:cNvPr id="47576" name="Rectangle 472">
                <a:extLst>
                  <a:ext uri="{FF2B5EF4-FFF2-40B4-BE49-F238E27FC236}">
                    <a16:creationId xmlns:a16="http://schemas.microsoft.com/office/drawing/2014/main" id="{EAED2EFD-1AB4-4193-AA4D-C1D8234EBA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9" y="6600"/>
                <a:ext cx="45" cy="499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577" name="Rectangle 473">
                <a:extLst>
                  <a:ext uri="{FF2B5EF4-FFF2-40B4-BE49-F238E27FC236}">
                    <a16:creationId xmlns:a16="http://schemas.microsoft.com/office/drawing/2014/main" id="{5DB060A7-E2BA-46D7-A4E0-715B11ACC7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4" y="7053"/>
                <a:ext cx="182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578" name="Rectangle 474">
                <a:extLst>
                  <a:ext uri="{FF2B5EF4-FFF2-40B4-BE49-F238E27FC236}">
                    <a16:creationId xmlns:a16="http://schemas.microsoft.com/office/drawing/2014/main" id="{4F099576-B57D-41A7-84FB-36E5AEF72B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4" y="6600"/>
                <a:ext cx="182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579" name="Rectangle 475">
                <a:extLst>
                  <a:ext uri="{FF2B5EF4-FFF2-40B4-BE49-F238E27FC236}">
                    <a16:creationId xmlns:a16="http://schemas.microsoft.com/office/drawing/2014/main" id="{C3F0620B-7FDF-4F08-A4C2-35A2A588F6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" y="6690"/>
                <a:ext cx="46" cy="318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580" name="Rectangle 476">
                <a:extLst>
                  <a:ext uri="{FF2B5EF4-FFF2-40B4-BE49-F238E27FC236}">
                    <a16:creationId xmlns:a16="http://schemas.microsoft.com/office/drawing/2014/main" id="{6BBBA16E-2D41-45A2-BB75-5AF36D8EFD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6" y="6645"/>
                <a:ext cx="46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581" name="Rectangle 477">
                <a:extLst>
                  <a:ext uri="{FF2B5EF4-FFF2-40B4-BE49-F238E27FC236}">
                    <a16:creationId xmlns:a16="http://schemas.microsoft.com/office/drawing/2014/main" id="{C15E226B-1613-4362-BE6C-8420B8882E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6" y="7008"/>
                <a:ext cx="46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582" name="Rectangle 478">
                <a:extLst>
                  <a:ext uri="{FF2B5EF4-FFF2-40B4-BE49-F238E27FC236}">
                    <a16:creationId xmlns:a16="http://schemas.microsoft.com/office/drawing/2014/main" id="{1D592B7B-E843-42D7-9468-8F6E99C9C9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0" y="6600"/>
                <a:ext cx="318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583" name="Rectangle 479">
                <a:extLst>
                  <a:ext uri="{FF2B5EF4-FFF2-40B4-BE49-F238E27FC236}">
                    <a16:creationId xmlns:a16="http://schemas.microsoft.com/office/drawing/2014/main" id="{6B2C73D7-4DFB-4EC5-978A-3C9C9BC9B3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0" y="7053"/>
                <a:ext cx="318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584" name="Rectangle 480">
                <a:extLst>
                  <a:ext uri="{FF2B5EF4-FFF2-40B4-BE49-F238E27FC236}">
                    <a16:creationId xmlns:a16="http://schemas.microsoft.com/office/drawing/2014/main" id="{B87AE6D6-DE8D-4C76-88D9-BF9598EFC0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0" y="6826"/>
                <a:ext cx="318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585" name="Rectangle 481">
                <a:extLst>
                  <a:ext uri="{FF2B5EF4-FFF2-40B4-BE49-F238E27FC236}">
                    <a16:creationId xmlns:a16="http://schemas.microsoft.com/office/drawing/2014/main" id="{DC6476A0-6010-4099-BDE9-0D64022E22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6826"/>
                <a:ext cx="45" cy="273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586" name="Rectangle 482">
                <a:extLst>
                  <a:ext uri="{FF2B5EF4-FFF2-40B4-BE49-F238E27FC236}">
                    <a16:creationId xmlns:a16="http://schemas.microsoft.com/office/drawing/2014/main" id="{B59F2A7E-BD19-4DE9-91DE-D1C5299161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0" y="6600"/>
                <a:ext cx="45" cy="273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587" name="Rectangle 483">
                <a:extLst>
                  <a:ext uri="{FF2B5EF4-FFF2-40B4-BE49-F238E27FC236}">
                    <a16:creationId xmlns:a16="http://schemas.microsoft.com/office/drawing/2014/main" id="{619BD3AB-7006-401B-AA96-9DD4C739DE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0" y="6600"/>
                <a:ext cx="45" cy="408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588" name="Rectangle 484">
                <a:extLst>
                  <a:ext uri="{FF2B5EF4-FFF2-40B4-BE49-F238E27FC236}">
                    <a16:creationId xmlns:a16="http://schemas.microsoft.com/office/drawing/2014/main" id="{0F6BF9AF-A141-40C5-AF46-AA3FBD4BDC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5" y="7008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589" name="Rectangle 485">
                <a:extLst>
                  <a:ext uri="{FF2B5EF4-FFF2-40B4-BE49-F238E27FC236}">
                    <a16:creationId xmlns:a16="http://schemas.microsoft.com/office/drawing/2014/main" id="{FF6C81F6-DAD9-4CA2-89A6-E9C48BD78C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1" y="7053"/>
                <a:ext cx="136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590" name="Rectangle 486">
                <a:extLst>
                  <a:ext uri="{FF2B5EF4-FFF2-40B4-BE49-F238E27FC236}">
                    <a16:creationId xmlns:a16="http://schemas.microsoft.com/office/drawing/2014/main" id="{8DC0C790-4456-40F7-8743-2DA892984F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7" y="7008"/>
                <a:ext cx="45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591" name="Rectangle 487">
                <a:extLst>
                  <a:ext uri="{FF2B5EF4-FFF2-40B4-BE49-F238E27FC236}">
                    <a16:creationId xmlns:a16="http://schemas.microsoft.com/office/drawing/2014/main" id="{BC850808-F273-4D90-929C-82D856B6D9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2" y="6600"/>
                <a:ext cx="45" cy="408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592" name="Rectangle 488">
                <a:extLst>
                  <a:ext uri="{FF2B5EF4-FFF2-40B4-BE49-F238E27FC236}">
                    <a16:creationId xmlns:a16="http://schemas.microsoft.com/office/drawing/2014/main" id="{8EB6EB72-5820-4293-B375-8E99A7999C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0" y="6600"/>
                <a:ext cx="318" cy="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593" name="Rectangle 489">
                <a:extLst>
                  <a:ext uri="{FF2B5EF4-FFF2-40B4-BE49-F238E27FC236}">
                    <a16:creationId xmlns:a16="http://schemas.microsoft.com/office/drawing/2014/main" id="{C1A586AF-4C1B-441C-ACC5-AC9E24DACE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6" y="6645"/>
                <a:ext cx="45" cy="454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7594" name="AutoShape 490">
              <a:extLst>
                <a:ext uri="{FF2B5EF4-FFF2-40B4-BE49-F238E27FC236}">
                  <a16:creationId xmlns:a16="http://schemas.microsoft.com/office/drawing/2014/main" id="{939EB117-E108-4871-91D0-950FF2278B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7" y="6328"/>
              <a:ext cx="431" cy="2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7595" name="Group 491">
            <a:extLst>
              <a:ext uri="{FF2B5EF4-FFF2-40B4-BE49-F238E27FC236}">
                <a16:creationId xmlns:a16="http://schemas.microsoft.com/office/drawing/2014/main" id="{3E13BF98-FD22-4AF0-8314-7E7FE55D8945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1268413"/>
            <a:ext cx="652463" cy="755650"/>
            <a:chOff x="1077" y="5907"/>
            <a:chExt cx="431" cy="499"/>
          </a:xfrm>
        </p:grpSpPr>
        <p:sp>
          <p:nvSpPr>
            <p:cNvPr id="47596" name="AutoShape 492">
              <a:extLst>
                <a:ext uri="{FF2B5EF4-FFF2-40B4-BE49-F238E27FC236}">
                  <a16:creationId xmlns:a16="http://schemas.microsoft.com/office/drawing/2014/main" id="{ED98001B-E1F1-4424-B63B-A00C2B97AB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9" y="5920"/>
              <a:ext cx="408" cy="486"/>
            </a:xfrm>
            <a:custGeom>
              <a:avLst/>
              <a:gdLst>
                <a:gd name="G0" fmla="+- 2382 0 0"/>
                <a:gd name="G1" fmla="+- 21600 0 2382"/>
                <a:gd name="G2" fmla="*/ 2382 1 2"/>
                <a:gd name="G3" fmla="+- 21600 0 G2"/>
                <a:gd name="G4" fmla="+/ 2382 21600 2"/>
                <a:gd name="G5" fmla="+/ G1 0 2"/>
                <a:gd name="G6" fmla="*/ 21600 21600 2382"/>
                <a:gd name="G7" fmla="*/ G6 1 2"/>
                <a:gd name="G8" fmla="+- 21600 0 G7"/>
                <a:gd name="G9" fmla="*/ 21600 1 2"/>
                <a:gd name="G10" fmla="+- 2382 0 G9"/>
                <a:gd name="G11" fmla="?: G10 G8 0"/>
                <a:gd name="G12" fmla="?: G10 G7 21600"/>
                <a:gd name="T0" fmla="*/ 20409 w 21600"/>
                <a:gd name="T1" fmla="*/ 10800 h 21600"/>
                <a:gd name="T2" fmla="*/ 10800 w 21600"/>
                <a:gd name="T3" fmla="*/ 21600 h 21600"/>
                <a:gd name="T4" fmla="*/ 1191 w 21600"/>
                <a:gd name="T5" fmla="*/ 10800 h 21600"/>
                <a:gd name="T6" fmla="*/ 10800 w 21600"/>
                <a:gd name="T7" fmla="*/ 0 h 21600"/>
                <a:gd name="T8" fmla="*/ 2991 w 21600"/>
                <a:gd name="T9" fmla="*/ 2991 h 21600"/>
                <a:gd name="T10" fmla="*/ 18609 w 21600"/>
                <a:gd name="T11" fmla="*/ 1860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382" y="21600"/>
                  </a:lnTo>
                  <a:lnTo>
                    <a:pt x="1921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597" name="AutoShape 493">
              <a:extLst>
                <a:ext uri="{FF2B5EF4-FFF2-40B4-BE49-F238E27FC236}">
                  <a16:creationId xmlns:a16="http://schemas.microsoft.com/office/drawing/2014/main" id="{F2B4C5DD-F3AB-47F1-ADCA-C0D2403FA0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7" y="5907"/>
              <a:ext cx="431" cy="2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598" name="Group 494">
              <a:extLst>
                <a:ext uri="{FF2B5EF4-FFF2-40B4-BE49-F238E27FC236}">
                  <a16:creationId xmlns:a16="http://schemas.microsoft.com/office/drawing/2014/main" id="{9EF3A8A2-8CC0-4D21-8D8B-75E8A53BCC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90" y="6192"/>
              <a:ext cx="205" cy="98"/>
              <a:chOff x="1452" y="7008"/>
              <a:chExt cx="1042" cy="499"/>
            </a:xfrm>
          </p:grpSpPr>
          <p:sp>
            <p:nvSpPr>
              <p:cNvPr id="47599" name="Rectangle 495">
                <a:extLst>
                  <a:ext uri="{FF2B5EF4-FFF2-40B4-BE49-F238E27FC236}">
                    <a16:creationId xmlns:a16="http://schemas.microsoft.com/office/drawing/2014/main" id="{944D75CF-3D44-499E-BD1F-0375A6DBB8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2" y="7008"/>
                <a:ext cx="45" cy="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00" name="Rectangle 496">
                <a:extLst>
                  <a:ext uri="{FF2B5EF4-FFF2-40B4-BE49-F238E27FC236}">
                    <a16:creationId xmlns:a16="http://schemas.microsoft.com/office/drawing/2014/main" id="{E0B85517-A075-41D0-BDAC-503C696D41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7" y="7461"/>
                <a:ext cx="182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01" name="Rectangle 497">
                <a:extLst>
                  <a:ext uri="{FF2B5EF4-FFF2-40B4-BE49-F238E27FC236}">
                    <a16:creationId xmlns:a16="http://schemas.microsoft.com/office/drawing/2014/main" id="{9DEDFCE2-98CF-44F0-A2DA-32571AE61F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9" y="7416"/>
                <a:ext cx="45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02" name="Rectangle 498">
                <a:extLst>
                  <a:ext uri="{FF2B5EF4-FFF2-40B4-BE49-F238E27FC236}">
                    <a16:creationId xmlns:a16="http://schemas.microsoft.com/office/drawing/2014/main" id="{6F6DF672-3F09-4553-A094-12131C956D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" y="7099"/>
                <a:ext cx="45" cy="9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03" name="Rectangle 499">
                <a:extLst>
                  <a:ext uri="{FF2B5EF4-FFF2-40B4-BE49-F238E27FC236}">
                    <a16:creationId xmlns:a16="http://schemas.microsoft.com/office/drawing/2014/main" id="{5FD4848F-58DD-4DC9-B956-68BC5DB7E7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8" y="7190"/>
                <a:ext cx="45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04" name="Rectangle 500">
                <a:extLst>
                  <a:ext uri="{FF2B5EF4-FFF2-40B4-BE49-F238E27FC236}">
                    <a16:creationId xmlns:a16="http://schemas.microsoft.com/office/drawing/2014/main" id="{3ACF62FC-D7F8-4F17-A14C-6CCA2C30C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8" y="7054"/>
                <a:ext cx="45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05" name="Rectangle 501">
                <a:extLst>
                  <a:ext uri="{FF2B5EF4-FFF2-40B4-BE49-F238E27FC236}">
                    <a16:creationId xmlns:a16="http://schemas.microsoft.com/office/drawing/2014/main" id="{97A61020-40FC-4517-AA18-8E49DB4200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7" y="7008"/>
                <a:ext cx="181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06" name="Rectangle 502">
                <a:extLst>
                  <a:ext uri="{FF2B5EF4-FFF2-40B4-BE49-F238E27FC236}">
                    <a16:creationId xmlns:a16="http://schemas.microsoft.com/office/drawing/2014/main" id="{1B61A518-58AD-470F-995F-EA688E5EFE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4" y="7099"/>
                <a:ext cx="45" cy="31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07" name="Rectangle 503">
                <a:extLst>
                  <a:ext uri="{FF2B5EF4-FFF2-40B4-BE49-F238E27FC236}">
                    <a16:creationId xmlns:a16="http://schemas.microsoft.com/office/drawing/2014/main" id="{E82E5761-5C4A-4106-938A-5312D41B6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9" y="7416"/>
                <a:ext cx="45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08" name="Rectangle 504">
                <a:extLst>
                  <a:ext uri="{FF2B5EF4-FFF2-40B4-BE49-F238E27FC236}">
                    <a16:creationId xmlns:a16="http://schemas.microsoft.com/office/drawing/2014/main" id="{89862F84-46FF-4D0C-A4E2-C681C979FE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5" y="7461"/>
                <a:ext cx="136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09" name="Rectangle 505">
                <a:extLst>
                  <a:ext uri="{FF2B5EF4-FFF2-40B4-BE49-F238E27FC236}">
                    <a16:creationId xmlns:a16="http://schemas.microsoft.com/office/drawing/2014/main" id="{9261FF83-EE7B-44A5-9BDE-6A3DE38B97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" y="7416"/>
                <a:ext cx="45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10" name="Rectangle 506">
                <a:extLst>
                  <a:ext uri="{FF2B5EF4-FFF2-40B4-BE49-F238E27FC236}">
                    <a16:creationId xmlns:a16="http://schemas.microsoft.com/office/drawing/2014/main" id="{FF5DED72-44F0-4F8F-B134-51A008368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6" y="7099"/>
                <a:ext cx="45" cy="31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11" name="Rectangle 507">
                <a:extLst>
                  <a:ext uri="{FF2B5EF4-FFF2-40B4-BE49-F238E27FC236}">
                    <a16:creationId xmlns:a16="http://schemas.microsoft.com/office/drawing/2014/main" id="{75A20B19-6269-4190-ABAA-FB3F5F29EA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8" y="7054"/>
                <a:ext cx="45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12" name="Rectangle 508">
                <a:extLst>
                  <a:ext uri="{FF2B5EF4-FFF2-40B4-BE49-F238E27FC236}">
                    <a16:creationId xmlns:a16="http://schemas.microsoft.com/office/drawing/2014/main" id="{B6FD0BE8-6DDD-4728-B7EC-1E3F66C2BD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0" y="7054"/>
                <a:ext cx="45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13" name="Rectangle 509">
                <a:extLst>
                  <a:ext uri="{FF2B5EF4-FFF2-40B4-BE49-F238E27FC236}">
                    <a16:creationId xmlns:a16="http://schemas.microsoft.com/office/drawing/2014/main" id="{AC739E2D-26B8-4EED-B26F-080385AEC6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4" y="7008"/>
                <a:ext cx="136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14" name="Rectangle 510">
                <a:extLst>
                  <a:ext uri="{FF2B5EF4-FFF2-40B4-BE49-F238E27FC236}">
                    <a16:creationId xmlns:a16="http://schemas.microsoft.com/office/drawing/2014/main" id="{766B946A-D182-4A7B-8E44-B9212CEAC8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3" y="7235"/>
                <a:ext cx="45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15" name="Rectangle 511">
                <a:extLst>
                  <a:ext uri="{FF2B5EF4-FFF2-40B4-BE49-F238E27FC236}">
                    <a16:creationId xmlns:a16="http://schemas.microsoft.com/office/drawing/2014/main" id="{372AA738-7C6A-439B-9F76-4231B45EB0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8" y="7280"/>
                <a:ext cx="45" cy="9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16" name="Rectangle 512">
                <a:extLst>
                  <a:ext uri="{FF2B5EF4-FFF2-40B4-BE49-F238E27FC236}">
                    <a16:creationId xmlns:a16="http://schemas.microsoft.com/office/drawing/2014/main" id="{610CD361-0F6E-413F-B99B-483F864862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7" y="7417"/>
                <a:ext cx="45" cy="9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17" name="Rectangle 513">
                <a:extLst>
                  <a:ext uri="{FF2B5EF4-FFF2-40B4-BE49-F238E27FC236}">
                    <a16:creationId xmlns:a16="http://schemas.microsoft.com/office/drawing/2014/main" id="{70D9FFD4-5596-4D7C-BCAA-DF09AEF835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8" y="7144"/>
                <a:ext cx="45" cy="9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18" name="Rectangle 514">
                <a:extLst>
                  <a:ext uri="{FF2B5EF4-FFF2-40B4-BE49-F238E27FC236}">
                    <a16:creationId xmlns:a16="http://schemas.microsoft.com/office/drawing/2014/main" id="{FFEC04D9-E5EE-47E0-8215-570EEDD140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9" y="7280"/>
                <a:ext cx="45" cy="9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19" name="Rectangle 515">
                <a:extLst>
                  <a:ext uri="{FF2B5EF4-FFF2-40B4-BE49-F238E27FC236}">
                    <a16:creationId xmlns:a16="http://schemas.microsoft.com/office/drawing/2014/main" id="{DC9A9B3A-3A49-42CB-89FD-91B31EEE79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9" y="7144"/>
                <a:ext cx="45" cy="9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20" name="Rectangle 516">
                <a:extLst>
                  <a:ext uri="{FF2B5EF4-FFF2-40B4-BE49-F238E27FC236}">
                    <a16:creationId xmlns:a16="http://schemas.microsoft.com/office/drawing/2014/main" id="{438B5868-1E78-4ACF-819B-9049E9119A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9" y="7417"/>
                <a:ext cx="45" cy="9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21" name="Rectangle 517">
                <a:extLst>
                  <a:ext uri="{FF2B5EF4-FFF2-40B4-BE49-F238E27FC236}">
                    <a16:creationId xmlns:a16="http://schemas.microsoft.com/office/drawing/2014/main" id="{06B8F6DD-D803-4315-93A7-118118379F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7" y="7008"/>
                <a:ext cx="45" cy="9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22" name="Rectangle 518">
                <a:extLst>
                  <a:ext uri="{FF2B5EF4-FFF2-40B4-BE49-F238E27FC236}">
                    <a16:creationId xmlns:a16="http://schemas.microsoft.com/office/drawing/2014/main" id="{2AD85220-B2AB-46A8-8C47-4CD7C60417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9" y="7008"/>
                <a:ext cx="45" cy="9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23" name="Rectangle 519">
                <a:extLst>
                  <a:ext uri="{FF2B5EF4-FFF2-40B4-BE49-F238E27FC236}">
                    <a16:creationId xmlns:a16="http://schemas.microsoft.com/office/drawing/2014/main" id="{F3B74E09-5207-4BA9-B523-871B092AAB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2" y="7371"/>
                <a:ext cx="45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24" name="Rectangle 520">
                <a:extLst>
                  <a:ext uri="{FF2B5EF4-FFF2-40B4-BE49-F238E27FC236}">
                    <a16:creationId xmlns:a16="http://schemas.microsoft.com/office/drawing/2014/main" id="{71FB2313-2F55-46B6-9D98-BAE56F8F51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4" y="7371"/>
                <a:ext cx="45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25" name="Rectangle 521">
                <a:extLst>
                  <a:ext uri="{FF2B5EF4-FFF2-40B4-BE49-F238E27FC236}">
                    <a16:creationId xmlns:a16="http://schemas.microsoft.com/office/drawing/2014/main" id="{D5AF8EC5-16E3-47CE-A4A0-AA5F8DAACF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2" y="7099"/>
                <a:ext cx="45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26" name="Rectangle 522">
                <a:extLst>
                  <a:ext uri="{FF2B5EF4-FFF2-40B4-BE49-F238E27FC236}">
                    <a16:creationId xmlns:a16="http://schemas.microsoft.com/office/drawing/2014/main" id="{C9CC69F9-C787-4ADA-81E7-955C204B7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4" y="7099"/>
                <a:ext cx="45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27" name="Rectangle 523">
                <a:extLst>
                  <a:ext uri="{FF2B5EF4-FFF2-40B4-BE49-F238E27FC236}">
                    <a16:creationId xmlns:a16="http://schemas.microsoft.com/office/drawing/2014/main" id="{C9705270-D82A-42D7-BDFB-A2122ADF5B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7" y="7235"/>
                <a:ext cx="181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28" name="Rectangle 524">
                <a:extLst>
                  <a:ext uri="{FF2B5EF4-FFF2-40B4-BE49-F238E27FC236}">
                    <a16:creationId xmlns:a16="http://schemas.microsoft.com/office/drawing/2014/main" id="{12C21AD9-0D6B-475C-8F30-AACD7FF9F1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" y="7326"/>
                <a:ext cx="45" cy="9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29" name="Rectangle 525">
                <a:extLst>
                  <a:ext uri="{FF2B5EF4-FFF2-40B4-BE49-F238E27FC236}">
                    <a16:creationId xmlns:a16="http://schemas.microsoft.com/office/drawing/2014/main" id="{36873294-9BC5-4BDF-B028-A0F2B9E568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8" y="7280"/>
                <a:ext cx="45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7630" name="Group 526">
              <a:extLst>
                <a:ext uri="{FF2B5EF4-FFF2-40B4-BE49-F238E27FC236}">
                  <a16:creationId xmlns:a16="http://schemas.microsoft.com/office/drawing/2014/main" id="{81CBFA8F-2926-437C-B383-AD9486325B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6" y="6078"/>
              <a:ext cx="273" cy="101"/>
              <a:chOff x="1769" y="6600"/>
              <a:chExt cx="1339" cy="499"/>
            </a:xfrm>
          </p:grpSpPr>
          <p:sp>
            <p:nvSpPr>
              <p:cNvPr id="47631" name="Rectangle 527">
                <a:extLst>
                  <a:ext uri="{FF2B5EF4-FFF2-40B4-BE49-F238E27FC236}">
                    <a16:creationId xmlns:a16="http://schemas.microsoft.com/office/drawing/2014/main" id="{739158DA-A73E-4C76-9FC5-9679F846CC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9" y="6600"/>
                <a:ext cx="45" cy="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32" name="Rectangle 528">
                <a:extLst>
                  <a:ext uri="{FF2B5EF4-FFF2-40B4-BE49-F238E27FC236}">
                    <a16:creationId xmlns:a16="http://schemas.microsoft.com/office/drawing/2014/main" id="{E5015CD4-DBEC-43E1-A3C8-CC2BAE4A68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4" y="7053"/>
                <a:ext cx="182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33" name="Rectangle 529">
                <a:extLst>
                  <a:ext uri="{FF2B5EF4-FFF2-40B4-BE49-F238E27FC236}">
                    <a16:creationId xmlns:a16="http://schemas.microsoft.com/office/drawing/2014/main" id="{8864E585-3664-4560-A6E4-E8C3AC11D5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4" y="6600"/>
                <a:ext cx="182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34" name="Rectangle 530">
                <a:extLst>
                  <a:ext uri="{FF2B5EF4-FFF2-40B4-BE49-F238E27FC236}">
                    <a16:creationId xmlns:a16="http://schemas.microsoft.com/office/drawing/2014/main" id="{1818ABBC-4E30-46F3-9E7A-339BCD57E4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" y="6690"/>
                <a:ext cx="46" cy="31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35" name="Rectangle 531">
                <a:extLst>
                  <a:ext uri="{FF2B5EF4-FFF2-40B4-BE49-F238E27FC236}">
                    <a16:creationId xmlns:a16="http://schemas.microsoft.com/office/drawing/2014/main" id="{10E4C81B-5D37-4907-A426-EB041BF9BC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6" y="6645"/>
                <a:ext cx="46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36" name="Rectangle 532">
                <a:extLst>
                  <a:ext uri="{FF2B5EF4-FFF2-40B4-BE49-F238E27FC236}">
                    <a16:creationId xmlns:a16="http://schemas.microsoft.com/office/drawing/2014/main" id="{4C6BC043-F871-4DF4-940D-A37D5E38F8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6" y="7008"/>
                <a:ext cx="46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37" name="Rectangle 533">
                <a:extLst>
                  <a:ext uri="{FF2B5EF4-FFF2-40B4-BE49-F238E27FC236}">
                    <a16:creationId xmlns:a16="http://schemas.microsoft.com/office/drawing/2014/main" id="{83B4C980-ED11-4E67-A460-48AB9E4CFA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0" y="6600"/>
                <a:ext cx="318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38" name="Rectangle 534">
                <a:extLst>
                  <a:ext uri="{FF2B5EF4-FFF2-40B4-BE49-F238E27FC236}">
                    <a16:creationId xmlns:a16="http://schemas.microsoft.com/office/drawing/2014/main" id="{57E6BAB2-931C-482B-9A28-6AD9008F13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0" y="7053"/>
                <a:ext cx="318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39" name="Rectangle 535">
                <a:extLst>
                  <a:ext uri="{FF2B5EF4-FFF2-40B4-BE49-F238E27FC236}">
                    <a16:creationId xmlns:a16="http://schemas.microsoft.com/office/drawing/2014/main" id="{84F77EFE-7EEE-4EAD-9D96-91029E8DCE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0" y="6826"/>
                <a:ext cx="318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40" name="Rectangle 536">
                <a:extLst>
                  <a:ext uri="{FF2B5EF4-FFF2-40B4-BE49-F238E27FC236}">
                    <a16:creationId xmlns:a16="http://schemas.microsoft.com/office/drawing/2014/main" id="{1638A381-8C71-4AC7-AC9C-07410255CC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6826"/>
                <a:ext cx="45" cy="2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41" name="Rectangle 537">
                <a:extLst>
                  <a:ext uri="{FF2B5EF4-FFF2-40B4-BE49-F238E27FC236}">
                    <a16:creationId xmlns:a16="http://schemas.microsoft.com/office/drawing/2014/main" id="{524B4B7D-4C14-4412-93D0-9EDE75C548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0" y="6600"/>
                <a:ext cx="45" cy="2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42" name="Rectangle 538">
                <a:extLst>
                  <a:ext uri="{FF2B5EF4-FFF2-40B4-BE49-F238E27FC236}">
                    <a16:creationId xmlns:a16="http://schemas.microsoft.com/office/drawing/2014/main" id="{8C93A8FB-6374-4273-B1C4-88FEF59933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0" y="6600"/>
                <a:ext cx="45" cy="40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43" name="Rectangle 539">
                <a:extLst>
                  <a:ext uri="{FF2B5EF4-FFF2-40B4-BE49-F238E27FC236}">
                    <a16:creationId xmlns:a16="http://schemas.microsoft.com/office/drawing/2014/main" id="{ED907009-1AD0-41C1-B192-FF3B22A121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5" y="7008"/>
                <a:ext cx="45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44" name="Rectangle 540">
                <a:extLst>
                  <a:ext uri="{FF2B5EF4-FFF2-40B4-BE49-F238E27FC236}">
                    <a16:creationId xmlns:a16="http://schemas.microsoft.com/office/drawing/2014/main" id="{A27DEC8C-FF15-4E77-9F80-DA468B8DF6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1" y="7053"/>
                <a:ext cx="136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45" name="Rectangle 541">
                <a:extLst>
                  <a:ext uri="{FF2B5EF4-FFF2-40B4-BE49-F238E27FC236}">
                    <a16:creationId xmlns:a16="http://schemas.microsoft.com/office/drawing/2014/main" id="{1B7E2BFC-128E-48C5-A149-F7653E5F91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7" y="7008"/>
                <a:ext cx="45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46" name="Rectangle 542">
                <a:extLst>
                  <a:ext uri="{FF2B5EF4-FFF2-40B4-BE49-F238E27FC236}">
                    <a16:creationId xmlns:a16="http://schemas.microsoft.com/office/drawing/2014/main" id="{82A205DF-15B1-4FAB-976F-050B65B0CB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2" y="6600"/>
                <a:ext cx="45" cy="40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47" name="Rectangle 543">
                <a:extLst>
                  <a:ext uri="{FF2B5EF4-FFF2-40B4-BE49-F238E27FC236}">
                    <a16:creationId xmlns:a16="http://schemas.microsoft.com/office/drawing/2014/main" id="{548E2515-FCC1-411D-98F5-8F5289E564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0" y="6600"/>
                <a:ext cx="318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48" name="Rectangle 544">
                <a:extLst>
                  <a:ext uri="{FF2B5EF4-FFF2-40B4-BE49-F238E27FC236}">
                    <a16:creationId xmlns:a16="http://schemas.microsoft.com/office/drawing/2014/main" id="{629A62BD-7178-4F16-92E8-E00042F4BB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6" y="6645"/>
                <a:ext cx="45" cy="45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47649" name="Text Box 545">
            <a:extLst>
              <a:ext uri="{FF2B5EF4-FFF2-40B4-BE49-F238E27FC236}">
                <a16:creationId xmlns:a16="http://schemas.microsoft.com/office/drawing/2014/main" id="{48697D49-27AE-4BB5-A7D1-337812FBF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ダストボックス</a:t>
            </a:r>
          </a:p>
        </p:txBody>
      </p:sp>
      <p:sp>
        <p:nvSpPr>
          <p:cNvPr id="47650" name="Text Box 546">
            <a:extLst>
              <a:ext uri="{FF2B5EF4-FFF2-40B4-BE49-F238E27FC236}">
                <a16:creationId xmlns:a16="http://schemas.microsoft.com/office/drawing/2014/main" id="{9F03AD88-2CF4-44C0-AD3D-C8DE705C07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ダストボックス</a:t>
            </a:r>
          </a:p>
        </p:txBody>
      </p:sp>
      <p:sp>
        <p:nvSpPr>
          <p:cNvPr id="47651" name="Text Box 547">
            <a:extLst>
              <a:ext uri="{FF2B5EF4-FFF2-40B4-BE49-F238E27FC236}">
                <a16:creationId xmlns:a16="http://schemas.microsoft.com/office/drawing/2014/main" id="{23F395C2-C604-423D-A404-C954D72878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ハンガー</a:t>
            </a:r>
          </a:p>
        </p:txBody>
      </p:sp>
      <p:sp>
        <p:nvSpPr>
          <p:cNvPr id="47652" name="Text Box 548">
            <a:extLst>
              <a:ext uri="{FF2B5EF4-FFF2-40B4-BE49-F238E27FC236}">
                <a16:creationId xmlns:a16="http://schemas.microsoft.com/office/drawing/2014/main" id="{A964B71F-1BEC-4E06-B37D-C80B77A773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ハンガー</a:t>
            </a:r>
          </a:p>
        </p:txBody>
      </p:sp>
      <p:grpSp>
        <p:nvGrpSpPr>
          <p:cNvPr id="47653" name="Group 549">
            <a:extLst>
              <a:ext uri="{FF2B5EF4-FFF2-40B4-BE49-F238E27FC236}">
                <a16:creationId xmlns:a16="http://schemas.microsoft.com/office/drawing/2014/main" id="{5E9CE3C4-7F23-442E-A8BF-A47A0D1D9534}"/>
              </a:ext>
            </a:extLst>
          </p:cNvPr>
          <p:cNvGrpSpPr>
            <a:grpSpLocks/>
          </p:cNvGrpSpPr>
          <p:nvPr/>
        </p:nvGrpSpPr>
        <p:grpSpPr bwMode="auto">
          <a:xfrm>
            <a:off x="785813" y="4795838"/>
            <a:ext cx="854075" cy="1439862"/>
            <a:chOff x="1678" y="6373"/>
            <a:chExt cx="1225" cy="2064"/>
          </a:xfrm>
        </p:grpSpPr>
        <p:sp>
          <p:nvSpPr>
            <p:cNvPr id="47654" name="AutoShape 550">
              <a:extLst>
                <a:ext uri="{FF2B5EF4-FFF2-40B4-BE49-F238E27FC236}">
                  <a16:creationId xmlns:a16="http://schemas.microsoft.com/office/drawing/2014/main" id="{CF08E3FF-64D8-4D77-9FA3-1A8FD7760B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" y="6396"/>
              <a:ext cx="113" cy="17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800000">
                    <a:gamma/>
                    <a:shade val="46275"/>
                    <a:invGamma/>
                  </a:srgbClr>
                </a:gs>
                <a:gs pos="5000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655" name="Rectangle 551">
              <a:extLst>
                <a:ext uri="{FF2B5EF4-FFF2-40B4-BE49-F238E27FC236}">
                  <a16:creationId xmlns:a16="http://schemas.microsoft.com/office/drawing/2014/main" id="{B01161A1-E2CD-4239-B088-8F3CAC2E04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1" y="8142"/>
              <a:ext cx="340" cy="46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50000">
                  <a:srgbClr val="000080"/>
                </a:gs>
                <a:gs pos="100000">
                  <a:srgbClr val="00008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656" name="AutoShape 552">
              <a:extLst>
                <a:ext uri="{FF2B5EF4-FFF2-40B4-BE49-F238E27FC236}">
                  <a16:creationId xmlns:a16="http://schemas.microsoft.com/office/drawing/2014/main" id="{0E208137-4E46-4063-B1D6-1786571A9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2" y="8188"/>
              <a:ext cx="317" cy="249"/>
            </a:xfrm>
            <a:custGeom>
              <a:avLst/>
              <a:gdLst>
                <a:gd name="G0" fmla="+- 2478 0 0"/>
                <a:gd name="G1" fmla="+- 21600 0 2478"/>
                <a:gd name="G2" fmla="*/ 2478 1 2"/>
                <a:gd name="G3" fmla="+- 21600 0 G2"/>
                <a:gd name="G4" fmla="+/ 2478 21600 2"/>
                <a:gd name="G5" fmla="+/ G1 0 2"/>
                <a:gd name="G6" fmla="*/ 21600 21600 2478"/>
                <a:gd name="G7" fmla="*/ G6 1 2"/>
                <a:gd name="G8" fmla="+- 21600 0 G7"/>
                <a:gd name="G9" fmla="*/ 21600 1 2"/>
                <a:gd name="G10" fmla="+- 2478 0 G9"/>
                <a:gd name="G11" fmla="?: G10 G8 0"/>
                <a:gd name="G12" fmla="?: G10 G7 21600"/>
                <a:gd name="T0" fmla="*/ 20361 w 21600"/>
                <a:gd name="T1" fmla="*/ 10800 h 21600"/>
                <a:gd name="T2" fmla="*/ 10800 w 21600"/>
                <a:gd name="T3" fmla="*/ 21600 h 21600"/>
                <a:gd name="T4" fmla="*/ 1239 w 21600"/>
                <a:gd name="T5" fmla="*/ 10800 h 21600"/>
                <a:gd name="T6" fmla="*/ 10800 w 21600"/>
                <a:gd name="T7" fmla="*/ 0 h 21600"/>
                <a:gd name="T8" fmla="*/ 3039 w 21600"/>
                <a:gd name="T9" fmla="*/ 3039 h 21600"/>
                <a:gd name="T10" fmla="*/ 18561 w 21600"/>
                <a:gd name="T11" fmla="*/ 1856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478" y="21600"/>
                  </a:lnTo>
                  <a:lnTo>
                    <a:pt x="1912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50000">
                  <a:srgbClr val="000080"/>
                </a:gs>
                <a:gs pos="100000">
                  <a:srgbClr val="00008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657" name="Group 553">
              <a:extLst>
                <a:ext uri="{FF2B5EF4-FFF2-40B4-BE49-F238E27FC236}">
                  <a16:creationId xmlns:a16="http://schemas.microsoft.com/office/drawing/2014/main" id="{49D5D803-95ED-4E41-966A-AD41471B96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87" y="6373"/>
              <a:ext cx="340" cy="227"/>
              <a:chOff x="1079" y="8501"/>
              <a:chExt cx="657" cy="658"/>
            </a:xfrm>
          </p:grpSpPr>
          <p:grpSp>
            <p:nvGrpSpPr>
              <p:cNvPr id="47658" name="Group 554">
                <a:extLst>
                  <a:ext uri="{FF2B5EF4-FFF2-40B4-BE49-F238E27FC236}">
                    <a16:creationId xmlns:a16="http://schemas.microsoft.com/office/drawing/2014/main" id="{CE3AE878-A54B-435C-AF91-13358944DC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659" name="Freeform 555">
                  <a:extLst>
                    <a:ext uri="{FF2B5EF4-FFF2-40B4-BE49-F238E27FC236}">
                      <a16:creationId xmlns:a16="http://schemas.microsoft.com/office/drawing/2014/main" id="{90173AD1-8C9E-4741-A204-03C90F689D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660" name="Freeform 556">
                  <a:extLst>
                    <a:ext uri="{FF2B5EF4-FFF2-40B4-BE49-F238E27FC236}">
                      <a16:creationId xmlns:a16="http://schemas.microsoft.com/office/drawing/2014/main" id="{6D2A956E-89A6-4995-994D-79CDC8E906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661" name="Group 557">
                <a:extLst>
                  <a:ext uri="{FF2B5EF4-FFF2-40B4-BE49-F238E27FC236}">
                    <a16:creationId xmlns:a16="http://schemas.microsoft.com/office/drawing/2014/main" id="{834E7323-15FB-4373-BD8F-1ED19E31B1C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662" name="Freeform 558">
                  <a:extLst>
                    <a:ext uri="{FF2B5EF4-FFF2-40B4-BE49-F238E27FC236}">
                      <a16:creationId xmlns:a16="http://schemas.microsoft.com/office/drawing/2014/main" id="{1B4A7DAF-9E82-4D9E-B8E6-5CBC08026A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663" name="Freeform 559">
                  <a:extLst>
                    <a:ext uri="{FF2B5EF4-FFF2-40B4-BE49-F238E27FC236}">
                      <a16:creationId xmlns:a16="http://schemas.microsoft.com/office/drawing/2014/main" id="{B379C7B4-0C08-4E46-A18F-8BC389576E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664" name="Group 560">
                <a:extLst>
                  <a:ext uri="{FF2B5EF4-FFF2-40B4-BE49-F238E27FC236}">
                    <a16:creationId xmlns:a16="http://schemas.microsoft.com/office/drawing/2014/main" id="{E321BEF1-E849-47E9-BCC4-51582224E7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665" name="Freeform 561">
                  <a:extLst>
                    <a:ext uri="{FF2B5EF4-FFF2-40B4-BE49-F238E27FC236}">
                      <a16:creationId xmlns:a16="http://schemas.microsoft.com/office/drawing/2014/main" id="{E5112A25-008A-445E-B3AF-0D2DDC6D64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666" name="Freeform 562">
                  <a:extLst>
                    <a:ext uri="{FF2B5EF4-FFF2-40B4-BE49-F238E27FC236}">
                      <a16:creationId xmlns:a16="http://schemas.microsoft.com/office/drawing/2014/main" id="{E057F530-F2A2-4D75-B882-0A815D8B3C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667" name="Group 563">
                <a:extLst>
                  <a:ext uri="{FF2B5EF4-FFF2-40B4-BE49-F238E27FC236}">
                    <a16:creationId xmlns:a16="http://schemas.microsoft.com/office/drawing/2014/main" id="{82C3E86C-7524-44BE-8577-44282678351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080" y="8785"/>
                <a:ext cx="657" cy="91"/>
                <a:chOff x="1044" y="8777"/>
                <a:chExt cx="657" cy="176"/>
              </a:xfrm>
            </p:grpSpPr>
            <p:sp>
              <p:nvSpPr>
                <p:cNvPr id="47668" name="Freeform 564">
                  <a:extLst>
                    <a:ext uri="{FF2B5EF4-FFF2-40B4-BE49-F238E27FC236}">
                      <a16:creationId xmlns:a16="http://schemas.microsoft.com/office/drawing/2014/main" id="{6BDA4AF8-9A2C-48D9-9AA2-CBF32BE4F3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669" name="Freeform 565">
                  <a:extLst>
                    <a:ext uri="{FF2B5EF4-FFF2-40B4-BE49-F238E27FC236}">
                      <a16:creationId xmlns:a16="http://schemas.microsoft.com/office/drawing/2014/main" id="{5240ED3E-5E10-418F-9D33-EF4EC5204B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7670" name="Group 566">
              <a:extLst>
                <a:ext uri="{FF2B5EF4-FFF2-40B4-BE49-F238E27FC236}">
                  <a16:creationId xmlns:a16="http://schemas.microsoft.com/office/drawing/2014/main" id="{3CDE33F8-B517-4FC0-99D3-7834B508ED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60" y="7553"/>
              <a:ext cx="340" cy="272"/>
              <a:chOff x="1248" y="7802"/>
              <a:chExt cx="342" cy="329"/>
            </a:xfrm>
          </p:grpSpPr>
          <p:sp>
            <p:nvSpPr>
              <p:cNvPr id="47671" name="Freeform 567">
                <a:extLst>
                  <a:ext uri="{FF2B5EF4-FFF2-40B4-BE49-F238E27FC236}">
                    <a16:creationId xmlns:a16="http://schemas.microsoft.com/office/drawing/2014/main" id="{EEC4F30F-E883-4B22-8BF9-5637A51FC96D}"/>
                  </a:ext>
                </a:extLst>
              </p:cNvPr>
              <p:cNvSpPr>
                <a:spLocks/>
              </p:cNvSpPr>
              <p:nvPr/>
            </p:nvSpPr>
            <p:spPr bwMode="auto">
              <a:xfrm rot="4256023">
                <a:off x="1354" y="7764"/>
                <a:ext cx="116" cy="327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>
                      <a:gamma/>
                      <a:shade val="46275"/>
                      <a:invGamma/>
                    </a:srgbClr>
                  </a:gs>
                  <a:gs pos="100000">
                    <a:srgbClr val="339966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672" name="Freeform 568">
                <a:extLst>
                  <a:ext uri="{FF2B5EF4-FFF2-40B4-BE49-F238E27FC236}">
                    <a16:creationId xmlns:a16="http://schemas.microsoft.com/office/drawing/2014/main" id="{38AF1655-1079-4BE9-9F2C-E87F94508164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1393" y="7702"/>
                <a:ext cx="89" cy="289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>
                      <a:gamma/>
                      <a:shade val="46275"/>
                      <a:invGamma/>
                    </a:srgbClr>
                  </a:gs>
                  <a:gs pos="100000">
                    <a:srgbClr val="339966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673" name="Freeform 569">
                <a:extLst>
                  <a:ext uri="{FF2B5EF4-FFF2-40B4-BE49-F238E27FC236}">
                    <a16:creationId xmlns:a16="http://schemas.microsoft.com/office/drawing/2014/main" id="{C5CC322C-7D8F-40CE-B268-1F2D05D03DDC}"/>
                  </a:ext>
                </a:extLst>
              </p:cNvPr>
              <p:cNvSpPr>
                <a:spLocks/>
              </p:cNvSpPr>
              <p:nvPr/>
            </p:nvSpPr>
            <p:spPr bwMode="auto">
              <a:xfrm rot="1360628">
                <a:off x="1474" y="7847"/>
                <a:ext cx="116" cy="284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>
                      <a:gamma/>
                      <a:shade val="46275"/>
                      <a:invGamma/>
                    </a:srgbClr>
                  </a:gs>
                  <a:gs pos="100000">
                    <a:srgbClr val="339966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7674" name="Group 570">
              <a:extLst>
                <a:ext uri="{FF2B5EF4-FFF2-40B4-BE49-F238E27FC236}">
                  <a16:creationId xmlns:a16="http://schemas.microsoft.com/office/drawing/2014/main" id="{65C606AA-54C3-4B1D-BECA-A8884004FA1B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291" y="7643"/>
              <a:ext cx="340" cy="272"/>
              <a:chOff x="1248" y="7802"/>
              <a:chExt cx="342" cy="329"/>
            </a:xfrm>
          </p:grpSpPr>
          <p:sp>
            <p:nvSpPr>
              <p:cNvPr id="47675" name="Freeform 571">
                <a:extLst>
                  <a:ext uri="{FF2B5EF4-FFF2-40B4-BE49-F238E27FC236}">
                    <a16:creationId xmlns:a16="http://schemas.microsoft.com/office/drawing/2014/main" id="{71AF3823-46DE-4041-B262-D4A07CC0004D}"/>
                  </a:ext>
                </a:extLst>
              </p:cNvPr>
              <p:cNvSpPr>
                <a:spLocks/>
              </p:cNvSpPr>
              <p:nvPr/>
            </p:nvSpPr>
            <p:spPr bwMode="auto">
              <a:xfrm rot="4256023">
                <a:off x="1354" y="7764"/>
                <a:ext cx="116" cy="327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>
                      <a:gamma/>
                      <a:shade val="46275"/>
                      <a:invGamma/>
                    </a:srgbClr>
                  </a:gs>
                  <a:gs pos="100000">
                    <a:srgbClr val="339966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676" name="Freeform 572">
                <a:extLst>
                  <a:ext uri="{FF2B5EF4-FFF2-40B4-BE49-F238E27FC236}">
                    <a16:creationId xmlns:a16="http://schemas.microsoft.com/office/drawing/2014/main" id="{014BA91E-806A-40B0-BE7E-71740B40D648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1393" y="7702"/>
                <a:ext cx="89" cy="289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>
                      <a:gamma/>
                      <a:shade val="46275"/>
                      <a:invGamma/>
                    </a:srgbClr>
                  </a:gs>
                  <a:gs pos="100000">
                    <a:srgbClr val="339966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677" name="Freeform 573">
                <a:extLst>
                  <a:ext uri="{FF2B5EF4-FFF2-40B4-BE49-F238E27FC236}">
                    <a16:creationId xmlns:a16="http://schemas.microsoft.com/office/drawing/2014/main" id="{F8117FF4-D37F-484E-90BE-F6FE3CFB6E24}"/>
                  </a:ext>
                </a:extLst>
              </p:cNvPr>
              <p:cNvSpPr>
                <a:spLocks/>
              </p:cNvSpPr>
              <p:nvPr/>
            </p:nvSpPr>
            <p:spPr bwMode="auto">
              <a:xfrm rot="1360628">
                <a:off x="1474" y="7847"/>
                <a:ext cx="116" cy="284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>
                      <a:gamma/>
                      <a:shade val="46275"/>
                      <a:invGamma/>
                    </a:srgbClr>
                  </a:gs>
                  <a:gs pos="100000">
                    <a:srgbClr val="339966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7678" name="Group 574">
              <a:extLst>
                <a:ext uri="{FF2B5EF4-FFF2-40B4-BE49-F238E27FC236}">
                  <a16:creationId xmlns:a16="http://schemas.microsoft.com/office/drawing/2014/main" id="{00543ECA-4B0F-4942-B254-F0A45EA351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15" y="6918"/>
              <a:ext cx="499" cy="340"/>
              <a:chOff x="1079" y="8501"/>
              <a:chExt cx="657" cy="658"/>
            </a:xfrm>
          </p:grpSpPr>
          <p:grpSp>
            <p:nvGrpSpPr>
              <p:cNvPr id="47679" name="Group 575">
                <a:extLst>
                  <a:ext uri="{FF2B5EF4-FFF2-40B4-BE49-F238E27FC236}">
                    <a16:creationId xmlns:a16="http://schemas.microsoft.com/office/drawing/2014/main" id="{8EAF2360-39B6-437F-A296-F928044E9C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680" name="Freeform 576">
                  <a:extLst>
                    <a:ext uri="{FF2B5EF4-FFF2-40B4-BE49-F238E27FC236}">
                      <a16:creationId xmlns:a16="http://schemas.microsoft.com/office/drawing/2014/main" id="{9779F269-5B21-4B7B-992C-EDDBBCE2D4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681" name="Freeform 577">
                  <a:extLst>
                    <a:ext uri="{FF2B5EF4-FFF2-40B4-BE49-F238E27FC236}">
                      <a16:creationId xmlns:a16="http://schemas.microsoft.com/office/drawing/2014/main" id="{0FEBB0BF-D62F-4B06-907C-4CA82DC5D5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682" name="Group 578">
                <a:extLst>
                  <a:ext uri="{FF2B5EF4-FFF2-40B4-BE49-F238E27FC236}">
                    <a16:creationId xmlns:a16="http://schemas.microsoft.com/office/drawing/2014/main" id="{150E7308-8A4D-494B-A33D-075499803AA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683" name="Freeform 579">
                  <a:extLst>
                    <a:ext uri="{FF2B5EF4-FFF2-40B4-BE49-F238E27FC236}">
                      <a16:creationId xmlns:a16="http://schemas.microsoft.com/office/drawing/2014/main" id="{C50CC71A-E362-4DA5-9F52-AE3885621F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684" name="Freeform 580">
                  <a:extLst>
                    <a:ext uri="{FF2B5EF4-FFF2-40B4-BE49-F238E27FC236}">
                      <a16:creationId xmlns:a16="http://schemas.microsoft.com/office/drawing/2014/main" id="{C166BFF4-A8D6-46BF-8A4A-CFEFC25D58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685" name="Group 581">
                <a:extLst>
                  <a:ext uri="{FF2B5EF4-FFF2-40B4-BE49-F238E27FC236}">
                    <a16:creationId xmlns:a16="http://schemas.microsoft.com/office/drawing/2014/main" id="{31D940A1-9CAC-4A75-A6D2-1471CA1A49E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686" name="Freeform 582">
                  <a:extLst>
                    <a:ext uri="{FF2B5EF4-FFF2-40B4-BE49-F238E27FC236}">
                      <a16:creationId xmlns:a16="http://schemas.microsoft.com/office/drawing/2014/main" id="{7989A99A-D123-43F5-A57F-7E78B3815D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687" name="Freeform 583">
                  <a:extLst>
                    <a:ext uri="{FF2B5EF4-FFF2-40B4-BE49-F238E27FC236}">
                      <a16:creationId xmlns:a16="http://schemas.microsoft.com/office/drawing/2014/main" id="{2BC5B6A6-B867-4AAA-BAD2-B21A270C1B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688" name="Group 584">
                <a:extLst>
                  <a:ext uri="{FF2B5EF4-FFF2-40B4-BE49-F238E27FC236}">
                    <a16:creationId xmlns:a16="http://schemas.microsoft.com/office/drawing/2014/main" id="{93301342-06AE-4447-81CD-6A636569C67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080" y="8785"/>
                <a:ext cx="657" cy="91"/>
                <a:chOff x="1044" y="8777"/>
                <a:chExt cx="657" cy="176"/>
              </a:xfrm>
            </p:grpSpPr>
            <p:sp>
              <p:nvSpPr>
                <p:cNvPr id="47689" name="Freeform 585">
                  <a:extLst>
                    <a:ext uri="{FF2B5EF4-FFF2-40B4-BE49-F238E27FC236}">
                      <a16:creationId xmlns:a16="http://schemas.microsoft.com/office/drawing/2014/main" id="{18E6D558-0449-413E-93D9-C176188DEE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690" name="Freeform 586">
                  <a:extLst>
                    <a:ext uri="{FF2B5EF4-FFF2-40B4-BE49-F238E27FC236}">
                      <a16:creationId xmlns:a16="http://schemas.microsoft.com/office/drawing/2014/main" id="{3E53836D-BC22-4432-A46E-1B6E1E51EB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7691" name="Group 587">
              <a:extLst>
                <a:ext uri="{FF2B5EF4-FFF2-40B4-BE49-F238E27FC236}">
                  <a16:creationId xmlns:a16="http://schemas.microsoft.com/office/drawing/2014/main" id="{41955BC2-2686-401F-A09C-425A26C53504}"/>
                </a:ext>
              </a:extLst>
            </p:cNvPr>
            <p:cNvGrpSpPr>
              <a:grpSpLocks/>
            </p:cNvGrpSpPr>
            <p:nvPr/>
          </p:nvGrpSpPr>
          <p:grpSpPr bwMode="auto">
            <a:xfrm rot="2700000">
              <a:off x="2302" y="6998"/>
              <a:ext cx="499" cy="340"/>
              <a:chOff x="1079" y="8501"/>
              <a:chExt cx="657" cy="658"/>
            </a:xfrm>
          </p:grpSpPr>
          <p:grpSp>
            <p:nvGrpSpPr>
              <p:cNvPr id="47692" name="Group 588">
                <a:extLst>
                  <a:ext uri="{FF2B5EF4-FFF2-40B4-BE49-F238E27FC236}">
                    <a16:creationId xmlns:a16="http://schemas.microsoft.com/office/drawing/2014/main" id="{6DAC85B4-1274-49C1-9612-4A6DBB3CEE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693" name="Freeform 589">
                  <a:extLst>
                    <a:ext uri="{FF2B5EF4-FFF2-40B4-BE49-F238E27FC236}">
                      <a16:creationId xmlns:a16="http://schemas.microsoft.com/office/drawing/2014/main" id="{98C247DD-9255-47E0-9D29-CAE1FD7944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694" name="Freeform 590">
                  <a:extLst>
                    <a:ext uri="{FF2B5EF4-FFF2-40B4-BE49-F238E27FC236}">
                      <a16:creationId xmlns:a16="http://schemas.microsoft.com/office/drawing/2014/main" id="{975C558B-74D2-40F1-9F27-15EC0D3216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695" name="Group 591">
                <a:extLst>
                  <a:ext uri="{FF2B5EF4-FFF2-40B4-BE49-F238E27FC236}">
                    <a16:creationId xmlns:a16="http://schemas.microsoft.com/office/drawing/2014/main" id="{D4A43A94-7915-4E2B-8AB3-5FE8BD5E401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696" name="Freeform 592">
                  <a:extLst>
                    <a:ext uri="{FF2B5EF4-FFF2-40B4-BE49-F238E27FC236}">
                      <a16:creationId xmlns:a16="http://schemas.microsoft.com/office/drawing/2014/main" id="{DD2302BE-12E0-4F73-BE54-3C344B4589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697" name="Freeform 593">
                  <a:extLst>
                    <a:ext uri="{FF2B5EF4-FFF2-40B4-BE49-F238E27FC236}">
                      <a16:creationId xmlns:a16="http://schemas.microsoft.com/office/drawing/2014/main" id="{D0E13ED0-C086-4266-8BC9-FD157C9BB8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698" name="Group 594">
                <a:extLst>
                  <a:ext uri="{FF2B5EF4-FFF2-40B4-BE49-F238E27FC236}">
                    <a16:creationId xmlns:a16="http://schemas.microsoft.com/office/drawing/2014/main" id="{F0A039D0-BF60-4032-B8F8-E49AA2736DB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699" name="Freeform 595">
                  <a:extLst>
                    <a:ext uri="{FF2B5EF4-FFF2-40B4-BE49-F238E27FC236}">
                      <a16:creationId xmlns:a16="http://schemas.microsoft.com/office/drawing/2014/main" id="{634AF51B-F4EE-4FDF-9633-B3F0EFA5A6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700" name="Freeform 596">
                  <a:extLst>
                    <a:ext uri="{FF2B5EF4-FFF2-40B4-BE49-F238E27FC236}">
                      <a16:creationId xmlns:a16="http://schemas.microsoft.com/office/drawing/2014/main" id="{8E61AAE0-B987-4F17-928E-C69077634D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701" name="Group 597">
                <a:extLst>
                  <a:ext uri="{FF2B5EF4-FFF2-40B4-BE49-F238E27FC236}">
                    <a16:creationId xmlns:a16="http://schemas.microsoft.com/office/drawing/2014/main" id="{41CFBB28-C05B-4325-8998-94D18552E79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080" y="8785"/>
                <a:ext cx="657" cy="91"/>
                <a:chOff x="1044" y="8777"/>
                <a:chExt cx="657" cy="176"/>
              </a:xfrm>
            </p:grpSpPr>
            <p:sp>
              <p:nvSpPr>
                <p:cNvPr id="47702" name="Freeform 598">
                  <a:extLst>
                    <a:ext uri="{FF2B5EF4-FFF2-40B4-BE49-F238E27FC236}">
                      <a16:creationId xmlns:a16="http://schemas.microsoft.com/office/drawing/2014/main" id="{C6A5F66D-121C-432D-ACB8-AE70FB1C7E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703" name="Freeform 599">
                  <a:extLst>
                    <a:ext uri="{FF2B5EF4-FFF2-40B4-BE49-F238E27FC236}">
                      <a16:creationId xmlns:a16="http://schemas.microsoft.com/office/drawing/2014/main" id="{8B8ABBE3-E1F3-4569-A27E-5605360363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7704" name="Group 600">
              <a:extLst>
                <a:ext uri="{FF2B5EF4-FFF2-40B4-BE49-F238E27FC236}">
                  <a16:creationId xmlns:a16="http://schemas.microsoft.com/office/drawing/2014/main" id="{A74A0B9B-0EDF-45EF-A2D5-0590331CA8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78" y="7462"/>
              <a:ext cx="340" cy="272"/>
              <a:chOff x="1248" y="7802"/>
              <a:chExt cx="342" cy="329"/>
            </a:xfrm>
          </p:grpSpPr>
          <p:sp>
            <p:nvSpPr>
              <p:cNvPr id="47705" name="Freeform 601">
                <a:extLst>
                  <a:ext uri="{FF2B5EF4-FFF2-40B4-BE49-F238E27FC236}">
                    <a16:creationId xmlns:a16="http://schemas.microsoft.com/office/drawing/2014/main" id="{0D3B5D03-2AC7-4DEC-A504-AD3ABF1217C6}"/>
                  </a:ext>
                </a:extLst>
              </p:cNvPr>
              <p:cNvSpPr>
                <a:spLocks/>
              </p:cNvSpPr>
              <p:nvPr/>
            </p:nvSpPr>
            <p:spPr bwMode="auto">
              <a:xfrm rot="4256023">
                <a:off x="1354" y="7764"/>
                <a:ext cx="116" cy="327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>
                      <a:gamma/>
                      <a:shade val="46275"/>
                      <a:invGamma/>
                    </a:srgbClr>
                  </a:gs>
                  <a:gs pos="100000">
                    <a:srgbClr val="339966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706" name="Freeform 602">
                <a:extLst>
                  <a:ext uri="{FF2B5EF4-FFF2-40B4-BE49-F238E27FC236}">
                    <a16:creationId xmlns:a16="http://schemas.microsoft.com/office/drawing/2014/main" id="{03AACD85-AD42-458D-8DB3-4642369D125B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1393" y="7702"/>
                <a:ext cx="89" cy="289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>
                      <a:gamma/>
                      <a:shade val="46275"/>
                      <a:invGamma/>
                    </a:srgbClr>
                  </a:gs>
                  <a:gs pos="100000">
                    <a:srgbClr val="339966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707" name="Freeform 603">
                <a:extLst>
                  <a:ext uri="{FF2B5EF4-FFF2-40B4-BE49-F238E27FC236}">
                    <a16:creationId xmlns:a16="http://schemas.microsoft.com/office/drawing/2014/main" id="{14AD278F-B0CE-422B-98C7-6761C2972819}"/>
                  </a:ext>
                </a:extLst>
              </p:cNvPr>
              <p:cNvSpPr>
                <a:spLocks/>
              </p:cNvSpPr>
              <p:nvPr/>
            </p:nvSpPr>
            <p:spPr bwMode="auto">
              <a:xfrm rot="1360628">
                <a:off x="1474" y="7847"/>
                <a:ext cx="116" cy="284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>
                      <a:gamma/>
                      <a:shade val="46275"/>
                      <a:invGamma/>
                    </a:srgbClr>
                  </a:gs>
                  <a:gs pos="100000">
                    <a:srgbClr val="339966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7708" name="Group 604">
              <a:extLst>
                <a:ext uri="{FF2B5EF4-FFF2-40B4-BE49-F238E27FC236}">
                  <a16:creationId xmlns:a16="http://schemas.microsoft.com/office/drawing/2014/main" id="{C9E356F8-4B71-49C0-B663-299E41018181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563" y="7439"/>
              <a:ext cx="340" cy="272"/>
              <a:chOff x="1248" y="7802"/>
              <a:chExt cx="342" cy="329"/>
            </a:xfrm>
          </p:grpSpPr>
          <p:sp>
            <p:nvSpPr>
              <p:cNvPr id="47709" name="Freeform 605">
                <a:extLst>
                  <a:ext uri="{FF2B5EF4-FFF2-40B4-BE49-F238E27FC236}">
                    <a16:creationId xmlns:a16="http://schemas.microsoft.com/office/drawing/2014/main" id="{75866998-484F-418D-AAD0-C1B253264403}"/>
                  </a:ext>
                </a:extLst>
              </p:cNvPr>
              <p:cNvSpPr>
                <a:spLocks/>
              </p:cNvSpPr>
              <p:nvPr/>
            </p:nvSpPr>
            <p:spPr bwMode="auto">
              <a:xfrm rot="4256023">
                <a:off x="1354" y="7764"/>
                <a:ext cx="116" cy="327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>
                      <a:gamma/>
                      <a:shade val="46275"/>
                      <a:invGamma/>
                    </a:srgbClr>
                  </a:gs>
                  <a:gs pos="100000">
                    <a:srgbClr val="339966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710" name="Freeform 606">
                <a:extLst>
                  <a:ext uri="{FF2B5EF4-FFF2-40B4-BE49-F238E27FC236}">
                    <a16:creationId xmlns:a16="http://schemas.microsoft.com/office/drawing/2014/main" id="{1FC29406-68BA-49B1-B449-A414CDDD9191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1393" y="7702"/>
                <a:ext cx="89" cy="289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>
                      <a:gamma/>
                      <a:shade val="46275"/>
                      <a:invGamma/>
                    </a:srgbClr>
                  </a:gs>
                  <a:gs pos="100000">
                    <a:srgbClr val="339966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711" name="Freeform 607">
                <a:extLst>
                  <a:ext uri="{FF2B5EF4-FFF2-40B4-BE49-F238E27FC236}">
                    <a16:creationId xmlns:a16="http://schemas.microsoft.com/office/drawing/2014/main" id="{109EF26D-2B95-4DF6-8920-4683EF2DC514}"/>
                  </a:ext>
                </a:extLst>
              </p:cNvPr>
              <p:cNvSpPr>
                <a:spLocks/>
              </p:cNvSpPr>
              <p:nvPr/>
            </p:nvSpPr>
            <p:spPr bwMode="auto">
              <a:xfrm rot="1360628">
                <a:off x="1474" y="7847"/>
                <a:ext cx="116" cy="284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>
                      <a:gamma/>
                      <a:shade val="46275"/>
                      <a:invGamma/>
                    </a:srgbClr>
                  </a:gs>
                  <a:gs pos="100000">
                    <a:srgbClr val="339966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7712" name="Group 608">
              <a:extLst>
                <a:ext uri="{FF2B5EF4-FFF2-40B4-BE49-F238E27FC236}">
                  <a16:creationId xmlns:a16="http://schemas.microsoft.com/office/drawing/2014/main" id="{A4249E72-D3A8-4DFC-8A4D-C78D26F979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9" y="7190"/>
              <a:ext cx="499" cy="340"/>
              <a:chOff x="1079" y="8501"/>
              <a:chExt cx="657" cy="658"/>
            </a:xfrm>
          </p:grpSpPr>
          <p:grpSp>
            <p:nvGrpSpPr>
              <p:cNvPr id="47713" name="Group 609">
                <a:extLst>
                  <a:ext uri="{FF2B5EF4-FFF2-40B4-BE49-F238E27FC236}">
                    <a16:creationId xmlns:a16="http://schemas.microsoft.com/office/drawing/2014/main" id="{84782CDD-65A3-4BBC-8E99-6998E28D5D3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714" name="Freeform 610">
                  <a:extLst>
                    <a:ext uri="{FF2B5EF4-FFF2-40B4-BE49-F238E27FC236}">
                      <a16:creationId xmlns:a16="http://schemas.microsoft.com/office/drawing/2014/main" id="{6DC89637-0738-418A-9C7E-19ED1615A6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715" name="Freeform 611">
                  <a:extLst>
                    <a:ext uri="{FF2B5EF4-FFF2-40B4-BE49-F238E27FC236}">
                      <a16:creationId xmlns:a16="http://schemas.microsoft.com/office/drawing/2014/main" id="{05C1A596-AC0A-4C87-9618-4E46F22082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716" name="Group 612">
                <a:extLst>
                  <a:ext uri="{FF2B5EF4-FFF2-40B4-BE49-F238E27FC236}">
                    <a16:creationId xmlns:a16="http://schemas.microsoft.com/office/drawing/2014/main" id="{A172B9D6-4F34-4E04-9519-6D6AF6FB35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717" name="Freeform 613">
                  <a:extLst>
                    <a:ext uri="{FF2B5EF4-FFF2-40B4-BE49-F238E27FC236}">
                      <a16:creationId xmlns:a16="http://schemas.microsoft.com/office/drawing/2014/main" id="{199651E7-6BC0-4F8E-83D5-5795601B51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718" name="Freeform 614">
                  <a:extLst>
                    <a:ext uri="{FF2B5EF4-FFF2-40B4-BE49-F238E27FC236}">
                      <a16:creationId xmlns:a16="http://schemas.microsoft.com/office/drawing/2014/main" id="{FA0D4959-FADE-4A42-BE57-FF49F4C09F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719" name="Group 615">
                <a:extLst>
                  <a:ext uri="{FF2B5EF4-FFF2-40B4-BE49-F238E27FC236}">
                    <a16:creationId xmlns:a16="http://schemas.microsoft.com/office/drawing/2014/main" id="{68B326BB-85DC-42D2-BCF3-B9210AC372E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720" name="Freeform 616">
                  <a:extLst>
                    <a:ext uri="{FF2B5EF4-FFF2-40B4-BE49-F238E27FC236}">
                      <a16:creationId xmlns:a16="http://schemas.microsoft.com/office/drawing/2014/main" id="{398954C9-00FC-4251-AD7A-BCB73B33CB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721" name="Freeform 617">
                  <a:extLst>
                    <a:ext uri="{FF2B5EF4-FFF2-40B4-BE49-F238E27FC236}">
                      <a16:creationId xmlns:a16="http://schemas.microsoft.com/office/drawing/2014/main" id="{9F9FD2F4-5158-4220-9477-51392E826C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722" name="Group 618">
                <a:extLst>
                  <a:ext uri="{FF2B5EF4-FFF2-40B4-BE49-F238E27FC236}">
                    <a16:creationId xmlns:a16="http://schemas.microsoft.com/office/drawing/2014/main" id="{A2BABFE4-6021-4F8D-983C-2681C8E075C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080" y="8785"/>
                <a:ext cx="657" cy="91"/>
                <a:chOff x="1044" y="8777"/>
                <a:chExt cx="657" cy="176"/>
              </a:xfrm>
            </p:grpSpPr>
            <p:sp>
              <p:nvSpPr>
                <p:cNvPr id="47723" name="Freeform 619">
                  <a:extLst>
                    <a:ext uri="{FF2B5EF4-FFF2-40B4-BE49-F238E27FC236}">
                      <a16:creationId xmlns:a16="http://schemas.microsoft.com/office/drawing/2014/main" id="{A9372226-958F-4062-868F-65951F9B8C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724" name="Freeform 620">
                  <a:extLst>
                    <a:ext uri="{FF2B5EF4-FFF2-40B4-BE49-F238E27FC236}">
                      <a16:creationId xmlns:a16="http://schemas.microsoft.com/office/drawing/2014/main" id="{ECBE007A-9BC8-4509-9FBC-D442510145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7725" name="Group 621">
              <a:extLst>
                <a:ext uri="{FF2B5EF4-FFF2-40B4-BE49-F238E27FC236}">
                  <a16:creationId xmlns:a16="http://schemas.microsoft.com/office/drawing/2014/main" id="{CDF1D195-52BB-407F-87DD-A07D98264699}"/>
                </a:ext>
              </a:extLst>
            </p:cNvPr>
            <p:cNvGrpSpPr>
              <a:grpSpLocks/>
            </p:cNvGrpSpPr>
            <p:nvPr/>
          </p:nvGrpSpPr>
          <p:grpSpPr bwMode="auto">
            <a:xfrm rot="2700000">
              <a:off x="1984" y="7315"/>
              <a:ext cx="499" cy="340"/>
              <a:chOff x="1079" y="8501"/>
              <a:chExt cx="657" cy="658"/>
            </a:xfrm>
          </p:grpSpPr>
          <p:grpSp>
            <p:nvGrpSpPr>
              <p:cNvPr id="47726" name="Group 622">
                <a:extLst>
                  <a:ext uri="{FF2B5EF4-FFF2-40B4-BE49-F238E27FC236}">
                    <a16:creationId xmlns:a16="http://schemas.microsoft.com/office/drawing/2014/main" id="{4A0BBD76-FC06-4854-B4B8-340D70D3758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727" name="Freeform 623">
                  <a:extLst>
                    <a:ext uri="{FF2B5EF4-FFF2-40B4-BE49-F238E27FC236}">
                      <a16:creationId xmlns:a16="http://schemas.microsoft.com/office/drawing/2014/main" id="{1A2A1802-28F8-479D-8751-D9B6385406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728" name="Freeform 624">
                  <a:extLst>
                    <a:ext uri="{FF2B5EF4-FFF2-40B4-BE49-F238E27FC236}">
                      <a16:creationId xmlns:a16="http://schemas.microsoft.com/office/drawing/2014/main" id="{0BB54BAE-97CA-47F8-B6BE-937385BF36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729" name="Group 625">
                <a:extLst>
                  <a:ext uri="{FF2B5EF4-FFF2-40B4-BE49-F238E27FC236}">
                    <a16:creationId xmlns:a16="http://schemas.microsoft.com/office/drawing/2014/main" id="{CD1270AA-8F3D-4BDF-BA4D-173E0BE788B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730" name="Freeform 626">
                  <a:extLst>
                    <a:ext uri="{FF2B5EF4-FFF2-40B4-BE49-F238E27FC236}">
                      <a16:creationId xmlns:a16="http://schemas.microsoft.com/office/drawing/2014/main" id="{7143ACC1-01B0-4491-ADD1-E4DF5E1623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731" name="Freeform 627">
                  <a:extLst>
                    <a:ext uri="{FF2B5EF4-FFF2-40B4-BE49-F238E27FC236}">
                      <a16:creationId xmlns:a16="http://schemas.microsoft.com/office/drawing/2014/main" id="{7478ACCD-0642-4CEE-A3A3-73DB7927D0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732" name="Group 628">
                <a:extLst>
                  <a:ext uri="{FF2B5EF4-FFF2-40B4-BE49-F238E27FC236}">
                    <a16:creationId xmlns:a16="http://schemas.microsoft.com/office/drawing/2014/main" id="{16F6665D-9B34-4275-B9A6-6BFED1B1BF2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733" name="Freeform 629">
                  <a:extLst>
                    <a:ext uri="{FF2B5EF4-FFF2-40B4-BE49-F238E27FC236}">
                      <a16:creationId xmlns:a16="http://schemas.microsoft.com/office/drawing/2014/main" id="{3B31C8F3-DD42-4CF9-8693-013D84A690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734" name="Freeform 630">
                  <a:extLst>
                    <a:ext uri="{FF2B5EF4-FFF2-40B4-BE49-F238E27FC236}">
                      <a16:creationId xmlns:a16="http://schemas.microsoft.com/office/drawing/2014/main" id="{B1DCD2A7-6F02-47F1-93E5-9F45CE97F8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735" name="Group 631">
                <a:extLst>
                  <a:ext uri="{FF2B5EF4-FFF2-40B4-BE49-F238E27FC236}">
                    <a16:creationId xmlns:a16="http://schemas.microsoft.com/office/drawing/2014/main" id="{C13D235B-58A1-4634-9D41-C0C434B7778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080" y="8785"/>
                <a:ext cx="657" cy="91"/>
                <a:chOff x="1044" y="8777"/>
                <a:chExt cx="657" cy="176"/>
              </a:xfrm>
            </p:grpSpPr>
            <p:sp>
              <p:nvSpPr>
                <p:cNvPr id="47736" name="Freeform 632">
                  <a:extLst>
                    <a:ext uri="{FF2B5EF4-FFF2-40B4-BE49-F238E27FC236}">
                      <a16:creationId xmlns:a16="http://schemas.microsoft.com/office/drawing/2014/main" id="{9445C326-6E69-4B08-8E22-7CCE219F21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737" name="Freeform 633">
                  <a:extLst>
                    <a:ext uri="{FF2B5EF4-FFF2-40B4-BE49-F238E27FC236}">
                      <a16:creationId xmlns:a16="http://schemas.microsoft.com/office/drawing/2014/main" id="{DE234CB5-6D71-4449-9B08-068EA5BD61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7738" name="Group 634">
              <a:extLst>
                <a:ext uri="{FF2B5EF4-FFF2-40B4-BE49-F238E27FC236}">
                  <a16:creationId xmlns:a16="http://schemas.microsoft.com/office/drawing/2014/main" id="{27A9D542-9613-4119-8802-D4E3552B807E}"/>
                </a:ext>
              </a:extLst>
            </p:cNvPr>
            <p:cNvGrpSpPr>
              <a:grpSpLocks/>
            </p:cNvGrpSpPr>
            <p:nvPr/>
          </p:nvGrpSpPr>
          <p:grpSpPr bwMode="auto">
            <a:xfrm rot="2700000">
              <a:off x="2075" y="7088"/>
              <a:ext cx="499" cy="340"/>
              <a:chOff x="1079" y="8501"/>
              <a:chExt cx="657" cy="658"/>
            </a:xfrm>
          </p:grpSpPr>
          <p:grpSp>
            <p:nvGrpSpPr>
              <p:cNvPr id="47739" name="Group 635">
                <a:extLst>
                  <a:ext uri="{FF2B5EF4-FFF2-40B4-BE49-F238E27FC236}">
                    <a16:creationId xmlns:a16="http://schemas.microsoft.com/office/drawing/2014/main" id="{9A913E50-B86F-4ADA-A6D7-0CBA067E57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740" name="Freeform 636">
                  <a:extLst>
                    <a:ext uri="{FF2B5EF4-FFF2-40B4-BE49-F238E27FC236}">
                      <a16:creationId xmlns:a16="http://schemas.microsoft.com/office/drawing/2014/main" id="{CAA0EE5D-18B8-47D8-AD6E-58318C289F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741" name="Freeform 637">
                  <a:extLst>
                    <a:ext uri="{FF2B5EF4-FFF2-40B4-BE49-F238E27FC236}">
                      <a16:creationId xmlns:a16="http://schemas.microsoft.com/office/drawing/2014/main" id="{74030A4E-0041-450F-BAB7-873ADF73E7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742" name="Group 638">
                <a:extLst>
                  <a:ext uri="{FF2B5EF4-FFF2-40B4-BE49-F238E27FC236}">
                    <a16:creationId xmlns:a16="http://schemas.microsoft.com/office/drawing/2014/main" id="{A53FBCDF-A95E-4E3C-9258-88E56FC743E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743" name="Freeform 639">
                  <a:extLst>
                    <a:ext uri="{FF2B5EF4-FFF2-40B4-BE49-F238E27FC236}">
                      <a16:creationId xmlns:a16="http://schemas.microsoft.com/office/drawing/2014/main" id="{B612A057-277B-4398-B509-70D52FF08D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744" name="Freeform 640">
                  <a:extLst>
                    <a:ext uri="{FF2B5EF4-FFF2-40B4-BE49-F238E27FC236}">
                      <a16:creationId xmlns:a16="http://schemas.microsoft.com/office/drawing/2014/main" id="{2B6A9D9A-2A47-4BA1-A533-122FB743AA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745" name="Group 641">
                <a:extLst>
                  <a:ext uri="{FF2B5EF4-FFF2-40B4-BE49-F238E27FC236}">
                    <a16:creationId xmlns:a16="http://schemas.microsoft.com/office/drawing/2014/main" id="{39E6C63D-DF79-4FCD-B9C6-C3DD133B36A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746" name="Freeform 642">
                  <a:extLst>
                    <a:ext uri="{FF2B5EF4-FFF2-40B4-BE49-F238E27FC236}">
                      <a16:creationId xmlns:a16="http://schemas.microsoft.com/office/drawing/2014/main" id="{3747AAD3-7640-4498-A31D-1EDC596B2E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747" name="Freeform 643">
                  <a:extLst>
                    <a:ext uri="{FF2B5EF4-FFF2-40B4-BE49-F238E27FC236}">
                      <a16:creationId xmlns:a16="http://schemas.microsoft.com/office/drawing/2014/main" id="{9FCC7999-CE80-4D3A-97AE-9F16374E85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748" name="Group 644">
                <a:extLst>
                  <a:ext uri="{FF2B5EF4-FFF2-40B4-BE49-F238E27FC236}">
                    <a16:creationId xmlns:a16="http://schemas.microsoft.com/office/drawing/2014/main" id="{73BBC0E8-81C6-42C6-A354-EF6C71BAF4B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080" y="8785"/>
                <a:ext cx="657" cy="91"/>
                <a:chOff x="1044" y="8777"/>
                <a:chExt cx="657" cy="176"/>
              </a:xfrm>
            </p:grpSpPr>
            <p:sp>
              <p:nvSpPr>
                <p:cNvPr id="47749" name="Freeform 645">
                  <a:extLst>
                    <a:ext uri="{FF2B5EF4-FFF2-40B4-BE49-F238E27FC236}">
                      <a16:creationId xmlns:a16="http://schemas.microsoft.com/office/drawing/2014/main" id="{EF5D97F5-6680-4461-83A2-DD65072CB9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750" name="Freeform 646">
                  <a:extLst>
                    <a:ext uri="{FF2B5EF4-FFF2-40B4-BE49-F238E27FC236}">
                      <a16:creationId xmlns:a16="http://schemas.microsoft.com/office/drawing/2014/main" id="{FC5E81A8-AB17-4C84-8402-9447804B95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7751" name="Group 647">
              <a:extLst>
                <a:ext uri="{FF2B5EF4-FFF2-40B4-BE49-F238E27FC236}">
                  <a16:creationId xmlns:a16="http://schemas.microsoft.com/office/drawing/2014/main" id="{A179D11B-F56B-442E-A6C3-F1005F5C95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77" y="6827"/>
              <a:ext cx="411" cy="412"/>
              <a:chOff x="1079" y="8501"/>
              <a:chExt cx="657" cy="658"/>
            </a:xfrm>
          </p:grpSpPr>
          <p:grpSp>
            <p:nvGrpSpPr>
              <p:cNvPr id="47752" name="Group 648">
                <a:extLst>
                  <a:ext uri="{FF2B5EF4-FFF2-40B4-BE49-F238E27FC236}">
                    <a16:creationId xmlns:a16="http://schemas.microsoft.com/office/drawing/2014/main" id="{B8BB428D-2C76-4896-94C1-F9C990A749B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753" name="Freeform 649">
                  <a:extLst>
                    <a:ext uri="{FF2B5EF4-FFF2-40B4-BE49-F238E27FC236}">
                      <a16:creationId xmlns:a16="http://schemas.microsoft.com/office/drawing/2014/main" id="{E1997778-EA07-4D8B-93CF-ED6C2FE41D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754" name="Freeform 650">
                  <a:extLst>
                    <a:ext uri="{FF2B5EF4-FFF2-40B4-BE49-F238E27FC236}">
                      <a16:creationId xmlns:a16="http://schemas.microsoft.com/office/drawing/2014/main" id="{31F89E4C-0484-4408-939C-DEC6679CB9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755" name="Group 651">
                <a:extLst>
                  <a:ext uri="{FF2B5EF4-FFF2-40B4-BE49-F238E27FC236}">
                    <a16:creationId xmlns:a16="http://schemas.microsoft.com/office/drawing/2014/main" id="{F22412AD-98DF-45FC-BAC7-C920A83EE6B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756" name="Freeform 652">
                  <a:extLst>
                    <a:ext uri="{FF2B5EF4-FFF2-40B4-BE49-F238E27FC236}">
                      <a16:creationId xmlns:a16="http://schemas.microsoft.com/office/drawing/2014/main" id="{F5047123-EF58-4268-A942-1606F07A6D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757" name="Freeform 653">
                  <a:extLst>
                    <a:ext uri="{FF2B5EF4-FFF2-40B4-BE49-F238E27FC236}">
                      <a16:creationId xmlns:a16="http://schemas.microsoft.com/office/drawing/2014/main" id="{BB908D48-460D-4E80-8A77-4D959529EB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758" name="Group 654">
                <a:extLst>
                  <a:ext uri="{FF2B5EF4-FFF2-40B4-BE49-F238E27FC236}">
                    <a16:creationId xmlns:a16="http://schemas.microsoft.com/office/drawing/2014/main" id="{14851F0A-AF5B-4D6F-964F-1E1344EA50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759" name="Freeform 655">
                  <a:extLst>
                    <a:ext uri="{FF2B5EF4-FFF2-40B4-BE49-F238E27FC236}">
                      <a16:creationId xmlns:a16="http://schemas.microsoft.com/office/drawing/2014/main" id="{DAD69B35-5459-462B-BF16-C01000B627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760" name="Freeform 656">
                  <a:extLst>
                    <a:ext uri="{FF2B5EF4-FFF2-40B4-BE49-F238E27FC236}">
                      <a16:creationId xmlns:a16="http://schemas.microsoft.com/office/drawing/2014/main" id="{F6E70837-E0EB-4005-B3C3-74D955BC0B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761" name="Group 657">
                <a:extLst>
                  <a:ext uri="{FF2B5EF4-FFF2-40B4-BE49-F238E27FC236}">
                    <a16:creationId xmlns:a16="http://schemas.microsoft.com/office/drawing/2014/main" id="{2696E2F2-BFD6-49A0-B670-DDCF5C9AF28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080" y="8785"/>
                <a:ext cx="657" cy="91"/>
                <a:chOff x="1044" y="8777"/>
                <a:chExt cx="657" cy="176"/>
              </a:xfrm>
            </p:grpSpPr>
            <p:sp>
              <p:nvSpPr>
                <p:cNvPr id="47762" name="Freeform 658">
                  <a:extLst>
                    <a:ext uri="{FF2B5EF4-FFF2-40B4-BE49-F238E27FC236}">
                      <a16:creationId xmlns:a16="http://schemas.microsoft.com/office/drawing/2014/main" id="{7EC5FD44-D73E-4E83-92D8-F6A1C3F0B9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763" name="Freeform 659">
                  <a:extLst>
                    <a:ext uri="{FF2B5EF4-FFF2-40B4-BE49-F238E27FC236}">
                      <a16:creationId xmlns:a16="http://schemas.microsoft.com/office/drawing/2014/main" id="{03992AD8-3F99-48A8-9CFE-C02B1F6D53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7764" name="Group 660">
              <a:extLst>
                <a:ext uri="{FF2B5EF4-FFF2-40B4-BE49-F238E27FC236}">
                  <a16:creationId xmlns:a16="http://schemas.microsoft.com/office/drawing/2014/main" id="{C14793DC-1AAE-47BA-84EF-5916052D2DFD}"/>
                </a:ext>
              </a:extLst>
            </p:cNvPr>
            <p:cNvGrpSpPr>
              <a:grpSpLocks/>
            </p:cNvGrpSpPr>
            <p:nvPr/>
          </p:nvGrpSpPr>
          <p:grpSpPr bwMode="auto">
            <a:xfrm rot="1795891">
              <a:off x="2019" y="6487"/>
              <a:ext cx="340" cy="227"/>
              <a:chOff x="1079" y="8501"/>
              <a:chExt cx="657" cy="658"/>
            </a:xfrm>
          </p:grpSpPr>
          <p:grpSp>
            <p:nvGrpSpPr>
              <p:cNvPr id="47765" name="Group 661">
                <a:extLst>
                  <a:ext uri="{FF2B5EF4-FFF2-40B4-BE49-F238E27FC236}">
                    <a16:creationId xmlns:a16="http://schemas.microsoft.com/office/drawing/2014/main" id="{AAE44C35-63DF-4B3A-956C-F4A839FEAED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766" name="Freeform 662">
                  <a:extLst>
                    <a:ext uri="{FF2B5EF4-FFF2-40B4-BE49-F238E27FC236}">
                      <a16:creationId xmlns:a16="http://schemas.microsoft.com/office/drawing/2014/main" id="{10C0B033-F9BB-4DAC-B788-E54678D742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767" name="Freeform 663">
                  <a:extLst>
                    <a:ext uri="{FF2B5EF4-FFF2-40B4-BE49-F238E27FC236}">
                      <a16:creationId xmlns:a16="http://schemas.microsoft.com/office/drawing/2014/main" id="{31F22C8E-44B8-4370-A23B-D3CC84C1FA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768" name="Group 664">
                <a:extLst>
                  <a:ext uri="{FF2B5EF4-FFF2-40B4-BE49-F238E27FC236}">
                    <a16:creationId xmlns:a16="http://schemas.microsoft.com/office/drawing/2014/main" id="{F433EF4A-5EBB-478E-9CAF-128DB20147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769" name="Freeform 665">
                  <a:extLst>
                    <a:ext uri="{FF2B5EF4-FFF2-40B4-BE49-F238E27FC236}">
                      <a16:creationId xmlns:a16="http://schemas.microsoft.com/office/drawing/2014/main" id="{C61704A3-3C0E-42D6-B597-9702C12151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770" name="Freeform 666">
                  <a:extLst>
                    <a:ext uri="{FF2B5EF4-FFF2-40B4-BE49-F238E27FC236}">
                      <a16:creationId xmlns:a16="http://schemas.microsoft.com/office/drawing/2014/main" id="{DB29B8DC-D55A-455F-92F7-71F7369987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771" name="Group 667">
                <a:extLst>
                  <a:ext uri="{FF2B5EF4-FFF2-40B4-BE49-F238E27FC236}">
                    <a16:creationId xmlns:a16="http://schemas.microsoft.com/office/drawing/2014/main" id="{C8278488-95C4-4267-BDDB-5BB42C0B5E4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772" name="Freeform 668">
                  <a:extLst>
                    <a:ext uri="{FF2B5EF4-FFF2-40B4-BE49-F238E27FC236}">
                      <a16:creationId xmlns:a16="http://schemas.microsoft.com/office/drawing/2014/main" id="{35439D3C-D535-400E-9829-71144C1D1E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773" name="Freeform 669">
                  <a:extLst>
                    <a:ext uri="{FF2B5EF4-FFF2-40B4-BE49-F238E27FC236}">
                      <a16:creationId xmlns:a16="http://schemas.microsoft.com/office/drawing/2014/main" id="{4206A34D-5DB5-40BB-B08A-8001991768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774" name="Group 670">
                <a:extLst>
                  <a:ext uri="{FF2B5EF4-FFF2-40B4-BE49-F238E27FC236}">
                    <a16:creationId xmlns:a16="http://schemas.microsoft.com/office/drawing/2014/main" id="{DC6A5239-9608-4E10-B4BD-5FB209F8715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080" y="8785"/>
                <a:ext cx="657" cy="91"/>
                <a:chOff x="1044" y="8777"/>
                <a:chExt cx="657" cy="176"/>
              </a:xfrm>
            </p:grpSpPr>
            <p:sp>
              <p:nvSpPr>
                <p:cNvPr id="47775" name="Freeform 671">
                  <a:extLst>
                    <a:ext uri="{FF2B5EF4-FFF2-40B4-BE49-F238E27FC236}">
                      <a16:creationId xmlns:a16="http://schemas.microsoft.com/office/drawing/2014/main" id="{B5DFC3C1-60CB-464C-AD96-56C26BB8BC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776" name="Freeform 672">
                  <a:extLst>
                    <a:ext uri="{FF2B5EF4-FFF2-40B4-BE49-F238E27FC236}">
                      <a16:creationId xmlns:a16="http://schemas.microsoft.com/office/drawing/2014/main" id="{FF9634B1-7475-4488-ADBB-D474D6E8A7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7777" name="Group 673">
              <a:extLst>
                <a:ext uri="{FF2B5EF4-FFF2-40B4-BE49-F238E27FC236}">
                  <a16:creationId xmlns:a16="http://schemas.microsoft.com/office/drawing/2014/main" id="{3BAF4427-D375-448E-B9A2-5190A18B09EA}"/>
                </a:ext>
              </a:extLst>
            </p:cNvPr>
            <p:cNvGrpSpPr>
              <a:grpSpLocks/>
            </p:cNvGrpSpPr>
            <p:nvPr/>
          </p:nvGrpSpPr>
          <p:grpSpPr bwMode="auto">
            <a:xfrm rot="1795891">
              <a:off x="2177" y="6509"/>
              <a:ext cx="340" cy="227"/>
              <a:chOff x="1079" y="8501"/>
              <a:chExt cx="657" cy="658"/>
            </a:xfrm>
          </p:grpSpPr>
          <p:grpSp>
            <p:nvGrpSpPr>
              <p:cNvPr id="47778" name="Group 674">
                <a:extLst>
                  <a:ext uri="{FF2B5EF4-FFF2-40B4-BE49-F238E27FC236}">
                    <a16:creationId xmlns:a16="http://schemas.microsoft.com/office/drawing/2014/main" id="{96B8EF23-D405-4A31-9DC8-03F1C38B9B2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779" name="Freeform 675">
                  <a:extLst>
                    <a:ext uri="{FF2B5EF4-FFF2-40B4-BE49-F238E27FC236}">
                      <a16:creationId xmlns:a16="http://schemas.microsoft.com/office/drawing/2014/main" id="{908E22FB-9425-4158-9950-6E155B8345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780" name="Freeform 676">
                  <a:extLst>
                    <a:ext uri="{FF2B5EF4-FFF2-40B4-BE49-F238E27FC236}">
                      <a16:creationId xmlns:a16="http://schemas.microsoft.com/office/drawing/2014/main" id="{25D222AE-7A66-4886-A8F6-36770498BA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781" name="Group 677">
                <a:extLst>
                  <a:ext uri="{FF2B5EF4-FFF2-40B4-BE49-F238E27FC236}">
                    <a16:creationId xmlns:a16="http://schemas.microsoft.com/office/drawing/2014/main" id="{EFA15E7F-1299-4FDE-BB71-C780A13A4D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782" name="Freeform 678">
                  <a:extLst>
                    <a:ext uri="{FF2B5EF4-FFF2-40B4-BE49-F238E27FC236}">
                      <a16:creationId xmlns:a16="http://schemas.microsoft.com/office/drawing/2014/main" id="{2A7ED303-F582-430B-969C-9D02AFB1D5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783" name="Freeform 679">
                  <a:extLst>
                    <a:ext uri="{FF2B5EF4-FFF2-40B4-BE49-F238E27FC236}">
                      <a16:creationId xmlns:a16="http://schemas.microsoft.com/office/drawing/2014/main" id="{531761E2-14E0-4F68-B16E-9BAEA9FCF3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784" name="Group 680">
                <a:extLst>
                  <a:ext uri="{FF2B5EF4-FFF2-40B4-BE49-F238E27FC236}">
                    <a16:creationId xmlns:a16="http://schemas.microsoft.com/office/drawing/2014/main" id="{E60500AA-F7BA-48A5-9F61-0F160780A87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785" name="Freeform 681">
                  <a:extLst>
                    <a:ext uri="{FF2B5EF4-FFF2-40B4-BE49-F238E27FC236}">
                      <a16:creationId xmlns:a16="http://schemas.microsoft.com/office/drawing/2014/main" id="{D64CCF73-C816-480A-ADA5-3E6FDBD383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786" name="Freeform 682">
                  <a:extLst>
                    <a:ext uri="{FF2B5EF4-FFF2-40B4-BE49-F238E27FC236}">
                      <a16:creationId xmlns:a16="http://schemas.microsoft.com/office/drawing/2014/main" id="{7FF01131-BD42-4E55-9C0C-CECE5C9DE7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787" name="Group 683">
                <a:extLst>
                  <a:ext uri="{FF2B5EF4-FFF2-40B4-BE49-F238E27FC236}">
                    <a16:creationId xmlns:a16="http://schemas.microsoft.com/office/drawing/2014/main" id="{3F3A2305-10CE-48E0-8FCD-17CF3C8D099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080" y="8785"/>
                <a:ext cx="657" cy="91"/>
                <a:chOff x="1044" y="8777"/>
                <a:chExt cx="657" cy="176"/>
              </a:xfrm>
            </p:grpSpPr>
            <p:sp>
              <p:nvSpPr>
                <p:cNvPr id="47788" name="Freeform 684">
                  <a:extLst>
                    <a:ext uri="{FF2B5EF4-FFF2-40B4-BE49-F238E27FC236}">
                      <a16:creationId xmlns:a16="http://schemas.microsoft.com/office/drawing/2014/main" id="{F573EF68-5DE7-4C5B-A5E0-C15387BA4E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789" name="Freeform 685">
                  <a:extLst>
                    <a:ext uri="{FF2B5EF4-FFF2-40B4-BE49-F238E27FC236}">
                      <a16:creationId xmlns:a16="http://schemas.microsoft.com/office/drawing/2014/main" id="{1C6EFF0D-0F31-434C-98B3-8B8D77E329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7790" name="Group 686">
              <a:extLst>
                <a:ext uri="{FF2B5EF4-FFF2-40B4-BE49-F238E27FC236}">
                  <a16:creationId xmlns:a16="http://schemas.microsoft.com/office/drawing/2014/main" id="{8D4F974A-9776-4B22-A5C4-5CE4253909A2}"/>
                </a:ext>
              </a:extLst>
            </p:cNvPr>
            <p:cNvGrpSpPr>
              <a:grpSpLocks/>
            </p:cNvGrpSpPr>
            <p:nvPr/>
          </p:nvGrpSpPr>
          <p:grpSpPr bwMode="auto">
            <a:xfrm rot="1795891">
              <a:off x="1906" y="6623"/>
              <a:ext cx="340" cy="227"/>
              <a:chOff x="1079" y="8501"/>
              <a:chExt cx="657" cy="658"/>
            </a:xfrm>
          </p:grpSpPr>
          <p:grpSp>
            <p:nvGrpSpPr>
              <p:cNvPr id="47791" name="Group 687">
                <a:extLst>
                  <a:ext uri="{FF2B5EF4-FFF2-40B4-BE49-F238E27FC236}">
                    <a16:creationId xmlns:a16="http://schemas.microsoft.com/office/drawing/2014/main" id="{E1AA1A05-D24A-4BAC-BDAB-554891A34B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792" name="Freeform 688">
                  <a:extLst>
                    <a:ext uri="{FF2B5EF4-FFF2-40B4-BE49-F238E27FC236}">
                      <a16:creationId xmlns:a16="http://schemas.microsoft.com/office/drawing/2014/main" id="{21CE41D4-2966-4B6E-AA2D-6E97ECDAA2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793" name="Freeform 689">
                  <a:extLst>
                    <a:ext uri="{FF2B5EF4-FFF2-40B4-BE49-F238E27FC236}">
                      <a16:creationId xmlns:a16="http://schemas.microsoft.com/office/drawing/2014/main" id="{D03AE346-2488-4C6E-B1AE-DE958EC8E8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794" name="Group 690">
                <a:extLst>
                  <a:ext uri="{FF2B5EF4-FFF2-40B4-BE49-F238E27FC236}">
                    <a16:creationId xmlns:a16="http://schemas.microsoft.com/office/drawing/2014/main" id="{7A9B57EE-8ACF-40F2-AE7D-1DDA55C827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795" name="Freeform 691">
                  <a:extLst>
                    <a:ext uri="{FF2B5EF4-FFF2-40B4-BE49-F238E27FC236}">
                      <a16:creationId xmlns:a16="http://schemas.microsoft.com/office/drawing/2014/main" id="{4DFFA851-0A7F-4425-92CB-B9E02750A3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796" name="Freeform 692">
                  <a:extLst>
                    <a:ext uri="{FF2B5EF4-FFF2-40B4-BE49-F238E27FC236}">
                      <a16:creationId xmlns:a16="http://schemas.microsoft.com/office/drawing/2014/main" id="{17540AED-34FD-4B34-B7EC-DC4566EBEC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797" name="Group 693">
                <a:extLst>
                  <a:ext uri="{FF2B5EF4-FFF2-40B4-BE49-F238E27FC236}">
                    <a16:creationId xmlns:a16="http://schemas.microsoft.com/office/drawing/2014/main" id="{A4E6332F-8802-432A-B005-066FF7B8CC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798" name="Freeform 694">
                  <a:extLst>
                    <a:ext uri="{FF2B5EF4-FFF2-40B4-BE49-F238E27FC236}">
                      <a16:creationId xmlns:a16="http://schemas.microsoft.com/office/drawing/2014/main" id="{BF310679-9E77-4560-8B2A-5D19015E47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799" name="Freeform 695">
                  <a:extLst>
                    <a:ext uri="{FF2B5EF4-FFF2-40B4-BE49-F238E27FC236}">
                      <a16:creationId xmlns:a16="http://schemas.microsoft.com/office/drawing/2014/main" id="{9484A1AE-A887-41CF-A116-6FC20DC0B1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800" name="Group 696">
                <a:extLst>
                  <a:ext uri="{FF2B5EF4-FFF2-40B4-BE49-F238E27FC236}">
                    <a16:creationId xmlns:a16="http://schemas.microsoft.com/office/drawing/2014/main" id="{2FDFEB59-0802-4160-8ECD-0E6DC687E50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080" y="8785"/>
                <a:ext cx="657" cy="91"/>
                <a:chOff x="1044" y="8777"/>
                <a:chExt cx="657" cy="176"/>
              </a:xfrm>
            </p:grpSpPr>
            <p:sp>
              <p:nvSpPr>
                <p:cNvPr id="47801" name="Freeform 697">
                  <a:extLst>
                    <a:ext uri="{FF2B5EF4-FFF2-40B4-BE49-F238E27FC236}">
                      <a16:creationId xmlns:a16="http://schemas.microsoft.com/office/drawing/2014/main" id="{1D8DD9D3-0B85-41AF-993A-E8F5688474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802" name="Freeform 698">
                  <a:extLst>
                    <a:ext uri="{FF2B5EF4-FFF2-40B4-BE49-F238E27FC236}">
                      <a16:creationId xmlns:a16="http://schemas.microsoft.com/office/drawing/2014/main" id="{45DCB675-6A40-45EF-AD63-E9CDC58941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7803" name="Group 699">
              <a:extLst>
                <a:ext uri="{FF2B5EF4-FFF2-40B4-BE49-F238E27FC236}">
                  <a16:creationId xmlns:a16="http://schemas.microsoft.com/office/drawing/2014/main" id="{FFCAE1F0-2524-43B3-9E39-F63BC3F3838D}"/>
                </a:ext>
              </a:extLst>
            </p:cNvPr>
            <p:cNvGrpSpPr>
              <a:grpSpLocks/>
            </p:cNvGrpSpPr>
            <p:nvPr/>
          </p:nvGrpSpPr>
          <p:grpSpPr bwMode="auto">
            <a:xfrm rot="975612">
              <a:off x="2109" y="6691"/>
              <a:ext cx="340" cy="227"/>
              <a:chOff x="1079" y="8501"/>
              <a:chExt cx="657" cy="658"/>
            </a:xfrm>
          </p:grpSpPr>
          <p:grpSp>
            <p:nvGrpSpPr>
              <p:cNvPr id="47804" name="Group 700">
                <a:extLst>
                  <a:ext uri="{FF2B5EF4-FFF2-40B4-BE49-F238E27FC236}">
                    <a16:creationId xmlns:a16="http://schemas.microsoft.com/office/drawing/2014/main" id="{836E1D33-2A72-43FF-B6DD-EFD99501C9E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805" name="Freeform 701">
                  <a:extLst>
                    <a:ext uri="{FF2B5EF4-FFF2-40B4-BE49-F238E27FC236}">
                      <a16:creationId xmlns:a16="http://schemas.microsoft.com/office/drawing/2014/main" id="{4F0BC2B7-4CEC-4D3C-8542-098ECF708F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806" name="Freeform 702">
                  <a:extLst>
                    <a:ext uri="{FF2B5EF4-FFF2-40B4-BE49-F238E27FC236}">
                      <a16:creationId xmlns:a16="http://schemas.microsoft.com/office/drawing/2014/main" id="{962E394F-8F75-4EF0-B8B5-EA977959A4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807" name="Group 703">
                <a:extLst>
                  <a:ext uri="{FF2B5EF4-FFF2-40B4-BE49-F238E27FC236}">
                    <a16:creationId xmlns:a16="http://schemas.microsoft.com/office/drawing/2014/main" id="{78AB8479-B320-48F7-A9F0-00F71FEEB2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808" name="Freeform 704">
                  <a:extLst>
                    <a:ext uri="{FF2B5EF4-FFF2-40B4-BE49-F238E27FC236}">
                      <a16:creationId xmlns:a16="http://schemas.microsoft.com/office/drawing/2014/main" id="{9684426E-BBDC-4771-BB43-1FB3504613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809" name="Freeform 705">
                  <a:extLst>
                    <a:ext uri="{FF2B5EF4-FFF2-40B4-BE49-F238E27FC236}">
                      <a16:creationId xmlns:a16="http://schemas.microsoft.com/office/drawing/2014/main" id="{C8563DFC-4975-4AD5-9B5F-DBFE41CA8A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810" name="Group 706">
                <a:extLst>
                  <a:ext uri="{FF2B5EF4-FFF2-40B4-BE49-F238E27FC236}">
                    <a16:creationId xmlns:a16="http://schemas.microsoft.com/office/drawing/2014/main" id="{6505B0EC-442C-45A5-8855-C1A2E341BCB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811" name="Freeform 707">
                  <a:extLst>
                    <a:ext uri="{FF2B5EF4-FFF2-40B4-BE49-F238E27FC236}">
                      <a16:creationId xmlns:a16="http://schemas.microsoft.com/office/drawing/2014/main" id="{477B86B3-3ED2-4BEA-A175-6400E93EED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812" name="Freeform 708">
                  <a:extLst>
                    <a:ext uri="{FF2B5EF4-FFF2-40B4-BE49-F238E27FC236}">
                      <a16:creationId xmlns:a16="http://schemas.microsoft.com/office/drawing/2014/main" id="{84B262ED-7CAE-4BCD-A3E5-8C74029559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813" name="Group 709">
                <a:extLst>
                  <a:ext uri="{FF2B5EF4-FFF2-40B4-BE49-F238E27FC236}">
                    <a16:creationId xmlns:a16="http://schemas.microsoft.com/office/drawing/2014/main" id="{DCAE0002-A580-4C9F-957E-D91AEFDA6AD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080" y="8785"/>
                <a:ext cx="657" cy="91"/>
                <a:chOff x="1044" y="8777"/>
                <a:chExt cx="657" cy="176"/>
              </a:xfrm>
            </p:grpSpPr>
            <p:sp>
              <p:nvSpPr>
                <p:cNvPr id="47814" name="Freeform 710">
                  <a:extLst>
                    <a:ext uri="{FF2B5EF4-FFF2-40B4-BE49-F238E27FC236}">
                      <a16:creationId xmlns:a16="http://schemas.microsoft.com/office/drawing/2014/main" id="{93638995-972A-43B4-95FC-AF47E5E612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815" name="Freeform 711">
                  <a:extLst>
                    <a:ext uri="{FF2B5EF4-FFF2-40B4-BE49-F238E27FC236}">
                      <a16:creationId xmlns:a16="http://schemas.microsoft.com/office/drawing/2014/main" id="{0A75BDCA-57BF-47F9-9070-47115096F5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7816" name="Group 712">
              <a:extLst>
                <a:ext uri="{FF2B5EF4-FFF2-40B4-BE49-F238E27FC236}">
                  <a16:creationId xmlns:a16="http://schemas.microsoft.com/office/drawing/2014/main" id="{3E0EC7C0-68B3-40D4-AC8E-29FE26A0F2F0}"/>
                </a:ext>
              </a:extLst>
            </p:cNvPr>
            <p:cNvGrpSpPr>
              <a:grpSpLocks/>
            </p:cNvGrpSpPr>
            <p:nvPr/>
          </p:nvGrpSpPr>
          <p:grpSpPr bwMode="auto">
            <a:xfrm rot="-738629">
              <a:off x="2268" y="6713"/>
              <a:ext cx="340" cy="227"/>
              <a:chOff x="1079" y="8501"/>
              <a:chExt cx="657" cy="658"/>
            </a:xfrm>
          </p:grpSpPr>
          <p:grpSp>
            <p:nvGrpSpPr>
              <p:cNvPr id="47817" name="Group 713">
                <a:extLst>
                  <a:ext uri="{FF2B5EF4-FFF2-40B4-BE49-F238E27FC236}">
                    <a16:creationId xmlns:a16="http://schemas.microsoft.com/office/drawing/2014/main" id="{7EAA18A5-1933-4D45-BD35-7C595887627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818" name="Freeform 714">
                  <a:extLst>
                    <a:ext uri="{FF2B5EF4-FFF2-40B4-BE49-F238E27FC236}">
                      <a16:creationId xmlns:a16="http://schemas.microsoft.com/office/drawing/2014/main" id="{ADE4729E-1AD1-41DE-85F5-5AD3A97F82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819" name="Freeform 715">
                  <a:extLst>
                    <a:ext uri="{FF2B5EF4-FFF2-40B4-BE49-F238E27FC236}">
                      <a16:creationId xmlns:a16="http://schemas.microsoft.com/office/drawing/2014/main" id="{866D433B-FA89-46DE-96C0-BAD227AF94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820" name="Group 716">
                <a:extLst>
                  <a:ext uri="{FF2B5EF4-FFF2-40B4-BE49-F238E27FC236}">
                    <a16:creationId xmlns:a16="http://schemas.microsoft.com/office/drawing/2014/main" id="{081F9171-8048-4D92-B8C1-83635A6AB75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821" name="Freeform 717">
                  <a:extLst>
                    <a:ext uri="{FF2B5EF4-FFF2-40B4-BE49-F238E27FC236}">
                      <a16:creationId xmlns:a16="http://schemas.microsoft.com/office/drawing/2014/main" id="{367CAC38-8888-470D-A498-25A9AE15AF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822" name="Freeform 718">
                  <a:extLst>
                    <a:ext uri="{FF2B5EF4-FFF2-40B4-BE49-F238E27FC236}">
                      <a16:creationId xmlns:a16="http://schemas.microsoft.com/office/drawing/2014/main" id="{E01C2387-2F12-4222-B56C-643CA98207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823" name="Group 719">
                <a:extLst>
                  <a:ext uri="{FF2B5EF4-FFF2-40B4-BE49-F238E27FC236}">
                    <a16:creationId xmlns:a16="http://schemas.microsoft.com/office/drawing/2014/main" id="{2517F28D-10F5-48A1-8CEE-A7BDB89C2D7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824" name="Freeform 720">
                  <a:extLst>
                    <a:ext uri="{FF2B5EF4-FFF2-40B4-BE49-F238E27FC236}">
                      <a16:creationId xmlns:a16="http://schemas.microsoft.com/office/drawing/2014/main" id="{ECC8DE69-DB65-43E0-A0E7-9992A51E70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825" name="Freeform 721">
                  <a:extLst>
                    <a:ext uri="{FF2B5EF4-FFF2-40B4-BE49-F238E27FC236}">
                      <a16:creationId xmlns:a16="http://schemas.microsoft.com/office/drawing/2014/main" id="{B79A8C63-D627-4551-8017-918FD47757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826" name="Group 722">
                <a:extLst>
                  <a:ext uri="{FF2B5EF4-FFF2-40B4-BE49-F238E27FC236}">
                    <a16:creationId xmlns:a16="http://schemas.microsoft.com/office/drawing/2014/main" id="{22E560CA-82A8-4419-852B-489F31B6B41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080" y="8785"/>
                <a:ext cx="657" cy="91"/>
                <a:chOff x="1044" y="8777"/>
                <a:chExt cx="657" cy="176"/>
              </a:xfrm>
            </p:grpSpPr>
            <p:sp>
              <p:nvSpPr>
                <p:cNvPr id="47827" name="Freeform 723">
                  <a:extLst>
                    <a:ext uri="{FF2B5EF4-FFF2-40B4-BE49-F238E27FC236}">
                      <a16:creationId xmlns:a16="http://schemas.microsoft.com/office/drawing/2014/main" id="{CA6C4ACE-77F9-404D-AC45-E8248B6C8D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828" name="Freeform 724">
                  <a:extLst>
                    <a:ext uri="{FF2B5EF4-FFF2-40B4-BE49-F238E27FC236}">
                      <a16:creationId xmlns:a16="http://schemas.microsoft.com/office/drawing/2014/main" id="{C005D999-A3A3-4B91-BA4B-58EE9A6739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7829" name="Group 725">
              <a:extLst>
                <a:ext uri="{FF2B5EF4-FFF2-40B4-BE49-F238E27FC236}">
                  <a16:creationId xmlns:a16="http://schemas.microsoft.com/office/drawing/2014/main" id="{C43AC0E1-1A36-4D62-AA30-CC2E8A5AEF5F}"/>
                </a:ext>
              </a:extLst>
            </p:cNvPr>
            <p:cNvGrpSpPr>
              <a:grpSpLocks/>
            </p:cNvGrpSpPr>
            <p:nvPr/>
          </p:nvGrpSpPr>
          <p:grpSpPr bwMode="auto">
            <a:xfrm rot="1106097" flipH="1">
              <a:off x="2427" y="7553"/>
              <a:ext cx="340" cy="272"/>
              <a:chOff x="1248" y="7802"/>
              <a:chExt cx="342" cy="329"/>
            </a:xfrm>
          </p:grpSpPr>
          <p:sp>
            <p:nvSpPr>
              <p:cNvPr id="47830" name="Freeform 726">
                <a:extLst>
                  <a:ext uri="{FF2B5EF4-FFF2-40B4-BE49-F238E27FC236}">
                    <a16:creationId xmlns:a16="http://schemas.microsoft.com/office/drawing/2014/main" id="{3F60E1CE-6783-409E-902C-A0C1040198B5}"/>
                  </a:ext>
                </a:extLst>
              </p:cNvPr>
              <p:cNvSpPr>
                <a:spLocks/>
              </p:cNvSpPr>
              <p:nvPr/>
            </p:nvSpPr>
            <p:spPr bwMode="auto">
              <a:xfrm rot="4256023">
                <a:off x="1354" y="7764"/>
                <a:ext cx="116" cy="327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>
                      <a:gamma/>
                      <a:shade val="46275"/>
                      <a:invGamma/>
                    </a:srgbClr>
                  </a:gs>
                  <a:gs pos="100000">
                    <a:srgbClr val="339966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831" name="Freeform 727">
                <a:extLst>
                  <a:ext uri="{FF2B5EF4-FFF2-40B4-BE49-F238E27FC236}">
                    <a16:creationId xmlns:a16="http://schemas.microsoft.com/office/drawing/2014/main" id="{4F2107D5-3160-476F-92E5-25D8296E8A18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1393" y="7702"/>
                <a:ext cx="89" cy="289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>
                      <a:gamma/>
                      <a:shade val="46275"/>
                      <a:invGamma/>
                    </a:srgbClr>
                  </a:gs>
                  <a:gs pos="100000">
                    <a:srgbClr val="339966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832" name="Freeform 728">
                <a:extLst>
                  <a:ext uri="{FF2B5EF4-FFF2-40B4-BE49-F238E27FC236}">
                    <a16:creationId xmlns:a16="http://schemas.microsoft.com/office/drawing/2014/main" id="{AB252E74-22B2-4285-928E-A294409CCBE8}"/>
                  </a:ext>
                </a:extLst>
              </p:cNvPr>
              <p:cNvSpPr>
                <a:spLocks/>
              </p:cNvSpPr>
              <p:nvPr/>
            </p:nvSpPr>
            <p:spPr bwMode="auto">
              <a:xfrm rot="1360628">
                <a:off x="1474" y="7847"/>
                <a:ext cx="116" cy="284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>
                      <a:gamma/>
                      <a:shade val="46275"/>
                      <a:invGamma/>
                    </a:srgbClr>
                  </a:gs>
                  <a:gs pos="100000">
                    <a:srgbClr val="339966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7833" name="Group 729">
              <a:extLst>
                <a:ext uri="{FF2B5EF4-FFF2-40B4-BE49-F238E27FC236}">
                  <a16:creationId xmlns:a16="http://schemas.microsoft.com/office/drawing/2014/main" id="{BE18D614-30C6-41AD-AF4A-AE8B8FD11F64}"/>
                </a:ext>
              </a:extLst>
            </p:cNvPr>
            <p:cNvGrpSpPr>
              <a:grpSpLocks/>
            </p:cNvGrpSpPr>
            <p:nvPr/>
          </p:nvGrpSpPr>
          <p:grpSpPr bwMode="auto">
            <a:xfrm rot="2700000">
              <a:off x="2233" y="7247"/>
              <a:ext cx="499" cy="340"/>
              <a:chOff x="1079" y="8501"/>
              <a:chExt cx="657" cy="658"/>
            </a:xfrm>
          </p:grpSpPr>
          <p:grpSp>
            <p:nvGrpSpPr>
              <p:cNvPr id="47834" name="Group 730">
                <a:extLst>
                  <a:ext uri="{FF2B5EF4-FFF2-40B4-BE49-F238E27FC236}">
                    <a16:creationId xmlns:a16="http://schemas.microsoft.com/office/drawing/2014/main" id="{AC07B34F-7443-4AC1-8D70-4BAB0A18513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835" name="Freeform 731">
                  <a:extLst>
                    <a:ext uri="{FF2B5EF4-FFF2-40B4-BE49-F238E27FC236}">
                      <a16:creationId xmlns:a16="http://schemas.microsoft.com/office/drawing/2014/main" id="{AD208058-E9E4-44DF-BB95-BBFCE1B649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836" name="Freeform 732">
                  <a:extLst>
                    <a:ext uri="{FF2B5EF4-FFF2-40B4-BE49-F238E27FC236}">
                      <a16:creationId xmlns:a16="http://schemas.microsoft.com/office/drawing/2014/main" id="{0EC23780-4EAD-45ED-849A-AF5501609F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837" name="Group 733">
                <a:extLst>
                  <a:ext uri="{FF2B5EF4-FFF2-40B4-BE49-F238E27FC236}">
                    <a16:creationId xmlns:a16="http://schemas.microsoft.com/office/drawing/2014/main" id="{9642B4FB-F0ED-48E9-810C-309BE39E3DB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838" name="Freeform 734">
                  <a:extLst>
                    <a:ext uri="{FF2B5EF4-FFF2-40B4-BE49-F238E27FC236}">
                      <a16:creationId xmlns:a16="http://schemas.microsoft.com/office/drawing/2014/main" id="{1A8810B4-067B-49F1-8BD5-6706BC86E7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839" name="Freeform 735">
                  <a:extLst>
                    <a:ext uri="{FF2B5EF4-FFF2-40B4-BE49-F238E27FC236}">
                      <a16:creationId xmlns:a16="http://schemas.microsoft.com/office/drawing/2014/main" id="{36029D3F-57FA-44D3-8AFC-1CEF4FDDD9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840" name="Group 736">
                <a:extLst>
                  <a:ext uri="{FF2B5EF4-FFF2-40B4-BE49-F238E27FC236}">
                    <a16:creationId xmlns:a16="http://schemas.microsoft.com/office/drawing/2014/main" id="{A1683261-D725-42F3-A957-8EC47265184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841" name="Freeform 737">
                  <a:extLst>
                    <a:ext uri="{FF2B5EF4-FFF2-40B4-BE49-F238E27FC236}">
                      <a16:creationId xmlns:a16="http://schemas.microsoft.com/office/drawing/2014/main" id="{E0F36324-B05D-4F85-A4D7-5ADAEECC8A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842" name="Freeform 738">
                  <a:extLst>
                    <a:ext uri="{FF2B5EF4-FFF2-40B4-BE49-F238E27FC236}">
                      <a16:creationId xmlns:a16="http://schemas.microsoft.com/office/drawing/2014/main" id="{F155D661-CDEE-4E32-A83C-6546A70400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843" name="Group 739">
                <a:extLst>
                  <a:ext uri="{FF2B5EF4-FFF2-40B4-BE49-F238E27FC236}">
                    <a16:creationId xmlns:a16="http://schemas.microsoft.com/office/drawing/2014/main" id="{900B386C-3058-4139-8BE1-C258786FE39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080" y="8785"/>
                <a:ext cx="657" cy="91"/>
                <a:chOff x="1044" y="8777"/>
                <a:chExt cx="657" cy="176"/>
              </a:xfrm>
            </p:grpSpPr>
            <p:sp>
              <p:nvSpPr>
                <p:cNvPr id="47844" name="Freeform 740">
                  <a:extLst>
                    <a:ext uri="{FF2B5EF4-FFF2-40B4-BE49-F238E27FC236}">
                      <a16:creationId xmlns:a16="http://schemas.microsoft.com/office/drawing/2014/main" id="{E3845E2E-9BD8-4DBC-BF66-F7B505F72D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845" name="Freeform 741">
                  <a:extLst>
                    <a:ext uri="{FF2B5EF4-FFF2-40B4-BE49-F238E27FC236}">
                      <a16:creationId xmlns:a16="http://schemas.microsoft.com/office/drawing/2014/main" id="{5CE9725E-039B-4E14-B830-745A02F8FB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7846" name="Group 742">
              <a:extLst>
                <a:ext uri="{FF2B5EF4-FFF2-40B4-BE49-F238E27FC236}">
                  <a16:creationId xmlns:a16="http://schemas.microsoft.com/office/drawing/2014/main" id="{E7208704-E914-436C-AFCD-8807D0A25369}"/>
                </a:ext>
              </a:extLst>
            </p:cNvPr>
            <p:cNvGrpSpPr>
              <a:grpSpLocks/>
            </p:cNvGrpSpPr>
            <p:nvPr/>
          </p:nvGrpSpPr>
          <p:grpSpPr bwMode="auto">
            <a:xfrm rot="1795891">
              <a:off x="1951" y="6781"/>
              <a:ext cx="340" cy="227"/>
              <a:chOff x="1079" y="8501"/>
              <a:chExt cx="657" cy="658"/>
            </a:xfrm>
          </p:grpSpPr>
          <p:grpSp>
            <p:nvGrpSpPr>
              <p:cNvPr id="47847" name="Group 743">
                <a:extLst>
                  <a:ext uri="{FF2B5EF4-FFF2-40B4-BE49-F238E27FC236}">
                    <a16:creationId xmlns:a16="http://schemas.microsoft.com/office/drawing/2014/main" id="{B49F1D02-583D-4CA7-9001-9EA4AAC0C57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848" name="Freeform 744">
                  <a:extLst>
                    <a:ext uri="{FF2B5EF4-FFF2-40B4-BE49-F238E27FC236}">
                      <a16:creationId xmlns:a16="http://schemas.microsoft.com/office/drawing/2014/main" id="{BA0556D6-1F44-44A6-A019-71667A3C92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849" name="Freeform 745">
                  <a:extLst>
                    <a:ext uri="{FF2B5EF4-FFF2-40B4-BE49-F238E27FC236}">
                      <a16:creationId xmlns:a16="http://schemas.microsoft.com/office/drawing/2014/main" id="{B48FC4BD-B2A4-4073-9555-F46C797AA8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850" name="Group 746">
                <a:extLst>
                  <a:ext uri="{FF2B5EF4-FFF2-40B4-BE49-F238E27FC236}">
                    <a16:creationId xmlns:a16="http://schemas.microsoft.com/office/drawing/2014/main" id="{3677AA00-8772-4626-AB8A-25C61BC9C10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851" name="Freeform 747">
                  <a:extLst>
                    <a:ext uri="{FF2B5EF4-FFF2-40B4-BE49-F238E27FC236}">
                      <a16:creationId xmlns:a16="http://schemas.microsoft.com/office/drawing/2014/main" id="{E6FFC658-3D2B-4483-A79C-585C867502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852" name="Freeform 748">
                  <a:extLst>
                    <a:ext uri="{FF2B5EF4-FFF2-40B4-BE49-F238E27FC236}">
                      <a16:creationId xmlns:a16="http://schemas.microsoft.com/office/drawing/2014/main" id="{B6D8D7E6-66A5-4A74-977B-6FDF3518CC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853" name="Group 749">
                <a:extLst>
                  <a:ext uri="{FF2B5EF4-FFF2-40B4-BE49-F238E27FC236}">
                    <a16:creationId xmlns:a16="http://schemas.microsoft.com/office/drawing/2014/main" id="{CFBF58FD-EA99-4028-A297-61ADDDFE4C5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47854" name="Freeform 750">
                  <a:extLst>
                    <a:ext uri="{FF2B5EF4-FFF2-40B4-BE49-F238E27FC236}">
                      <a16:creationId xmlns:a16="http://schemas.microsoft.com/office/drawing/2014/main" id="{7C0A3520-FD0C-425E-BA13-12B02EE3AA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855" name="Freeform 751">
                  <a:extLst>
                    <a:ext uri="{FF2B5EF4-FFF2-40B4-BE49-F238E27FC236}">
                      <a16:creationId xmlns:a16="http://schemas.microsoft.com/office/drawing/2014/main" id="{6A6A284B-3273-4938-ACE9-1A8B6C614F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856" name="Group 752">
                <a:extLst>
                  <a:ext uri="{FF2B5EF4-FFF2-40B4-BE49-F238E27FC236}">
                    <a16:creationId xmlns:a16="http://schemas.microsoft.com/office/drawing/2014/main" id="{7A0EE49A-8BC2-4DE1-83C6-A840E9A57F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080" y="8785"/>
                <a:ext cx="657" cy="91"/>
                <a:chOff x="1044" y="8777"/>
                <a:chExt cx="657" cy="176"/>
              </a:xfrm>
            </p:grpSpPr>
            <p:sp>
              <p:nvSpPr>
                <p:cNvPr id="47857" name="Freeform 753">
                  <a:extLst>
                    <a:ext uri="{FF2B5EF4-FFF2-40B4-BE49-F238E27FC236}">
                      <a16:creationId xmlns:a16="http://schemas.microsoft.com/office/drawing/2014/main" id="{E7C89F84-0DF1-45C2-826F-8A30BA659B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858" name="Freeform 754">
                  <a:extLst>
                    <a:ext uri="{FF2B5EF4-FFF2-40B4-BE49-F238E27FC236}">
                      <a16:creationId xmlns:a16="http://schemas.microsoft.com/office/drawing/2014/main" id="{8C25DA39-28BE-47E3-8C69-7F0F47C9A0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47859" name="Group 755">
            <a:extLst>
              <a:ext uri="{FF2B5EF4-FFF2-40B4-BE49-F238E27FC236}">
                <a16:creationId xmlns:a16="http://schemas.microsoft.com/office/drawing/2014/main" id="{10C8789F-29CD-48B3-BBB9-A758BC42773F}"/>
              </a:ext>
            </a:extLst>
          </p:cNvPr>
          <p:cNvGrpSpPr>
            <a:grpSpLocks/>
          </p:cNvGrpSpPr>
          <p:nvPr/>
        </p:nvGrpSpPr>
        <p:grpSpPr bwMode="auto">
          <a:xfrm>
            <a:off x="2792413" y="5229225"/>
            <a:ext cx="550862" cy="1038225"/>
            <a:chOff x="3039" y="6949"/>
            <a:chExt cx="789" cy="1488"/>
          </a:xfrm>
        </p:grpSpPr>
        <p:grpSp>
          <p:nvGrpSpPr>
            <p:cNvPr id="47860" name="Group 756">
              <a:extLst>
                <a:ext uri="{FF2B5EF4-FFF2-40B4-BE49-F238E27FC236}">
                  <a16:creationId xmlns:a16="http://schemas.microsoft.com/office/drawing/2014/main" id="{3697A050-F460-4999-A5D2-605DB39C28E4}"/>
                </a:ext>
              </a:extLst>
            </p:cNvPr>
            <p:cNvGrpSpPr>
              <a:grpSpLocks/>
            </p:cNvGrpSpPr>
            <p:nvPr/>
          </p:nvGrpSpPr>
          <p:grpSpPr bwMode="auto">
            <a:xfrm rot="361091">
              <a:off x="3193" y="6949"/>
              <a:ext cx="635" cy="113"/>
              <a:chOff x="2948" y="6963"/>
              <a:chExt cx="635" cy="113"/>
            </a:xfrm>
          </p:grpSpPr>
          <p:sp>
            <p:nvSpPr>
              <p:cNvPr id="47861" name="Freeform 757">
                <a:extLst>
                  <a:ext uri="{FF2B5EF4-FFF2-40B4-BE49-F238E27FC236}">
                    <a16:creationId xmlns:a16="http://schemas.microsoft.com/office/drawing/2014/main" id="{87E19DA4-0372-4191-B409-AAB3296BF276}"/>
                  </a:ext>
                </a:extLst>
              </p:cNvPr>
              <p:cNvSpPr>
                <a:spLocks/>
              </p:cNvSpPr>
              <p:nvPr/>
            </p:nvSpPr>
            <p:spPr bwMode="auto">
              <a:xfrm rot="4500000">
                <a:off x="3050" y="6861"/>
                <a:ext cx="113" cy="317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>
                      <a:gamma/>
                      <a:shade val="46275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862" name="Freeform 758">
                <a:extLst>
                  <a:ext uri="{FF2B5EF4-FFF2-40B4-BE49-F238E27FC236}">
                    <a16:creationId xmlns:a16="http://schemas.microsoft.com/office/drawing/2014/main" id="{6AADA678-CA92-4EE9-8CF1-A533D6234A51}"/>
                  </a:ext>
                </a:extLst>
              </p:cNvPr>
              <p:cNvSpPr>
                <a:spLocks/>
              </p:cNvSpPr>
              <p:nvPr/>
            </p:nvSpPr>
            <p:spPr bwMode="auto">
              <a:xfrm rot="17100000">
                <a:off x="3368" y="6861"/>
                <a:ext cx="113" cy="317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>
                      <a:gamma/>
                      <a:shade val="46275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7863" name="Freeform 759">
              <a:extLst>
                <a:ext uri="{FF2B5EF4-FFF2-40B4-BE49-F238E27FC236}">
                  <a16:creationId xmlns:a16="http://schemas.microsoft.com/office/drawing/2014/main" id="{0ED9675D-E524-44D7-8BE8-8116F93D3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9" y="7152"/>
              <a:ext cx="163" cy="1149"/>
            </a:xfrm>
            <a:custGeom>
              <a:avLst/>
              <a:gdLst>
                <a:gd name="T0" fmla="*/ 4 w 231"/>
                <a:gd name="T1" fmla="*/ 15 h 1224"/>
                <a:gd name="T2" fmla="*/ 185 w 231"/>
                <a:gd name="T3" fmla="*/ 514 h 1224"/>
                <a:gd name="T4" fmla="*/ 231 w 231"/>
                <a:gd name="T5" fmla="*/ 1058 h 1224"/>
                <a:gd name="T6" fmla="*/ 185 w 231"/>
                <a:gd name="T7" fmla="*/ 1149 h 1224"/>
                <a:gd name="T8" fmla="*/ 163 w 231"/>
                <a:gd name="T9" fmla="*/ 605 h 1224"/>
                <a:gd name="T10" fmla="*/ 4 w 231"/>
                <a:gd name="T11" fmla="*/ 15 h 1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1" h="1224">
                  <a:moveTo>
                    <a:pt x="4" y="15"/>
                  </a:moveTo>
                  <a:cubicBezTo>
                    <a:pt x="8" y="0"/>
                    <a:pt x="147" y="340"/>
                    <a:pt x="185" y="514"/>
                  </a:cubicBezTo>
                  <a:cubicBezTo>
                    <a:pt x="223" y="688"/>
                    <a:pt x="231" y="952"/>
                    <a:pt x="231" y="1058"/>
                  </a:cubicBezTo>
                  <a:cubicBezTo>
                    <a:pt x="231" y="1164"/>
                    <a:pt x="196" y="1224"/>
                    <a:pt x="185" y="1149"/>
                  </a:cubicBezTo>
                  <a:cubicBezTo>
                    <a:pt x="174" y="1074"/>
                    <a:pt x="197" y="794"/>
                    <a:pt x="163" y="605"/>
                  </a:cubicBezTo>
                  <a:cubicBezTo>
                    <a:pt x="129" y="416"/>
                    <a:pt x="0" y="30"/>
                    <a:pt x="4" y="15"/>
                  </a:cubicBez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1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864" name="Freeform 760">
              <a:extLst>
                <a:ext uri="{FF2B5EF4-FFF2-40B4-BE49-F238E27FC236}">
                  <a16:creationId xmlns:a16="http://schemas.microsoft.com/office/drawing/2014/main" id="{EB17193A-FE65-4C14-84B3-461D9772482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02" y="7144"/>
              <a:ext cx="132" cy="1149"/>
            </a:xfrm>
            <a:custGeom>
              <a:avLst/>
              <a:gdLst>
                <a:gd name="T0" fmla="*/ 4 w 231"/>
                <a:gd name="T1" fmla="*/ 15 h 1224"/>
                <a:gd name="T2" fmla="*/ 185 w 231"/>
                <a:gd name="T3" fmla="*/ 514 h 1224"/>
                <a:gd name="T4" fmla="*/ 231 w 231"/>
                <a:gd name="T5" fmla="*/ 1058 h 1224"/>
                <a:gd name="T6" fmla="*/ 185 w 231"/>
                <a:gd name="T7" fmla="*/ 1149 h 1224"/>
                <a:gd name="T8" fmla="*/ 163 w 231"/>
                <a:gd name="T9" fmla="*/ 605 h 1224"/>
                <a:gd name="T10" fmla="*/ 4 w 231"/>
                <a:gd name="T11" fmla="*/ 15 h 1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1" h="1224">
                  <a:moveTo>
                    <a:pt x="4" y="15"/>
                  </a:moveTo>
                  <a:cubicBezTo>
                    <a:pt x="8" y="0"/>
                    <a:pt x="147" y="340"/>
                    <a:pt x="185" y="514"/>
                  </a:cubicBezTo>
                  <a:cubicBezTo>
                    <a:pt x="223" y="688"/>
                    <a:pt x="231" y="952"/>
                    <a:pt x="231" y="1058"/>
                  </a:cubicBezTo>
                  <a:cubicBezTo>
                    <a:pt x="231" y="1164"/>
                    <a:pt x="196" y="1224"/>
                    <a:pt x="185" y="1149"/>
                  </a:cubicBezTo>
                  <a:cubicBezTo>
                    <a:pt x="174" y="1074"/>
                    <a:pt x="197" y="794"/>
                    <a:pt x="163" y="605"/>
                  </a:cubicBezTo>
                  <a:cubicBezTo>
                    <a:pt x="129" y="416"/>
                    <a:pt x="0" y="30"/>
                    <a:pt x="4" y="15"/>
                  </a:cubicBez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1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865" name="Freeform 761">
              <a:extLst>
                <a:ext uri="{FF2B5EF4-FFF2-40B4-BE49-F238E27FC236}">
                  <a16:creationId xmlns:a16="http://schemas.microsoft.com/office/drawing/2014/main" id="{83A0B2F3-ED85-402A-A021-8B271A5366C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79" y="6963"/>
              <a:ext cx="132" cy="1330"/>
            </a:xfrm>
            <a:custGeom>
              <a:avLst/>
              <a:gdLst>
                <a:gd name="T0" fmla="*/ 4 w 231"/>
                <a:gd name="T1" fmla="*/ 15 h 1224"/>
                <a:gd name="T2" fmla="*/ 185 w 231"/>
                <a:gd name="T3" fmla="*/ 514 h 1224"/>
                <a:gd name="T4" fmla="*/ 231 w 231"/>
                <a:gd name="T5" fmla="*/ 1058 h 1224"/>
                <a:gd name="T6" fmla="*/ 185 w 231"/>
                <a:gd name="T7" fmla="*/ 1149 h 1224"/>
                <a:gd name="T8" fmla="*/ 163 w 231"/>
                <a:gd name="T9" fmla="*/ 605 h 1224"/>
                <a:gd name="T10" fmla="*/ 4 w 231"/>
                <a:gd name="T11" fmla="*/ 15 h 1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1" h="1224">
                  <a:moveTo>
                    <a:pt x="4" y="15"/>
                  </a:moveTo>
                  <a:cubicBezTo>
                    <a:pt x="8" y="0"/>
                    <a:pt x="147" y="340"/>
                    <a:pt x="185" y="514"/>
                  </a:cubicBezTo>
                  <a:cubicBezTo>
                    <a:pt x="223" y="688"/>
                    <a:pt x="231" y="952"/>
                    <a:pt x="231" y="1058"/>
                  </a:cubicBezTo>
                  <a:cubicBezTo>
                    <a:pt x="231" y="1164"/>
                    <a:pt x="196" y="1224"/>
                    <a:pt x="185" y="1149"/>
                  </a:cubicBezTo>
                  <a:cubicBezTo>
                    <a:pt x="174" y="1074"/>
                    <a:pt x="197" y="794"/>
                    <a:pt x="163" y="605"/>
                  </a:cubicBezTo>
                  <a:cubicBezTo>
                    <a:pt x="129" y="416"/>
                    <a:pt x="0" y="30"/>
                    <a:pt x="4" y="15"/>
                  </a:cubicBez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1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866" name="Freeform 762">
              <a:extLst>
                <a:ext uri="{FF2B5EF4-FFF2-40B4-BE49-F238E27FC236}">
                  <a16:creationId xmlns:a16="http://schemas.microsoft.com/office/drawing/2014/main" id="{B4CD4C00-4A8D-42B4-8652-F836B5070D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0" y="7507"/>
              <a:ext cx="181" cy="763"/>
            </a:xfrm>
            <a:custGeom>
              <a:avLst/>
              <a:gdLst>
                <a:gd name="T0" fmla="*/ 4 w 231"/>
                <a:gd name="T1" fmla="*/ 15 h 1224"/>
                <a:gd name="T2" fmla="*/ 185 w 231"/>
                <a:gd name="T3" fmla="*/ 514 h 1224"/>
                <a:gd name="T4" fmla="*/ 231 w 231"/>
                <a:gd name="T5" fmla="*/ 1058 h 1224"/>
                <a:gd name="T6" fmla="*/ 185 w 231"/>
                <a:gd name="T7" fmla="*/ 1149 h 1224"/>
                <a:gd name="T8" fmla="*/ 163 w 231"/>
                <a:gd name="T9" fmla="*/ 605 h 1224"/>
                <a:gd name="T10" fmla="*/ 4 w 231"/>
                <a:gd name="T11" fmla="*/ 15 h 1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1" h="1224">
                  <a:moveTo>
                    <a:pt x="4" y="15"/>
                  </a:moveTo>
                  <a:cubicBezTo>
                    <a:pt x="8" y="0"/>
                    <a:pt x="147" y="340"/>
                    <a:pt x="185" y="514"/>
                  </a:cubicBezTo>
                  <a:cubicBezTo>
                    <a:pt x="223" y="688"/>
                    <a:pt x="231" y="952"/>
                    <a:pt x="231" y="1058"/>
                  </a:cubicBezTo>
                  <a:cubicBezTo>
                    <a:pt x="231" y="1164"/>
                    <a:pt x="196" y="1224"/>
                    <a:pt x="185" y="1149"/>
                  </a:cubicBezTo>
                  <a:cubicBezTo>
                    <a:pt x="174" y="1074"/>
                    <a:pt x="197" y="794"/>
                    <a:pt x="163" y="605"/>
                  </a:cubicBezTo>
                  <a:cubicBezTo>
                    <a:pt x="129" y="416"/>
                    <a:pt x="0" y="30"/>
                    <a:pt x="4" y="15"/>
                  </a:cubicBez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1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867" name="Freeform 763">
              <a:extLst>
                <a:ext uri="{FF2B5EF4-FFF2-40B4-BE49-F238E27FC236}">
                  <a16:creationId xmlns:a16="http://schemas.microsoft.com/office/drawing/2014/main" id="{C66DDBFC-9558-48FB-BBA2-74D96B9C8B8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02" y="7711"/>
              <a:ext cx="159" cy="558"/>
            </a:xfrm>
            <a:custGeom>
              <a:avLst/>
              <a:gdLst>
                <a:gd name="T0" fmla="*/ 4 w 231"/>
                <a:gd name="T1" fmla="*/ 15 h 1224"/>
                <a:gd name="T2" fmla="*/ 185 w 231"/>
                <a:gd name="T3" fmla="*/ 514 h 1224"/>
                <a:gd name="T4" fmla="*/ 231 w 231"/>
                <a:gd name="T5" fmla="*/ 1058 h 1224"/>
                <a:gd name="T6" fmla="*/ 185 w 231"/>
                <a:gd name="T7" fmla="*/ 1149 h 1224"/>
                <a:gd name="T8" fmla="*/ 163 w 231"/>
                <a:gd name="T9" fmla="*/ 605 h 1224"/>
                <a:gd name="T10" fmla="*/ 4 w 231"/>
                <a:gd name="T11" fmla="*/ 15 h 1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1" h="1224">
                  <a:moveTo>
                    <a:pt x="4" y="15"/>
                  </a:moveTo>
                  <a:cubicBezTo>
                    <a:pt x="8" y="0"/>
                    <a:pt x="147" y="340"/>
                    <a:pt x="185" y="514"/>
                  </a:cubicBezTo>
                  <a:cubicBezTo>
                    <a:pt x="223" y="688"/>
                    <a:pt x="231" y="952"/>
                    <a:pt x="231" y="1058"/>
                  </a:cubicBezTo>
                  <a:cubicBezTo>
                    <a:pt x="231" y="1164"/>
                    <a:pt x="196" y="1224"/>
                    <a:pt x="185" y="1149"/>
                  </a:cubicBezTo>
                  <a:cubicBezTo>
                    <a:pt x="174" y="1074"/>
                    <a:pt x="197" y="794"/>
                    <a:pt x="163" y="605"/>
                  </a:cubicBezTo>
                  <a:cubicBezTo>
                    <a:pt x="129" y="416"/>
                    <a:pt x="0" y="30"/>
                    <a:pt x="4" y="15"/>
                  </a:cubicBez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1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868" name="Rectangle 764">
              <a:extLst>
                <a:ext uri="{FF2B5EF4-FFF2-40B4-BE49-F238E27FC236}">
                  <a16:creationId xmlns:a16="http://schemas.microsoft.com/office/drawing/2014/main" id="{16026CC8-4BF5-4FA9-A6CC-E2E8D43260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3" y="8142"/>
              <a:ext cx="340" cy="46"/>
            </a:xfrm>
            <a:prstGeom prst="rect">
              <a:avLst/>
            </a:prstGeom>
            <a:gradFill rotWithShape="1">
              <a:gsLst>
                <a:gs pos="0">
                  <a:srgbClr val="CC0000">
                    <a:gamma/>
                    <a:shade val="46275"/>
                    <a:invGamma/>
                  </a:srgbClr>
                </a:gs>
                <a:gs pos="5000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869" name="AutoShape 765">
              <a:extLst>
                <a:ext uri="{FF2B5EF4-FFF2-40B4-BE49-F238E27FC236}">
                  <a16:creationId xmlns:a16="http://schemas.microsoft.com/office/drawing/2014/main" id="{60BADE52-4947-4383-9099-7FCC8AD2DF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5" y="8188"/>
              <a:ext cx="317" cy="249"/>
            </a:xfrm>
            <a:custGeom>
              <a:avLst/>
              <a:gdLst>
                <a:gd name="G0" fmla="+- 2478 0 0"/>
                <a:gd name="G1" fmla="+- 21600 0 2478"/>
                <a:gd name="G2" fmla="*/ 2478 1 2"/>
                <a:gd name="G3" fmla="+- 21600 0 G2"/>
                <a:gd name="G4" fmla="+/ 2478 21600 2"/>
                <a:gd name="G5" fmla="+/ G1 0 2"/>
                <a:gd name="G6" fmla="*/ 21600 21600 2478"/>
                <a:gd name="G7" fmla="*/ G6 1 2"/>
                <a:gd name="G8" fmla="+- 21600 0 G7"/>
                <a:gd name="G9" fmla="*/ 21600 1 2"/>
                <a:gd name="G10" fmla="+- 2478 0 G9"/>
                <a:gd name="G11" fmla="?: G10 G8 0"/>
                <a:gd name="G12" fmla="?: G10 G7 21600"/>
                <a:gd name="T0" fmla="*/ 20361 w 21600"/>
                <a:gd name="T1" fmla="*/ 10800 h 21600"/>
                <a:gd name="T2" fmla="*/ 10800 w 21600"/>
                <a:gd name="T3" fmla="*/ 21600 h 21600"/>
                <a:gd name="T4" fmla="*/ 1239 w 21600"/>
                <a:gd name="T5" fmla="*/ 10800 h 21600"/>
                <a:gd name="T6" fmla="*/ 10800 w 21600"/>
                <a:gd name="T7" fmla="*/ 0 h 21600"/>
                <a:gd name="T8" fmla="*/ 3039 w 21600"/>
                <a:gd name="T9" fmla="*/ 3039 h 21600"/>
                <a:gd name="T10" fmla="*/ 18561 w 21600"/>
                <a:gd name="T11" fmla="*/ 1856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478" y="21600"/>
                  </a:lnTo>
                  <a:lnTo>
                    <a:pt x="1912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C0000">
                    <a:gamma/>
                    <a:shade val="46275"/>
                    <a:invGamma/>
                  </a:srgbClr>
                </a:gs>
                <a:gs pos="5000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870" name="Group 766">
              <a:extLst>
                <a:ext uri="{FF2B5EF4-FFF2-40B4-BE49-F238E27FC236}">
                  <a16:creationId xmlns:a16="http://schemas.microsoft.com/office/drawing/2014/main" id="{52F1E0E9-A848-4973-8B1B-BDCC8945EB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17" y="7478"/>
              <a:ext cx="299" cy="208"/>
              <a:chOff x="2721" y="8597"/>
              <a:chExt cx="299" cy="208"/>
            </a:xfrm>
          </p:grpSpPr>
          <p:sp>
            <p:nvSpPr>
              <p:cNvPr id="47871" name="Freeform 767">
                <a:extLst>
                  <a:ext uri="{FF2B5EF4-FFF2-40B4-BE49-F238E27FC236}">
                    <a16:creationId xmlns:a16="http://schemas.microsoft.com/office/drawing/2014/main" id="{40ADC5C0-0D31-42A9-B661-808BC4BA9BC8}"/>
                  </a:ext>
                </a:extLst>
              </p:cNvPr>
              <p:cNvSpPr>
                <a:spLocks/>
              </p:cNvSpPr>
              <p:nvPr/>
            </p:nvSpPr>
            <p:spPr bwMode="auto">
              <a:xfrm rot="1753547">
                <a:off x="2721" y="8597"/>
                <a:ext cx="74" cy="208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>
                      <a:gamma/>
                      <a:shade val="46275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872" name="Freeform 768">
                <a:extLst>
                  <a:ext uri="{FF2B5EF4-FFF2-40B4-BE49-F238E27FC236}">
                    <a16:creationId xmlns:a16="http://schemas.microsoft.com/office/drawing/2014/main" id="{799C47A9-020A-43A8-B8B5-BFA98C8C2286}"/>
                  </a:ext>
                </a:extLst>
              </p:cNvPr>
              <p:cNvSpPr>
                <a:spLocks/>
              </p:cNvSpPr>
              <p:nvPr/>
            </p:nvSpPr>
            <p:spPr bwMode="auto">
              <a:xfrm rot="-3705569">
                <a:off x="2879" y="8552"/>
                <a:ext cx="74" cy="208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>
                      <a:gamma/>
                      <a:shade val="46275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7873" name="Freeform 769">
              <a:extLst>
                <a:ext uri="{FF2B5EF4-FFF2-40B4-BE49-F238E27FC236}">
                  <a16:creationId xmlns:a16="http://schemas.microsoft.com/office/drawing/2014/main" id="{FD984DC5-1310-4788-A015-5F0503ABEF62}"/>
                </a:ext>
              </a:extLst>
            </p:cNvPr>
            <p:cNvSpPr>
              <a:spLocks/>
            </p:cNvSpPr>
            <p:nvPr/>
          </p:nvSpPr>
          <p:spPr bwMode="auto">
            <a:xfrm rot="3984245">
              <a:off x="3446" y="7663"/>
              <a:ext cx="62" cy="175"/>
            </a:xfrm>
            <a:custGeom>
              <a:avLst/>
              <a:gdLst>
                <a:gd name="T0" fmla="*/ 113 w 226"/>
                <a:gd name="T1" fmla="*/ 0 h 408"/>
                <a:gd name="T2" fmla="*/ 0 w 226"/>
                <a:gd name="T3" fmla="*/ 136 h 408"/>
                <a:gd name="T4" fmla="*/ 113 w 226"/>
                <a:gd name="T5" fmla="*/ 408 h 408"/>
                <a:gd name="T6" fmla="*/ 226 w 226"/>
                <a:gd name="T7" fmla="*/ 136 h 408"/>
                <a:gd name="T8" fmla="*/ 113 w 226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408">
                  <a:moveTo>
                    <a:pt x="113" y="0"/>
                  </a:moveTo>
                  <a:cubicBezTo>
                    <a:pt x="75" y="0"/>
                    <a:pt x="0" y="68"/>
                    <a:pt x="0" y="136"/>
                  </a:cubicBezTo>
                  <a:cubicBezTo>
                    <a:pt x="0" y="204"/>
                    <a:pt x="75" y="408"/>
                    <a:pt x="113" y="408"/>
                  </a:cubicBezTo>
                  <a:cubicBezTo>
                    <a:pt x="151" y="408"/>
                    <a:pt x="226" y="204"/>
                    <a:pt x="226" y="136"/>
                  </a:cubicBezTo>
                  <a:cubicBezTo>
                    <a:pt x="226" y="68"/>
                    <a:pt x="151" y="0"/>
                    <a:pt x="113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31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874" name="Freeform 770">
              <a:extLst>
                <a:ext uri="{FF2B5EF4-FFF2-40B4-BE49-F238E27FC236}">
                  <a16:creationId xmlns:a16="http://schemas.microsoft.com/office/drawing/2014/main" id="{254857E8-0BF3-4DE3-AA64-7EC3016C4D15}"/>
                </a:ext>
              </a:extLst>
            </p:cNvPr>
            <p:cNvSpPr>
              <a:spLocks/>
            </p:cNvSpPr>
            <p:nvPr/>
          </p:nvSpPr>
          <p:spPr bwMode="auto">
            <a:xfrm rot="-2801955">
              <a:off x="3594" y="7691"/>
              <a:ext cx="62" cy="175"/>
            </a:xfrm>
            <a:custGeom>
              <a:avLst/>
              <a:gdLst>
                <a:gd name="T0" fmla="*/ 113 w 226"/>
                <a:gd name="T1" fmla="*/ 0 h 408"/>
                <a:gd name="T2" fmla="*/ 0 w 226"/>
                <a:gd name="T3" fmla="*/ 136 h 408"/>
                <a:gd name="T4" fmla="*/ 113 w 226"/>
                <a:gd name="T5" fmla="*/ 408 h 408"/>
                <a:gd name="T6" fmla="*/ 226 w 226"/>
                <a:gd name="T7" fmla="*/ 136 h 408"/>
                <a:gd name="T8" fmla="*/ 113 w 226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408">
                  <a:moveTo>
                    <a:pt x="113" y="0"/>
                  </a:moveTo>
                  <a:cubicBezTo>
                    <a:pt x="75" y="0"/>
                    <a:pt x="0" y="68"/>
                    <a:pt x="0" y="136"/>
                  </a:cubicBezTo>
                  <a:cubicBezTo>
                    <a:pt x="0" y="204"/>
                    <a:pt x="75" y="408"/>
                    <a:pt x="113" y="408"/>
                  </a:cubicBezTo>
                  <a:cubicBezTo>
                    <a:pt x="151" y="408"/>
                    <a:pt x="226" y="204"/>
                    <a:pt x="226" y="136"/>
                  </a:cubicBezTo>
                  <a:cubicBezTo>
                    <a:pt x="226" y="68"/>
                    <a:pt x="151" y="0"/>
                    <a:pt x="113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31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875" name="Freeform 771">
              <a:extLst>
                <a:ext uri="{FF2B5EF4-FFF2-40B4-BE49-F238E27FC236}">
                  <a16:creationId xmlns:a16="http://schemas.microsoft.com/office/drawing/2014/main" id="{C0756BFC-3A5A-4F79-9038-0A812CAB5C0F}"/>
                </a:ext>
              </a:extLst>
            </p:cNvPr>
            <p:cNvSpPr>
              <a:spLocks/>
            </p:cNvSpPr>
            <p:nvPr/>
          </p:nvSpPr>
          <p:spPr bwMode="auto">
            <a:xfrm rot="3325958">
              <a:off x="3379" y="7080"/>
              <a:ext cx="89" cy="252"/>
            </a:xfrm>
            <a:custGeom>
              <a:avLst/>
              <a:gdLst>
                <a:gd name="T0" fmla="*/ 113 w 226"/>
                <a:gd name="T1" fmla="*/ 0 h 408"/>
                <a:gd name="T2" fmla="*/ 0 w 226"/>
                <a:gd name="T3" fmla="*/ 136 h 408"/>
                <a:gd name="T4" fmla="*/ 113 w 226"/>
                <a:gd name="T5" fmla="*/ 408 h 408"/>
                <a:gd name="T6" fmla="*/ 226 w 226"/>
                <a:gd name="T7" fmla="*/ 136 h 408"/>
                <a:gd name="T8" fmla="*/ 113 w 226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408">
                  <a:moveTo>
                    <a:pt x="113" y="0"/>
                  </a:moveTo>
                  <a:cubicBezTo>
                    <a:pt x="75" y="0"/>
                    <a:pt x="0" y="68"/>
                    <a:pt x="0" y="136"/>
                  </a:cubicBezTo>
                  <a:cubicBezTo>
                    <a:pt x="0" y="204"/>
                    <a:pt x="75" y="408"/>
                    <a:pt x="113" y="408"/>
                  </a:cubicBezTo>
                  <a:cubicBezTo>
                    <a:pt x="151" y="408"/>
                    <a:pt x="226" y="204"/>
                    <a:pt x="226" y="136"/>
                  </a:cubicBezTo>
                  <a:cubicBezTo>
                    <a:pt x="226" y="68"/>
                    <a:pt x="151" y="0"/>
                    <a:pt x="113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31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876" name="Freeform 772">
              <a:extLst>
                <a:ext uri="{FF2B5EF4-FFF2-40B4-BE49-F238E27FC236}">
                  <a16:creationId xmlns:a16="http://schemas.microsoft.com/office/drawing/2014/main" id="{5C5A7852-6AFE-4051-9895-7DE947280A42}"/>
                </a:ext>
              </a:extLst>
            </p:cNvPr>
            <p:cNvSpPr>
              <a:spLocks/>
            </p:cNvSpPr>
            <p:nvPr/>
          </p:nvSpPr>
          <p:spPr bwMode="auto">
            <a:xfrm rot="18436165">
              <a:off x="3586" y="7086"/>
              <a:ext cx="89" cy="252"/>
            </a:xfrm>
            <a:custGeom>
              <a:avLst/>
              <a:gdLst>
                <a:gd name="T0" fmla="*/ 113 w 226"/>
                <a:gd name="T1" fmla="*/ 0 h 408"/>
                <a:gd name="T2" fmla="*/ 0 w 226"/>
                <a:gd name="T3" fmla="*/ 136 h 408"/>
                <a:gd name="T4" fmla="*/ 113 w 226"/>
                <a:gd name="T5" fmla="*/ 408 h 408"/>
                <a:gd name="T6" fmla="*/ 226 w 226"/>
                <a:gd name="T7" fmla="*/ 136 h 408"/>
                <a:gd name="T8" fmla="*/ 113 w 226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408">
                  <a:moveTo>
                    <a:pt x="113" y="0"/>
                  </a:moveTo>
                  <a:cubicBezTo>
                    <a:pt x="75" y="0"/>
                    <a:pt x="0" y="68"/>
                    <a:pt x="0" y="136"/>
                  </a:cubicBezTo>
                  <a:cubicBezTo>
                    <a:pt x="0" y="204"/>
                    <a:pt x="75" y="408"/>
                    <a:pt x="113" y="408"/>
                  </a:cubicBezTo>
                  <a:cubicBezTo>
                    <a:pt x="151" y="408"/>
                    <a:pt x="226" y="204"/>
                    <a:pt x="226" y="136"/>
                  </a:cubicBezTo>
                  <a:cubicBezTo>
                    <a:pt x="226" y="68"/>
                    <a:pt x="151" y="0"/>
                    <a:pt x="113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31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47877" name="Group 773">
              <a:extLst>
                <a:ext uri="{FF2B5EF4-FFF2-40B4-BE49-F238E27FC236}">
                  <a16:creationId xmlns:a16="http://schemas.microsoft.com/office/drawing/2014/main" id="{A1337E54-214A-4182-847C-2DD10EFDDFFA}"/>
                </a:ext>
              </a:extLst>
            </p:cNvPr>
            <p:cNvGrpSpPr>
              <a:grpSpLocks/>
            </p:cNvGrpSpPr>
            <p:nvPr/>
          </p:nvGrpSpPr>
          <p:grpSpPr bwMode="auto">
            <a:xfrm rot="-486429">
              <a:off x="3039" y="7144"/>
              <a:ext cx="409" cy="112"/>
              <a:chOff x="3379" y="8165"/>
              <a:chExt cx="477" cy="112"/>
            </a:xfrm>
          </p:grpSpPr>
          <p:sp>
            <p:nvSpPr>
              <p:cNvPr id="47878" name="Freeform 774">
                <a:extLst>
                  <a:ext uri="{FF2B5EF4-FFF2-40B4-BE49-F238E27FC236}">
                    <a16:creationId xmlns:a16="http://schemas.microsoft.com/office/drawing/2014/main" id="{90562A0C-A2B7-4CDC-A30D-42510814EC78}"/>
                  </a:ext>
                </a:extLst>
              </p:cNvPr>
              <p:cNvSpPr>
                <a:spLocks/>
              </p:cNvSpPr>
              <p:nvPr/>
            </p:nvSpPr>
            <p:spPr bwMode="auto">
              <a:xfrm rot="4500000">
                <a:off x="3460" y="8084"/>
                <a:ext cx="89" cy="252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>
                      <a:gamma/>
                      <a:shade val="46275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879" name="Freeform 775">
                <a:extLst>
                  <a:ext uri="{FF2B5EF4-FFF2-40B4-BE49-F238E27FC236}">
                    <a16:creationId xmlns:a16="http://schemas.microsoft.com/office/drawing/2014/main" id="{20D6535C-B2A5-4459-8F4A-55CE207F3061}"/>
                  </a:ext>
                </a:extLst>
              </p:cNvPr>
              <p:cNvSpPr>
                <a:spLocks/>
              </p:cNvSpPr>
              <p:nvPr/>
            </p:nvSpPr>
            <p:spPr bwMode="auto">
              <a:xfrm rot="18092889">
                <a:off x="3685" y="8107"/>
                <a:ext cx="89" cy="252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>
                      <a:gamma/>
                      <a:shade val="46275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sp>
        <p:nvSpPr>
          <p:cNvPr id="47880" name="Text Box 776">
            <a:extLst>
              <a:ext uri="{FF2B5EF4-FFF2-40B4-BE49-F238E27FC236}">
                <a16:creationId xmlns:a16="http://schemas.microsoft.com/office/drawing/2014/main" id="{097FC270-783F-4DAF-BD00-D4AA3AC576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カタログラック</a:t>
            </a:r>
          </a:p>
        </p:txBody>
      </p:sp>
      <p:grpSp>
        <p:nvGrpSpPr>
          <p:cNvPr id="52288" name="Group 1088">
            <a:extLst>
              <a:ext uri="{FF2B5EF4-FFF2-40B4-BE49-F238E27FC236}">
                <a16:creationId xmlns:a16="http://schemas.microsoft.com/office/drawing/2014/main" id="{3DED29D2-4670-43E5-B330-E5552A0A987C}"/>
              </a:ext>
            </a:extLst>
          </p:cNvPr>
          <p:cNvGrpSpPr>
            <a:grpSpLocks/>
          </p:cNvGrpSpPr>
          <p:nvPr/>
        </p:nvGrpSpPr>
        <p:grpSpPr bwMode="auto">
          <a:xfrm>
            <a:off x="4497388" y="4748213"/>
            <a:ext cx="1017587" cy="1519237"/>
            <a:chOff x="2833" y="2991"/>
            <a:chExt cx="641" cy="957"/>
          </a:xfrm>
        </p:grpSpPr>
        <p:grpSp>
          <p:nvGrpSpPr>
            <p:cNvPr id="48065" name="Group 961">
              <a:extLst>
                <a:ext uri="{FF2B5EF4-FFF2-40B4-BE49-F238E27FC236}">
                  <a16:creationId xmlns:a16="http://schemas.microsoft.com/office/drawing/2014/main" id="{24B4A0FB-1A0C-4FD8-AF8D-351E0DD01F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3" y="2991"/>
              <a:ext cx="641" cy="871"/>
              <a:chOff x="1714" y="2061"/>
              <a:chExt cx="907" cy="1233"/>
            </a:xfrm>
          </p:grpSpPr>
          <p:grpSp>
            <p:nvGrpSpPr>
              <p:cNvPr id="48066" name="Group 962">
                <a:extLst>
                  <a:ext uri="{FF2B5EF4-FFF2-40B4-BE49-F238E27FC236}">
                    <a16:creationId xmlns:a16="http://schemas.microsoft.com/office/drawing/2014/main" id="{2D6FA698-715F-4BBF-B689-67D48457CB6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2700000">
                <a:off x="1714" y="2614"/>
                <a:ext cx="453" cy="363"/>
                <a:chOff x="1941" y="2614"/>
                <a:chExt cx="635" cy="363"/>
              </a:xfrm>
            </p:grpSpPr>
            <p:sp>
              <p:nvSpPr>
                <p:cNvPr id="48067" name="Oval 963">
                  <a:extLst>
                    <a:ext uri="{FF2B5EF4-FFF2-40B4-BE49-F238E27FC236}">
                      <a16:creationId xmlns:a16="http://schemas.microsoft.com/office/drawing/2014/main" id="{E285EFFF-C269-41FE-8CCD-E21F7E5CE3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1941" y="2931"/>
                  <a:ext cx="318" cy="4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50000">
                      <a:schemeClr val="folHlink">
                        <a:gamma/>
                        <a:shade val="46275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068" name="Oval 964">
                  <a:extLst>
                    <a:ext uri="{FF2B5EF4-FFF2-40B4-BE49-F238E27FC236}">
                      <a16:creationId xmlns:a16="http://schemas.microsoft.com/office/drawing/2014/main" id="{76B83075-62F4-4DF9-A0AA-AF0A95828D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2258" y="2931"/>
                  <a:ext cx="318" cy="4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50000">
                      <a:schemeClr val="folHlink">
                        <a:gamma/>
                        <a:shade val="46275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069" name="Oval 965">
                  <a:extLst>
                    <a:ext uri="{FF2B5EF4-FFF2-40B4-BE49-F238E27FC236}">
                      <a16:creationId xmlns:a16="http://schemas.microsoft.com/office/drawing/2014/main" id="{44D05ADF-4E88-4D3C-83E6-0BE67A1289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1941" y="2886"/>
                  <a:ext cx="318" cy="4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50000">
                      <a:schemeClr val="folHlink">
                        <a:gamma/>
                        <a:shade val="46275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070" name="Oval 966">
                  <a:extLst>
                    <a:ext uri="{FF2B5EF4-FFF2-40B4-BE49-F238E27FC236}">
                      <a16:creationId xmlns:a16="http://schemas.microsoft.com/office/drawing/2014/main" id="{107B8759-FACF-4F22-A788-6674016F73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2258" y="2886"/>
                  <a:ext cx="318" cy="4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50000">
                      <a:schemeClr val="folHlink">
                        <a:gamma/>
                        <a:shade val="46275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48071" name="Group 967">
                  <a:extLst>
                    <a:ext uri="{FF2B5EF4-FFF2-40B4-BE49-F238E27FC236}">
                      <a16:creationId xmlns:a16="http://schemas.microsoft.com/office/drawing/2014/main" id="{7C2B4D59-1CEE-4584-B4C1-5C64DBD25E8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86" y="2795"/>
                  <a:ext cx="544" cy="91"/>
                  <a:chOff x="2077" y="3022"/>
                  <a:chExt cx="635" cy="91"/>
                </a:xfrm>
              </p:grpSpPr>
              <p:sp>
                <p:nvSpPr>
                  <p:cNvPr id="48072" name="Oval 968">
                    <a:extLst>
                      <a:ext uri="{FF2B5EF4-FFF2-40B4-BE49-F238E27FC236}">
                        <a16:creationId xmlns:a16="http://schemas.microsoft.com/office/drawing/2014/main" id="{EF89CF41-A545-4925-A723-F276C4120AF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073" name="Oval 969">
                    <a:extLst>
                      <a:ext uri="{FF2B5EF4-FFF2-40B4-BE49-F238E27FC236}">
                        <a16:creationId xmlns:a16="http://schemas.microsoft.com/office/drawing/2014/main" id="{1CE632B5-A27A-4FEA-AD51-00DCB1D26E8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074" name="Oval 970">
                    <a:extLst>
                      <a:ext uri="{FF2B5EF4-FFF2-40B4-BE49-F238E27FC236}">
                        <a16:creationId xmlns:a16="http://schemas.microsoft.com/office/drawing/2014/main" id="{07A97B30-6FC0-4D9D-A91A-DCA313A437E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075" name="Oval 971">
                    <a:extLst>
                      <a:ext uri="{FF2B5EF4-FFF2-40B4-BE49-F238E27FC236}">
                        <a16:creationId xmlns:a16="http://schemas.microsoft.com/office/drawing/2014/main" id="{7F2CF05C-8CB7-42E1-AA43-E8E2DD6DAED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8076" name="Group 972">
                  <a:extLst>
                    <a:ext uri="{FF2B5EF4-FFF2-40B4-BE49-F238E27FC236}">
                      <a16:creationId xmlns:a16="http://schemas.microsoft.com/office/drawing/2014/main" id="{87C00EBA-E94B-4DC9-A595-D3753AA947C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31" y="2704"/>
                  <a:ext cx="454" cy="91"/>
                  <a:chOff x="2077" y="3022"/>
                  <a:chExt cx="635" cy="91"/>
                </a:xfrm>
              </p:grpSpPr>
              <p:sp>
                <p:nvSpPr>
                  <p:cNvPr id="48077" name="Oval 973">
                    <a:extLst>
                      <a:ext uri="{FF2B5EF4-FFF2-40B4-BE49-F238E27FC236}">
                        <a16:creationId xmlns:a16="http://schemas.microsoft.com/office/drawing/2014/main" id="{2B2DDCE0-9F14-4117-8CB8-4C6B1446B87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078" name="Oval 974">
                    <a:extLst>
                      <a:ext uri="{FF2B5EF4-FFF2-40B4-BE49-F238E27FC236}">
                        <a16:creationId xmlns:a16="http://schemas.microsoft.com/office/drawing/2014/main" id="{8440FCC6-A6C5-4E70-B0D6-61D9A09B2F5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079" name="Oval 975">
                    <a:extLst>
                      <a:ext uri="{FF2B5EF4-FFF2-40B4-BE49-F238E27FC236}">
                        <a16:creationId xmlns:a16="http://schemas.microsoft.com/office/drawing/2014/main" id="{68DC3BA5-80D1-4347-94DE-6CEF8A5202B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080" name="Oval 976">
                    <a:extLst>
                      <a:ext uri="{FF2B5EF4-FFF2-40B4-BE49-F238E27FC236}">
                        <a16:creationId xmlns:a16="http://schemas.microsoft.com/office/drawing/2014/main" id="{303F6A70-884B-4691-BECC-CF981FC3601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8081" name="Group 977">
                  <a:extLst>
                    <a:ext uri="{FF2B5EF4-FFF2-40B4-BE49-F238E27FC236}">
                      <a16:creationId xmlns:a16="http://schemas.microsoft.com/office/drawing/2014/main" id="{7108FF2A-FF4B-4F64-AAC2-128B6EB7312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77" y="2614"/>
                  <a:ext cx="363" cy="91"/>
                  <a:chOff x="2077" y="3022"/>
                  <a:chExt cx="635" cy="91"/>
                </a:xfrm>
              </p:grpSpPr>
              <p:sp>
                <p:nvSpPr>
                  <p:cNvPr id="48082" name="Oval 978">
                    <a:extLst>
                      <a:ext uri="{FF2B5EF4-FFF2-40B4-BE49-F238E27FC236}">
                        <a16:creationId xmlns:a16="http://schemas.microsoft.com/office/drawing/2014/main" id="{3E49CDEB-18E1-49FF-A909-750345CDD70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083" name="Oval 979">
                    <a:extLst>
                      <a:ext uri="{FF2B5EF4-FFF2-40B4-BE49-F238E27FC236}">
                        <a16:creationId xmlns:a16="http://schemas.microsoft.com/office/drawing/2014/main" id="{409E1A5A-A717-4D12-AA7F-C86BF80BE8D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084" name="Oval 980">
                    <a:extLst>
                      <a:ext uri="{FF2B5EF4-FFF2-40B4-BE49-F238E27FC236}">
                        <a16:creationId xmlns:a16="http://schemas.microsoft.com/office/drawing/2014/main" id="{F1C51526-5CD4-44E5-8FA8-79FF37B234D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085" name="Oval 981">
                    <a:extLst>
                      <a:ext uri="{FF2B5EF4-FFF2-40B4-BE49-F238E27FC236}">
                        <a16:creationId xmlns:a16="http://schemas.microsoft.com/office/drawing/2014/main" id="{48EE12EC-C672-4C9B-AD4A-A162D2A6128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8086" name="Group 982">
                <a:extLst>
                  <a:ext uri="{FF2B5EF4-FFF2-40B4-BE49-F238E27FC236}">
                    <a16:creationId xmlns:a16="http://schemas.microsoft.com/office/drawing/2014/main" id="{838EB5A8-EBDC-4833-821A-2466BB0BE6D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600000">
                <a:off x="2258" y="2659"/>
                <a:ext cx="363" cy="363"/>
                <a:chOff x="1941" y="2614"/>
                <a:chExt cx="635" cy="363"/>
              </a:xfrm>
            </p:grpSpPr>
            <p:sp>
              <p:nvSpPr>
                <p:cNvPr id="48087" name="Oval 983">
                  <a:extLst>
                    <a:ext uri="{FF2B5EF4-FFF2-40B4-BE49-F238E27FC236}">
                      <a16:creationId xmlns:a16="http://schemas.microsoft.com/office/drawing/2014/main" id="{4EE222DA-3524-4196-BA78-A4954DC329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1941" y="2931"/>
                  <a:ext cx="318" cy="4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50000">
                      <a:schemeClr val="folHlink">
                        <a:gamma/>
                        <a:shade val="46275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088" name="Oval 984">
                  <a:extLst>
                    <a:ext uri="{FF2B5EF4-FFF2-40B4-BE49-F238E27FC236}">
                      <a16:creationId xmlns:a16="http://schemas.microsoft.com/office/drawing/2014/main" id="{056B620F-5A03-4969-966F-5E1FF685F9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2258" y="2931"/>
                  <a:ext cx="318" cy="4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50000">
                      <a:schemeClr val="folHlink">
                        <a:gamma/>
                        <a:shade val="46275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089" name="Oval 985">
                  <a:extLst>
                    <a:ext uri="{FF2B5EF4-FFF2-40B4-BE49-F238E27FC236}">
                      <a16:creationId xmlns:a16="http://schemas.microsoft.com/office/drawing/2014/main" id="{BE712C09-6EBA-46A5-B7A3-9F9FDEBE3D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1941" y="2886"/>
                  <a:ext cx="318" cy="4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50000">
                      <a:schemeClr val="folHlink">
                        <a:gamma/>
                        <a:shade val="46275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090" name="Oval 986">
                  <a:extLst>
                    <a:ext uri="{FF2B5EF4-FFF2-40B4-BE49-F238E27FC236}">
                      <a16:creationId xmlns:a16="http://schemas.microsoft.com/office/drawing/2014/main" id="{448BC53E-35B4-419F-ACC1-79278CA27D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2258" y="2886"/>
                  <a:ext cx="318" cy="4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50000">
                      <a:schemeClr val="folHlink">
                        <a:gamma/>
                        <a:shade val="46275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48091" name="Group 987">
                  <a:extLst>
                    <a:ext uri="{FF2B5EF4-FFF2-40B4-BE49-F238E27FC236}">
                      <a16:creationId xmlns:a16="http://schemas.microsoft.com/office/drawing/2014/main" id="{0F105C4E-2068-478A-B4DC-27DEA2D9C05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86" y="2795"/>
                  <a:ext cx="544" cy="91"/>
                  <a:chOff x="2077" y="3022"/>
                  <a:chExt cx="635" cy="91"/>
                </a:xfrm>
              </p:grpSpPr>
              <p:sp>
                <p:nvSpPr>
                  <p:cNvPr id="48092" name="Oval 988">
                    <a:extLst>
                      <a:ext uri="{FF2B5EF4-FFF2-40B4-BE49-F238E27FC236}">
                        <a16:creationId xmlns:a16="http://schemas.microsoft.com/office/drawing/2014/main" id="{EABC12C5-C96F-4142-9483-E30DEEFA67A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093" name="Oval 989">
                    <a:extLst>
                      <a:ext uri="{FF2B5EF4-FFF2-40B4-BE49-F238E27FC236}">
                        <a16:creationId xmlns:a16="http://schemas.microsoft.com/office/drawing/2014/main" id="{918C846B-0FC0-4F13-806B-1E9A61F319D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094" name="Oval 990">
                    <a:extLst>
                      <a:ext uri="{FF2B5EF4-FFF2-40B4-BE49-F238E27FC236}">
                        <a16:creationId xmlns:a16="http://schemas.microsoft.com/office/drawing/2014/main" id="{09FC20ED-BAFA-4B8E-A8C3-1EE3AF47694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095" name="Oval 991">
                    <a:extLst>
                      <a:ext uri="{FF2B5EF4-FFF2-40B4-BE49-F238E27FC236}">
                        <a16:creationId xmlns:a16="http://schemas.microsoft.com/office/drawing/2014/main" id="{FEE98A44-4246-4C71-8FB6-B11345B1519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8096" name="Group 992">
                  <a:extLst>
                    <a:ext uri="{FF2B5EF4-FFF2-40B4-BE49-F238E27FC236}">
                      <a16:creationId xmlns:a16="http://schemas.microsoft.com/office/drawing/2014/main" id="{86DAD734-D7E0-46A4-A0FB-21D81C919C5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31" y="2704"/>
                  <a:ext cx="454" cy="91"/>
                  <a:chOff x="2077" y="3022"/>
                  <a:chExt cx="635" cy="91"/>
                </a:xfrm>
              </p:grpSpPr>
              <p:sp>
                <p:nvSpPr>
                  <p:cNvPr id="48097" name="Oval 993">
                    <a:extLst>
                      <a:ext uri="{FF2B5EF4-FFF2-40B4-BE49-F238E27FC236}">
                        <a16:creationId xmlns:a16="http://schemas.microsoft.com/office/drawing/2014/main" id="{81092175-8EB0-44BD-B97A-2BD49DAEE9E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098" name="Oval 994">
                    <a:extLst>
                      <a:ext uri="{FF2B5EF4-FFF2-40B4-BE49-F238E27FC236}">
                        <a16:creationId xmlns:a16="http://schemas.microsoft.com/office/drawing/2014/main" id="{1031052E-22A2-4AB0-B206-5EE4FE3B615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099" name="Oval 995">
                    <a:extLst>
                      <a:ext uri="{FF2B5EF4-FFF2-40B4-BE49-F238E27FC236}">
                        <a16:creationId xmlns:a16="http://schemas.microsoft.com/office/drawing/2014/main" id="{B80FE771-F321-437C-8E0C-C3D89E0A76C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100" name="Oval 996">
                    <a:extLst>
                      <a:ext uri="{FF2B5EF4-FFF2-40B4-BE49-F238E27FC236}">
                        <a16:creationId xmlns:a16="http://schemas.microsoft.com/office/drawing/2014/main" id="{38A0D2FF-954D-45D1-A748-BEB8A883C2A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8101" name="Group 997">
                  <a:extLst>
                    <a:ext uri="{FF2B5EF4-FFF2-40B4-BE49-F238E27FC236}">
                      <a16:creationId xmlns:a16="http://schemas.microsoft.com/office/drawing/2014/main" id="{4906E3F9-F2EE-4AFD-923C-34D4D1113DE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77" y="2614"/>
                  <a:ext cx="363" cy="91"/>
                  <a:chOff x="2077" y="3022"/>
                  <a:chExt cx="635" cy="91"/>
                </a:xfrm>
              </p:grpSpPr>
              <p:sp>
                <p:nvSpPr>
                  <p:cNvPr id="48102" name="Oval 998">
                    <a:extLst>
                      <a:ext uri="{FF2B5EF4-FFF2-40B4-BE49-F238E27FC236}">
                        <a16:creationId xmlns:a16="http://schemas.microsoft.com/office/drawing/2014/main" id="{3FC3A6D3-15D2-423E-8A7E-801DEE16FD8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103" name="Oval 999">
                    <a:extLst>
                      <a:ext uri="{FF2B5EF4-FFF2-40B4-BE49-F238E27FC236}">
                        <a16:creationId xmlns:a16="http://schemas.microsoft.com/office/drawing/2014/main" id="{A4F91B9C-B672-4829-A347-06E1451E277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104" name="Oval 1000">
                    <a:extLst>
                      <a:ext uri="{FF2B5EF4-FFF2-40B4-BE49-F238E27FC236}">
                        <a16:creationId xmlns:a16="http://schemas.microsoft.com/office/drawing/2014/main" id="{051614DB-75FB-430E-BB12-2FF76686734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105" name="Oval 1001">
                    <a:extLst>
                      <a:ext uri="{FF2B5EF4-FFF2-40B4-BE49-F238E27FC236}">
                        <a16:creationId xmlns:a16="http://schemas.microsoft.com/office/drawing/2014/main" id="{2A4C7EB2-9AA9-4A30-A874-C696403D10E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8106" name="Group 1002">
                <a:extLst>
                  <a:ext uri="{FF2B5EF4-FFF2-40B4-BE49-F238E27FC236}">
                    <a16:creationId xmlns:a16="http://schemas.microsoft.com/office/drawing/2014/main" id="{83B900BD-1BD8-4574-A7E1-D5B887E11BA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2190" y="2364"/>
                <a:ext cx="272" cy="318"/>
                <a:chOff x="1941" y="2614"/>
                <a:chExt cx="635" cy="363"/>
              </a:xfrm>
            </p:grpSpPr>
            <p:sp>
              <p:nvSpPr>
                <p:cNvPr id="48107" name="Oval 1003">
                  <a:extLst>
                    <a:ext uri="{FF2B5EF4-FFF2-40B4-BE49-F238E27FC236}">
                      <a16:creationId xmlns:a16="http://schemas.microsoft.com/office/drawing/2014/main" id="{731946FF-F52C-4700-958B-F9664C884D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1941" y="2931"/>
                  <a:ext cx="318" cy="4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50000">
                      <a:schemeClr val="folHlink">
                        <a:gamma/>
                        <a:shade val="46275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08" name="Oval 1004">
                  <a:extLst>
                    <a:ext uri="{FF2B5EF4-FFF2-40B4-BE49-F238E27FC236}">
                      <a16:creationId xmlns:a16="http://schemas.microsoft.com/office/drawing/2014/main" id="{454AB5C0-63A2-4E6E-842A-36EFBF6E12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2258" y="2931"/>
                  <a:ext cx="318" cy="4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50000">
                      <a:schemeClr val="folHlink">
                        <a:gamma/>
                        <a:shade val="46275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09" name="Oval 1005">
                  <a:extLst>
                    <a:ext uri="{FF2B5EF4-FFF2-40B4-BE49-F238E27FC236}">
                      <a16:creationId xmlns:a16="http://schemas.microsoft.com/office/drawing/2014/main" id="{90896E09-457B-44E4-9D05-887FE8B9F5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1941" y="2886"/>
                  <a:ext cx="318" cy="4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50000">
                      <a:schemeClr val="folHlink">
                        <a:gamma/>
                        <a:shade val="46275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10" name="Oval 1006">
                  <a:extLst>
                    <a:ext uri="{FF2B5EF4-FFF2-40B4-BE49-F238E27FC236}">
                      <a16:creationId xmlns:a16="http://schemas.microsoft.com/office/drawing/2014/main" id="{7F319364-4101-40C8-96F6-7D857EED2C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2258" y="2886"/>
                  <a:ext cx="318" cy="4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50000">
                      <a:schemeClr val="folHlink">
                        <a:gamma/>
                        <a:shade val="46275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48111" name="Group 1007">
                  <a:extLst>
                    <a:ext uri="{FF2B5EF4-FFF2-40B4-BE49-F238E27FC236}">
                      <a16:creationId xmlns:a16="http://schemas.microsoft.com/office/drawing/2014/main" id="{6789F4C0-E3DE-47E1-A68C-8FF9E640D8F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86" y="2795"/>
                  <a:ext cx="544" cy="91"/>
                  <a:chOff x="2077" y="3022"/>
                  <a:chExt cx="635" cy="91"/>
                </a:xfrm>
              </p:grpSpPr>
              <p:sp>
                <p:nvSpPr>
                  <p:cNvPr id="48112" name="Oval 1008">
                    <a:extLst>
                      <a:ext uri="{FF2B5EF4-FFF2-40B4-BE49-F238E27FC236}">
                        <a16:creationId xmlns:a16="http://schemas.microsoft.com/office/drawing/2014/main" id="{112EE08A-E17B-4B0C-BED3-051F411EB57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113" name="Oval 1009">
                    <a:extLst>
                      <a:ext uri="{FF2B5EF4-FFF2-40B4-BE49-F238E27FC236}">
                        <a16:creationId xmlns:a16="http://schemas.microsoft.com/office/drawing/2014/main" id="{88B01C76-2622-4416-A040-65DFB14E223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114" name="Oval 1010">
                    <a:extLst>
                      <a:ext uri="{FF2B5EF4-FFF2-40B4-BE49-F238E27FC236}">
                        <a16:creationId xmlns:a16="http://schemas.microsoft.com/office/drawing/2014/main" id="{CE4D610E-EE4D-40B9-A2AB-C8C6BF4F01C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115" name="Oval 1011">
                    <a:extLst>
                      <a:ext uri="{FF2B5EF4-FFF2-40B4-BE49-F238E27FC236}">
                        <a16:creationId xmlns:a16="http://schemas.microsoft.com/office/drawing/2014/main" id="{5578E4B5-A2F7-4EC6-883A-420BA519D05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8116" name="Group 1012">
                  <a:extLst>
                    <a:ext uri="{FF2B5EF4-FFF2-40B4-BE49-F238E27FC236}">
                      <a16:creationId xmlns:a16="http://schemas.microsoft.com/office/drawing/2014/main" id="{FD5D8051-69C6-47CB-B29C-10939B6806C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31" y="2704"/>
                  <a:ext cx="454" cy="91"/>
                  <a:chOff x="2077" y="3022"/>
                  <a:chExt cx="635" cy="91"/>
                </a:xfrm>
              </p:grpSpPr>
              <p:sp>
                <p:nvSpPr>
                  <p:cNvPr id="48117" name="Oval 1013">
                    <a:extLst>
                      <a:ext uri="{FF2B5EF4-FFF2-40B4-BE49-F238E27FC236}">
                        <a16:creationId xmlns:a16="http://schemas.microsoft.com/office/drawing/2014/main" id="{378B2307-284D-404C-AB21-52B9C1717A3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118" name="Oval 1014">
                    <a:extLst>
                      <a:ext uri="{FF2B5EF4-FFF2-40B4-BE49-F238E27FC236}">
                        <a16:creationId xmlns:a16="http://schemas.microsoft.com/office/drawing/2014/main" id="{388185C0-113A-4FE6-A1FE-5D910018F74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119" name="Oval 1015">
                    <a:extLst>
                      <a:ext uri="{FF2B5EF4-FFF2-40B4-BE49-F238E27FC236}">
                        <a16:creationId xmlns:a16="http://schemas.microsoft.com/office/drawing/2014/main" id="{F08D9B0C-774A-43E9-99EC-448B30B76AD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120" name="Oval 1016">
                    <a:extLst>
                      <a:ext uri="{FF2B5EF4-FFF2-40B4-BE49-F238E27FC236}">
                        <a16:creationId xmlns:a16="http://schemas.microsoft.com/office/drawing/2014/main" id="{C653F9F1-8EC6-4E82-B297-D1F68426961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8121" name="Group 1017">
                  <a:extLst>
                    <a:ext uri="{FF2B5EF4-FFF2-40B4-BE49-F238E27FC236}">
                      <a16:creationId xmlns:a16="http://schemas.microsoft.com/office/drawing/2014/main" id="{3D68DBAC-01D5-40F2-9B1E-9C024A4D60F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77" y="2614"/>
                  <a:ext cx="363" cy="91"/>
                  <a:chOff x="2077" y="3022"/>
                  <a:chExt cx="635" cy="91"/>
                </a:xfrm>
              </p:grpSpPr>
              <p:sp>
                <p:nvSpPr>
                  <p:cNvPr id="48122" name="Oval 1018">
                    <a:extLst>
                      <a:ext uri="{FF2B5EF4-FFF2-40B4-BE49-F238E27FC236}">
                        <a16:creationId xmlns:a16="http://schemas.microsoft.com/office/drawing/2014/main" id="{465EA202-96C2-432B-ABC9-9D5511DD7CC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123" name="Oval 1019">
                    <a:extLst>
                      <a:ext uri="{FF2B5EF4-FFF2-40B4-BE49-F238E27FC236}">
                        <a16:creationId xmlns:a16="http://schemas.microsoft.com/office/drawing/2014/main" id="{533207DD-3B06-4B08-95DE-5D8FC3C5EC2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124" name="Oval 1020">
                    <a:extLst>
                      <a:ext uri="{FF2B5EF4-FFF2-40B4-BE49-F238E27FC236}">
                        <a16:creationId xmlns:a16="http://schemas.microsoft.com/office/drawing/2014/main" id="{97842A16-82DA-47D6-9187-3F7F3603F37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125" name="Oval 1021">
                    <a:extLst>
                      <a:ext uri="{FF2B5EF4-FFF2-40B4-BE49-F238E27FC236}">
                        <a16:creationId xmlns:a16="http://schemas.microsoft.com/office/drawing/2014/main" id="{BFCACEB0-C576-4D61-8B41-783E372F515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8126" name="Group 1022">
                <a:extLst>
                  <a:ext uri="{FF2B5EF4-FFF2-40B4-BE49-F238E27FC236}">
                    <a16:creationId xmlns:a16="http://schemas.microsoft.com/office/drawing/2014/main" id="{B3FD9476-94F5-4332-9F4F-4EB56657FF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23567580">
                <a:off x="1941" y="2341"/>
                <a:ext cx="182" cy="318"/>
                <a:chOff x="1941" y="2614"/>
                <a:chExt cx="635" cy="363"/>
              </a:xfrm>
            </p:grpSpPr>
            <p:sp>
              <p:nvSpPr>
                <p:cNvPr id="48127" name="Oval 1023">
                  <a:extLst>
                    <a:ext uri="{FF2B5EF4-FFF2-40B4-BE49-F238E27FC236}">
                      <a16:creationId xmlns:a16="http://schemas.microsoft.com/office/drawing/2014/main" id="{4BF14B5F-9F8A-4D0E-BBB9-DD06857720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1941" y="2931"/>
                  <a:ext cx="318" cy="4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50000">
                      <a:schemeClr val="folHlink">
                        <a:gamma/>
                        <a:shade val="46275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224" name="Oval 1024">
                  <a:extLst>
                    <a:ext uri="{FF2B5EF4-FFF2-40B4-BE49-F238E27FC236}">
                      <a16:creationId xmlns:a16="http://schemas.microsoft.com/office/drawing/2014/main" id="{7AEA0680-B138-442F-BD60-52DD54E4C6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2258" y="2931"/>
                  <a:ext cx="318" cy="4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50000">
                      <a:schemeClr val="folHlink">
                        <a:gamma/>
                        <a:shade val="46275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225" name="Oval 1025">
                  <a:extLst>
                    <a:ext uri="{FF2B5EF4-FFF2-40B4-BE49-F238E27FC236}">
                      <a16:creationId xmlns:a16="http://schemas.microsoft.com/office/drawing/2014/main" id="{F370AA56-A22B-4B34-A19C-B799D1DA8D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1941" y="2886"/>
                  <a:ext cx="318" cy="4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50000">
                      <a:schemeClr val="folHlink">
                        <a:gamma/>
                        <a:shade val="46275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226" name="Oval 1026">
                  <a:extLst>
                    <a:ext uri="{FF2B5EF4-FFF2-40B4-BE49-F238E27FC236}">
                      <a16:creationId xmlns:a16="http://schemas.microsoft.com/office/drawing/2014/main" id="{361BF76C-9636-4945-AA12-76C8D1373C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2258" y="2886"/>
                  <a:ext cx="318" cy="4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50000">
                      <a:schemeClr val="folHlink">
                        <a:gamma/>
                        <a:shade val="46275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52227" name="Group 1027">
                  <a:extLst>
                    <a:ext uri="{FF2B5EF4-FFF2-40B4-BE49-F238E27FC236}">
                      <a16:creationId xmlns:a16="http://schemas.microsoft.com/office/drawing/2014/main" id="{AEE0BFD0-E093-4BD8-8296-FEA63B86C87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86" y="2795"/>
                  <a:ext cx="544" cy="91"/>
                  <a:chOff x="2077" y="3022"/>
                  <a:chExt cx="635" cy="91"/>
                </a:xfrm>
              </p:grpSpPr>
              <p:sp>
                <p:nvSpPr>
                  <p:cNvPr id="52228" name="Oval 1028">
                    <a:extLst>
                      <a:ext uri="{FF2B5EF4-FFF2-40B4-BE49-F238E27FC236}">
                        <a16:creationId xmlns:a16="http://schemas.microsoft.com/office/drawing/2014/main" id="{4B739F67-2524-4D5A-BC6D-8004B3BE7D4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229" name="Oval 1029">
                    <a:extLst>
                      <a:ext uri="{FF2B5EF4-FFF2-40B4-BE49-F238E27FC236}">
                        <a16:creationId xmlns:a16="http://schemas.microsoft.com/office/drawing/2014/main" id="{D4209A2C-4E3E-48B6-B397-3F49955D0ED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230" name="Oval 1030">
                    <a:extLst>
                      <a:ext uri="{FF2B5EF4-FFF2-40B4-BE49-F238E27FC236}">
                        <a16:creationId xmlns:a16="http://schemas.microsoft.com/office/drawing/2014/main" id="{22633B6F-74D2-41F7-9DF1-428EE7AB7FB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231" name="Oval 1031">
                    <a:extLst>
                      <a:ext uri="{FF2B5EF4-FFF2-40B4-BE49-F238E27FC236}">
                        <a16:creationId xmlns:a16="http://schemas.microsoft.com/office/drawing/2014/main" id="{03A8D406-682D-4D62-970C-8570F1D9D1F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2232" name="Group 1032">
                  <a:extLst>
                    <a:ext uri="{FF2B5EF4-FFF2-40B4-BE49-F238E27FC236}">
                      <a16:creationId xmlns:a16="http://schemas.microsoft.com/office/drawing/2014/main" id="{8E7F9633-01DE-45F0-BB70-75B715BE0EF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31" y="2704"/>
                  <a:ext cx="454" cy="91"/>
                  <a:chOff x="2077" y="3022"/>
                  <a:chExt cx="635" cy="91"/>
                </a:xfrm>
              </p:grpSpPr>
              <p:sp>
                <p:nvSpPr>
                  <p:cNvPr id="52233" name="Oval 1033">
                    <a:extLst>
                      <a:ext uri="{FF2B5EF4-FFF2-40B4-BE49-F238E27FC236}">
                        <a16:creationId xmlns:a16="http://schemas.microsoft.com/office/drawing/2014/main" id="{BF94C091-07DA-4F7C-910D-C798138E552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234" name="Oval 1034">
                    <a:extLst>
                      <a:ext uri="{FF2B5EF4-FFF2-40B4-BE49-F238E27FC236}">
                        <a16:creationId xmlns:a16="http://schemas.microsoft.com/office/drawing/2014/main" id="{59F08721-4A77-4889-9D97-22631F7F95C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235" name="Oval 1035">
                    <a:extLst>
                      <a:ext uri="{FF2B5EF4-FFF2-40B4-BE49-F238E27FC236}">
                        <a16:creationId xmlns:a16="http://schemas.microsoft.com/office/drawing/2014/main" id="{E7118EA6-8C15-4501-8818-48DF5716F51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236" name="Oval 1036">
                    <a:extLst>
                      <a:ext uri="{FF2B5EF4-FFF2-40B4-BE49-F238E27FC236}">
                        <a16:creationId xmlns:a16="http://schemas.microsoft.com/office/drawing/2014/main" id="{EF0F2489-274A-4D30-A805-5316E253CC2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2237" name="Group 1037">
                  <a:extLst>
                    <a:ext uri="{FF2B5EF4-FFF2-40B4-BE49-F238E27FC236}">
                      <a16:creationId xmlns:a16="http://schemas.microsoft.com/office/drawing/2014/main" id="{5DC60312-EAF7-4001-B0E3-D78EDA77960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77" y="2614"/>
                  <a:ext cx="363" cy="91"/>
                  <a:chOff x="2077" y="3022"/>
                  <a:chExt cx="635" cy="91"/>
                </a:xfrm>
              </p:grpSpPr>
              <p:sp>
                <p:nvSpPr>
                  <p:cNvPr id="52238" name="Oval 1038">
                    <a:extLst>
                      <a:ext uri="{FF2B5EF4-FFF2-40B4-BE49-F238E27FC236}">
                        <a16:creationId xmlns:a16="http://schemas.microsoft.com/office/drawing/2014/main" id="{7134E9CA-8C93-451E-8607-F8EF6D081F0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239" name="Oval 1039">
                    <a:extLst>
                      <a:ext uri="{FF2B5EF4-FFF2-40B4-BE49-F238E27FC236}">
                        <a16:creationId xmlns:a16="http://schemas.microsoft.com/office/drawing/2014/main" id="{F9CBBB23-7485-45B5-8383-DDF15474CAB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240" name="Oval 1040">
                    <a:extLst>
                      <a:ext uri="{FF2B5EF4-FFF2-40B4-BE49-F238E27FC236}">
                        <a16:creationId xmlns:a16="http://schemas.microsoft.com/office/drawing/2014/main" id="{11D2872C-5BE2-4F76-8B19-0F919BAE770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241" name="Oval 1041">
                    <a:extLst>
                      <a:ext uri="{FF2B5EF4-FFF2-40B4-BE49-F238E27FC236}">
                        <a16:creationId xmlns:a16="http://schemas.microsoft.com/office/drawing/2014/main" id="{EE80AA99-2BED-4730-BFB0-769822F66C5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2242" name="Group 1042">
                <a:extLst>
                  <a:ext uri="{FF2B5EF4-FFF2-40B4-BE49-F238E27FC236}">
                    <a16:creationId xmlns:a16="http://schemas.microsoft.com/office/drawing/2014/main" id="{F6230993-1817-4683-B893-E90667C51E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20364188">
                <a:off x="2213" y="2115"/>
                <a:ext cx="182" cy="318"/>
                <a:chOff x="1941" y="2614"/>
                <a:chExt cx="635" cy="363"/>
              </a:xfrm>
            </p:grpSpPr>
            <p:sp>
              <p:nvSpPr>
                <p:cNvPr id="52243" name="Oval 1043">
                  <a:extLst>
                    <a:ext uri="{FF2B5EF4-FFF2-40B4-BE49-F238E27FC236}">
                      <a16:creationId xmlns:a16="http://schemas.microsoft.com/office/drawing/2014/main" id="{FBEEA99B-D093-4FBB-9553-13E97C96B0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1941" y="2931"/>
                  <a:ext cx="318" cy="4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50000">
                      <a:schemeClr val="folHlink">
                        <a:gamma/>
                        <a:shade val="46275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244" name="Oval 1044">
                  <a:extLst>
                    <a:ext uri="{FF2B5EF4-FFF2-40B4-BE49-F238E27FC236}">
                      <a16:creationId xmlns:a16="http://schemas.microsoft.com/office/drawing/2014/main" id="{C0E1E164-6C7B-4059-AF81-BEA25A4CD6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2258" y="2931"/>
                  <a:ext cx="318" cy="4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50000">
                      <a:schemeClr val="folHlink">
                        <a:gamma/>
                        <a:shade val="46275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245" name="Oval 1045">
                  <a:extLst>
                    <a:ext uri="{FF2B5EF4-FFF2-40B4-BE49-F238E27FC236}">
                      <a16:creationId xmlns:a16="http://schemas.microsoft.com/office/drawing/2014/main" id="{2051442D-92E1-44A2-AFCE-D515699A79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1941" y="2886"/>
                  <a:ext cx="318" cy="4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50000">
                      <a:schemeClr val="folHlink">
                        <a:gamma/>
                        <a:shade val="46275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246" name="Oval 1046">
                  <a:extLst>
                    <a:ext uri="{FF2B5EF4-FFF2-40B4-BE49-F238E27FC236}">
                      <a16:creationId xmlns:a16="http://schemas.microsoft.com/office/drawing/2014/main" id="{667CA6D5-2064-442B-963B-3508C2EEB7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2258" y="2886"/>
                  <a:ext cx="318" cy="4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50000">
                      <a:schemeClr val="folHlink">
                        <a:gamma/>
                        <a:shade val="46275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52247" name="Group 1047">
                  <a:extLst>
                    <a:ext uri="{FF2B5EF4-FFF2-40B4-BE49-F238E27FC236}">
                      <a16:creationId xmlns:a16="http://schemas.microsoft.com/office/drawing/2014/main" id="{1CEE40AC-08F4-4B3D-90B7-DA61976EFF9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86" y="2795"/>
                  <a:ext cx="544" cy="91"/>
                  <a:chOff x="2077" y="3022"/>
                  <a:chExt cx="635" cy="91"/>
                </a:xfrm>
              </p:grpSpPr>
              <p:sp>
                <p:nvSpPr>
                  <p:cNvPr id="52248" name="Oval 1048">
                    <a:extLst>
                      <a:ext uri="{FF2B5EF4-FFF2-40B4-BE49-F238E27FC236}">
                        <a16:creationId xmlns:a16="http://schemas.microsoft.com/office/drawing/2014/main" id="{BBD0D3A4-D906-44EC-A1C9-80E9A3CF238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249" name="Oval 1049">
                    <a:extLst>
                      <a:ext uri="{FF2B5EF4-FFF2-40B4-BE49-F238E27FC236}">
                        <a16:creationId xmlns:a16="http://schemas.microsoft.com/office/drawing/2014/main" id="{01ABD11D-4BDF-4FBB-8504-34DA9CE04D7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250" name="Oval 1050">
                    <a:extLst>
                      <a:ext uri="{FF2B5EF4-FFF2-40B4-BE49-F238E27FC236}">
                        <a16:creationId xmlns:a16="http://schemas.microsoft.com/office/drawing/2014/main" id="{A06780FE-71DE-47AA-A6B8-F1CEC8B46DE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251" name="Oval 1051">
                    <a:extLst>
                      <a:ext uri="{FF2B5EF4-FFF2-40B4-BE49-F238E27FC236}">
                        <a16:creationId xmlns:a16="http://schemas.microsoft.com/office/drawing/2014/main" id="{88D16336-C41B-44CF-B96D-91380530256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2252" name="Group 1052">
                  <a:extLst>
                    <a:ext uri="{FF2B5EF4-FFF2-40B4-BE49-F238E27FC236}">
                      <a16:creationId xmlns:a16="http://schemas.microsoft.com/office/drawing/2014/main" id="{C651C38D-804E-4210-98F4-ABC3FAD4268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31" y="2704"/>
                  <a:ext cx="454" cy="91"/>
                  <a:chOff x="2077" y="3022"/>
                  <a:chExt cx="635" cy="91"/>
                </a:xfrm>
              </p:grpSpPr>
              <p:sp>
                <p:nvSpPr>
                  <p:cNvPr id="52253" name="Oval 1053">
                    <a:extLst>
                      <a:ext uri="{FF2B5EF4-FFF2-40B4-BE49-F238E27FC236}">
                        <a16:creationId xmlns:a16="http://schemas.microsoft.com/office/drawing/2014/main" id="{9547CA09-DF8A-45C4-9B64-5E1ED78698F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254" name="Oval 1054">
                    <a:extLst>
                      <a:ext uri="{FF2B5EF4-FFF2-40B4-BE49-F238E27FC236}">
                        <a16:creationId xmlns:a16="http://schemas.microsoft.com/office/drawing/2014/main" id="{7A8CDDC5-2FF5-4B0D-A305-B8F85705FCB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255" name="Oval 1055">
                    <a:extLst>
                      <a:ext uri="{FF2B5EF4-FFF2-40B4-BE49-F238E27FC236}">
                        <a16:creationId xmlns:a16="http://schemas.microsoft.com/office/drawing/2014/main" id="{A29824CC-67F8-4F1B-A853-5E7908B8569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256" name="Oval 1056">
                    <a:extLst>
                      <a:ext uri="{FF2B5EF4-FFF2-40B4-BE49-F238E27FC236}">
                        <a16:creationId xmlns:a16="http://schemas.microsoft.com/office/drawing/2014/main" id="{CB414E1F-7C32-4573-BDE0-442CB2F16EB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2257" name="Group 1057">
                  <a:extLst>
                    <a:ext uri="{FF2B5EF4-FFF2-40B4-BE49-F238E27FC236}">
                      <a16:creationId xmlns:a16="http://schemas.microsoft.com/office/drawing/2014/main" id="{5CA21537-8DB9-4C79-A5C4-1D577498FF9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77" y="2614"/>
                  <a:ext cx="363" cy="91"/>
                  <a:chOff x="2077" y="3022"/>
                  <a:chExt cx="635" cy="91"/>
                </a:xfrm>
              </p:grpSpPr>
              <p:sp>
                <p:nvSpPr>
                  <p:cNvPr id="52258" name="Oval 1058">
                    <a:extLst>
                      <a:ext uri="{FF2B5EF4-FFF2-40B4-BE49-F238E27FC236}">
                        <a16:creationId xmlns:a16="http://schemas.microsoft.com/office/drawing/2014/main" id="{B0AC4B73-7383-4F43-82FE-C3F947893B6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259" name="Oval 1059">
                    <a:extLst>
                      <a:ext uri="{FF2B5EF4-FFF2-40B4-BE49-F238E27FC236}">
                        <a16:creationId xmlns:a16="http://schemas.microsoft.com/office/drawing/2014/main" id="{827088E8-3CA9-4B09-9B3F-03D47509CB3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260" name="Oval 1060">
                    <a:extLst>
                      <a:ext uri="{FF2B5EF4-FFF2-40B4-BE49-F238E27FC236}">
                        <a16:creationId xmlns:a16="http://schemas.microsoft.com/office/drawing/2014/main" id="{BA27D3DE-CFC7-403F-BCCC-1AF21010081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261" name="Oval 1061">
                    <a:extLst>
                      <a:ext uri="{FF2B5EF4-FFF2-40B4-BE49-F238E27FC236}">
                        <a16:creationId xmlns:a16="http://schemas.microsoft.com/office/drawing/2014/main" id="{E1B7C14A-BE7E-452F-A6A7-F6980CA299F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2262" name="Group 1062">
                <a:extLst>
                  <a:ext uri="{FF2B5EF4-FFF2-40B4-BE49-F238E27FC236}">
                    <a16:creationId xmlns:a16="http://schemas.microsoft.com/office/drawing/2014/main" id="{C8351803-6B8E-4492-ACA3-3D766BF942C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22773276">
                <a:off x="1986" y="2069"/>
                <a:ext cx="156" cy="273"/>
                <a:chOff x="1941" y="2614"/>
                <a:chExt cx="635" cy="363"/>
              </a:xfrm>
            </p:grpSpPr>
            <p:sp>
              <p:nvSpPr>
                <p:cNvPr id="52263" name="Oval 1063">
                  <a:extLst>
                    <a:ext uri="{FF2B5EF4-FFF2-40B4-BE49-F238E27FC236}">
                      <a16:creationId xmlns:a16="http://schemas.microsoft.com/office/drawing/2014/main" id="{A546A7D9-07EB-4448-9A60-6716E3D0F9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1941" y="2931"/>
                  <a:ext cx="318" cy="4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50000">
                      <a:schemeClr val="folHlink">
                        <a:gamma/>
                        <a:shade val="46275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264" name="Oval 1064">
                  <a:extLst>
                    <a:ext uri="{FF2B5EF4-FFF2-40B4-BE49-F238E27FC236}">
                      <a16:creationId xmlns:a16="http://schemas.microsoft.com/office/drawing/2014/main" id="{F7A61EE3-3BDD-43E6-BE28-AA2A2C7371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2258" y="2931"/>
                  <a:ext cx="318" cy="4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50000">
                      <a:schemeClr val="folHlink">
                        <a:gamma/>
                        <a:shade val="46275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265" name="Oval 1065">
                  <a:extLst>
                    <a:ext uri="{FF2B5EF4-FFF2-40B4-BE49-F238E27FC236}">
                      <a16:creationId xmlns:a16="http://schemas.microsoft.com/office/drawing/2014/main" id="{561E248C-B7FD-47CF-A100-6823DF699E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>
                  <a:off x="1941" y="2886"/>
                  <a:ext cx="318" cy="4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50000">
                      <a:schemeClr val="folHlink">
                        <a:gamma/>
                        <a:shade val="46275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266" name="Oval 1066">
                  <a:extLst>
                    <a:ext uri="{FF2B5EF4-FFF2-40B4-BE49-F238E27FC236}">
                      <a16:creationId xmlns:a16="http://schemas.microsoft.com/office/drawing/2014/main" id="{5537F789-E00F-44CE-AB02-70CE9C1E08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2258" y="2886"/>
                  <a:ext cx="318" cy="4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50000">
                      <a:schemeClr val="folHlink">
                        <a:gamma/>
                        <a:shade val="46275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52267" name="Group 1067">
                  <a:extLst>
                    <a:ext uri="{FF2B5EF4-FFF2-40B4-BE49-F238E27FC236}">
                      <a16:creationId xmlns:a16="http://schemas.microsoft.com/office/drawing/2014/main" id="{9F5BD4B1-2643-48E1-8A4D-DCE10F7019B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86" y="2795"/>
                  <a:ext cx="544" cy="91"/>
                  <a:chOff x="2077" y="3022"/>
                  <a:chExt cx="635" cy="91"/>
                </a:xfrm>
              </p:grpSpPr>
              <p:sp>
                <p:nvSpPr>
                  <p:cNvPr id="52268" name="Oval 1068">
                    <a:extLst>
                      <a:ext uri="{FF2B5EF4-FFF2-40B4-BE49-F238E27FC236}">
                        <a16:creationId xmlns:a16="http://schemas.microsoft.com/office/drawing/2014/main" id="{F638B12B-79CF-4810-8F1F-7FB3FCFCB7C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269" name="Oval 1069">
                    <a:extLst>
                      <a:ext uri="{FF2B5EF4-FFF2-40B4-BE49-F238E27FC236}">
                        <a16:creationId xmlns:a16="http://schemas.microsoft.com/office/drawing/2014/main" id="{FBE3E269-123C-4692-9F8C-25AEE148BEE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270" name="Oval 1070">
                    <a:extLst>
                      <a:ext uri="{FF2B5EF4-FFF2-40B4-BE49-F238E27FC236}">
                        <a16:creationId xmlns:a16="http://schemas.microsoft.com/office/drawing/2014/main" id="{558A3DCC-BEC3-4DE6-952E-8EB8140B363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271" name="Oval 1071">
                    <a:extLst>
                      <a:ext uri="{FF2B5EF4-FFF2-40B4-BE49-F238E27FC236}">
                        <a16:creationId xmlns:a16="http://schemas.microsoft.com/office/drawing/2014/main" id="{8836378C-4F07-4115-BDAF-B134F4C9DA2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2272" name="Group 1072">
                  <a:extLst>
                    <a:ext uri="{FF2B5EF4-FFF2-40B4-BE49-F238E27FC236}">
                      <a16:creationId xmlns:a16="http://schemas.microsoft.com/office/drawing/2014/main" id="{F88B91C0-07EA-4919-81DF-A75A88D1E51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31" y="2704"/>
                  <a:ext cx="454" cy="91"/>
                  <a:chOff x="2077" y="3022"/>
                  <a:chExt cx="635" cy="91"/>
                </a:xfrm>
              </p:grpSpPr>
              <p:sp>
                <p:nvSpPr>
                  <p:cNvPr id="52273" name="Oval 1073">
                    <a:extLst>
                      <a:ext uri="{FF2B5EF4-FFF2-40B4-BE49-F238E27FC236}">
                        <a16:creationId xmlns:a16="http://schemas.microsoft.com/office/drawing/2014/main" id="{6F40627B-3891-44F0-A56C-DF31BE85410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274" name="Oval 1074">
                    <a:extLst>
                      <a:ext uri="{FF2B5EF4-FFF2-40B4-BE49-F238E27FC236}">
                        <a16:creationId xmlns:a16="http://schemas.microsoft.com/office/drawing/2014/main" id="{28B6FDE2-6F5B-4E15-A533-8A99A4967B1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275" name="Oval 1075">
                    <a:extLst>
                      <a:ext uri="{FF2B5EF4-FFF2-40B4-BE49-F238E27FC236}">
                        <a16:creationId xmlns:a16="http://schemas.microsoft.com/office/drawing/2014/main" id="{400F930E-7E96-4960-9208-1B71046D76A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276" name="Oval 1076">
                    <a:extLst>
                      <a:ext uri="{FF2B5EF4-FFF2-40B4-BE49-F238E27FC236}">
                        <a16:creationId xmlns:a16="http://schemas.microsoft.com/office/drawing/2014/main" id="{CE936FE8-96D8-435A-BCCA-360E456B2F6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2277" name="Group 1077">
                  <a:extLst>
                    <a:ext uri="{FF2B5EF4-FFF2-40B4-BE49-F238E27FC236}">
                      <a16:creationId xmlns:a16="http://schemas.microsoft.com/office/drawing/2014/main" id="{72E81223-E21D-49B7-9EBB-79C7FC77B5F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77" y="2614"/>
                  <a:ext cx="363" cy="91"/>
                  <a:chOff x="2077" y="3022"/>
                  <a:chExt cx="635" cy="91"/>
                </a:xfrm>
              </p:grpSpPr>
              <p:sp>
                <p:nvSpPr>
                  <p:cNvPr id="52278" name="Oval 1078">
                    <a:extLst>
                      <a:ext uri="{FF2B5EF4-FFF2-40B4-BE49-F238E27FC236}">
                        <a16:creationId xmlns:a16="http://schemas.microsoft.com/office/drawing/2014/main" id="{BB1FFE17-37D7-4928-BA3B-E95F2B3AEC5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279" name="Oval 1079">
                    <a:extLst>
                      <a:ext uri="{FF2B5EF4-FFF2-40B4-BE49-F238E27FC236}">
                        <a16:creationId xmlns:a16="http://schemas.microsoft.com/office/drawing/2014/main" id="{3420C723-C880-4399-82E8-6E5B153862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67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280" name="Oval 1080">
                    <a:extLst>
                      <a:ext uri="{FF2B5EF4-FFF2-40B4-BE49-F238E27FC236}">
                        <a16:creationId xmlns:a16="http://schemas.microsoft.com/office/drawing/2014/main" id="{5F755C31-3060-41AB-A45B-ED256E27812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900000">
                    <a:off x="2077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281" name="Oval 1081">
                    <a:extLst>
                      <a:ext uri="{FF2B5EF4-FFF2-40B4-BE49-F238E27FC236}">
                        <a16:creationId xmlns:a16="http://schemas.microsoft.com/office/drawing/2014/main" id="{D32C2550-11BB-4A1A-AAAF-2DA3AA4E401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2394" y="3022"/>
                    <a:ext cx="318" cy="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8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52282" name="Freeform 1082">
                <a:extLst>
                  <a:ext uri="{FF2B5EF4-FFF2-40B4-BE49-F238E27FC236}">
                    <a16:creationId xmlns:a16="http://schemas.microsoft.com/office/drawing/2014/main" id="{862883DA-904F-459D-86AD-6A50AFEF54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2" y="2659"/>
                <a:ext cx="438" cy="635"/>
              </a:xfrm>
              <a:custGeom>
                <a:avLst/>
                <a:gdLst>
                  <a:gd name="T0" fmla="*/ 415 w 438"/>
                  <a:gd name="T1" fmla="*/ 635 h 635"/>
                  <a:gd name="T2" fmla="*/ 325 w 438"/>
                  <a:gd name="T3" fmla="*/ 272 h 635"/>
                  <a:gd name="T4" fmla="*/ 7 w 438"/>
                  <a:gd name="T5" fmla="*/ 0 h 635"/>
                  <a:gd name="T6" fmla="*/ 370 w 438"/>
                  <a:gd name="T7" fmla="*/ 272 h 635"/>
                  <a:gd name="T8" fmla="*/ 415 w 438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635">
                    <a:moveTo>
                      <a:pt x="415" y="635"/>
                    </a:moveTo>
                    <a:cubicBezTo>
                      <a:pt x="408" y="635"/>
                      <a:pt x="393" y="378"/>
                      <a:pt x="325" y="272"/>
                    </a:cubicBezTo>
                    <a:cubicBezTo>
                      <a:pt x="257" y="166"/>
                      <a:pt x="0" y="0"/>
                      <a:pt x="7" y="0"/>
                    </a:cubicBezTo>
                    <a:cubicBezTo>
                      <a:pt x="14" y="0"/>
                      <a:pt x="302" y="166"/>
                      <a:pt x="370" y="272"/>
                    </a:cubicBezTo>
                    <a:cubicBezTo>
                      <a:pt x="438" y="378"/>
                      <a:pt x="422" y="635"/>
                      <a:pt x="415" y="635"/>
                    </a:cubicBezTo>
                    <a:close/>
                  </a:path>
                </a:pathLst>
              </a:cu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283" name="Freeform 1083">
                <a:extLst>
                  <a:ext uri="{FF2B5EF4-FFF2-40B4-BE49-F238E27FC236}">
                    <a16:creationId xmlns:a16="http://schemas.microsoft.com/office/drawing/2014/main" id="{C69D99BF-E799-464B-AA7E-AEC7CE977B75}"/>
                  </a:ext>
                </a:extLst>
              </p:cNvPr>
              <p:cNvSpPr>
                <a:spLocks/>
              </p:cNvSpPr>
              <p:nvPr/>
            </p:nvSpPr>
            <p:spPr bwMode="auto">
              <a:xfrm rot="919735" flipH="1">
                <a:off x="2234" y="2680"/>
                <a:ext cx="317" cy="589"/>
              </a:xfrm>
              <a:custGeom>
                <a:avLst/>
                <a:gdLst>
                  <a:gd name="T0" fmla="*/ 415 w 438"/>
                  <a:gd name="T1" fmla="*/ 635 h 635"/>
                  <a:gd name="T2" fmla="*/ 325 w 438"/>
                  <a:gd name="T3" fmla="*/ 272 h 635"/>
                  <a:gd name="T4" fmla="*/ 7 w 438"/>
                  <a:gd name="T5" fmla="*/ 0 h 635"/>
                  <a:gd name="T6" fmla="*/ 370 w 438"/>
                  <a:gd name="T7" fmla="*/ 272 h 635"/>
                  <a:gd name="T8" fmla="*/ 415 w 438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635">
                    <a:moveTo>
                      <a:pt x="415" y="635"/>
                    </a:moveTo>
                    <a:cubicBezTo>
                      <a:pt x="408" y="635"/>
                      <a:pt x="393" y="378"/>
                      <a:pt x="325" y="272"/>
                    </a:cubicBezTo>
                    <a:cubicBezTo>
                      <a:pt x="257" y="166"/>
                      <a:pt x="0" y="0"/>
                      <a:pt x="7" y="0"/>
                    </a:cubicBezTo>
                    <a:cubicBezTo>
                      <a:pt x="14" y="0"/>
                      <a:pt x="302" y="166"/>
                      <a:pt x="370" y="272"/>
                    </a:cubicBezTo>
                    <a:cubicBezTo>
                      <a:pt x="438" y="378"/>
                      <a:pt x="422" y="635"/>
                      <a:pt x="415" y="635"/>
                    </a:cubicBezTo>
                    <a:close/>
                  </a:path>
                </a:pathLst>
              </a:cu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284" name="Freeform 1084">
                <a:extLst>
                  <a:ext uri="{FF2B5EF4-FFF2-40B4-BE49-F238E27FC236}">
                    <a16:creationId xmlns:a16="http://schemas.microsoft.com/office/drawing/2014/main" id="{03BD509E-B6A4-42A6-AD85-B75DCC628DD0}"/>
                  </a:ext>
                </a:extLst>
              </p:cNvPr>
              <p:cNvSpPr>
                <a:spLocks/>
              </p:cNvSpPr>
              <p:nvPr/>
            </p:nvSpPr>
            <p:spPr bwMode="auto">
              <a:xfrm rot="196119" flipH="1">
                <a:off x="2168" y="2349"/>
                <a:ext cx="230" cy="927"/>
              </a:xfrm>
              <a:custGeom>
                <a:avLst/>
                <a:gdLst>
                  <a:gd name="T0" fmla="*/ 415 w 438"/>
                  <a:gd name="T1" fmla="*/ 635 h 635"/>
                  <a:gd name="T2" fmla="*/ 325 w 438"/>
                  <a:gd name="T3" fmla="*/ 272 h 635"/>
                  <a:gd name="T4" fmla="*/ 7 w 438"/>
                  <a:gd name="T5" fmla="*/ 0 h 635"/>
                  <a:gd name="T6" fmla="*/ 370 w 438"/>
                  <a:gd name="T7" fmla="*/ 272 h 635"/>
                  <a:gd name="T8" fmla="*/ 415 w 438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635">
                    <a:moveTo>
                      <a:pt x="415" y="635"/>
                    </a:moveTo>
                    <a:cubicBezTo>
                      <a:pt x="408" y="635"/>
                      <a:pt x="393" y="378"/>
                      <a:pt x="325" y="272"/>
                    </a:cubicBezTo>
                    <a:cubicBezTo>
                      <a:pt x="257" y="166"/>
                      <a:pt x="0" y="0"/>
                      <a:pt x="7" y="0"/>
                    </a:cubicBezTo>
                    <a:cubicBezTo>
                      <a:pt x="14" y="0"/>
                      <a:pt x="302" y="166"/>
                      <a:pt x="370" y="272"/>
                    </a:cubicBezTo>
                    <a:cubicBezTo>
                      <a:pt x="438" y="378"/>
                      <a:pt x="422" y="635"/>
                      <a:pt x="415" y="635"/>
                    </a:cubicBezTo>
                    <a:close/>
                  </a:path>
                </a:pathLst>
              </a:cu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285" name="Freeform 1085">
                <a:extLst>
                  <a:ext uri="{FF2B5EF4-FFF2-40B4-BE49-F238E27FC236}">
                    <a16:creationId xmlns:a16="http://schemas.microsoft.com/office/drawing/2014/main" id="{173E0BCA-D45F-4330-B349-A51CC1B1A29A}"/>
                  </a:ext>
                </a:extLst>
              </p:cNvPr>
              <p:cNvSpPr>
                <a:spLocks/>
              </p:cNvSpPr>
              <p:nvPr/>
            </p:nvSpPr>
            <p:spPr bwMode="auto">
              <a:xfrm rot="196119">
                <a:off x="1939" y="2386"/>
                <a:ext cx="273" cy="881"/>
              </a:xfrm>
              <a:custGeom>
                <a:avLst/>
                <a:gdLst>
                  <a:gd name="T0" fmla="*/ 415 w 438"/>
                  <a:gd name="T1" fmla="*/ 635 h 635"/>
                  <a:gd name="T2" fmla="*/ 325 w 438"/>
                  <a:gd name="T3" fmla="*/ 272 h 635"/>
                  <a:gd name="T4" fmla="*/ 7 w 438"/>
                  <a:gd name="T5" fmla="*/ 0 h 635"/>
                  <a:gd name="T6" fmla="*/ 370 w 438"/>
                  <a:gd name="T7" fmla="*/ 272 h 635"/>
                  <a:gd name="T8" fmla="*/ 415 w 438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635">
                    <a:moveTo>
                      <a:pt x="415" y="635"/>
                    </a:moveTo>
                    <a:cubicBezTo>
                      <a:pt x="408" y="635"/>
                      <a:pt x="393" y="378"/>
                      <a:pt x="325" y="272"/>
                    </a:cubicBezTo>
                    <a:cubicBezTo>
                      <a:pt x="257" y="166"/>
                      <a:pt x="0" y="0"/>
                      <a:pt x="7" y="0"/>
                    </a:cubicBezTo>
                    <a:cubicBezTo>
                      <a:pt x="14" y="0"/>
                      <a:pt x="302" y="166"/>
                      <a:pt x="370" y="272"/>
                    </a:cubicBezTo>
                    <a:cubicBezTo>
                      <a:pt x="438" y="378"/>
                      <a:pt x="422" y="635"/>
                      <a:pt x="415" y="635"/>
                    </a:cubicBezTo>
                    <a:close/>
                  </a:path>
                </a:pathLst>
              </a:cu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286" name="Freeform 1086">
                <a:extLst>
                  <a:ext uri="{FF2B5EF4-FFF2-40B4-BE49-F238E27FC236}">
                    <a16:creationId xmlns:a16="http://schemas.microsoft.com/office/drawing/2014/main" id="{DA0B84A3-6419-45CB-97D7-6D88ED50222B}"/>
                  </a:ext>
                </a:extLst>
              </p:cNvPr>
              <p:cNvSpPr>
                <a:spLocks/>
              </p:cNvSpPr>
              <p:nvPr/>
            </p:nvSpPr>
            <p:spPr bwMode="auto">
              <a:xfrm rot="196119" flipH="1">
                <a:off x="2178" y="2061"/>
                <a:ext cx="171" cy="1214"/>
              </a:xfrm>
              <a:custGeom>
                <a:avLst/>
                <a:gdLst>
                  <a:gd name="T0" fmla="*/ 415 w 438"/>
                  <a:gd name="T1" fmla="*/ 635 h 635"/>
                  <a:gd name="T2" fmla="*/ 325 w 438"/>
                  <a:gd name="T3" fmla="*/ 272 h 635"/>
                  <a:gd name="T4" fmla="*/ 7 w 438"/>
                  <a:gd name="T5" fmla="*/ 0 h 635"/>
                  <a:gd name="T6" fmla="*/ 370 w 438"/>
                  <a:gd name="T7" fmla="*/ 272 h 635"/>
                  <a:gd name="T8" fmla="*/ 415 w 438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635">
                    <a:moveTo>
                      <a:pt x="415" y="635"/>
                    </a:moveTo>
                    <a:cubicBezTo>
                      <a:pt x="408" y="635"/>
                      <a:pt x="393" y="378"/>
                      <a:pt x="325" y="272"/>
                    </a:cubicBezTo>
                    <a:cubicBezTo>
                      <a:pt x="257" y="166"/>
                      <a:pt x="0" y="0"/>
                      <a:pt x="7" y="0"/>
                    </a:cubicBezTo>
                    <a:cubicBezTo>
                      <a:pt x="14" y="0"/>
                      <a:pt x="302" y="166"/>
                      <a:pt x="370" y="272"/>
                    </a:cubicBezTo>
                    <a:cubicBezTo>
                      <a:pt x="438" y="378"/>
                      <a:pt x="422" y="635"/>
                      <a:pt x="415" y="635"/>
                    </a:cubicBezTo>
                    <a:close/>
                  </a:path>
                </a:pathLst>
              </a:cu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287" name="Freeform 1087">
                <a:extLst>
                  <a:ext uri="{FF2B5EF4-FFF2-40B4-BE49-F238E27FC236}">
                    <a16:creationId xmlns:a16="http://schemas.microsoft.com/office/drawing/2014/main" id="{010AB314-E266-45E1-8D2C-26F6D295DD70}"/>
                  </a:ext>
                </a:extLst>
              </p:cNvPr>
              <p:cNvSpPr>
                <a:spLocks/>
              </p:cNvSpPr>
              <p:nvPr/>
            </p:nvSpPr>
            <p:spPr bwMode="auto">
              <a:xfrm rot="196119">
                <a:off x="1986" y="2115"/>
                <a:ext cx="203" cy="1153"/>
              </a:xfrm>
              <a:custGeom>
                <a:avLst/>
                <a:gdLst>
                  <a:gd name="T0" fmla="*/ 415 w 438"/>
                  <a:gd name="T1" fmla="*/ 635 h 635"/>
                  <a:gd name="T2" fmla="*/ 325 w 438"/>
                  <a:gd name="T3" fmla="*/ 272 h 635"/>
                  <a:gd name="T4" fmla="*/ 7 w 438"/>
                  <a:gd name="T5" fmla="*/ 0 h 635"/>
                  <a:gd name="T6" fmla="*/ 370 w 438"/>
                  <a:gd name="T7" fmla="*/ 272 h 635"/>
                  <a:gd name="T8" fmla="*/ 415 w 438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635">
                    <a:moveTo>
                      <a:pt x="415" y="635"/>
                    </a:moveTo>
                    <a:cubicBezTo>
                      <a:pt x="408" y="635"/>
                      <a:pt x="393" y="378"/>
                      <a:pt x="325" y="272"/>
                    </a:cubicBezTo>
                    <a:cubicBezTo>
                      <a:pt x="257" y="166"/>
                      <a:pt x="0" y="0"/>
                      <a:pt x="7" y="0"/>
                    </a:cubicBezTo>
                    <a:cubicBezTo>
                      <a:pt x="14" y="0"/>
                      <a:pt x="302" y="166"/>
                      <a:pt x="370" y="272"/>
                    </a:cubicBezTo>
                    <a:cubicBezTo>
                      <a:pt x="438" y="378"/>
                      <a:pt x="422" y="635"/>
                      <a:pt x="415" y="635"/>
                    </a:cubicBezTo>
                    <a:close/>
                  </a:path>
                </a:pathLst>
              </a:cu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7890" name="Rectangle 786">
              <a:extLst>
                <a:ext uri="{FF2B5EF4-FFF2-40B4-BE49-F238E27FC236}">
                  <a16:creationId xmlns:a16="http://schemas.microsoft.com/office/drawing/2014/main" id="{5091FFB0-CBD9-4149-8FE1-84B7ECC276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4" y="3818"/>
              <a:ext cx="149" cy="21"/>
            </a:xfrm>
            <a:prstGeom prst="rect">
              <a:avLst/>
            </a:pr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5000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891" name="AutoShape 787">
              <a:extLst>
                <a:ext uri="{FF2B5EF4-FFF2-40B4-BE49-F238E27FC236}">
                  <a16:creationId xmlns:a16="http://schemas.microsoft.com/office/drawing/2014/main" id="{A864CA6C-966B-4220-8268-7FB565B517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9" y="3839"/>
              <a:ext cx="139" cy="109"/>
            </a:xfrm>
            <a:custGeom>
              <a:avLst/>
              <a:gdLst>
                <a:gd name="G0" fmla="+- 2478 0 0"/>
                <a:gd name="G1" fmla="+- 21600 0 2478"/>
                <a:gd name="G2" fmla="*/ 2478 1 2"/>
                <a:gd name="G3" fmla="+- 21600 0 G2"/>
                <a:gd name="G4" fmla="+/ 2478 21600 2"/>
                <a:gd name="G5" fmla="+/ G1 0 2"/>
                <a:gd name="G6" fmla="*/ 21600 21600 2478"/>
                <a:gd name="G7" fmla="*/ G6 1 2"/>
                <a:gd name="G8" fmla="+- 21600 0 G7"/>
                <a:gd name="G9" fmla="*/ 21600 1 2"/>
                <a:gd name="G10" fmla="+- 2478 0 G9"/>
                <a:gd name="G11" fmla="?: G10 G8 0"/>
                <a:gd name="G12" fmla="?: G10 G7 21600"/>
                <a:gd name="T0" fmla="*/ 20361 w 21600"/>
                <a:gd name="T1" fmla="*/ 10800 h 21600"/>
                <a:gd name="T2" fmla="*/ 10800 w 21600"/>
                <a:gd name="T3" fmla="*/ 21600 h 21600"/>
                <a:gd name="T4" fmla="*/ 1239 w 21600"/>
                <a:gd name="T5" fmla="*/ 10800 h 21600"/>
                <a:gd name="T6" fmla="*/ 10800 w 21600"/>
                <a:gd name="T7" fmla="*/ 0 h 21600"/>
                <a:gd name="T8" fmla="*/ 3039 w 21600"/>
                <a:gd name="T9" fmla="*/ 3039 h 21600"/>
                <a:gd name="T10" fmla="*/ 18561 w 21600"/>
                <a:gd name="T11" fmla="*/ 1856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478" y="21600"/>
                  </a:lnTo>
                  <a:lnTo>
                    <a:pt x="1912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5000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380" name="Group 1180">
            <a:extLst>
              <a:ext uri="{FF2B5EF4-FFF2-40B4-BE49-F238E27FC236}">
                <a16:creationId xmlns:a16="http://schemas.microsoft.com/office/drawing/2014/main" id="{5CFEDA86-26CD-4143-9FC1-21F7DC19E0E0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4724400"/>
            <a:ext cx="649287" cy="1541463"/>
            <a:chOff x="4073" y="2976"/>
            <a:chExt cx="409" cy="971"/>
          </a:xfrm>
        </p:grpSpPr>
        <p:grpSp>
          <p:nvGrpSpPr>
            <p:cNvPr id="52289" name="Group 1089">
              <a:extLst>
                <a:ext uri="{FF2B5EF4-FFF2-40B4-BE49-F238E27FC236}">
                  <a16:creationId xmlns:a16="http://schemas.microsoft.com/office/drawing/2014/main" id="{F9C03557-EA20-480E-B81C-BAA2AC7EE1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73" y="2976"/>
              <a:ext cx="409" cy="908"/>
              <a:chOff x="2485" y="1480"/>
              <a:chExt cx="1194" cy="2593"/>
            </a:xfrm>
          </p:grpSpPr>
          <p:sp>
            <p:nvSpPr>
              <p:cNvPr id="52290" name="Freeform 1090">
                <a:extLst>
                  <a:ext uri="{FF2B5EF4-FFF2-40B4-BE49-F238E27FC236}">
                    <a16:creationId xmlns:a16="http://schemas.microsoft.com/office/drawing/2014/main" id="{05E34440-2FB0-4A5C-86E2-D875B186F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9" y="1480"/>
                <a:ext cx="91" cy="2593"/>
              </a:xfrm>
              <a:custGeom>
                <a:avLst/>
                <a:gdLst>
                  <a:gd name="T0" fmla="*/ 7 w 158"/>
                  <a:gd name="T1" fmla="*/ 2223 h 2593"/>
                  <a:gd name="T2" fmla="*/ 143 w 158"/>
                  <a:gd name="T3" fmla="*/ 2223 h 2593"/>
                  <a:gd name="T4" fmla="*/ 98 w 158"/>
                  <a:gd name="T5" fmla="*/ 0 h 2593"/>
                  <a:gd name="T6" fmla="*/ 7 w 158"/>
                  <a:gd name="T7" fmla="*/ 2223 h 25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8" h="2593">
                    <a:moveTo>
                      <a:pt x="7" y="2223"/>
                    </a:moveTo>
                    <a:cubicBezTo>
                      <a:pt x="14" y="2593"/>
                      <a:pt x="128" y="2593"/>
                      <a:pt x="143" y="2223"/>
                    </a:cubicBezTo>
                    <a:cubicBezTo>
                      <a:pt x="158" y="1853"/>
                      <a:pt x="121" y="0"/>
                      <a:pt x="98" y="0"/>
                    </a:cubicBezTo>
                    <a:cubicBezTo>
                      <a:pt x="75" y="0"/>
                      <a:pt x="0" y="1853"/>
                      <a:pt x="7" y="222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6600">
                      <a:gamma/>
                      <a:shade val="46275"/>
                      <a:invGamma/>
                    </a:srgbClr>
                  </a:gs>
                  <a:gs pos="50000">
                    <a:srgbClr val="CC6600"/>
                  </a:gs>
                  <a:gs pos="100000">
                    <a:srgbClr val="CC66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291" name="Freeform 1091">
                <a:extLst>
                  <a:ext uri="{FF2B5EF4-FFF2-40B4-BE49-F238E27FC236}">
                    <a16:creationId xmlns:a16="http://schemas.microsoft.com/office/drawing/2014/main" id="{D7C3BC9B-CB41-4986-AA66-2838C5270B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9" y="3203"/>
                <a:ext cx="544" cy="227"/>
              </a:xfrm>
              <a:custGeom>
                <a:avLst/>
                <a:gdLst>
                  <a:gd name="T0" fmla="*/ 7 w 467"/>
                  <a:gd name="T1" fmla="*/ 197 h 227"/>
                  <a:gd name="T2" fmla="*/ 279 w 467"/>
                  <a:gd name="T3" fmla="*/ 197 h 227"/>
                  <a:gd name="T4" fmla="*/ 460 w 467"/>
                  <a:gd name="T5" fmla="*/ 15 h 227"/>
                  <a:gd name="T6" fmla="*/ 234 w 467"/>
                  <a:gd name="T7" fmla="*/ 106 h 227"/>
                  <a:gd name="T8" fmla="*/ 7 w 467"/>
                  <a:gd name="T9" fmla="*/ 19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7" h="227">
                    <a:moveTo>
                      <a:pt x="7" y="197"/>
                    </a:moveTo>
                    <a:cubicBezTo>
                      <a:pt x="14" y="212"/>
                      <a:pt x="203" y="227"/>
                      <a:pt x="279" y="197"/>
                    </a:cubicBezTo>
                    <a:cubicBezTo>
                      <a:pt x="355" y="167"/>
                      <a:pt x="467" y="30"/>
                      <a:pt x="460" y="15"/>
                    </a:cubicBezTo>
                    <a:cubicBezTo>
                      <a:pt x="453" y="0"/>
                      <a:pt x="310" y="76"/>
                      <a:pt x="234" y="106"/>
                    </a:cubicBezTo>
                    <a:cubicBezTo>
                      <a:pt x="158" y="136"/>
                      <a:pt x="0" y="182"/>
                      <a:pt x="7" y="197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/>
                  </a:gs>
                  <a:gs pos="100000">
                    <a:srgbClr val="33996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292" name="Freeform 1092">
                <a:extLst>
                  <a:ext uri="{FF2B5EF4-FFF2-40B4-BE49-F238E27FC236}">
                    <a16:creationId xmlns:a16="http://schemas.microsoft.com/office/drawing/2014/main" id="{BBB62B95-2763-4DF2-85AF-8EC4ABA5B3D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485" y="3475"/>
                <a:ext cx="544" cy="227"/>
              </a:xfrm>
              <a:custGeom>
                <a:avLst/>
                <a:gdLst>
                  <a:gd name="T0" fmla="*/ 7 w 467"/>
                  <a:gd name="T1" fmla="*/ 197 h 227"/>
                  <a:gd name="T2" fmla="*/ 279 w 467"/>
                  <a:gd name="T3" fmla="*/ 197 h 227"/>
                  <a:gd name="T4" fmla="*/ 460 w 467"/>
                  <a:gd name="T5" fmla="*/ 15 h 227"/>
                  <a:gd name="T6" fmla="*/ 234 w 467"/>
                  <a:gd name="T7" fmla="*/ 106 h 227"/>
                  <a:gd name="T8" fmla="*/ 7 w 467"/>
                  <a:gd name="T9" fmla="*/ 19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7" h="227">
                    <a:moveTo>
                      <a:pt x="7" y="197"/>
                    </a:moveTo>
                    <a:cubicBezTo>
                      <a:pt x="14" y="212"/>
                      <a:pt x="203" y="227"/>
                      <a:pt x="279" y="197"/>
                    </a:cubicBezTo>
                    <a:cubicBezTo>
                      <a:pt x="355" y="167"/>
                      <a:pt x="467" y="30"/>
                      <a:pt x="460" y="15"/>
                    </a:cubicBezTo>
                    <a:cubicBezTo>
                      <a:pt x="453" y="0"/>
                      <a:pt x="310" y="76"/>
                      <a:pt x="234" y="106"/>
                    </a:cubicBezTo>
                    <a:cubicBezTo>
                      <a:pt x="158" y="136"/>
                      <a:pt x="0" y="182"/>
                      <a:pt x="7" y="197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/>
                  </a:gs>
                  <a:gs pos="100000">
                    <a:srgbClr val="33996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293" name="Freeform 1093">
                <a:extLst>
                  <a:ext uri="{FF2B5EF4-FFF2-40B4-BE49-F238E27FC236}">
                    <a16:creationId xmlns:a16="http://schemas.microsoft.com/office/drawing/2014/main" id="{7D6EC589-A734-4065-A263-B37515C585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0" y="3339"/>
                <a:ext cx="409" cy="227"/>
              </a:xfrm>
              <a:custGeom>
                <a:avLst/>
                <a:gdLst>
                  <a:gd name="T0" fmla="*/ 7 w 467"/>
                  <a:gd name="T1" fmla="*/ 197 h 227"/>
                  <a:gd name="T2" fmla="*/ 279 w 467"/>
                  <a:gd name="T3" fmla="*/ 197 h 227"/>
                  <a:gd name="T4" fmla="*/ 460 w 467"/>
                  <a:gd name="T5" fmla="*/ 15 h 227"/>
                  <a:gd name="T6" fmla="*/ 234 w 467"/>
                  <a:gd name="T7" fmla="*/ 106 h 227"/>
                  <a:gd name="T8" fmla="*/ 7 w 467"/>
                  <a:gd name="T9" fmla="*/ 19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7" h="227">
                    <a:moveTo>
                      <a:pt x="7" y="197"/>
                    </a:moveTo>
                    <a:cubicBezTo>
                      <a:pt x="14" y="212"/>
                      <a:pt x="203" y="227"/>
                      <a:pt x="279" y="197"/>
                    </a:cubicBezTo>
                    <a:cubicBezTo>
                      <a:pt x="355" y="167"/>
                      <a:pt x="467" y="30"/>
                      <a:pt x="460" y="15"/>
                    </a:cubicBezTo>
                    <a:cubicBezTo>
                      <a:pt x="453" y="0"/>
                      <a:pt x="310" y="76"/>
                      <a:pt x="234" y="106"/>
                    </a:cubicBezTo>
                    <a:cubicBezTo>
                      <a:pt x="158" y="136"/>
                      <a:pt x="0" y="182"/>
                      <a:pt x="7" y="197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/>
                  </a:gs>
                  <a:gs pos="100000">
                    <a:srgbClr val="33996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294" name="Freeform 1094">
                <a:extLst>
                  <a:ext uri="{FF2B5EF4-FFF2-40B4-BE49-F238E27FC236}">
                    <a16:creationId xmlns:a16="http://schemas.microsoft.com/office/drawing/2014/main" id="{B4BD6D34-6BD8-4173-9BDF-2EE5EA3F44F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666" y="3339"/>
                <a:ext cx="409" cy="227"/>
              </a:xfrm>
              <a:custGeom>
                <a:avLst/>
                <a:gdLst>
                  <a:gd name="T0" fmla="*/ 7 w 467"/>
                  <a:gd name="T1" fmla="*/ 197 h 227"/>
                  <a:gd name="T2" fmla="*/ 279 w 467"/>
                  <a:gd name="T3" fmla="*/ 197 h 227"/>
                  <a:gd name="T4" fmla="*/ 460 w 467"/>
                  <a:gd name="T5" fmla="*/ 15 h 227"/>
                  <a:gd name="T6" fmla="*/ 234 w 467"/>
                  <a:gd name="T7" fmla="*/ 106 h 227"/>
                  <a:gd name="T8" fmla="*/ 7 w 467"/>
                  <a:gd name="T9" fmla="*/ 19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7" h="227">
                    <a:moveTo>
                      <a:pt x="7" y="197"/>
                    </a:moveTo>
                    <a:cubicBezTo>
                      <a:pt x="14" y="212"/>
                      <a:pt x="203" y="227"/>
                      <a:pt x="279" y="197"/>
                    </a:cubicBezTo>
                    <a:cubicBezTo>
                      <a:pt x="355" y="167"/>
                      <a:pt x="467" y="30"/>
                      <a:pt x="460" y="15"/>
                    </a:cubicBezTo>
                    <a:cubicBezTo>
                      <a:pt x="453" y="0"/>
                      <a:pt x="310" y="76"/>
                      <a:pt x="234" y="106"/>
                    </a:cubicBezTo>
                    <a:cubicBezTo>
                      <a:pt x="158" y="136"/>
                      <a:pt x="0" y="182"/>
                      <a:pt x="7" y="197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/>
                  </a:gs>
                  <a:gs pos="100000">
                    <a:srgbClr val="33996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295" name="Freeform 1095">
                <a:extLst>
                  <a:ext uri="{FF2B5EF4-FFF2-40B4-BE49-F238E27FC236}">
                    <a16:creationId xmlns:a16="http://schemas.microsoft.com/office/drawing/2014/main" id="{B3801861-C8E9-453C-8F8B-3CB9136916E8}"/>
                  </a:ext>
                </a:extLst>
              </p:cNvPr>
              <p:cNvSpPr>
                <a:spLocks/>
              </p:cNvSpPr>
              <p:nvPr/>
            </p:nvSpPr>
            <p:spPr bwMode="auto">
              <a:xfrm rot="-1129482">
                <a:off x="3075" y="1797"/>
                <a:ext cx="272" cy="91"/>
              </a:xfrm>
              <a:custGeom>
                <a:avLst/>
                <a:gdLst>
                  <a:gd name="T0" fmla="*/ 75 w 483"/>
                  <a:gd name="T1" fmla="*/ 113 h 182"/>
                  <a:gd name="T2" fmla="*/ 256 w 483"/>
                  <a:gd name="T3" fmla="*/ 23 h 182"/>
                  <a:gd name="T4" fmla="*/ 483 w 483"/>
                  <a:gd name="T5" fmla="*/ 23 h 182"/>
                  <a:gd name="T6" fmla="*/ 256 w 483"/>
                  <a:gd name="T7" fmla="*/ 159 h 182"/>
                  <a:gd name="T8" fmla="*/ 30 w 483"/>
                  <a:gd name="T9" fmla="*/ 159 h 182"/>
                  <a:gd name="T10" fmla="*/ 75 w 483"/>
                  <a:gd name="T11" fmla="*/ 113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3" h="182">
                    <a:moveTo>
                      <a:pt x="75" y="113"/>
                    </a:moveTo>
                    <a:cubicBezTo>
                      <a:pt x="112" y="90"/>
                      <a:pt x="188" y="38"/>
                      <a:pt x="256" y="23"/>
                    </a:cubicBezTo>
                    <a:cubicBezTo>
                      <a:pt x="324" y="8"/>
                      <a:pt x="483" y="0"/>
                      <a:pt x="483" y="23"/>
                    </a:cubicBezTo>
                    <a:cubicBezTo>
                      <a:pt x="483" y="46"/>
                      <a:pt x="331" y="136"/>
                      <a:pt x="256" y="159"/>
                    </a:cubicBezTo>
                    <a:cubicBezTo>
                      <a:pt x="181" y="182"/>
                      <a:pt x="60" y="167"/>
                      <a:pt x="30" y="159"/>
                    </a:cubicBezTo>
                    <a:cubicBezTo>
                      <a:pt x="0" y="151"/>
                      <a:pt x="38" y="136"/>
                      <a:pt x="75" y="11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296" name="Freeform 1096">
                <a:extLst>
                  <a:ext uri="{FF2B5EF4-FFF2-40B4-BE49-F238E27FC236}">
                    <a16:creationId xmlns:a16="http://schemas.microsoft.com/office/drawing/2014/main" id="{B385BFAB-9A04-433E-81D8-4C61578317FE}"/>
                  </a:ext>
                </a:extLst>
              </p:cNvPr>
              <p:cNvSpPr>
                <a:spLocks/>
              </p:cNvSpPr>
              <p:nvPr/>
            </p:nvSpPr>
            <p:spPr bwMode="auto">
              <a:xfrm rot="-657594">
                <a:off x="3074" y="2246"/>
                <a:ext cx="408" cy="136"/>
              </a:xfrm>
              <a:custGeom>
                <a:avLst/>
                <a:gdLst>
                  <a:gd name="T0" fmla="*/ 75 w 483"/>
                  <a:gd name="T1" fmla="*/ 113 h 182"/>
                  <a:gd name="T2" fmla="*/ 256 w 483"/>
                  <a:gd name="T3" fmla="*/ 23 h 182"/>
                  <a:gd name="T4" fmla="*/ 483 w 483"/>
                  <a:gd name="T5" fmla="*/ 23 h 182"/>
                  <a:gd name="T6" fmla="*/ 256 w 483"/>
                  <a:gd name="T7" fmla="*/ 159 h 182"/>
                  <a:gd name="T8" fmla="*/ 30 w 483"/>
                  <a:gd name="T9" fmla="*/ 159 h 182"/>
                  <a:gd name="T10" fmla="*/ 75 w 483"/>
                  <a:gd name="T11" fmla="*/ 113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3" h="182">
                    <a:moveTo>
                      <a:pt x="75" y="113"/>
                    </a:moveTo>
                    <a:cubicBezTo>
                      <a:pt x="112" y="90"/>
                      <a:pt x="188" y="38"/>
                      <a:pt x="256" y="23"/>
                    </a:cubicBezTo>
                    <a:cubicBezTo>
                      <a:pt x="324" y="8"/>
                      <a:pt x="483" y="0"/>
                      <a:pt x="483" y="23"/>
                    </a:cubicBezTo>
                    <a:cubicBezTo>
                      <a:pt x="483" y="46"/>
                      <a:pt x="331" y="136"/>
                      <a:pt x="256" y="159"/>
                    </a:cubicBezTo>
                    <a:cubicBezTo>
                      <a:pt x="181" y="182"/>
                      <a:pt x="60" y="167"/>
                      <a:pt x="30" y="159"/>
                    </a:cubicBezTo>
                    <a:cubicBezTo>
                      <a:pt x="0" y="151"/>
                      <a:pt x="38" y="136"/>
                      <a:pt x="75" y="11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297" name="Freeform 1097">
                <a:extLst>
                  <a:ext uri="{FF2B5EF4-FFF2-40B4-BE49-F238E27FC236}">
                    <a16:creationId xmlns:a16="http://schemas.microsoft.com/office/drawing/2014/main" id="{3D64431B-547D-467F-AC7F-90B91B0F2E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1888"/>
                <a:ext cx="363" cy="136"/>
              </a:xfrm>
              <a:custGeom>
                <a:avLst/>
                <a:gdLst>
                  <a:gd name="T0" fmla="*/ 75 w 483"/>
                  <a:gd name="T1" fmla="*/ 113 h 182"/>
                  <a:gd name="T2" fmla="*/ 256 w 483"/>
                  <a:gd name="T3" fmla="*/ 23 h 182"/>
                  <a:gd name="T4" fmla="*/ 483 w 483"/>
                  <a:gd name="T5" fmla="*/ 23 h 182"/>
                  <a:gd name="T6" fmla="*/ 256 w 483"/>
                  <a:gd name="T7" fmla="*/ 159 h 182"/>
                  <a:gd name="T8" fmla="*/ 30 w 483"/>
                  <a:gd name="T9" fmla="*/ 159 h 182"/>
                  <a:gd name="T10" fmla="*/ 75 w 483"/>
                  <a:gd name="T11" fmla="*/ 113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3" h="182">
                    <a:moveTo>
                      <a:pt x="75" y="113"/>
                    </a:moveTo>
                    <a:cubicBezTo>
                      <a:pt x="112" y="90"/>
                      <a:pt x="188" y="38"/>
                      <a:pt x="256" y="23"/>
                    </a:cubicBezTo>
                    <a:cubicBezTo>
                      <a:pt x="324" y="8"/>
                      <a:pt x="483" y="0"/>
                      <a:pt x="483" y="23"/>
                    </a:cubicBezTo>
                    <a:cubicBezTo>
                      <a:pt x="483" y="46"/>
                      <a:pt x="331" y="136"/>
                      <a:pt x="256" y="159"/>
                    </a:cubicBezTo>
                    <a:cubicBezTo>
                      <a:pt x="181" y="182"/>
                      <a:pt x="60" y="167"/>
                      <a:pt x="30" y="159"/>
                    </a:cubicBezTo>
                    <a:cubicBezTo>
                      <a:pt x="0" y="151"/>
                      <a:pt x="38" y="136"/>
                      <a:pt x="75" y="11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298" name="Freeform 1098">
                <a:extLst>
                  <a:ext uri="{FF2B5EF4-FFF2-40B4-BE49-F238E27FC236}">
                    <a16:creationId xmlns:a16="http://schemas.microsoft.com/office/drawing/2014/main" id="{CFCDAEE6-DF07-474E-AEB7-4E92BB63031B}"/>
                  </a:ext>
                </a:extLst>
              </p:cNvPr>
              <p:cNvSpPr>
                <a:spLocks/>
              </p:cNvSpPr>
              <p:nvPr/>
            </p:nvSpPr>
            <p:spPr bwMode="auto">
              <a:xfrm rot="402590">
                <a:off x="3075" y="3475"/>
                <a:ext cx="604" cy="272"/>
              </a:xfrm>
              <a:custGeom>
                <a:avLst/>
                <a:gdLst>
                  <a:gd name="T0" fmla="*/ 7 w 467"/>
                  <a:gd name="T1" fmla="*/ 197 h 227"/>
                  <a:gd name="T2" fmla="*/ 279 w 467"/>
                  <a:gd name="T3" fmla="*/ 197 h 227"/>
                  <a:gd name="T4" fmla="*/ 460 w 467"/>
                  <a:gd name="T5" fmla="*/ 15 h 227"/>
                  <a:gd name="T6" fmla="*/ 234 w 467"/>
                  <a:gd name="T7" fmla="*/ 106 h 227"/>
                  <a:gd name="T8" fmla="*/ 7 w 467"/>
                  <a:gd name="T9" fmla="*/ 19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7" h="227">
                    <a:moveTo>
                      <a:pt x="7" y="197"/>
                    </a:moveTo>
                    <a:cubicBezTo>
                      <a:pt x="14" y="212"/>
                      <a:pt x="203" y="227"/>
                      <a:pt x="279" y="197"/>
                    </a:cubicBezTo>
                    <a:cubicBezTo>
                      <a:pt x="355" y="167"/>
                      <a:pt x="467" y="30"/>
                      <a:pt x="460" y="15"/>
                    </a:cubicBezTo>
                    <a:cubicBezTo>
                      <a:pt x="453" y="0"/>
                      <a:pt x="310" y="76"/>
                      <a:pt x="234" y="106"/>
                    </a:cubicBezTo>
                    <a:cubicBezTo>
                      <a:pt x="158" y="136"/>
                      <a:pt x="0" y="182"/>
                      <a:pt x="7" y="197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/>
                  </a:gs>
                  <a:gs pos="100000">
                    <a:srgbClr val="33996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299" name="Freeform 1099">
                <a:extLst>
                  <a:ext uri="{FF2B5EF4-FFF2-40B4-BE49-F238E27FC236}">
                    <a16:creationId xmlns:a16="http://schemas.microsoft.com/office/drawing/2014/main" id="{1CE74534-39F1-4740-8B85-1EAF336AAED9}"/>
                  </a:ext>
                </a:extLst>
              </p:cNvPr>
              <p:cNvSpPr>
                <a:spLocks/>
              </p:cNvSpPr>
              <p:nvPr/>
            </p:nvSpPr>
            <p:spPr bwMode="auto">
              <a:xfrm rot="402590">
                <a:off x="3120" y="2886"/>
                <a:ext cx="454" cy="272"/>
              </a:xfrm>
              <a:custGeom>
                <a:avLst/>
                <a:gdLst>
                  <a:gd name="T0" fmla="*/ 7 w 467"/>
                  <a:gd name="T1" fmla="*/ 197 h 227"/>
                  <a:gd name="T2" fmla="*/ 279 w 467"/>
                  <a:gd name="T3" fmla="*/ 197 h 227"/>
                  <a:gd name="T4" fmla="*/ 460 w 467"/>
                  <a:gd name="T5" fmla="*/ 15 h 227"/>
                  <a:gd name="T6" fmla="*/ 234 w 467"/>
                  <a:gd name="T7" fmla="*/ 106 h 227"/>
                  <a:gd name="T8" fmla="*/ 7 w 467"/>
                  <a:gd name="T9" fmla="*/ 19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7" h="227">
                    <a:moveTo>
                      <a:pt x="7" y="197"/>
                    </a:moveTo>
                    <a:cubicBezTo>
                      <a:pt x="14" y="212"/>
                      <a:pt x="203" y="227"/>
                      <a:pt x="279" y="197"/>
                    </a:cubicBezTo>
                    <a:cubicBezTo>
                      <a:pt x="355" y="167"/>
                      <a:pt x="467" y="30"/>
                      <a:pt x="460" y="15"/>
                    </a:cubicBezTo>
                    <a:cubicBezTo>
                      <a:pt x="453" y="0"/>
                      <a:pt x="310" y="76"/>
                      <a:pt x="234" y="106"/>
                    </a:cubicBezTo>
                    <a:cubicBezTo>
                      <a:pt x="158" y="136"/>
                      <a:pt x="0" y="182"/>
                      <a:pt x="7" y="197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/>
                  </a:gs>
                  <a:gs pos="100000">
                    <a:srgbClr val="33996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300" name="Freeform 1100">
                <a:extLst>
                  <a:ext uri="{FF2B5EF4-FFF2-40B4-BE49-F238E27FC236}">
                    <a16:creationId xmlns:a16="http://schemas.microsoft.com/office/drawing/2014/main" id="{53165D7E-4A17-474D-80EC-3D9A03538FC3}"/>
                  </a:ext>
                </a:extLst>
              </p:cNvPr>
              <p:cNvSpPr>
                <a:spLocks/>
              </p:cNvSpPr>
              <p:nvPr/>
            </p:nvSpPr>
            <p:spPr bwMode="auto">
              <a:xfrm rot="402590" flipH="1">
                <a:off x="2939" y="1752"/>
                <a:ext cx="136" cy="272"/>
              </a:xfrm>
              <a:custGeom>
                <a:avLst/>
                <a:gdLst>
                  <a:gd name="T0" fmla="*/ 7 w 467"/>
                  <a:gd name="T1" fmla="*/ 197 h 227"/>
                  <a:gd name="T2" fmla="*/ 279 w 467"/>
                  <a:gd name="T3" fmla="*/ 197 h 227"/>
                  <a:gd name="T4" fmla="*/ 460 w 467"/>
                  <a:gd name="T5" fmla="*/ 15 h 227"/>
                  <a:gd name="T6" fmla="*/ 234 w 467"/>
                  <a:gd name="T7" fmla="*/ 106 h 227"/>
                  <a:gd name="T8" fmla="*/ 7 w 467"/>
                  <a:gd name="T9" fmla="*/ 19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7" h="227">
                    <a:moveTo>
                      <a:pt x="7" y="197"/>
                    </a:moveTo>
                    <a:cubicBezTo>
                      <a:pt x="14" y="212"/>
                      <a:pt x="203" y="227"/>
                      <a:pt x="279" y="197"/>
                    </a:cubicBezTo>
                    <a:cubicBezTo>
                      <a:pt x="355" y="167"/>
                      <a:pt x="467" y="30"/>
                      <a:pt x="460" y="15"/>
                    </a:cubicBezTo>
                    <a:cubicBezTo>
                      <a:pt x="453" y="0"/>
                      <a:pt x="310" y="76"/>
                      <a:pt x="234" y="106"/>
                    </a:cubicBezTo>
                    <a:cubicBezTo>
                      <a:pt x="158" y="136"/>
                      <a:pt x="0" y="182"/>
                      <a:pt x="7" y="197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/>
                  </a:gs>
                  <a:gs pos="100000">
                    <a:srgbClr val="33996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301" name="Freeform 1101">
                <a:extLst>
                  <a:ext uri="{FF2B5EF4-FFF2-40B4-BE49-F238E27FC236}">
                    <a16:creationId xmlns:a16="http://schemas.microsoft.com/office/drawing/2014/main" id="{3C7811A7-921E-4BBB-944D-2F1EAC995AF6}"/>
                  </a:ext>
                </a:extLst>
              </p:cNvPr>
              <p:cNvSpPr>
                <a:spLocks/>
              </p:cNvSpPr>
              <p:nvPr/>
            </p:nvSpPr>
            <p:spPr bwMode="auto">
              <a:xfrm rot="657594" flipH="1">
                <a:off x="2845" y="2396"/>
                <a:ext cx="257" cy="106"/>
              </a:xfrm>
              <a:custGeom>
                <a:avLst/>
                <a:gdLst>
                  <a:gd name="T0" fmla="*/ 75 w 483"/>
                  <a:gd name="T1" fmla="*/ 113 h 182"/>
                  <a:gd name="T2" fmla="*/ 256 w 483"/>
                  <a:gd name="T3" fmla="*/ 23 h 182"/>
                  <a:gd name="T4" fmla="*/ 483 w 483"/>
                  <a:gd name="T5" fmla="*/ 23 h 182"/>
                  <a:gd name="T6" fmla="*/ 256 w 483"/>
                  <a:gd name="T7" fmla="*/ 159 h 182"/>
                  <a:gd name="T8" fmla="*/ 30 w 483"/>
                  <a:gd name="T9" fmla="*/ 159 h 182"/>
                  <a:gd name="T10" fmla="*/ 75 w 483"/>
                  <a:gd name="T11" fmla="*/ 113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3" h="182">
                    <a:moveTo>
                      <a:pt x="75" y="113"/>
                    </a:moveTo>
                    <a:cubicBezTo>
                      <a:pt x="112" y="90"/>
                      <a:pt x="188" y="38"/>
                      <a:pt x="256" y="23"/>
                    </a:cubicBezTo>
                    <a:cubicBezTo>
                      <a:pt x="324" y="8"/>
                      <a:pt x="483" y="0"/>
                      <a:pt x="483" y="23"/>
                    </a:cubicBezTo>
                    <a:cubicBezTo>
                      <a:pt x="483" y="46"/>
                      <a:pt x="331" y="136"/>
                      <a:pt x="256" y="159"/>
                    </a:cubicBezTo>
                    <a:cubicBezTo>
                      <a:pt x="181" y="182"/>
                      <a:pt x="60" y="167"/>
                      <a:pt x="30" y="159"/>
                    </a:cubicBezTo>
                    <a:cubicBezTo>
                      <a:pt x="0" y="151"/>
                      <a:pt x="38" y="136"/>
                      <a:pt x="75" y="11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302" name="Freeform 1102">
                <a:extLst>
                  <a:ext uri="{FF2B5EF4-FFF2-40B4-BE49-F238E27FC236}">
                    <a16:creationId xmlns:a16="http://schemas.microsoft.com/office/drawing/2014/main" id="{95B62815-756A-4A54-97CC-A408FE2388E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848" y="2024"/>
                <a:ext cx="227" cy="136"/>
              </a:xfrm>
              <a:custGeom>
                <a:avLst/>
                <a:gdLst>
                  <a:gd name="T0" fmla="*/ 75 w 483"/>
                  <a:gd name="T1" fmla="*/ 113 h 182"/>
                  <a:gd name="T2" fmla="*/ 256 w 483"/>
                  <a:gd name="T3" fmla="*/ 23 h 182"/>
                  <a:gd name="T4" fmla="*/ 483 w 483"/>
                  <a:gd name="T5" fmla="*/ 23 h 182"/>
                  <a:gd name="T6" fmla="*/ 256 w 483"/>
                  <a:gd name="T7" fmla="*/ 159 h 182"/>
                  <a:gd name="T8" fmla="*/ 30 w 483"/>
                  <a:gd name="T9" fmla="*/ 159 h 182"/>
                  <a:gd name="T10" fmla="*/ 75 w 483"/>
                  <a:gd name="T11" fmla="*/ 113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3" h="182">
                    <a:moveTo>
                      <a:pt x="75" y="113"/>
                    </a:moveTo>
                    <a:cubicBezTo>
                      <a:pt x="112" y="90"/>
                      <a:pt x="188" y="38"/>
                      <a:pt x="256" y="23"/>
                    </a:cubicBezTo>
                    <a:cubicBezTo>
                      <a:pt x="324" y="8"/>
                      <a:pt x="483" y="0"/>
                      <a:pt x="483" y="23"/>
                    </a:cubicBezTo>
                    <a:cubicBezTo>
                      <a:pt x="483" y="46"/>
                      <a:pt x="331" y="136"/>
                      <a:pt x="256" y="159"/>
                    </a:cubicBezTo>
                    <a:cubicBezTo>
                      <a:pt x="181" y="182"/>
                      <a:pt x="60" y="167"/>
                      <a:pt x="30" y="159"/>
                    </a:cubicBezTo>
                    <a:cubicBezTo>
                      <a:pt x="0" y="151"/>
                      <a:pt x="38" y="136"/>
                      <a:pt x="75" y="11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303" name="Freeform 1103">
                <a:extLst>
                  <a:ext uri="{FF2B5EF4-FFF2-40B4-BE49-F238E27FC236}">
                    <a16:creationId xmlns:a16="http://schemas.microsoft.com/office/drawing/2014/main" id="{095BD1D7-72AB-440A-AB33-E8F72569C27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576" y="3067"/>
                <a:ext cx="499" cy="227"/>
              </a:xfrm>
              <a:custGeom>
                <a:avLst/>
                <a:gdLst>
                  <a:gd name="T0" fmla="*/ 7 w 467"/>
                  <a:gd name="T1" fmla="*/ 197 h 227"/>
                  <a:gd name="T2" fmla="*/ 279 w 467"/>
                  <a:gd name="T3" fmla="*/ 197 h 227"/>
                  <a:gd name="T4" fmla="*/ 460 w 467"/>
                  <a:gd name="T5" fmla="*/ 15 h 227"/>
                  <a:gd name="T6" fmla="*/ 234 w 467"/>
                  <a:gd name="T7" fmla="*/ 106 h 227"/>
                  <a:gd name="T8" fmla="*/ 7 w 467"/>
                  <a:gd name="T9" fmla="*/ 19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7" h="227">
                    <a:moveTo>
                      <a:pt x="7" y="197"/>
                    </a:moveTo>
                    <a:cubicBezTo>
                      <a:pt x="14" y="212"/>
                      <a:pt x="203" y="227"/>
                      <a:pt x="279" y="197"/>
                    </a:cubicBezTo>
                    <a:cubicBezTo>
                      <a:pt x="355" y="167"/>
                      <a:pt x="467" y="30"/>
                      <a:pt x="460" y="15"/>
                    </a:cubicBezTo>
                    <a:cubicBezTo>
                      <a:pt x="453" y="0"/>
                      <a:pt x="310" y="76"/>
                      <a:pt x="234" y="106"/>
                    </a:cubicBezTo>
                    <a:cubicBezTo>
                      <a:pt x="158" y="136"/>
                      <a:pt x="0" y="182"/>
                      <a:pt x="7" y="197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/>
                  </a:gs>
                  <a:gs pos="100000">
                    <a:srgbClr val="33996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304" name="Freeform 1104">
                <a:extLst>
                  <a:ext uri="{FF2B5EF4-FFF2-40B4-BE49-F238E27FC236}">
                    <a16:creationId xmlns:a16="http://schemas.microsoft.com/office/drawing/2014/main" id="{0ADD3E68-B7E0-4EDF-9822-574E0C75116C}"/>
                  </a:ext>
                </a:extLst>
              </p:cNvPr>
              <p:cNvSpPr>
                <a:spLocks/>
              </p:cNvSpPr>
              <p:nvPr/>
            </p:nvSpPr>
            <p:spPr bwMode="auto">
              <a:xfrm rot="879613" flipH="1">
                <a:off x="2787" y="3360"/>
                <a:ext cx="318" cy="137"/>
              </a:xfrm>
              <a:custGeom>
                <a:avLst/>
                <a:gdLst>
                  <a:gd name="T0" fmla="*/ 7 w 467"/>
                  <a:gd name="T1" fmla="*/ 197 h 227"/>
                  <a:gd name="T2" fmla="*/ 279 w 467"/>
                  <a:gd name="T3" fmla="*/ 197 h 227"/>
                  <a:gd name="T4" fmla="*/ 460 w 467"/>
                  <a:gd name="T5" fmla="*/ 15 h 227"/>
                  <a:gd name="T6" fmla="*/ 234 w 467"/>
                  <a:gd name="T7" fmla="*/ 106 h 227"/>
                  <a:gd name="T8" fmla="*/ 7 w 467"/>
                  <a:gd name="T9" fmla="*/ 19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7" h="227">
                    <a:moveTo>
                      <a:pt x="7" y="197"/>
                    </a:moveTo>
                    <a:cubicBezTo>
                      <a:pt x="14" y="212"/>
                      <a:pt x="203" y="227"/>
                      <a:pt x="279" y="197"/>
                    </a:cubicBezTo>
                    <a:cubicBezTo>
                      <a:pt x="355" y="167"/>
                      <a:pt x="467" y="30"/>
                      <a:pt x="460" y="15"/>
                    </a:cubicBezTo>
                    <a:cubicBezTo>
                      <a:pt x="453" y="0"/>
                      <a:pt x="310" y="76"/>
                      <a:pt x="234" y="106"/>
                    </a:cubicBezTo>
                    <a:cubicBezTo>
                      <a:pt x="158" y="136"/>
                      <a:pt x="0" y="182"/>
                      <a:pt x="7" y="197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/>
                  </a:gs>
                  <a:gs pos="100000">
                    <a:srgbClr val="33996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52305" name="Group 1105">
                <a:extLst>
                  <a:ext uri="{FF2B5EF4-FFF2-40B4-BE49-F238E27FC236}">
                    <a16:creationId xmlns:a16="http://schemas.microsoft.com/office/drawing/2014/main" id="{007DB299-1D01-4D83-B554-9D6C54A8816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2712" y="2069"/>
                <a:ext cx="637" cy="750"/>
                <a:chOff x="4025" y="1938"/>
                <a:chExt cx="637" cy="750"/>
              </a:xfrm>
            </p:grpSpPr>
            <p:sp>
              <p:nvSpPr>
                <p:cNvPr id="52306" name="Freeform 1106">
                  <a:extLst>
                    <a:ext uri="{FF2B5EF4-FFF2-40B4-BE49-F238E27FC236}">
                      <a16:creationId xmlns:a16="http://schemas.microsoft.com/office/drawing/2014/main" id="{76F9B29D-4090-434A-8A19-BD391B85A7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657594">
                  <a:off x="4254" y="2432"/>
                  <a:ext cx="408" cy="136"/>
                </a:xfrm>
                <a:custGeom>
                  <a:avLst/>
                  <a:gdLst>
                    <a:gd name="T0" fmla="*/ 75 w 483"/>
                    <a:gd name="T1" fmla="*/ 113 h 182"/>
                    <a:gd name="T2" fmla="*/ 256 w 483"/>
                    <a:gd name="T3" fmla="*/ 23 h 182"/>
                    <a:gd name="T4" fmla="*/ 483 w 483"/>
                    <a:gd name="T5" fmla="*/ 23 h 182"/>
                    <a:gd name="T6" fmla="*/ 256 w 483"/>
                    <a:gd name="T7" fmla="*/ 159 h 182"/>
                    <a:gd name="T8" fmla="*/ 30 w 483"/>
                    <a:gd name="T9" fmla="*/ 159 h 182"/>
                    <a:gd name="T10" fmla="*/ 75 w 483"/>
                    <a:gd name="T11" fmla="*/ 113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83" h="182">
                      <a:moveTo>
                        <a:pt x="75" y="113"/>
                      </a:moveTo>
                      <a:cubicBezTo>
                        <a:pt x="112" y="90"/>
                        <a:pt x="188" y="38"/>
                        <a:pt x="256" y="23"/>
                      </a:cubicBezTo>
                      <a:cubicBezTo>
                        <a:pt x="324" y="8"/>
                        <a:pt x="483" y="0"/>
                        <a:pt x="483" y="23"/>
                      </a:cubicBezTo>
                      <a:cubicBezTo>
                        <a:pt x="483" y="46"/>
                        <a:pt x="331" y="136"/>
                        <a:pt x="256" y="159"/>
                      </a:cubicBezTo>
                      <a:cubicBezTo>
                        <a:pt x="181" y="182"/>
                        <a:pt x="60" y="167"/>
                        <a:pt x="30" y="159"/>
                      </a:cubicBezTo>
                      <a:cubicBezTo>
                        <a:pt x="0" y="151"/>
                        <a:pt x="38" y="136"/>
                        <a:pt x="75" y="11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07" name="Freeform 1107">
                  <a:extLst>
                    <a:ext uri="{FF2B5EF4-FFF2-40B4-BE49-F238E27FC236}">
                      <a16:creationId xmlns:a16="http://schemas.microsoft.com/office/drawing/2014/main" id="{82ACC694-394A-4CAF-B8D6-86887889A5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55" y="2074"/>
                  <a:ext cx="363" cy="136"/>
                </a:xfrm>
                <a:custGeom>
                  <a:avLst/>
                  <a:gdLst>
                    <a:gd name="T0" fmla="*/ 75 w 483"/>
                    <a:gd name="T1" fmla="*/ 113 h 182"/>
                    <a:gd name="T2" fmla="*/ 256 w 483"/>
                    <a:gd name="T3" fmla="*/ 23 h 182"/>
                    <a:gd name="T4" fmla="*/ 483 w 483"/>
                    <a:gd name="T5" fmla="*/ 23 h 182"/>
                    <a:gd name="T6" fmla="*/ 256 w 483"/>
                    <a:gd name="T7" fmla="*/ 159 h 182"/>
                    <a:gd name="T8" fmla="*/ 30 w 483"/>
                    <a:gd name="T9" fmla="*/ 159 h 182"/>
                    <a:gd name="T10" fmla="*/ 75 w 483"/>
                    <a:gd name="T11" fmla="*/ 113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83" h="182">
                      <a:moveTo>
                        <a:pt x="75" y="113"/>
                      </a:moveTo>
                      <a:cubicBezTo>
                        <a:pt x="112" y="90"/>
                        <a:pt x="188" y="38"/>
                        <a:pt x="256" y="23"/>
                      </a:cubicBezTo>
                      <a:cubicBezTo>
                        <a:pt x="324" y="8"/>
                        <a:pt x="483" y="0"/>
                        <a:pt x="483" y="23"/>
                      </a:cubicBezTo>
                      <a:cubicBezTo>
                        <a:pt x="483" y="46"/>
                        <a:pt x="331" y="136"/>
                        <a:pt x="256" y="159"/>
                      </a:cubicBezTo>
                      <a:cubicBezTo>
                        <a:pt x="181" y="182"/>
                        <a:pt x="60" y="167"/>
                        <a:pt x="30" y="159"/>
                      </a:cubicBezTo>
                      <a:cubicBezTo>
                        <a:pt x="0" y="151"/>
                        <a:pt x="38" y="136"/>
                        <a:pt x="75" y="11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08" name="Freeform 1108">
                  <a:extLst>
                    <a:ext uri="{FF2B5EF4-FFF2-40B4-BE49-F238E27FC236}">
                      <a16:creationId xmlns:a16="http://schemas.microsoft.com/office/drawing/2014/main" id="{BBD8CF55-B973-4433-AD26-A7BAC77F61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402590" flipH="1">
                  <a:off x="4119" y="1938"/>
                  <a:ext cx="136" cy="272"/>
                </a:xfrm>
                <a:custGeom>
                  <a:avLst/>
                  <a:gdLst>
                    <a:gd name="T0" fmla="*/ 7 w 467"/>
                    <a:gd name="T1" fmla="*/ 197 h 227"/>
                    <a:gd name="T2" fmla="*/ 279 w 467"/>
                    <a:gd name="T3" fmla="*/ 197 h 227"/>
                    <a:gd name="T4" fmla="*/ 460 w 467"/>
                    <a:gd name="T5" fmla="*/ 15 h 227"/>
                    <a:gd name="T6" fmla="*/ 234 w 467"/>
                    <a:gd name="T7" fmla="*/ 106 h 227"/>
                    <a:gd name="T8" fmla="*/ 7 w 467"/>
                    <a:gd name="T9" fmla="*/ 19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7" h="227">
                      <a:moveTo>
                        <a:pt x="7" y="197"/>
                      </a:moveTo>
                      <a:cubicBezTo>
                        <a:pt x="14" y="212"/>
                        <a:pt x="203" y="227"/>
                        <a:pt x="279" y="197"/>
                      </a:cubicBezTo>
                      <a:cubicBezTo>
                        <a:pt x="355" y="167"/>
                        <a:pt x="467" y="30"/>
                        <a:pt x="460" y="15"/>
                      </a:cubicBezTo>
                      <a:cubicBezTo>
                        <a:pt x="453" y="0"/>
                        <a:pt x="310" y="76"/>
                        <a:pt x="234" y="106"/>
                      </a:cubicBezTo>
                      <a:cubicBezTo>
                        <a:pt x="158" y="136"/>
                        <a:pt x="0" y="182"/>
                        <a:pt x="7" y="197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/>
                    </a:gs>
                    <a:gs pos="100000">
                      <a:srgbClr val="3399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09" name="Freeform 1109">
                  <a:extLst>
                    <a:ext uri="{FF2B5EF4-FFF2-40B4-BE49-F238E27FC236}">
                      <a16:creationId xmlns:a16="http://schemas.microsoft.com/office/drawing/2014/main" id="{22DC19D2-ED88-4113-A513-C29DFC399E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57594" flipH="1">
                  <a:off x="4025" y="2582"/>
                  <a:ext cx="257" cy="106"/>
                </a:xfrm>
                <a:custGeom>
                  <a:avLst/>
                  <a:gdLst>
                    <a:gd name="T0" fmla="*/ 75 w 483"/>
                    <a:gd name="T1" fmla="*/ 113 h 182"/>
                    <a:gd name="T2" fmla="*/ 256 w 483"/>
                    <a:gd name="T3" fmla="*/ 23 h 182"/>
                    <a:gd name="T4" fmla="*/ 483 w 483"/>
                    <a:gd name="T5" fmla="*/ 23 h 182"/>
                    <a:gd name="T6" fmla="*/ 256 w 483"/>
                    <a:gd name="T7" fmla="*/ 159 h 182"/>
                    <a:gd name="T8" fmla="*/ 30 w 483"/>
                    <a:gd name="T9" fmla="*/ 159 h 182"/>
                    <a:gd name="T10" fmla="*/ 75 w 483"/>
                    <a:gd name="T11" fmla="*/ 113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83" h="182">
                      <a:moveTo>
                        <a:pt x="75" y="113"/>
                      </a:moveTo>
                      <a:cubicBezTo>
                        <a:pt x="112" y="90"/>
                        <a:pt x="188" y="38"/>
                        <a:pt x="256" y="23"/>
                      </a:cubicBezTo>
                      <a:cubicBezTo>
                        <a:pt x="324" y="8"/>
                        <a:pt x="483" y="0"/>
                        <a:pt x="483" y="23"/>
                      </a:cubicBezTo>
                      <a:cubicBezTo>
                        <a:pt x="483" y="46"/>
                        <a:pt x="331" y="136"/>
                        <a:pt x="256" y="159"/>
                      </a:cubicBezTo>
                      <a:cubicBezTo>
                        <a:pt x="181" y="182"/>
                        <a:pt x="60" y="167"/>
                        <a:pt x="30" y="159"/>
                      </a:cubicBezTo>
                      <a:cubicBezTo>
                        <a:pt x="0" y="151"/>
                        <a:pt x="38" y="136"/>
                        <a:pt x="75" y="11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10" name="Freeform 1110">
                  <a:extLst>
                    <a:ext uri="{FF2B5EF4-FFF2-40B4-BE49-F238E27FC236}">
                      <a16:creationId xmlns:a16="http://schemas.microsoft.com/office/drawing/2014/main" id="{F41E14DA-8BB8-45C3-A329-C9342E6B7D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4028" y="2210"/>
                  <a:ext cx="227" cy="136"/>
                </a:xfrm>
                <a:custGeom>
                  <a:avLst/>
                  <a:gdLst>
                    <a:gd name="T0" fmla="*/ 75 w 483"/>
                    <a:gd name="T1" fmla="*/ 113 h 182"/>
                    <a:gd name="T2" fmla="*/ 256 w 483"/>
                    <a:gd name="T3" fmla="*/ 23 h 182"/>
                    <a:gd name="T4" fmla="*/ 483 w 483"/>
                    <a:gd name="T5" fmla="*/ 23 h 182"/>
                    <a:gd name="T6" fmla="*/ 256 w 483"/>
                    <a:gd name="T7" fmla="*/ 159 h 182"/>
                    <a:gd name="T8" fmla="*/ 30 w 483"/>
                    <a:gd name="T9" fmla="*/ 159 h 182"/>
                    <a:gd name="T10" fmla="*/ 75 w 483"/>
                    <a:gd name="T11" fmla="*/ 113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83" h="182">
                      <a:moveTo>
                        <a:pt x="75" y="113"/>
                      </a:moveTo>
                      <a:cubicBezTo>
                        <a:pt x="112" y="90"/>
                        <a:pt x="188" y="38"/>
                        <a:pt x="256" y="23"/>
                      </a:cubicBezTo>
                      <a:cubicBezTo>
                        <a:pt x="324" y="8"/>
                        <a:pt x="483" y="0"/>
                        <a:pt x="483" y="23"/>
                      </a:cubicBezTo>
                      <a:cubicBezTo>
                        <a:pt x="483" y="46"/>
                        <a:pt x="331" y="136"/>
                        <a:pt x="256" y="159"/>
                      </a:cubicBezTo>
                      <a:cubicBezTo>
                        <a:pt x="181" y="182"/>
                        <a:pt x="60" y="167"/>
                        <a:pt x="30" y="159"/>
                      </a:cubicBezTo>
                      <a:cubicBezTo>
                        <a:pt x="0" y="151"/>
                        <a:pt x="38" y="136"/>
                        <a:pt x="75" y="11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311" name="Group 1111">
                <a:extLst>
                  <a:ext uri="{FF2B5EF4-FFF2-40B4-BE49-F238E27FC236}">
                    <a16:creationId xmlns:a16="http://schemas.microsoft.com/office/drawing/2014/main" id="{1971219E-3DDC-472D-8452-DE79ADEB4CC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66" y="2523"/>
                <a:ext cx="817" cy="680"/>
                <a:chOff x="4299" y="2251"/>
                <a:chExt cx="1194" cy="680"/>
              </a:xfrm>
            </p:grpSpPr>
            <p:sp>
              <p:nvSpPr>
                <p:cNvPr id="52312" name="Freeform 1112">
                  <a:extLst>
                    <a:ext uri="{FF2B5EF4-FFF2-40B4-BE49-F238E27FC236}">
                      <a16:creationId xmlns:a16="http://schemas.microsoft.com/office/drawing/2014/main" id="{E336CB4C-F565-43FE-9EC4-B5CE81607F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3" y="2387"/>
                  <a:ext cx="544" cy="227"/>
                </a:xfrm>
                <a:custGeom>
                  <a:avLst/>
                  <a:gdLst>
                    <a:gd name="T0" fmla="*/ 7 w 467"/>
                    <a:gd name="T1" fmla="*/ 197 h 227"/>
                    <a:gd name="T2" fmla="*/ 279 w 467"/>
                    <a:gd name="T3" fmla="*/ 197 h 227"/>
                    <a:gd name="T4" fmla="*/ 460 w 467"/>
                    <a:gd name="T5" fmla="*/ 15 h 227"/>
                    <a:gd name="T6" fmla="*/ 234 w 467"/>
                    <a:gd name="T7" fmla="*/ 106 h 227"/>
                    <a:gd name="T8" fmla="*/ 7 w 467"/>
                    <a:gd name="T9" fmla="*/ 19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7" h="227">
                      <a:moveTo>
                        <a:pt x="7" y="197"/>
                      </a:moveTo>
                      <a:cubicBezTo>
                        <a:pt x="14" y="212"/>
                        <a:pt x="203" y="227"/>
                        <a:pt x="279" y="197"/>
                      </a:cubicBezTo>
                      <a:cubicBezTo>
                        <a:pt x="355" y="167"/>
                        <a:pt x="467" y="30"/>
                        <a:pt x="460" y="15"/>
                      </a:cubicBezTo>
                      <a:cubicBezTo>
                        <a:pt x="453" y="0"/>
                        <a:pt x="310" y="76"/>
                        <a:pt x="234" y="106"/>
                      </a:cubicBezTo>
                      <a:cubicBezTo>
                        <a:pt x="158" y="136"/>
                        <a:pt x="0" y="182"/>
                        <a:pt x="7" y="197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/>
                    </a:gs>
                    <a:gs pos="100000">
                      <a:srgbClr val="3399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13" name="Freeform 1113">
                  <a:extLst>
                    <a:ext uri="{FF2B5EF4-FFF2-40B4-BE49-F238E27FC236}">
                      <a16:creationId xmlns:a16="http://schemas.microsoft.com/office/drawing/2014/main" id="{9A4EC686-DAE1-4FCD-8881-A776C606E7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4299" y="2659"/>
                  <a:ext cx="544" cy="227"/>
                </a:xfrm>
                <a:custGeom>
                  <a:avLst/>
                  <a:gdLst>
                    <a:gd name="T0" fmla="*/ 7 w 467"/>
                    <a:gd name="T1" fmla="*/ 197 h 227"/>
                    <a:gd name="T2" fmla="*/ 279 w 467"/>
                    <a:gd name="T3" fmla="*/ 197 h 227"/>
                    <a:gd name="T4" fmla="*/ 460 w 467"/>
                    <a:gd name="T5" fmla="*/ 15 h 227"/>
                    <a:gd name="T6" fmla="*/ 234 w 467"/>
                    <a:gd name="T7" fmla="*/ 106 h 227"/>
                    <a:gd name="T8" fmla="*/ 7 w 467"/>
                    <a:gd name="T9" fmla="*/ 19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7" h="227">
                      <a:moveTo>
                        <a:pt x="7" y="197"/>
                      </a:moveTo>
                      <a:cubicBezTo>
                        <a:pt x="14" y="212"/>
                        <a:pt x="203" y="227"/>
                        <a:pt x="279" y="197"/>
                      </a:cubicBezTo>
                      <a:cubicBezTo>
                        <a:pt x="355" y="167"/>
                        <a:pt x="467" y="30"/>
                        <a:pt x="460" y="15"/>
                      </a:cubicBezTo>
                      <a:cubicBezTo>
                        <a:pt x="453" y="0"/>
                        <a:pt x="310" y="76"/>
                        <a:pt x="234" y="106"/>
                      </a:cubicBezTo>
                      <a:cubicBezTo>
                        <a:pt x="158" y="136"/>
                        <a:pt x="0" y="182"/>
                        <a:pt x="7" y="197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/>
                    </a:gs>
                    <a:gs pos="100000">
                      <a:srgbClr val="3399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14" name="Freeform 1114">
                  <a:extLst>
                    <a:ext uri="{FF2B5EF4-FFF2-40B4-BE49-F238E27FC236}">
                      <a16:creationId xmlns:a16="http://schemas.microsoft.com/office/drawing/2014/main" id="{D80AB91A-BD58-4378-B39A-113A2CCFE3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34" y="2523"/>
                  <a:ext cx="409" cy="227"/>
                </a:xfrm>
                <a:custGeom>
                  <a:avLst/>
                  <a:gdLst>
                    <a:gd name="T0" fmla="*/ 7 w 467"/>
                    <a:gd name="T1" fmla="*/ 197 h 227"/>
                    <a:gd name="T2" fmla="*/ 279 w 467"/>
                    <a:gd name="T3" fmla="*/ 197 h 227"/>
                    <a:gd name="T4" fmla="*/ 460 w 467"/>
                    <a:gd name="T5" fmla="*/ 15 h 227"/>
                    <a:gd name="T6" fmla="*/ 234 w 467"/>
                    <a:gd name="T7" fmla="*/ 106 h 227"/>
                    <a:gd name="T8" fmla="*/ 7 w 467"/>
                    <a:gd name="T9" fmla="*/ 19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7" h="227">
                      <a:moveTo>
                        <a:pt x="7" y="197"/>
                      </a:moveTo>
                      <a:cubicBezTo>
                        <a:pt x="14" y="212"/>
                        <a:pt x="203" y="227"/>
                        <a:pt x="279" y="197"/>
                      </a:cubicBezTo>
                      <a:cubicBezTo>
                        <a:pt x="355" y="167"/>
                        <a:pt x="467" y="30"/>
                        <a:pt x="460" y="15"/>
                      </a:cubicBezTo>
                      <a:cubicBezTo>
                        <a:pt x="453" y="0"/>
                        <a:pt x="310" y="76"/>
                        <a:pt x="234" y="106"/>
                      </a:cubicBezTo>
                      <a:cubicBezTo>
                        <a:pt x="158" y="136"/>
                        <a:pt x="0" y="182"/>
                        <a:pt x="7" y="197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/>
                    </a:gs>
                    <a:gs pos="100000">
                      <a:srgbClr val="3399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15" name="Freeform 1115">
                  <a:extLst>
                    <a:ext uri="{FF2B5EF4-FFF2-40B4-BE49-F238E27FC236}">
                      <a16:creationId xmlns:a16="http://schemas.microsoft.com/office/drawing/2014/main" id="{3E3A161B-B958-4610-A307-94AB56C1C4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4480" y="2523"/>
                  <a:ext cx="409" cy="227"/>
                </a:xfrm>
                <a:custGeom>
                  <a:avLst/>
                  <a:gdLst>
                    <a:gd name="T0" fmla="*/ 7 w 467"/>
                    <a:gd name="T1" fmla="*/ 197 h 227"/>
                    <a:gd name="T2" fmla="*/ 279 w 467"/>
                    <a:gd name="T3" fmla="*/ 197 h 227"/>
                    <a:gd name="T4" fmla="*/ 460 w 467"/>
                    <a:gd name="T5" fmla="*/ 15 h 227"/>
                    <a:gd name="T6" fmla="*/ 234 w 467"/>
                    <a:gd name="T7" fmla="*/ 106 h 227"/>
                    <a:gd name="T8" fmla="*/ 7 w 467"/>
                    <a:gd name="T9" fmla="*/ 19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7" h="227">
                      <a:moveTo>
                        <a:pt x="7" y="197"/>
                      </a:moveTo>
                      <a:cubicBezTo>
                        <a:pt x="14" y="212"/>
                        <a:pt x="203" y="227"/>
                        <a:pt x="279" y="197"/>
                      </a:cubicBezTo>
                      <a:cubicBezTo>
                        <a:pt x="355" y="167"/>
                        <a:pt x="467" y="30"/>
                        <a:pt x="460" y="15"/>
                      </a:cubicBezTo>
                      <a:cubicBezTo>
                        <a:pt x="453" y="0"/>
                        <a:pt x="310" y="76"/>
                        <a:pt x="234" y="106"/>
                      </a:cubicBezTo>
                      <a:cubicBezTo>
                        <a:pt x="158" y="136"/>
                        <a:pt x="0" y="182"/>
                        <a:pt x="7" y="197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/>
                    </a:gs>
                    <a:gs pos="100000">
                      <a:srgbClr val="3399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16" name="Freeform 1116">
                  <a:extLst>
                    <a:ext uri="{FF2B5EF4-FFF2-40B4-BE49-F238E27FC236}">
                      <a16:creationId xmlns:a16="http://schemas.microsoft.com/office/drawing/2014/main" id="{67CB0457-3B1B-406C-8B9B-2250EE9119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402590">
                  <a:off x="4889" y="2659"/>
                  <a:ext cx="604" cy="272"/>
                </a:xfrm>
                <a:custGeom>
                  <a:avLst/>
                  <a:gdLst>
                    <a:gd name="T0" fmla="*/ 7 w 467"/>
                    <a:gd name="T1" fmla="*/ 197 h 227"/>
                    <a:gd name="T2" fmla="*/ 279 w 467"/>
                    <a:gd name="T3" fmla="*/ 197 h 227"/>
                    <a:gd name="T4" fmla="*/ 460 w 467"/>
                    <a:gd name="T5" fmla="*/ 15 h 227"/>
                    <a:gd name="T6" fmla="*/ 234 w 467"/>
                    <a:gd name="T7" fmla="*/ 106 h 227"/>
                    <a:gd name="T8" fmla="*/ 7 w 467"/>
                    <a:gd name="T9" fmla="*/ 19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7" h="227">
                      <a:moveTo>
                        <a:pt x="7" y="197"/>
                      </a:moveTo>
                      <a:cubicBezTo>
                        <a:pt x="14" y="212"/>
                        <a:pt x="203" y="227"/>
                        <a:pt x="279" y="197"/>
                      </a:cubicBezTo>
                      <a:cubicBezTo>
                        <a:pt x="355" y="167"/>
                        <a:pt x="467" y="30"/>
                        <a:pt x="460" y="15"/>
                      </a:cubicBezTo>
                      <a:cubicBezTo>
                        <a:pt x="453" y="0"/>
                        <a:pt x="310" y="76"/>
                        <a:pt x="234" y="106"/>
                      </a:cubicBezTo>
                      <a:cubicBezTo>
                        <a:pt x="158" y="136"/>
                        <a:pt x="0" y="182"/>
                        <a:pt x="7" y="197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/>
                    </a:gs>
                    <a:gs pos="100000">
                      <a:srgbClr val="3399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17" name="Freeform 1117">
                  <a:extLst>
                    <a:ext uri="{FF2B5EF4-FFF2-40B4-BE49-F238E27FC236}">
                      <a16:creationId xmlns:a16="http://schemas.microsoft.com/office/drawing/2014/main" id="{8FD98422-0486-4EA4-A878-722A148A12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4390" y="2251"/>
                  <a:ext cx="499" cy="227"/>
                </a:xfrm>
                <a:custGeom>
                  <a:avLst/>
                  <a:gdLst>
                    <a:gd name="T0" fmla="*/ 7 w 467"/>
                    <a:gd name="T1" fmla="*/ 197 h 227"/>
                    <a:gd name="T2" fmla="*/ 279 w 467"/>
                    <a:gd name="T3" fmla="*/ 197 h 227"/>
                    <a:gd name="T4" fmla="*/ 460 w 467"/>
                    <a:gd name="T5" fmla="*/ 15 h 227"/>
                    <a:gd name="T6" fmla="*/ 234 w 467"/>
                    <a:gd name="T7" fmla="*/ 106 h 227"/>
                    <a:gd name="T8" fmla="*/ 7 w 467"/>
                    <a:gd name="T9" fmla="*/ 19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7" h="227">
                      <a:moveTo>
                        <a:pt x="7" y="197"/>
                      </a:moveTo>
                      <a:cubicBezTo>
                        <a:pt x="14" y="212"/>
                        <a:pt x="203" y="227"/>
                        <a:pt x="279" y="197"/>
                      </a:cubicBezTo>
                      <a:cubicBezTo>
                        <a:pt x="355" y="167"/>
                        <a:pt x="467" y="30"/>
                        <a:pt x="460" y="15"/>
                      </a:cubicBezTo>
                      <a:cubicBezTo>
                        <a:pt x="453" y="0"/>
                        <a:pt x="310" y="76"/>
                        <a:pt x="234" y="106"/>
                      </a:cubicBezTo>
                      <a:cubicBezTo>
                        <a:pt x="158" y="136"/>
                        <a:pt x="0" y="182"/>
                        <a:pt x="7" y="197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/>
                    </a:gs>
                    <a:gs pos="100000">
                      <a:srgbClr val="3399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18" name="Freeform 1118">
                  <a:extLst>
                    <a:ext uri="{FF2B5EF4-FFF2-40B4-BE49-F238E27FC236}">
                      <a16:creationId xmlns:a16="http://schemas.microsoft.com/office/drawing/2014/main" id="{190123A7-3645-4BE1-98D3-7A71A397AA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879613" flipH="1">
                  <a:off x="4601" y="2544"/>
                  <a:ext cx="318" cy="137"/>
                </a:xfrm>
                <a:custGeom>
                  <a:avLst/>
                  <a:gdLst>
                    <a:gd name="T0" fmla="*/ 7 w 467"/>
                    <a:gd name="T1" fmla="*/ 197 h 227"/>
                    <a:gd name="T2" fmla="*/ 279 w 467"/>
                    <a:gd name="T3" fmla="*/ 197 h 227"/>
                    <a:gd name="T4" fmla="*/ 460 w 467"/>
                    <a:gd name="T5" fmla="*/ 15 h 227"/>
                    <a:gd name="T6" fmla="*/ 234 w 467"/>
                    <a:gd name="T7" fmla="*/ 106 h 227"/>
                    <a:gd name="T8" fmla="*/ 7 w 467"/>
                    <a:gd name="T9" fmla="*/ 19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7" h="227">
                      <a:moveTo>
                        <a:pt x="7" y="197"/>
                      </a:moveTo>
                      <a:cubicBezTo>
                        <a:pt x="14" y="212"/>
                        <a:pt x="203" y="227"/>
                        <a:pt x="279" y="197"/>
                      </a:cubicBezTo>
                      <a:cubicBezTo>
                        <a:pt x="355" y="167"/>
                        <a:pt x="467" y="30"/>
                        <a:pt x="460" y="15"/>
                      </a:cubicBezTo>
                      <a:cubicBezTo>
                        <a:pt x="453" y="0"/>
                        <a:pt x="310" y="76"/>
                        <a:pt x="234" y="106"/>
                      </a:cubicBezTo>
                      <a:cubicBezTo>
                        <a:pt x="158" y="136"/>
                        <a:pt x="0" y="182"/>
                        <a:pt x="7" y="197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/>
                    </a:gs>
                    <a:gs pos="100000">
                      <a:srgbClr val="3399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319" name="Group 1119">
                <a:extLst>
                  <a:ext uri="{FF2B5EF4-FFF2-40B4-BE49-F238E27FC236}">
                    <a16:creationId xmlns:a16="http://schemas.microsoft.com/office/drawing/2014/main" id="{9B5B7B2B-B5C9-4591-9999-EF65704BA13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2893" y="2024"/>
                <a:ext cx="408" cy="680"/>
                <a:chOff x="4299" y="2251"/>
                <a:chExt cx="1194" cy="680"/>
              </a:xfrm>
            </p:grpSpPr>
            <p:sp>
              <p:nvSpPr>
                <p:cNvPr id="52320" name="Freeform 1120">
                  <a:extLst>
                    <a:ext uri="{FF2B5EF4-FFF2-40B4-BE49-F238E27FC236}">
                      <a16:creationId xmlns:a16="http://schemas.microsoft.com/office/drawing/2014/main" id="{866C0CDE-0F2E-4F1A-86EA-B0FCAA16C6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3" y="2387"/>
                  <a:ext cx="544" cy="227"/>
                </a:xfrm>
                <a:custGeom>
                  <a:avLst/>
                  <a:gdLst>
                    <a:gd name="T0" fmla="*/ 7 w 467"/>
                    <a:gd name="T1" fmla="*/ 197 h 227"/>
                    <a:gd name="T2" fmla="*/ 279 w 467"/>
                    <a:gd name="T3" fmla="*/ 197 h 227"/>
                    <a:gd name="T4" fmla="*/ 460 w 467"/>
                    <a:gd name="T5" fmla="*/ 15 h 227"/>
                    <a:gd name="T6" fmla="*/ 234 w 467"/>
                    <a:gd name="T7" fmla="*/ 106 h 227"/>
                    <a:gd name="T8" fmla="*/ 7 w 467"/>
                    <a:gd name="T9" fmla="*/ 19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7" h="227">
                      <a:moveTo>
                        <a:pt x="7" y="197"/>
                      </a:moveTo>
                      <a:cubicBezTo>
                        <a:pt x="14" y="212"/>
                        <a:pt x="203" y="227"/>
                        <a:pt x="279" y="197"/>
                      </a:cubicBezTo>
                      <a:cubicBezTo>
                        <a:pt x="355" y="167"/>
                        <a:pt x="467" y="30"/>
                        <a:pt x="460" y="15"/>
                      </a:cubicBezTo>
                      <a:cubicBezTo>
                        <a:pt x="453" y="0"/>
                        <a:pt x="310" y="76"/>
                        <a:pt x="234" y="106"/>
                      </a:cubicBezTo>
                      <a:cubicBezTo>
                        <a:pt x="158" y="136"/>
                        <a:pt x="0" y="182"/>
                        <a:pt x="7" y="197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/>
                    </a:gs>
                    <a:gs pos="100000">
                      <a:srgbClr val="3399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21" name="Freeform 1121">
                  <a:extLst>
                    <a:ext uri="{FF2B5EF4-FFF2-40B4-BE49-F238E27FC236}">
                      <a16:creationId xmlns:a16="http://schemas.microsoft.com/office/drawing/2014/main" id="{04D43039-420A-4A34-B4D4-7ADA3DED37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4299" y="2659"/>
                  <a:ext cx="544" cy="227"/>
                </a:xfrm>
                <a:custGeom>
                  <a:avLst/>
                  <a:gdLst>
                    <a:gd name="T0" fmla="*/ 7 w 467"/>
                    <a:gd name="T1" fmla="*/ 197 h 227"/>
                    <a:gd name="T2" fmla="*/ 279 w 467"/>
                    <a:gd name="T3" fmla="*/ 197 h 227"/>
                    <a:gd name="T4" fmla="*/ 460 w 467"/>
                    <a:gd name="T5" fmla="*/ 15 h 227"/>
                    <a:gd name="T6" fmla="*/ 234 w 467"/>
                    <a:gd name="T7" fmla="*/ 106 h 227"/>
                    <a:gd name="T8" fmla="*/ 7 w 467"/>
                    <a:gd name="T9" fmla="*/ 19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7" h="227">
                      <a:moveTo>
                        <a:pt x="7" y="197"/>
                      </a:moveTo>
                      <a:cubicBezTo>
                        <a:pt x="14" y="212"/>
                        <a:pt x="203" y="227"/>
                        <a:pt x="279" y="197"/>
                      </a:cubicBezTo>
                      <a:cubicBezTo>
                        <a:pt x="355" y="167"/>
                        <a:pt x="467" y="30"/>
                        <a:pt x="460" y="15"/>
                      </a:cubicBezTo>
                      <a:cubicBezTo>
                        <a:pt x="453" y="0"/>
                        <a:pt x="310" y="76"/>
                        <a:pt x="234" y="106"/>
                      </a:cubicBezTo>
                      <a:cubicBezTo>
                        <a:pt x="158" y="136"/>
                        <a:pt x="0" y="182"/>
                        <a:pt x="7" y="197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/>
                    </a:gs>
                    <a:gs pos="100000">
                      <a:srgbClr val="3399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22" name="Freeform 1122">
                  <a:extLst>
                    <a:ext uri="{FF2B5EF4-FFF2-40B4-BE49-F238E27FC236}">
                      <a16:creationId xmlns:a16="http://schemas.microsoft.com/office/drawing/2014/main" id="{42F940BA-376B-4FC2-A2DF-95A89707E2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34" y="2523"/>
                  <a:ext cx="409" cy="227"/>
                </a:xfrm>
                <a:custGeom>
                  <a:avLst/>
                  <a:gdLst>
                    <a:gd name="T0" fmla="*/ 7 w 467"/>
                    <a:gd name="T1" fmla="*/ 197 h 227"/>
                    <a:gd name="T2" fmla="*/ 279 w 467"/>
                    <a:gd name="T3" fmla="*/ 197 h 227"/>
                    <a:gd name="T4" fmla="*/ 460 w 467"/>
                    <a:gd name="T5" fmla="*/ 15 h 227"/>
                    <a:gd name="T6" fmla="*/ 234 w 467"/>
                    <a:gd name="T7" fmla="*/ 106 h 227"/>
                    <a:gd name="T8" fmla="*/ 7 w 467"/>
                    <a:gd name="T9" fmla="*/ 19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7" h="227">
                      <a:moveTo>
                        <a:pt x="7" y="197"/>
                      </a:moveTo>
                      <a:cubicBezTo>
                        <a:pt x="14" y="212"/>
                        <a:pt x="203" y="227"/>
                        <a:pt x="279" y="197"/>
                      </a:cubicBezTo>
                      <a:cubicBezTo>
                        <a:pt x="355" y="167"/>
                        <a:pt x="467" y="30"/>
                        <a:pt x="460" y="15"/>
                      </a:cubicBezTo>
                      <a:cubicBezTo>
                        <a:pt x="453" y="0"/>
                        <a:pt x="310" y="76"/>
                        <a:pt x="234" y="106"/>
                      </a:cubicBezTo>
                      <a:cubicBezTo>
                        <a:pt x="158" y="136"/>
                        <a:pt x="0" y="182"/>
                        <a:pt x="7" y="197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/>
                    </a:gs>
                    <a:gs pos="100000">
                      <a:srgbClr val="3399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23" name="Freeform 1123">
                  <a:extLst>
                    <a:ext uri="{FF2B5EF4-FFF2-40B4-BE49-F238E27FC236}">
                      <a16:creationId xmlns:a16="http://schemas.microsoft.com/office/drawing/2014/main" id="{59F3D37F-7761-4924-887E-BE8AB547E8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4480" y="2523"/>
                  <a:ext cx="409" cy="227"/>
                </a:xfrm>
                <a:custGeom>
                  <a:avLst/>
                  <a:gdLst>
                    <a:gd name="T0" fmla="*/ 7 w 467"/>
                    <a:gd name="T1" fmla="*/ 197 h 227"/>
                    <a:gd name="T2" fmla="*/ 279 w 467"/>
                    <a:gd name="T3" fmla="*/ 197 h 227"/>
                    <a:gd name="T4" fmla="*/ 460 w 467"/>
                    <a:gd name="T5" fmla="*/ 15 h 227"/>
                    <a:gd name="T6" fmla="*/ 234 w 467"/>
                    <a:gd name="T7" fmla="*/ 106 h 227"/>
                    <a:gd name="T8" fmla="*/ 7 w 467"/>
                    <a:gd name="T9" fmla="*/ 19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7" h="227">
                      <a:moveTo>
                        <a:pt x="7" y="197"/>
                      </a:moveTo>
                      <a:cubicBezTo>
                        <a:pt x="14" y="212"/>
                        <a:pt x="203" y="227"/>
                        <a:pt x="279" y="197"/>
                      </a:cubicBezTo>
                      <a:cubicBezTo>
                        <a:pt x="355" y="167"/>
                        <a:pt x="467" y="30"/>
                        <a:pt x="460" y="15"/>
                      </a:cubicBezTo>
                      <a:cubicBezTo>
                        <a:pt x="453" y="0"/>
                        <a:pt x="310" y="76"/>
                        <a:pt x="234" y="106"/>
                      </a:cubicBezTo>
                      <a:cubicBezTo>
                        <a:pt x="158" y="136"/>
                        <a:pt x="0" y="182"/>
                        <a:pt x="7" y="197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/>
                    </a:gs>
                    <a:gs pos="100000">
                      <a:srgbClr val="3399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24" name="Freeform 1124">
                  <a:extLst>
                    <a:ext uri="{FF2B5EF4-FFF2-40B4-BE49-F238E27FC236}">
                      <a16:creationId xmlns:a16="http://schemas.microsoft.com/office/drawing/2014/main" id="{0143A3C1-4F55-45F8-8E0C-FD7A1B7362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402590">
                  <a:off x="4889" y="2659"/>
                  <a:ext cx="604" cy="272"/>
                </a:xfrm>
                <a:custGeom>
                  <a:avLst/>
                  <a:gdLst>
                    <a:gd name="T0" fmla="*/ 7 w 467"/>
                    <a:gd name="T1" fmla="*/ 197 h 227"/>
                    <a:gd name="T2" fmla="*/ 279 w 467"/>
                    <a:gd name="T3" fmla="*/ 197 h 227"/>
                    <a:gd name="T4" fmla="*/ 460 w 467"/>
                    <a:gd name="T5" fmla="*/ 15 h 227"/>
                    <a:gd name="T6" fmla="*/ 234 w 467"/>
                    <a:gd name="T7" fmla="*/ 106 h 227"/>
                    <a:gd name="T8" fmla="*/ 7 w 467"/>
                    <a:gd name="T9" fmla="*/ 19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7" h="227">
                      <a:moveTo>
                        <a:pt x="7" y="197"/>
                      </a:moveTo>
                      <a:cubicBezTo>
                        <a:pt x="14" y="212"/>
                        <a:pt x="203" y="227"/>
                        <a:pt x="279" y="197"/>
                      </a:cubicBezTo>
                      <a:cubicBezTo>
                        <a:pt x="355" y="167"/>
                        <a:pt x="467" y="30"/>
                        <a:pt x="460" y="15"/>
                      </a:cubicBezTo>
                      <a:cubicBezTo>
                        <a:pt x="453" y="0"/>
                        <a:pt x="310" y="76"/>
                        <a:pt x="234" y="106"/>
                      </a:cubicBezTo>
                      <a:cubicBezTo>
                        <a:pt x="158" y="136"/>
                        <a:pt x="0" y="182"/>
                        <a:pt x="7" y="197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/>
                    </a:gs>
                    <a:gs pos="100000">
                      <a:srgbClr val="3399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25" name="Freeform 1125">
                  <a:extLst>
                    <a:ext uri="{FF2B5EF4-FFF2-40B4-BE49-F238E27FC236}">
                      <a16:creationId xmlns:a16="http://schemas.microsoft.com/office/drawing/2014/main" id="{FD904AE2-2A03-40A2-B24C-54A5A2AD88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4390" y="2251"/>
                  <a:ext cx="499" cy="227"/>
                </a:xfrm>
                <a:custGeom>
                  <a:avLst/>
                  <a:gdLst>
                    <a:gd name="T0" fmla="*/ 7 w 467"/>
                    <a:gd name="T1" fmla="*/ 197 h 227"/>
                    <a:gd name="T2" fmla="*/ 279 w 467"/>
                    <a:gd name="T3" fmla="*/ 197 h 227"/>
                    <a:gd name="T4" fmla="*/ 460 w 467"/>
                    <a:gd name="T5" fmla="*/ 15 h 227"/>
                    <a:gd name="T6" fmla="*/ 234 w 467"/>
                    <a:gd name="T7" fmla="*/ 106 h 227"/>
                    <a:gd name="T8" fmla="*/ 7 w 467"/>
                    <a:gd name="T9" fmla="*/ 19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7" h="227">
                      <a:moveTo>
                        <a:pt x="7" y="197"/>
                      </a:moveTo>
                      <a:cubicBezTo>
                        <a:pt x="14" y="212"/>
                        <a:pt x="203" y="227"/>
                        <a:pt x="279" y="197"/>
                      </a:cubicBezTo>
                      <a:cubicBezTo>
                        <a:pt x="355" y="167"/>
                        <a:pt x="467" y="30"/>
                        <a:pt x="460" y="15"/>
                      </a:cubicBezTo>
                      <a:cubicBezTo>
                        <a:pt x="453" y="0"/>
                        <a:pt x="310" y="76"/>
                        <a:pt x="234" y="106"/>
                      </a:cubicBezTo>
                      <a:cubicBezTo>
                        <a:pt x="158" y="136"/>
                        <a:pt x="0" y="182"/>
                        <a:pt x="7" y="197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/>
                    </a:gs>
                    <a:gs pos="100000">
                      <a:srgbClr val="3399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26" name="Freeform 1126">
                  <a:extLst>
                    <a:ext uri="{FF2B5EF4-FFF2-40B4-BE49-F238E27FC236}">
                      <a16:creationId xmlns:a16="http://schemas.microsoft.com/office/drawing/2014/main" id="{657F35D8-2DF6-4B80-98FF-F9E9FCBC74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879613" flipH="1">
                  <a:off x="4601" y="2544"/>
                  <a:ext cx="318" cy="137"/>
                </a:xfrm>
                <a:custGeom>
                  <a:avLst/>
                  <a:gdLst>
                    <a:gd name="T0" fmla="*/ 7 w 467"/>
                    <a:gd name="T1" fmla="*/ 197 h 227"/>
                    <a:gd name="T2" fmla="*/ 279 w 467"/>
                    <a:gd name="T3" fmla="*/ 197 h 227"/>
                    <a:gd name="T4" fmla="*/ 460 w 467"/>
                    <a:gd name="T5" fmla="*/ 15 h 227"/>
                    <a:gd name="T6" fmla="*/ 234 w 467"/>
                    <a:gd name="T7" fmla="*/ 106 h 227"/>
                    <a:gd name="T8" fmla="*/ 7 w 467"/>
                    <a:gd name="T9" fmla="*/ 19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7" h="227">
                      <a:moveTo>
                        <a:pt x="7" y="197"/>
                      </a:moveTo>
                      <a:cubicBezTo>
                        <a:pt x="14" y="212"/>
                        <a:pt x="203" y="227"/>
                        <a:pt x="279" y="197"/>
                      </a:cubicBezTo>
                      <a:cubicBezTo>
                        <a:pt x="355" y="167"/>
                        <a:pt x="467" y="30"/>
                        <a:pt x="460" y="15"/>
                      </a:cubicBezTo>
                      <a:cubicBezTo>
                        <a:pt x="453" y="0"/>
                        <a:pt x="310" y="76"/>
                        <a:pt x="234" y="106"/>
                      </a:cubicBezTo>
                      <a:cubicBezTo>
                        <a:pt x="158" y="136"/>
                        <a:pt x="0" y="182"/>
                        <a:pt x="7" y="197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/>
                    </a:gs>
                    <a:gs pos="100000">
                      <a:srgbClr val="3399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327" name="Group 1127">
                <a:extLst>
                  <a:ext uri="{FF2B5EF4-FFF2-40B4-BE49-F238E27FC236}">
                    <a16:creationId xmlns:a16="http://schemas.microsoft.com/office/drawing/2014/main" id="{27FFA8F2-1A70-4168-9768-F4C662E19B7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29" y="2750"/>
                <a:ext cx="182" cy="680"/>
                <a:chOff x="3029" y="2750"/>
                <a:chExt cx="545" cy="680"/>
              </a:xfrm>
            </p:grpSpPr>
            <p:sp>
              <p:nvSpPr>
                <p:cNvPr id="52328" name="Freeform 1128">
                  <a:extLst>
                    <a:ext uri="{FF2B5EF4-FFF2-40B4-BE49-F238E27FC236}">
                      <a16:creationId xmlns:a16="http://schemas.microsoft.com/office/drawing/2014/main" id="{00ADCCD9-D953-47A4-AD12-8DAC3CA51C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1446852">
                  <a:off x="3029" y="3067"/>
                  <a:ext cx="544" cy="227"/>
                </a:xfrm>
                <a:custGeom>
                  <a:avLst/>
                  <a:gdLst>
                    <a:gd name="T0" fmla="*/ 7 w 467"/>
                    <a:gd name="T1" fmla="*/ 197 h 227"/>
                    <a:gd name="T2" fmla="*/ 279 w 467"/>
                    <a:gd name="T3" fmla="*/ 197 h 227"/>
                    <a:gd name="T4" fmla="*/ 460 w 467"/>
                    <a:gd name="T5" fmla="*/ 15 h 227"/>
                    <a:gd name="T6" fmla="*/ 234 w 467"/>
                    <a:gd name="T7" fmla="*/ 106 h 227"/>
                    <a:gd name="T8" fmla="*/ 7 w 467"/>
                    <a:gd name="T9" fmla="*/ 19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7" h="227">
                      <a:moveTo>
                        <a:pt x="7" y="197"/>
                      </a:moveTo>
                      <a:cubicBezTo>
                        <a:pt x="14" y="212"/>
                        <a:pt x="203" y="227"/>
                        <a:pt x="279" y="197"/>
                      </a:cubicBezTo>
                      <a:cubicBezTo>
                        <a:pt x="355" y="167"/>
                        <a:pt x="467" y="30"/>
                        <a:pt x="460" y="15"/>
                      </a:cubicBezTo>
                      <a:cubicBezTo>
                        <a:pt x="453" y="0"/>
                        <a:pt x="310" y="76"/>
                        <a:pt x="234" y="106"/>
                      </a:cubicBezTo>
                      <a:cubicBezTo>
                        <a:pt x="158" y="136"/>
                        <a:pt x="0" y="182"/>
                        <a:pt x="7" y="197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/>
                    </a:gs>
                    <a:gs pos="100000">
                      <a:srgbClr val="3399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29" name="Freeform 1129">
                  <a:extLst>
                    <a:ext uri="{FF2B5EF4-FFF2-40B4-BE49-F238E27FC236}">
                      <a16:creationId xmlns:a16="http://schemas.microsoft.com/office/drawing/2014/main" id="{B98A6A77-72B5-4E72-A45B-143F13459F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1456354">
                  <a:off x="3120" y="3203"/>
                  <a:ext cx="409" cy="227"/>
                </a:xfrm>
                <a:custGeom>
                  <a:avLst/>
                  <a:gdLst>
                    <a:gd name="T0" fmla="*/ 7 w 467"/>
                    <a:gd name="T1" fmla="*/ 197 h 227"/>
                    <a:gd name="T2" fmla="*/ 279 w 467"/>
                    <a:gd name="T3" fmla="*/ 197 h 227"/>
                    <a:gd name="T4" fmla="*/ 460 w 467"/>
                    <a:gd name="T5" fmla="*/ 15 h 227"/>
                    <a:gd name="T6" fmla="*/ 234 w 467"/>
                    <a:gd name="T7" fmla="*/ 106 h 227"/>
                    <a:gd name="T8" fmla="*/ 7 w 467"/>
                    <a:gd name="T9" fmla="*/ 19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7" h="227">
                      <a:moveTo>
                        <a:pt x="7" y="197"/>
                      </a:moveTo>
                      <a:cubicBezTo>
                        <a:pt x="14" y="212"/>
                        <a:pt x="203" y="227"/>
                        <a:pt x="279" y="197"/>
                      </a:cubicBezTo>
                      <a:cubicBezTo>
                        <a:pt x="355" y="167"/>
                        <a:pt x="467" y="30"/>
                        <a:pt x="460" y="15"/>
                      </a:cubicBezTo>
                      <a:cubicBezTo>
                        <a:pt x="453" y="0"/>
                        <a:pt x="310" y="76"/>
                        <a:pt x="234" y="106"/>
                      </a:cubicBezTo>
                      <a:cubicBezTo>
                        <a:pt x="158" y="136"/>
                        <a:pt x="0" y="182"/>
                        <a:pt x="7" y="197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/>
                    </a:gs>
                    <a:gs pos="100000">
                      <a:srgbClr val="3399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30" name="Freeform 1130">
                  <a:extLst>
                    <a:ext uri="{FF2B5EF4-FFF2-40B4-BE49-F238E27FC236}">
                      <a16:creationId xmlns:a16="http://schemas.microsoft.com/office/drawing/2014/main" id="{2755F127-7815-45E8-8516-9FE7A0C4C9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1045353">
                  <a:off x="3120" y="2750"/>
                  <a:ext cx="454" cy="272"/>
                </a:xfrm>
                <a:custGeom>
                  <a:avLst/>
                  <a:gdLst>
                    <a:gd name="T0" fmla="*/ 7 w 467"/>
                    <a:gd name="T1" fmla="*/ 197 h 227"/>
                    <a:gd name="T2" fmla="*/ 279 w 467"/>
                    <a:gd name="T3" fmla="*/ 197 h 227"/>
                    <a:gd name="T4" fmla="*/ 460 w 467"/>
                    <a:gd name="T5" fmla="*/ 15 h 227"/>
                    <a:gd name="T6" fmla="*/ 234 w 467"/>
                    <a:gd name="T7" fmla="*/ 106 h 227"/>
                    <a:gd name="T8" fmla="*/ 7 w 467"/>
                    <a:gd name="T9" fmla="*/ 19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7" h="227">
                      <a:moveTo>
                        <a:pt x="7" y="197"/>
                      </a:moveTo>
                      <a:cubicBezTo>
                        <a:pt x="14" y="212"/>
                        <a:pt x="203" y="227"/>
                        <a:pt x="279" y="197"/>
                      </a:cubicBezTo>
                      <a:cubicBezTo>
                        <a:pt x="355" y="167"/>
                        <a:pt x="467" y="30"/>
                        <a:pt x="460" y="15"/>
                      </a:cubicBezTo>
                      <a:cubicBezTo>
                        <a:pt x="453" y="0"/>
                        <a:pt x="310" y="76"/>
                        <a:pt x="234" y="106"/>
                      </a:cubicBezTo>
                      <a:cubicBezTo>
                        <a:pt x="158" y="136"/>
                        <a:pt x="0" y="182"/>
                        <a:pt x="7" y="197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/>
                    </a:gs>
                    <a:gs pos="100000">
                      <a:srgbClr val="3399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331" name="Group 1131">
                <a:extLst>
                  <a:ext uri="{FF2B5EF4-FFF2-40B4-BE49-F238E27FC236}">
                    <a16:creationId xmlns:a16="http://schemas.microsoft.com/office/drawing/2014/main" id="{8D7A4639-CC42-401B-A9E8-8A70C410B2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2802" y="2205"/>
                <a:ext cx="363" cy="680"/>
                <a:chOff x="3029" y="2750"/>
                <a:chExt cx="545" cy="680"/>
              </a:xfrm>
            </p:grpSpPr>
            <p:sp>
              <p:nvSpPr>
                <p:cNvPr id="52332" name="Freeform 1132">
                  <a:extLst>
                    <a:ext uri="{FF2B5EF4-FFF2-40B4-BE49-F238E27FC236}">
                      <a16:creationId xmlns:a16="http://schemas.microsoft.com/office/drawing/2014/main" id="{7FBB5464-A6C2-4739-9620-B220F66838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1446852">
                  <a:off x="3029" y="3067"/>
                  <a:ext cx="544" cy="227"/>
                </a:xfrm>
                <a:custGeom>
                  <a:avLst/>
                  <a:gdLst>
                    <a:gd name="T0" fmla="*/ 7 w 467"/>
                    <a:gd name="T1" fmla="*/ 197 h 227"/>
                    <a:gd name="T2" fmla="*/ 279 w 467"/>
                    <a:gd name="T3" fmla="*/ 197 h 227"/>
                    <a:gd name="T4" fmla="*/ 460 w 467"/>
                    <a:gd name="T5" fmla="*/ 15 h 227"/>
                    <a:gd name="T6" fmla="*/ 234 w 467"/>
                    <a:gd name="T7" fmla="*/ 106 h 227"/>
                    <a:gd name="T8" fmla="*/ 7 w 467"/>
                    <a:gd name="T9" fmla="*/ 19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7" h="227">
                      <a:moveTo>
                        <a:pt x="7" y="197"/>
                      </a:moveTo>
                      <a:cubicBezTo>
                        <a:pt x="14" y="212"/>
                        <a:pt x="203" y="227"/>
                        <a:pt x="279" y="197"/>
                      </a:cubicBezTo>
                      <a:cubicBezTo>
                        <a:pt x="355" y="167"/>
                        <a:pt x="467" y="30"/>
                        <a:pt x="460" y="15"/>
                      </a:cubicBezTo>
                      <a:cubicBezTo>
                        <a:pt x="453" y="0"/>
                        <a:pt x="310" y="76"/>
                        <a:pt x="234" y="106"/>
                      </a:cubicBezTo>
                      <a:cubicBezTo>
                        <a:pt x="158" y="136"/>
                        <a:pt x="0" y="182"/>
                        <a:pt x="7" y="197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/>
                    </a:gs>
                    <a:gs pos="100000">
                      <a:srgbClr val="3399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33" name="Freeform 1133">
                  <a:extLst>
                    <a:ext uri="{FF2B5EF4-FFF2-40B4-BE49-F238E27FC236}">
                      <a16:creationId xmlns:a16="http://schemas.microsoft.com/office/drawing/2014/main" id="{C959A949-9C27-46F1-8E84-E35592CF4D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1456354">
                  <a:off x="3120" y="3203"/>
                  <a:ext cx="409" cy="227"/>
                </a:xfrm>
                <a:custGeom>
                  <a:avLst/>
                  <a:gdLst>
                    <a:gd name="T0" fmla="*/ 7 w 467"/>
                    <a:gd name="T1" fmla="*/ 197 h 227"/>
                    <a:gd name="T2" fmla="*/ 279 w 467"/>
                    <a:gd name="T3" fmla="*/ 197 h 227"/>
                    <a:gd name="T4" fmla="*/ 460 w 467"/>
                    <a:gd name="T5" fmla="*/ 15 h 227"/>
                    <a:gd name="T6" fmla="*/ 234 w 467"/>
                    <a:gd name="T7" fmla="*/ 106 h 227"/>
                    <a:gd name="T8" fmla="*/ 7 w 467"/>
                    <a:gd name="T9" fmla="*/ 19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7" h="227">
                      <a:moveTo>
                        <a:pt x="7" y="197"/>
                      </a:moveTo>
                      <a:cubicBezTo>
                        <a:pt x="14" y="212"/>
                        <a:pt x="203" y="227"/>
                        <a:pt x="279" y="197"/>
                      </a:cubicBezTo>
                      <a:cubicBezTo>
                        <a:pt x="355" y="167"/>
                        <a:pt x="467" y="30"/>
                        <a:pt x="460" y="15"/>
                      </a:cubicBezTo>
                      <a:cubicBezTo>
                        <a:pt x="453" y="0"/>
                        <a:pt x="310" y="76"/>
                        <a:pt x="234" y="106"/>
                      </a:cubicBezTo>
                      <a:cubicBezTo>
                        <a:pt x="158" y="136"/>
                        <a:pt x="0" y="182"/>
                        <a:pt x="7" y="197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/>
                    </a:gs>
                    <a:gs pos="100000">
                      <a:srgbClr val="3399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34" name="Freeform 1134">
                  <a:extLst>
                    <a:ext uri="{FF2B5EF4-FFF2-40B4-BE49-F238E27FC236}">
                      <a16:creationId xmlns:a16="http://schemas.microsoft.com/office/drawing/2014/main" id="{693831C0-80B6-4484-9A71-9FBE4B57A7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1045353">
                  <a:off x="3120" y="2750"/>
                  <a:ext cx="454" cy="272"/>
                </a:xfrm>
                <a:custGeom>
                  <a:avLst/>
                  <a:gdLst>
                    <a:gd name="T0" fmla="*/ 7 w 467"/>
                    <a:gd name="T1" fmla="*/ 197 h 227"/>
                    <a:gd name="T2" fmla="*/ 279 w 467"/>
                    <a:gd name="T3" fmla="*/ 197 h 227"/>
                    <a:gd name="T4" fmla="*/ 460 w 467"/>
                    <a:gd name="T5" fmla="*/ 15 h 227"/>
                    <a:gd name="T6" fmla="*/ 234 w 467"/>
                    <a:gd name="T7" fmla="*/ 106 h 227"/>
                    <a:gd name="T8" fmla="*/ 7 w 467"/>
                    <a:gd name="T9" fmla="*/ 19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7" h="227">
                      <a:moveTo>
                        <a:pt x="7" y="197"/>
                      </a:moveTo>
                      <a:cubicBezTo>
                        <a:pt x="14" y="212"/>
                        <a:pt x="203" y="227"/>
                        <a:pt x="279" y="197"/>
                      </a:cubicBezTo>
                      <a:cubicBezTo>
                        <a:pt x="355" y="167"/>
                        <a:pt x="467" y="30"/>
                        <a:pt x="460" y="15"/>
                      </a:cubicBezTo>
                      <a:cubicBezTo>
                        <a:pt x="453" y="0"/>
                        <a:pt x="310" y="76"/>
                        <a:pt x="234" y="106"/>
                      </a:cubicBezTo>
                      <a:cubicBezTo>
                        <a:pt x="158" y="136"/>
                        <a:pt x="0" y="182"/>
                        <a:pt x="7" y="197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/>
                    </a:gs>
                    <a:gs pos="100000">
                      <a:srgbClr val="3399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335" name="Group 1135">
                <a:extLst>
                  <a:ext uri="{FF2B5EF4-FFF2-40B4-BE49-F238E27FC236}">
                    <a16:creationId xmlns:a16="http://schemas.microsoft.com/office/drawing/2014/main" id="{03243839-D3D3-4DE3-8980-0F3F621CF3F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12" y="1888"/>
                <a:ext cx="726" cy="1995"/>
                <a:chOff x="2621" y="1888"/>
                <a:chExt cx="1194" cy="1995"/>
              </a:xfrm>
            </p:grpSpPr>
            <p:sp>
              <p:nvSpPr>
                <p:cNvPr id="52336" name="Freeform 1136">
                  <a:extLst>
                    <a:ext uri="{FF2B5EF4-FFF2-40B4-BE49-F238E27FC236}">
                      <a16:creationId xmlns:a16="http://schemas.microsoft.com/office/drawing/2014/main" id="{7C9807D2-A0EE-4931-8E75-570C477B2A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65" y="3339"/>
                  <a:ext cx="544" cy="227"/>
                </a:xfrm>
                <a:custGeom>
                  <a:avLst/>
                  <a:gdLst>
                    <a:gd name="T0" fmla="*/ 7 w 467"/>
                    <a:gd name="T1" fmla="*/ 197 h 227"/>
                    <a:gd name="T2" fmla="*/ 279 w 467"/>
                    <a:gd name="T3" fmla="*/ 197 h 227"/>
                    <a:gd name="T4" fmla="*/ 460 w 467"/>
                    <a:gd name="T5" fmla="*/ 15 h 227"/>
                    <a:gd name="T6" fmla="*/ 234 w 467"/>
                    <a:gd name="T7" fmla="*/ 106 h 227"/>
                    <a:gd name="T8" fmla="*/ 7 w 467"/>
                    <a:gd name="T9" fmla="*/ 19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7" h="227">
                      <a:moveTo>
                        <a:pt x="7" y="197"/>
                      </a:moveTo>
                      <a:cubicBezTo>
                        <a:pt x="14" y="212"/>
                        <a:pt x="203" y="227"/>
                        <a:pt x="279" y="197"/>
                      </a:cubicBezTo>
                      <a:cubicBezTo>
                        <a:pt x="355" y="167"/>
                        <a:pt x="467" y="30"/>
                        <a:pt x="460" y="15"/>
                      </a:cubicBezTo>
                      <a:cubicBezTo>
                        <a:pt x="453" y="0"/>
                        <a:pt x="310" y="76"/>
                        <a:pt x="234" y="106"/>
                      </a:cubicBezTo>
                      <a:cubicBezTo>
                        <a:pt x="158" y="136"/>
                        <a:pt x="0" y="182"/>
                        <a:pt x="7" y="197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/>
                    </a:gs>
                    <a:gs pos="100000">
                      <a:srgbClr val="3399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37" name="Freeform 1137">
                  <a:extLst>
                    <a:ext uri="{FF2B5EF4-FFF2-40B4-BE49-F238E27FC236}">
                      <a16:creationId xmlns:a16="http://schemas.microsoft.com/office/drawing/2014/main" id="{62034A39-D7D6-402F-81A3-904FDD8B4C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621" y="3611"/>
                  <a:ext cx="544" cy="227"/>
                </a:xfrm>
                <a:custGeom>
                  <a:avLst/>
                  <a:gdLst>
                    <a:gd name="T0" fmla="*/ 7 w 467"/>
                    <a:gd name="T1" fmla="*/ 197 h 227"/>
                    <a:gd name="T2" fmla="*/ 279 w 467"/>
                    <a:gd name="T3" fmla="*/ 197 h 227"/>
                    <a:gd name="T4" fmla="*/ 460 w 467"/>
                    <a:gd name="T5" fmla="*/ 15 h 227"/>
                    <a:gd name="T6" fmla="*/ 234 w 467"/>
                    <a:gd name="T7" fmla="*/ 106 h 227"/>
                    <a:gd name="T8" fmla="*/ 7 w 467"/>
                    <a:gd name="T9" fmla="*/ 19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7" h="227">
                      <a:moveTo>
                        <a:pt x="7" y="197"/>
                      </a:moveTo>
                      <a:cubicBezTo>
                        <a:pt x="14" y="212"/>
                        <a:pt x="203" y="227"/>
                        <a:pt x="279" y="197"/>
                      </a:cubicBezTo>
                      <a:cubicBezTo>
                        <a:pt x="355" y="167"/>
                        <a:pt x="467" y="30"/>
                        <a:pt x="460" y="15"/>
                      </a:cubicBezTo>
                      <a:cubicBezTo>
                        <a:pt x="453" y="0"/>
                        <a:pt x="310" y="76"/>
                        <a:pt x="234" y="106"/>
                      </a:cubicBezTo>
                      <a:cubicBezTo>
                        <a:pt x="158" y="136"/>
                        <a:pt x="0" y="182"/>
                        <a:pt x="7" y="197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/>
                    </a:gs>
                    <a:gs pos="100000">
                      <a:srgbClr val="3399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38" name="Freeform 1138">
                  <a:extLst>
                    <a:ext uri="{FF2B5EF4-FFF2-40B4-BE49-F238E27FC236}">
                      <a16:creationId xmlns:a16="http://schemas.microsoft.com/office/drawing/2014/main" id="{54C1428D-0C22-49F5-B0FA-29B21C4722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56" y="3475"/>
                  <a:ext cx="409" cy="227"/>
                </a:xfrm>
                <a:custGeom>
                  <a:avLst/>
                  <a:gdLst>
                    <a:gd name="T0" fmla="*/ 7 w 467"/>
                    <a:gd name="T1" fmla="*/ 197 h 227"/>
                    <a:gd name="T2" fmla="*/ 279 w 467"/>
                    <a:gd name="T3" fmla="*/ 197 h 227"/>
                    <a:gd name="T4" fmla="*/ 460 w 467"/>
                    <a:gd name="T5" fmla="*/ 15 h 227"/>
                    <a:gd name="T6" fmla="*/ 234 w 467"/>
                    <a:gd name="T7" fmla="*/ 106 h 227"/>
                    <a:gd name="T8" fmla="*/ 7 w 467"/>
                    <a:gd name="T9" fmla="*/ 19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7" h="227">
                      <a:moveTo>
                        <a:pt x="7" y="197"/>
                      </a:moveTo>
                      <a:cubicBezTo>
                        <a:pt x="14" y="212"/>
                        <a:pt x="203" y="227"/>
                        <a:pt x="279" y="197"/>
                      </a:cubicBezTo>
                      <a:cubicBezTo>
                        <a:pt x="355" y="167"/>
                        <a:pt x="467" y="30"/>
                        <a:pt x="460" y="15"/>
                      </a:cubicBezTo>
                      <a:cubicBezTo>
                        <a:pt x="453" y="0"/>
                        <a:pt x="310" y="76"/>
                        <a:pt x="234" y="106"/>
                      </a:cubicBezTo>
                      <a:cubicBezTo>
                        <a:pt x="158" y="136"/>
                        <a:pt x="0" y="182"/>
                        <a:pt x="7" y="197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/>
                    </a:gs>
                    <a:gs pos="100000">
                      <a:srgbClr val="3399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39" name="Freeform 1139">
                  <a:extLst>
                    <a:ext uri="{FF2B5EF4-FFF2-40B4-BE49-F238E27FC236}">
                      <a16:creationId xmlns:a16="http://schemas.microsoft.com/office/drawing/2014/main" id="{D9C1E327-81DF-4659-AB10-70D930E1DD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802" y="3475"/>
                  <a:ext cx="409" cy="227"/>
                </a:xfrm>
                <a:custGeom>
                  <a:avLst/>
                  <a:gdLst>
                    <a:gd name="T0" fmla="*/ 7 w 467"/>
                    <a:gd name="T1" fmla="*/ 197 h 227"/>
                    <a:gd name="T2" fmla="*/ 279 w 467"/>
                    <a:gd name="T3" fmla="*/ 197 h 227"/>
                    <a:gd name="T4" fmla="*/ 460 w 467"/>
                    <a:gd name="T5" fmla="*/ 15 h 227"/>
                    <a:gd name="T6" fmla="*/ 234 w 467"/>
                    <a:gd name="T7" fmla="*/ 106 h 227"/>
                    <a:gd name="T8" fmla="*/ 7 w 467"/>
                    <a:gd name="T9" fmla="*/ 19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7" h="227">
                      <a:moveTo>
                        <a:pt x="7" y="197"/>
                      </a:moveTo>
                      <a:cubicBezTo>
                        <a:pt x="14" y="212"/>
                        <a:pt x="203" y="227"/>
                        <a:pt x="279" y="197"/>
                      </a:cubicBezTo>
                      <a:cubicBezTo>
                        <a:pt x="355" y="167"/>
                        <a:pt x="467" y="30"/>
                        <a:pt x="460" y="15"/>
                      </a:cubicBezTo>
                      <a:cubicBezTo>
                        <a:pt x="453" y="0"/>
                        <a:pt x="310" y="76"/>
                        <a:pt x="234" y="106"/>
                      </a:cubicBezTo>
                      <a:cubicBezTo>
                        <a:pt x="158" y="136"/>
                        <a:pt x="0" y="182"/>
                        <a:pt x="7" y="197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/>
                    </a:gs>
                    <a:gs pos="100000">
                      <a:srgbClr val="3399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40" name="Freeform 1140">
                  <a:extLst>
                    <a:ext uri="{FF2B5EF4-FFF2-40B4-BE49-F238E27FC236}">
                      <a16:creationId xmlns:a16="http://schemas.microsoft.com/office/drawing/2014/main" id="{8BA0D299-812A-485E-B01E-0D738B85EA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1129482">
                  <a:off x="3211" y="1933"/>
                  <a:ext cx="272" cy="91"/>
                </a:xfrm>
                <a:custGeom>
                  <a:avLst/>
                  <a:gdLst>
                    <a:gd name="T0" fmla="*/ 75 w 483"/>
                    <a:gd name="T1" fmla="*/ 113 h 182"/>
                    <a:gd name="T2" fmla="*/ 256 w 483"/>
                    <a:gd name="T3" fmla="*/ 23 h 182"/>
                    <a:gd name="T4" fmla="*/ 483 w 483"/>
                    <a:gd name="T5" fmla="*/ 23 h 182"/>
                    <a:gd name="T6" fmla="*/ 256 w 483"/>
                    <a:gd name="T7" fmla="*/ 159 h 182"/>
                    <a:gd name="T8" fmla="*/ 30 w 483"/>
                    <a:gd name="T9" fmla="*/ 159 h 182"/>
                    <a:gd name="T10" fmla="*/ 75 w 483"/>
                    <a:gd name="T11" fmla="*/ 113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83" h="182">
                      <a:moveTo>
                        <a:pt x="75" y="113"/>
                      </a:moveTo>
                      <a:cubicBezTo>
                        <a:pt x="112" y="90"/>
                        <a:pt x="188" y="38"/>
                        <a:pt x="256" y="23"/>
                      </a:cubicBezTo>
                      <a:cubicBezTo>
                        <a:pt x="324" y="8"/>
                        <a:pt x="483" y="0"/>
                        <a:pt x="483" y="23"/>
                      </a:cubicBezTo>
                      <a:cubicBezTo>
                        <a:pt x="483" y="46"/>
                        <a:pt x="331" y="136"/>
                        <a:pt x="256" y="159"/>
                      </a:cubicBezTo>
                      <a:cubicBezTo>
                        <a:pt x="181" y="182"/>
                        <a:pt x="60" y="167"/>
                        <a:pt x="30" y="159"/>
                      </a:cubicBezTo>
                      <a:cubicBezTo>
                        <a:pt x="0" y="151"/>
                        <a:pt x="38" y="136"/>
                        <a:pt x="75" y="11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41" name="Freeform 1141">
                  <a:extLst>
                    <a:ext uri="{FF2B5EF4-FFF2-40B4-BE49-F238E27FC236}">
                      <a16:creationId xmlns:a16="http://schemas.microsoft.com/office/drawing/2014/main" id="{B0F0F32A-5CF3-42F7-B560-976C90C30F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657594">
                  <a:off x="3210" y="2382"/>
                  <a:ext cx="408" cy="136"/>
                </a:xfrm>
                <a:custGeom>
                  <a:avLst/>
                  <a:gdLst>
                    <a:gd name="T0" fmla="*/ 75 w 483"/>
                    <a:gd name="T1" fmla="*/ 113 h 182"/>
                    <a:gd name="T2" fmla="*/ 256 w 483"/>
                    <a:gd name="T3" fmla="*/ 23 h 182"/>
                    <a:gd name="T4" fmla="*/ 483 w 483"/>
                    <a:gd name="T5" fmla="*/ 23 h 182"/>
                    <a:gd name="T6" fmla="*/ 256 w 483"/>
                    <a:gd name="T7" fmla="*/ 159 h 182"/>
                    <a:gd name="T8" fmla="*/ 30 w 483"/>
                    <a:gd name="T9" fmla="*/ 159 h 182"/>
                    <a:gd name="T10" fmla="*/ 75 w 483"/>
                    <a:gd name="T11" fmla="*/ 113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83" h="182">
                      <a:moveTo>
                        <a:pt x="75" y="113"/>
                      </a:moveTo>
                      <a:cubicBezTo>
                        <a:pt x="112" y="90"/>
                        <a:pt x="188" y="38"/>
                        <a:pt x="256" y="23"/>
                      </a:cubicBezTo>
                      <a:cubicBezTo>
                        <a:pt x="324" y="8"/>
                        <a:pt x="483" y="0"/>
                        <a:pt x="483" y="23"/>
                      </a:cubicBezTo>
                      <a:cubicBezTo>
                        <a:pt x="483" y="46"/>
                        <a:pt x="331" y="136"/>
                        <a:pt x="256" y="159"/>
                      </a:cubicBezTo>
                      <a:cubicBezTo>
                        <a:pt x="181" y="182"/>
                        <a:pt x="60" y="167"/>
                        <a:pt x="30" y="159"/>
                      </a:cubicBezTo>
                      <a:cubicBezTo>
                        <a:pt x="0" y="151"/>
                        <a:pt x="38" y="136"/>
                        <a:pt x="75" y="11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42" name="Freeform 1142">
                  <a:extLst>
                    <a:ext uri="{FF2B5EF4-FFF2-40B4-BE49-F238E27FC236}">
                      <a16:creationId xmlns:a16="http://schemas.microsoft.com/office/drawing/2014/main" id="{4ED17008-33DB-4E13-ACFD-EF7BCDECCD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11" y="2024"/>
                  <a:ext cx="363" cy="136"/>
                </a:xfrm>
                <a:custGeom>
                  <a:avLst/>
                  <a:gdLst>
                    <a:gd name="T0" fmla="*/ 75 w 483"/>
                    <a:gd name="T1" fmla="*/ 113 h 182"/>
                    <a:gd name="T2" fmla="*/ 256 w 483"/>
                    <a:gd name="T3" fmla="*/ 23 h 182"/>
                    <a:gd name="T4" fmla="*/ 483 w 483"/>
                    <a:gd name="T5" fmla="*/ 23 h 182"/>
                    <a:gd name="T6" fmla="*/ 256 w 483"/>
                    <a:gd name="T7" fmla="*/ 159 h 182"/>
                    <a:gd name="T8" fmla="*/ 30 w 483"/>
                    <a:gd name="T9" fmla="*/ 159 h 182"/>
                    <a:gd name="T10" fmla="*/ 75 w 483"/>
                    <a:gd name="T11" fmla="*/ 113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83" h="182">
                      <a:moveTo>
                        <a:pt x="75" y="113"/>
                      </a:moveTo>
                      <a:cubicBezTo>
                        <a:pt x="112" y="90"/>
                        <a:pt x="188" y="38"/>
                        <a:pt x="256" y="23"/>
                      </a:cubicBezTo>
                      <a:cubicBezTo>
                        <a:pt x="324" y="8"/>
                        <a:pt x="483" y="0"/>
                        <a:pt x="483" y="23"/>
                      </a:cubicBezTo>
                      <a:cubicBezTo>
                        <a:pt x="483" y="46"/>
                        <a:pt x="331" y="136"/>
                        <a:pt x="256" y="159"/>
                      </a:cubicBezTo>
                      <a:cubicBezTo>
                        <a:pt x="181" y="182"/>
                        <a:pt x="60" y="167"/>
                        <a:pt x="30" y="159"/>
                      </a:cubicBezTo>
                      <a:cubicBezTo>
                        <a:pt x="0" y="151"/>
                        <a:pt x="38" y="136"/>
                        <a:pt x="75" y="11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43" name="Freeform 1143">
                  <a:extLst>
                    <a:ext uri="{FF2B5EF4-FFF2-40B4-BE49-F238E27FC236}">
                      <a16:creationId xmlns:a16="http://schemas.microsoft.com/office/drawing/2014/main" id="{CC563E67-05B2-4C37-A9F1-1F1D14F412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402590">
                  <a:off x="3211" y="3611"/>
                  <a:ext cx="604" cy="272"/>
                </a:xfrm>
                <a:custGeom>
                  <a:avLst/>
                  <a:gdLst>
                    <a:gd name="T0" fmla="*/ 7 w 467"/>
                    <a:gd name="T1" fmla="*/ 197 h 227"/>
                    <a:gd name="T2" fmla="*/ 279 w 467"/>
                    <a:gd name="T3" fmla="*/ 197 h 227"/>
                    <a:gd name="T4" fmla="*/ 460 w 467"/>
                    <a:gd name="T5" fmla="*/ 15 h 227"/>
                    <a:gd name="T6" fmla="*/ 234 w 467"/>
                    <a:gd name="T7" fmla="*/ 106 h 227"/>
                    <a:gd name="T8" fmla="*/ 7 w 467"/>
                    <a:gd name="T9" fmla="*/ 19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7" h="227">
                      <a:moveTo>
                        <a:pt x="7" y="197"/>
                      </a:moveTo>
                      <a:cubicBezTo>
                        <a:pt x="14" y="212"/>
                        <a:pt x="203" y="227"/>
                        <a:pt x="279" y="197"/>
                      </a:cubicBezTo>
                      <a:cubicBezTo>
                        <a:pt x="355" y="167"/>
                        <a:pt x="467" y="30"/>
                        <a:pt x="460" y="15"/>
                      </a:cubicBezTo>
                      <a:cubicBezTo>
                        <a:pt x="453" y="0"/>
                        <a:pt x="310" y="76"/>
                        <a:pt x="234" y="106"/>
                      </a:cubicBezTo>
                      <a:cubicBezTo>
                        <a:pt x="158" y="136"/>
                        <a:pt x="0" y="182"/>
                        <a:pt x="7" y="197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/>
                    </a:gs>
                    <a:gs pos="100000">
                      <a:srgbClr val="3399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44" name="Freeform 1144">
                  <a:extLst>
                    <a:ext uri="{FF2B5EF4-FFF2-40B4-BE49-F238E27FC236}">
                      <a16:creationId xmlns:a16="http://schemas.microsoft.com/office/drawing/2014/main" id="{AE728B08-72C9-4C02-864E-13E947F473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402590">
                  <a:off x="3256" y="3022"/>
                  <a:ext cx="454" cy="272"/>
                </a:xfrm>
                <a:custGeom>
                  <a:avLst/>
                  <a:gdLst>
                    <a:gd name="T0" fmla="*/ 7 w 467"/>
                    <a:gd name="T1" fmla="*/ 197 h 227"/>
                    <a:gd name="T2" fmla="*/ 279 w 467"/>
                    <a:gd name="T3" fmla="*/ 197 h 227"/>
                    <a:gd name="T4" fmla="*/ 460 w 467"/>
                    <a:gd name="T5" fmla="*/ 15 h 227"/>
                    <a:gd name="T6" fmla="*/ 234 w 467"/>
                    <a:gd name="T7" fmla="*/ 106 h 227"/>
                    <a:gd name="T8" fmla="*/ 7 w 467"/>
                    <a:gd name="T9" fmla="*/ 19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7" h="227">
                      <a:moveTo>
                        <a:pt x="7" y="197"/>
                      </a:moveTo>
                      <a:cubicBezTo>
                        <a:pt x="14" y="212"/>
                        <a:pt x="203" y="227"/>
                        <a:pt x="279" y="197"/>
                      </a:cubicBezTo>
                      <a:cubicBezTo>
                        <a:pt x="355" y="167"/>
                        <a:pt x="467" y="30"/>
                        <a:pt x="460" y="15"/>
                      </a:cubicBezTo>
                      <a:cubicBezTo>
                        <a:pt x="453" y="0"/>
                        <a:pt x="310" y="76"/>
                        <a:pt x="234" y="106"/>
                      </a:cubicBezTo>
                      <a:cubicBezTo>
                        <a:pt x="158" y="136"/>
                        <a:pt x="0" y="182"/>
                        <a:pt x="7" y="197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/>
                    </a:gs>
                    <a:gs pos="100000">
                      <a:srgbClr val="3399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45" name="Freeform 1145">
                  <a:extLst>
                    <a:ext uri="{FF2B5EF4-FFF2-40B4-BE49-F238E27FC236}">
                      <a16:creationId xmlns:a16="http://schemas.microsoft.com/office/drawing/2014/main" id="{9F6B8143-F465-41D7-8D10-519DAEAD8F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402590" flipH="1">
                  <a:off x="3075" y="1888"/>
                  <a:ext cx="136" cy="272"/>
                </a:xfrm>
                <a:custGeom>
                  <a:avLst/>
                  <a:gdLst>
                    <a:gd name="T0" fmla="*/ 7 w 467"/>
                    <a:gd name="T1" fmla="*/ 197 h 227"/>
                    <a:gd name="T2" fmla="*/ 279 w 467"/>
                    <a:gd name="T3" fmla="*/ 197 h 227"/>
                    <a:gd name="T4" fmla="*/ 460 w 467"/>
                    <a:gd name="T5" fmla="*/ 15 h 227"/>
                    <a:gd name="T6" fmla="*/ 234 w 467"/>
                    <a:gd name="T7" fmla="*/ 106 h 227"/>
                    <a:gd name="T8" fmla="*/ 7 w 467"/>
                    <a:gd name="T9" fmla="*/ 19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7" h="227">
                      <a:moveTo>
                        <a:pt x="7" y="197"/>
                      </a:moveTo>
                      <a:cubicBezTo>
                        <a:pt x="14" y="212"/>
                        <a:pt x="203" y="227"/>
                        <a:pt x="279" y="197"/>
                      </a:cubicBezTo>
                      <a:cubicBezTo>
                        <a:pt x="355" y="167"/>
                        <a:pt x="467" y="30"/>
                        <a:pt x="460" y="15"/>
                      </a:cubicBezTo>
                      <a:cubicBezTo>
                        <a:pt x="453" y="0"/>
                        <a:pt x="310" y="76"/>
                        <a:pt x="234" y="106"/>
                      </a:cubicBezTo>
                      <a:cubicBezTo>
                        <a:pt x="158" y="136"/>
                        <a:pt x="0" y="182"/>
                        <a:pt x="7" y="197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/>
                    </a:gs>
                    <a:gs pos="100000">
                      <a:srgbClr val="3399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46" name="Freeform 1146">
                  <a:extLst>
                    <a:ext uri="{FF2B5EF4-FFF2-40B4-BE49-F238E27FC236}">
                      <a16:creationId xmlns:a16="http://schemas.microsoft.com/office/drawing/2014/main" id="{5A06C4DC-6C08-4B70-A544-E2B0DF1BA9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57594" flipH="1">
                  <a:off x="2981" y="2532"/>
                  <a:ext cx="257" cy="106"/>
                </a:xfrm>
                <a:custGeom>
                  <a:avLst/>
                  <a:gdLst>
                    <a:gd name="T0" fmla="*/ 75 w 483"/>
                    <a:gd name="T1" fmla="*/ 113 h 182"/>
                    <a:gd name="T2" fmla="*/ 256 w 483"/>
                    <a:gd name="T3" fmla="*/ 23 h 182"/>
                    <a:gd name="T4" fmla="*/ 483 w 483"/>
                    <a:gd name="T5" fmla="*/ 23 h 182"/>
                    <a:gd name="T6" fmla="*/ 256 w 483"/>
                    <a:gd name="T7" fmla="*/ 159 h 182"/>
                    <a:gd name="T8" fmla="*/ 30 w 483"/>
                    <a:gd name="T9" fmla="*/ 159 h 182"/>
                    <a:gd name="T10" fmla="*/ 75 w 483"/>
                    <a:gd name="T11" fmla="*/ 113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83" h="182">
                      <a:moveTo>
                        <a:pt x="75" y="113"/>
                      </a:moveTo>
                      <a:cubicBezTo>
                        <a:pt x="112" y="90"/>
                        <a:pt x="188" y="38"/>
                        <a:pt x="256" y="23"/>
                      </a:cubicBezTo>
                      <a:cubicBezTo>
                        <a:pt x="324" y="8"/>
                        <a:pt x="483" y="0"/>
                        <a:pt x="483" y="23"/>
                      </a:cubicBezTo>
                      <a:cubicBezTo>
                        <a:pt x="483" y="46"/>
                        <a:pt x="331" y="136"/>
                        <a:pt x="256" y="159"/>
                      </a:cubicBezTo>
                      <a:cubicBezTo>
                        <a:pt x="181" y="182"/>
                        <a:pt x="60" y="167"/>
                        <a:pt x="30" y="159"/>
                      </a:cubicBezTo>
                      <a:cubicBezTo>
                        <a:pt x="0" y="151"/>
                        <a:pt x="38" y="136"/>
                        <a:pt x="75" y="11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47" name="Freeform 1147">
                  <a:extLst>
                    <a:ext uri="{FF2B5EF4-FFF2-40B4-BE49-F238E27FC236}">
                      <a16:creationId xmlns:a16="http://schemas.microsoft.com/office/drawing/2014/main" id="{9616321C-8D45-42EA-BEEA-B2C3201391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984" y="2160"/>
                  <a:ext cx="227" cy="136"/>
                </a:xfrm>
                <a:custGeom>
                  <a:avLst/>
                  <a:gdLst>
                    <a:gd name="T0" fmla="*/ 75 w 483"/>
                    <a:gd name="T1" fmla="*/ 113 h 182"/>
                    <a:gd name="T2" fmla="*/ 256 w 483"/>
                    <a:gd name="T3" fmla="*/ 23 h 182"/>
                    <a:gd name="T4" fmla="*/ 483 w 483"/>
                    <a:gd name="T5" fmla="*/ 23 h 182"/>
                    <a:gd name="T6" fmla="*/ 256 w 483"/>
                    <a:gd name="T7" fmla="*/ 159 h 182"/>
                    <a:gd name="T8" fmla="*/ 30 w 483"/>
                    <a:gd name="T9" fmla="*/ 159 h 182"/>
                    <a:gd name="T10" fmla="*/ 75 w 483"/>
                    <a:gd name="T11" fmla="*/ 113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83" h="182">
                      <a:moveTo>
                        <a:pt x="75" y="113"/>
                      </a:moveTo>
                      <a:cubicBezTo>
                        <a:pt x="112" y="90"/>
                        <a:pt x="188" y="38"/>
                        <a:pt x="256" y="23"/>
                      </a:cubicBezTo>
                      <a:cubicBezTo>
                        <a:pt x="324" y="8"/>
                        <a:pt x="483" y="0"/>
                        <a:pt x="483" y="23"/>
                      </a:cubicBezTo>
                      <a:cubicBezTo>
                        <a:pt x="483" y="46"/>
                        <a:pt x="331" y="136"/>
                        <a:pt x="256" y="159"/>
                      </a:cubicBezTo>
                      <a:cubicBezTo>
                        <a:pt x="181" y="182"/>
                        <a:pt x="60" y="167"/>
                        <a:pt x="30" y="159"/>
                      </a:cubicBezTo>
                      <a:cubicBezTo>
                        <a:pt x="0" y="151"/>
                        <a:pt x="38" y="136"/>
                        <a:pt x="75" y="11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48" name="Freeform 1148">
                  <a:extLst>
                    <a:ext uri="{FF2B5EF4-FFF2-40B4-BE49-F238E27FC236}">
                      <a16:creationId xmlns:a16="http://schemas.microsoft.com/office/drawing/2014/main" id="{B65E993F-F65F-480D-A997-886EEF1CD5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712" y="3203"/>
                  <a:ext cx="499" cy="227"/>
                </a:xfrm>
                <a:custGeom>
                  <a:avLst/>
                  <a:gdLst>
                    <a:gd name="T0" fmla="*/ 7 w 467"/>
                    <a:gd name="T1" fmla="*/ 197 h 227"/>
                    <a:gd name="T2" fmla="*/ 279 w 467"/>
                    <a:gd name="T3" fmla="*/ 197 h 227"/>
                    <a:gd name="T4" fmla="*/ 460 w 467"/>
                    <a:gd name="T5" fmla="*/ 15 h 227"/>
                    <a:gd name="T6" fmla="*/ 234 w 467"/>
                    <a:gd name="T7" fmla="*/ 106 h 227"/>
                    <a:gd name="T8" fmla="*/ 7 w 467"/>
                    <a:gd name="T9" fmla="*/ 19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7" h="227">
                      <a:moveTo>
                        <a:pt x="7" y="197"/>
                      </a:moveTo>
                      <a:cubicBezTo>
                        <a:pt x="14" y="212"/>
                        <a:pt x="203" y="227"/>
                        <a:pt x="279" y="197"/>
                      </a:cubicBezTo>
                      <a:cubicBezTo>
                        <a:pt x="355" y="167"/>
                        <a:pt x="467" y="30"/>
                        <a:pt x="460" y="15"/>
                      </a:cubicBezTo>
                      <a:cubicBezTo>
                        <a:pt x="453" y="0"/>
                        <a:pt x="310" y="76"/>
                        <a:pt x="234" y="106"/>
                      </a:cubicBezTo>
                      <a:cubicBezTo>
                        <a:pt x="158" y="136"/>
                        <a:pt x="0" y="182"/>
                        <a:pt x="7" y="197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/>
                    </a:gs>
                    <a:gs pos="100000">
                      <a:srgbClr val="3399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49" name="Freeform 1149">
                  <a:extLst>
                    <a:ext uri="{FF2B5EF4-FFF2-40B4-BE49-F238E27FC236}">
                      <a16:creationId xmlns:a16="http://schemas.microsoft.com/office/drawing/2014/main" id="{B6848130-A4DA-42AE-9738-A341B15625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879613" flipH="1">
                  <a:off x="2923" y="3496"/>
                  <a:ext cx="318" cy="137"/>
                </a:xfrm>
                <a:custGeom>
                  <a:avLst/>
                  <a:gdLst>
                    <a:gd name="T0" fmla="*/ 7 w 467"/>
                    <a:gd name="T1" fmla="*/ 197 h 227"/>
                    <a:gd name="T2" fmla="*/ 279 w 467"/>
                    <a:gd name="T3" fmla="*/ 197 h 227"/>
                    <a:gd name="T4" fmla="*/ 460 w 467"/>
                    <a:gd name="T5" fmla="*/ 15 h 227"/>
                    <a:gd name="T6" fmla="*/ 234 w 467"/>
                    <a:gd name="T7" fmla="*/ 106 h 227"/>
                    <a:gd name="T8" fmla="*/ 7 w 467"/>
                    <a:gd name="T9" fmla="*/ 19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7" h="227">
                      <a:moveTo>
                        <a:pt x="7" y="197"/>
                      </a:moveTo>
                      <a:cubicBezTo>
                        <a:pt x="14" y="212"/>
                        <a:pt x="203" y="227"/>
                        <a:pt x="279" y="197"/>
                      </a:cubicBezTo>
                      <a:cubicBezTo>
                        <a:pt x="355" y="167"/>
                        <a:pt x="467" y="30"/>
                        <a:pt x="460" y="15"/>
                      </a:cubicBezTo>
                      <a:cubicBezTo>
                        <a:pt x="453" y="0"/>
                        <a:pt x="310" y="76"/>
                        <a:pt x="234" y="106"/>
                      </a:cubicBezTo>
                      <a:cubicBezTo>
                        <a:pt x="158" y="136"/>
                        <a:pt x="0" y="182"/>
                        <a:pt x="7" y="197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/>
                    </a:gs>
                    <a:gs pos="100000">
                      <a:srgbClr val="3399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52350" name="Group 1150">
                  <a:extLst>
                    <a:ext uri="{FF2B5EF4-FFF2-40B4-BE49-F238E27FC236}">
                      <a16:creationId xmlns:a16="http://schemas.microsoft.com/office/drawing/2014/main" id="{752A4677-6199-4B87-BCCD-648F40B3251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2848" y="2205"/>
                  <a:ext cx="637" cy="750"/>
                  <a:chOff x="4025" y="1938"/>
                  <a:chExt cx="637" cy="750"/>
                </a:xfrm>
              </p:grpSpPr>
              <p:sp>
                <p:nvSpPr>
                  <p:cNvPr id="52351" name="Freeform 1151">
                    <a:extLst>
                      <a:ext uri="{FF2B5EF4-FFF2-40B4-BE49-F238E27FC236}">
                        <a16:creationId xmlns:a16="http://schemas.microsoft.com/office/drawing/2014/main" id="{9845B416-D5C0-45FA-9A33-37C8AB9EBB4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657594">
                    <a:off x="4254" y="2432"/>
                    <a:ext cx="408" cy="136"/>
                  </a:xfrm>
                  <a:custGeom>
                    <a:avLst/>
                    <a:gdLst>
                      <a:gd name="T0" fmla="*/ 75 w 483"/>
                      <a:gd name="T1" fmla="*/ 113 h 182"/>
                      <a:gd name="T2" fmla="*/ 256 w 483"/>
                      <a:gd name="T3" fmla="*/ 23 h 182"/>
                      <a:gd name="T4" fmla="*/ 483 w 483"/>
                      <a:gd name="T5" fmla="*/ 23 h 182"/>
                      <a:gd name="T6" fmla="*/ 256 w 483"/>
                      <a:gd name="T7" fmla="*/ 159 h 182"/>
                      <a:gd name="T8" fmla="*/ 30 w 483"/>
                      <a:gd name="T9" fmla="*/ 159 h 182"/>
                      <a:gd name="T10" fmla="*/ 75 w 483"/>
                      <a:gd name="T11" fmla="*/ 113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83" h="182">
                        <a:moveTo>
                          <a:pt x="75" y="113"/>
                        </a:moveTo>
                        <a:cubicBezTo>
                          <a:pt x="112" y="90"/>
                          <a:pt x="188" y="38"/>
                          <a:pt x="256" y="23"/>
                        </a:cubicBezTo>
                        <a:cubicBezTo>
                          <a:pt x="324" y="8"/>
                          <a:pt x="483" y="0"/>
                          <a:pt x="483" y="23"/>
                        </a:cubicBezTo>
                        <a:cubicBezTo>
                          <a:pt x="483" y="46"/>
                          <a:pt x="331" y="136"/>
                          <a:pt x="256" y="159"/>
                        </a:cubicBezTo>
                        <a:cubicBezTo>
                          <a:pt x="181" y="182"/>
                          <a:pt x="60" y="167"/>
                          <a:pt x="30" y="159"/>
                        </a:cubicBezTo>
                        <a:cubicBezTo>
                          <a:pt x="0" y="151"/>
                          <a:pt x="38" y="136"/>
                          <a:pt x="75" y="11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hlink"/>
                      </a:gs>
                      <a:gs pos="100000">
                        <a:schemeClr val="hlink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352" name="Freeform 1152">
                    <a:extLst>
                      <a:ext uri="{FF2B5EF4-FFF2-40B4-BE49-F238E27FC236}">
                        <a16:creationId xmlns:a16="http://schemas.microsoft.com/office/drawing/2014/main" id="{10D2FF02-5278-4529-A4ED-345889BA2C0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55" y="2074"/>
                    <a:ext cx="363" cy="136"/>
                  </a:xfrm>
                  <a:custGeom>
                    <a:avLst/>
                    <a:gdLst>
                      <a:gd name="T0" fmla="*/ 75 w 483"/>
                      <a:gd name="T1" fmla="*/ 113 h 182"/>
                      <a:gd name="T2" fmla="*/ 256 w 483"/>
                      <a:gd name="T3" fmla="*/ 23 h 182"/>
                      <a:gd name="T4" fmla="*/ 483 w 483"/>
                      <a:gd name="T5" fmla="*/ 23 h 182"/>
                      <a:gd name="T6" fmla="*/ 256 w 483"/>
                      <a:gd name="T7" fmla="*/ 159 h 182"/>
                      <a:gd name="T8" fmla="*/ 30 w 483"/>
                      <a:gd name="T9" fmla="*/ 159 h 182"/>
                      <a:gd name="T10" fmla="*/ 75 w 483"/>
                      <a:gd name="T11" fmla="*/ 113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83" h="182">
                        <a:moveTo>
                          <a:pt x="75" y="113"/>
                        </a:moveTo>
                        <a:cubicBezTo>
                          <a:pt x="112" y="90"/>
                          <a:pt x="188" y="38"/>
                          <a:pt x="256" y="23"/>
                        </a:cubicBezTo>
                        <a:cubicBezTo>
                          <a:pt x="324" y="8"/>
                          <a:pt x="483" y="0"/>
                          <a:pt x="483" y="23"/>
                        </a:cubicBezTo>
                        <a:cubicBezTo>
                          <a:pt x="483" y="46"/>
                          <a:pt x="331" y="136"/>
                          <a:pt x="256" y="159"/>
                        </a:cubicBezTo>
                        <a:cubicBezTo>
                          <a:pt x="181" y="182"/>
                          <a:pt x="60" y="167"/>
                          <a:pt x="30" y="159"/>
                        </a:cubicBezTo>
                        <a:cubicBezTo>
                          <a:pt x="0" y="151"/>
                          <a:pt x="38" y="136"/>
                          <a:pt x="75" y="11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hlink"/>
                      </a:gs>
                      <a:gs pos="100000">
                        <a:schemeClr val="hlink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353" name="Freeform 1153">
                    <a:extLst>
                      <a:ext uri="{FF2B5EF4-FFF2-40B4-BE49-F238E27FC236}">
                        <a16:creationId xmlns:a16="http://schemas.microsoft.com/office/drawing/2014/main" id="{3E21298D-34AA-43B1-884F-DBCCEB5F318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402590" flipH="1">
                    <a:off x="4119" y="1938"/>
                    <a:ext cx="136" cy="272"/>
                  </a:xfrm>
                  <a:custGeom>
                    <a:avLst/>
                    <a:gdLst>
                      <a:gd name="T0" fmla="*/ 7 w 467"/>
                      <a:gd name="T1" fmla="*/ 197 h 227"/>
                      <a:gd name="T2" fmla="*/ 279 w 467"/>
                      <a:gd name="T3" fmla="*/ 197 h 227"/>
                      <a:gd name="T4" fmla="*/ 460 w 467"/>
                      <a:gd name="T5" fmla="*/ 15 h 227"/>
                      <a:gd name="T6" fmla="*/ 234 w 467"/>
                      <a:gd name="T7" fmla="*/ 106 h 227"/>
                      <a:gd name="T8" fmla="*/ 7 w 467"/>
                      <a:gd name="T9" fmla="*/ 197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7" h="227">
                        <a:moveTo>
                          <a:pt x="7" y="197"/>
                        </a:moveTo>
                        <a:cubicBezTo>
                          <a:pt x="14" y="212"/>
                          <a:pt x="203" y="227"/>
                          <a:pt x="279" y="197"/>
                        </a:cubicBezTo>
                        <a:cubicBezTo>
                          <a:pt x="355" y="167"/>
                          <a:pt x="467" y="30"/>
                          <a:pt x="460" y="15"/>
                        </a:cubicBezTo>
                        <a:cubicBezTo>
                          <a:pt x="453" y="0"/>
                          <a:pt x="310" y="76"/>
                          <a:pt x="234" y="106"/>
                        </a:cubicBezTo>
                        <a:cubicBezTo>
                          <a:pt x="158" y="136"/>
                          <a:pt x="0" y="182"/>
                          <a:pt x="7" y="197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66"/>
                      </a:gs>
                      <a:gs pos="100000">
                        <a:srgbClr val="339966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354" name="Freeform 1154">
                    <a:extLst>
                      <a:ext uri="{FF2B5EF4-FFF2-40B4-BE49-F238E27FC236}">
                        <a16:creationId xmlns:a16="http://schemas.microsoft.com/office/drawing/2014/main" id="{28BF8EA4-0C71-4442-936D-86F51AD2B32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657594" flipH="1">
                    <a:off x="4025" y="2582"/>
                    <a:ext cx="257" cy="106"/>
                  </a:xfrm>
                  <a:custGeom>
                    <a:avLst/>
                    <a:gdLst>
                      <a:gd name="T0" fmla="*/ 75 w 483"/>
                      <a:gd name="T1" fmla="*/ 113 h 182"/>
                      <a:gd name="T2" fmla="*/ 256 w 483"/>
                      <a:gd name="T3" fmla="*/ 23 h 182"/>
                      <a:gd name="T4" fmla="*/ 483 w 483"/>
                      <a:gd name="T5" fmla="*/ 23 h 182"/>
                      <a:gd name="T6" fmla="*/ 256 w 483"/>
                      <a:gd name="T7" fmla="*/ 159 h 182"/>
                      <a:gd name="T8" fmla="*/ 30 w 483"/>
                      <a:gd name="T9" fmla="*/ 159 h 182"/>
                      <a:gd name="T10" fmla="*/ 75 w 483"/>
                      <a:gd name="T11" fmla="*/ 113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83" h="182">
                        <a:moveTo>
                          <a:pt x="75" y="113"/>
                        </a:moveTo>
                        <a:cubicBezTo>
                          <a:pt x="112" y="90"/>
                          <a:pt x="188" y="38"/>
                          <a:pt x="256" y="23"/>
                        </a:cubicBezTo>
                        <a:cubicBezTo>
                          <a:pt x="324" y="8"/>
                          <a:pt x="483" y="0"/>
                          <a:pt x="483" y="23"/>
                        </a:cubicBezTo>
                        <a:cubicBezTo>
                          <a:pt x="483" y="46"/>
                          <a:pt x="331" y="136"/>
                          <a:pt x="256" y="159"/>
                        </a:cubicBezTo>
                        <a:cubicBezTo>
                          <a:pt x="181" y="182"/>
                          <a:pt x="60" y="167"/>
                          <a:pt x="30" y="159"/>
                        </a:cubicBezTo>
                        <a:cubicBezTo>
                          <a:pt x="0" y="151"/>
                          <a:pt x="38" y="136"/>
                          <a:pt x="75" y="11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hlink"/>
                      </a:gs>
                      <a:gs pos="100000">
                        <a:schemeClr val="hlink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355" name="Freeform 1155">
                    <a:extLst>
                      <a:ext uri="{FF2B5EF4-FFF2-40B4-BE49-F238E27FC236}">
                        <a16:creationId xmlns:a16="http://schemas.microsoft.com/office/drawing/2014/main" id="{63B6EF5C-B793-4A20-B00C-4CAC0670058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4028" y="2210"/>
                    <a:ext cx="227" cy="136"/>
                  </a:xfrm>
                  <a:custGeom>
                    <a:avLst/>
                    <a:gdLst>
                      <a:gd name="T0" fmla="*/ 75 w 483"/>
                      <a:gd name="T1" fmla="*/ 113 h 182"/>
                      <a:gd name="T2" fmla="*/ 256 w 483"/>
                      <a:gd name="T3" fmla="*/ 23 h 182"/>
                      <a:gd name="T4" fmla="*/ 483 w 483"/>
                      <a:gd name="T5" fmla="*/ 23 h 182"/>
                      <a:gd name="T6" fmla="*/ 256 w 483"/>
                      <a:gd name="T7" fmla="*/ 159 h 182"/>
                      <a:gd name="T8" fmla="*/ 30 w 483"/>
                      <a:gd name="T9" fmla="*/ 159 h 182"/>
                      <a:gd name="T10" fmla="*/ 75 w 483"/>
                      <a:gd name="T11" fmla="*/ 113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83" h="182">
                        <a:moveTo>
                          <a:pt x="75" y="113"/>
                        </a:moveTo>
                        <a:cubicBezTo>
                          <a:pt x="112" y="90"/>
                          <a:pt x="188" y="38"/>
                          <a:pt x="256" y="23"/>
                        </a:cubicBezTo>
                        <a:cubicBezTo>
                          <a:pt x="324" y="8"/>
                          <a:pt x="483" y="0"/>
                          <a:pt x="483" y="23"/>
                        </a:cubicBezTo>
                        <a:cubicBezTo>
                          <a:pt x="483" y="46"/>
                          <a:pt x="331" y="136"/>
                          <a:pt x="256" y="159"/>
                        </a:cubicBezTo>
                        <a:cubicBezTo>
                          <a:pt x="181" y="182"/>
                          <a:pt x="60" y="167"/>
                          <a:pt x="30" y="159"/>
                        </a:cubicBezTo>
                        <a:cubicBezTo>
                          <a:pt x="0" y="151"/>
                          <a:pt x="38" y="136"/>
                          <a:pt x="75" y="11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hlink"/>
                      </a:gs>
                      <a:gs pos="100000">
                        <a:schemeClr val="hlink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2356" name="Group 1156">
                  <a:extLst>
                    <a:ext uri="{FF2B5EF4-FFF2-40B4-BE49-F238E27FC236}">
                      <a16:creationId xmlns:a16="http://schemas.microsoft.com/office/drawing/2014/main" id="{1BF82761-D4C9-481F-B6E2-FEB38BE479D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02" y="2659"/>
                  <a:ext cx="817" cy="680"/>
                  <a:chOff x="4299" y="2251"/>
                  <a:chExt cx="1194" cy="680"/>
                </a:xfrm>
              </p:grpSpPr>
              <p:sp>
                <p:nvSpPr>
                  <p:cNvPr id="52357" name="Freeform 1157">
                    <a:extLst>
                      <a:ext uri="{FF2B5EF4-FFF2-40B4-BE49-F238E27FC236}">
                        <a16:creationId xmlns:a16="http://schemas.microsoft.com/office/drawing/2014/main" id="{E97CF08F-E928-4ADB-982F-ACC8C1179E0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843" y="2387"/>
                    <a:ext cx="544" cy="227"/>
                  </a:xfrm>
                  <a:custGeom>
                    <a:avLst/>
                    <a:gdLst>
                      <a:gd name="T0" fmla="*/ 7 w 467"/>
                      <a:gd name="T1" fmla="*/ 197 h 227"/>
                      <a:gd name="T2" fmla="*/ 279 w 467"/>
                      <a:gd name="T3" fmla="*/ 197 h 227"/>
                      <a:gd name="T4" fmla="*/ 460 w 467"/>
                      <a:gd name="T5" fmla="*/ 15 h 227"/>
                      <a:gd name="T6" fmla="*/ 234 w 467"/>
                      <a:gd name="T7" fmla="*/ 106 h 227"/>
                      <a:gd name="T8" fmla="*/ 7 w 467"/>
                      <a:gd name="T9" fmla="*/ 197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7" h="227">
                        <a:moveTo>
                          <a:pt x="7" y="197"/>
                        </a:moveTo>
                        <a:cubicBezTo>
                          <a:pt x="14" y="212"/>
                          <a:pt x="203" y="227"/>
                          <a:pt x="279" y="197"/>
                        </a:cubicBezTo>
                        <a:cubicBezTo>
                          <a:pt x="355" y="167"/>
                          <a:pt x="467" y="30"/>
                          <a:pt x="460" y="15"/>
                        </a:cubicBezTo>
                        <a:cubicBezTo>
                          <a:pt x="453" y="0"/>
                          <a:pt x="310" y="76"/>
                          <a:pt x="234" y="106"/>
                        </a:cubicBezTo>
                        <a:cubicBezTo>
                          <a:pt x="158" y="136"/>
                          <a:pt x="0" y="182"/>
                          <a:pt x="7" y="197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66"/>
                      </a:gs>
                      <a:gs pos="100000">
                        <a:srgbClr val="339966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358" name="Freeform 1158">
                    <a:extLst>
                      <a:ext uri="{FF2B5EF4-FFF2-40B4-BE49-F238E27FC236}">
                        <a16:creationId xmlns:a16="http://schemas.microsoft.com/office/drawing/2014/main" id="{B9C40425-58B9-4EC6-9F45-07C727C382C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4299" y="2659"/>
                    <a:ext cx="544" cy="227"/>
                  </a:xfrm>
                  <a:custGeom>
                    <a:avLst/>
                    <a:gdLst>
                      <a:gd name="T0" fmla="*/ 7 w 467"/>
                      <a:gd name="T1" fmla="*/ 197 h 227"/>
                      <a:gd name="T2" fmla="*/ 279 w 467"/>
                      <a:gd name="T3" fmla="*/ 197 h 227"/>
                      <a:gd name="T4" fmla="*/ 460 w 467"/>
                      <a:gd name="T5" fmla="*/ 15 h 227"/>
                      <a:gd name="T6" fmla="*/ 234 w 467"/>
                      <a:gd name="T7" fmla="*/ 106 h 227"/>
                      <a:gd name="T8" fmla="*/ 7 w 467"/>
                      <a:gd name="T9" fmla="*/ 197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7" h="227">
                        <a:moveTo>
                          <a:pt x="7" y="197"/>
                        </a:moveTo>
                        <a:cubicBezTo>
                          <a:pt x="14" y="212"/>
                          <a:pt x="203" y="227"/>
                          <a:pt x="279" y="197"/>
                        </a:cubicBezTo>
                        <a:cubicBezTo>
                          <a:pt x="355" y="167"/>
                          <a:pt x="467" y="30"/>
                          <a:pt x="460" y="15"/>
                        </a:cubicBezTo>
                        <a:cubicBezTo>
                          <a:pt x="453" y="0"/>
                          <a:pt x="310" y="76"/>
                          <a:pt x="234" y="106"/>
                        </a:cubicBezTo>
                        <a:cubicBezTo>
                          <a:pt x="158" y="136"/>
                          <a:pt x="0" y="182"/>
                          <a:pt x="7" y="197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66"/>
                      </a:gs>
                      <a:gs pos="100000">
                        <a:srgbClr val="339966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359" name="Freeform 1159">
                    <a:extLst>
                      <a:ext uri="{FF2B5EF4-FFF2-40B4-BE49-F238E27FC236}">
                        <a16:creationId xmlns:a16="http://schemas.microsoft.com/office/drawing/2014/main" id="{C5F321CC-210B-425E-AC9A-CA8371D6C28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34" y="2523"/>
                    <a:ext cx="409" cy="227"/>
                  </a:xfrm>
                  <a:custGeom>
                    <a:avLst/>
                    <a:gdLst>
                      <a:gd name="T0" fmla="*/ 7 w 467"/>
                      <a:gd name="T1" fmla="*/ 197 h 227"/>
                      <a:gd name="T2" fmla="*/ 279 w 467"/>
                      <a:gd name="T3" fmla="*/ 197 h 227"/>
                      <a:gd name="T4" fmla="*/ 460 w 467"/>
                      <a:gd name="T5" fmla="*/ 15 h 227"/>
                      <a:gd name="T6" fmla="*/ 234 w 467"/>
                      <a:gd name="T7" fmla="*/ 106 h 227"/>
                      <a:gd name="T8" fmla="*/ 7 w 467"/>
                      <a:gd name="T9" fmla="*/ 197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7" h="227">
                        <a:moveTo>
                          <a:pt x="7" y="197"/>
                        </a:moveTo>
                        <a:cubicBezTo>
                          <a:pt x="14" y="212"/>
                          <a:pt x="203" y="227"/>
                          <a:pt x="279" y="197"/>
                        </a:cubicBezTo>
                        <a:cubicBezTo>
                          <a:pt x="355" y="167"/>
                          <a:pt x="467" y="30"/>
                          <a:pt x="460" y="15"/>
                        </a:cubicBezTo>
                        <a:cubicBezTo>
                          <a:pt x="453" y="0"/>
                          <a:pt x="310" y="76"/>
                          <a:pt x="234" y="106"/>
                        </a:cubicBezTo>
                        <a:cubicBezTo>
                          <a:pt x="158" y="136"/>
                          <a:pt x="0" y="182"/>
                          <a:pt x="7" y="197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66"/>
                      </a:gs>
                      <a:gs pos="100000">
                        <a:srgbClr val="339966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360" name="Freeform 1160">
                    <a:extLst>
                      <a:ext uri="{FF2B5EF4-FFF2-40B4-BE49-F238E27FC236}">
                        <a16:creationId xmlns:a16="http://schemas.microsoft.com/office/drawing/2014/main" id="{353845AB-1FCF-41B6-B304-4D1CA8D2996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4480" y="2523"/>
                    <a:ext cx="409" cy="227"/>
                  </a:xfrm>
                  <a:custGeom>
                    <a:avLst/>
                    <a:gdLst>
                      <a:gd name="T0" fmla="*/ 7 w 467"/>
                      <a:gd name="T1" fmla="*/ 197 h 227"/>
                      <a:gd name="T2" fmla="*/ 279 w 467"/>
                      <a:gd name="T3" fmla="*/ 197 h 227"/>
                      <a:gd name="T4" fmla="*/ 460 w 467"/>
                      <a:gd name="T5" fmla="*/ 15 h 227"/>
                      <a:gd name="T6" fmla="*/ 234 w 467"/>
                      <a:gd name="T7" fmla="*/ 106 h 227"/>
                      <a:gd name="T8" fmla="*/ 7 w 467"/>
                      <a:gd name="T9" fmla="*/ 197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7" h="227">
                        <a:moveTo>
                          <a:pt x="7" y="197"/>
                        </a:moveTo>
                        <a:cubicBezTo>
                          <a:pt x="14" y="212"/>
                          <a:pt x="203" y="227"/>
                          <a:pt x="279" y="197"/>
                        </a:cubicBezTo>
                        <a:cubicBezTo>
                          <a:pt x="355" y="167"/>
                          <a:pt x="467" y="30"/>
                          <a:pt x="460" y="15"/>
                        </a:cubicBezTo>
                        <a:cubicBezTo>
                          <a:pt x="453" y="0"/>
                          <a:pt x="310" y="76"/>
                          <a:pt x="234" y="106"/>
                        </a:cubicBezTo>
                        <a:cubicBezTo>
                          <a:pt x="158" y="136"/>
                          <a:pt x="0" y="182"/>
                          <a:pt x="7" y="197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66"/>
                      </a:gs>
                      <a:gs pos="100000">
                        <a:srgbClr val="339966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361" name="Freeform 1161">
                    <a:extLst>
                      <a:ext uri="{FF2B5EF4-FFF2-40B4-BE49-F238E27FC236}">
                        <a16:creationId xmlns:a16="http://schemas.microsoft.com/office/drawing/2014/main" id="{AF1BDFBE-D3C8-4556-BF47-D4E62C09D2D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402590">
                    <a:off x="4889" y="2659"/>
                    <a:ext cx="604" cy="272"/>
                  </a:xfrm>
                  <a:custGeom>
                    <a:avLst/>
                    <a:gdLst>
                      <a:gd name="T0" fmla="*/ 7 w 467"/>
                      <a:gd name="T1" fmla="*/ 197 h 227"/>
                      <a:gd name="T2" fmla="*/ 279 w 467"/>
                      <a:gd name="T3" fmla="*/ 197 h 227"/>
                      <a:gd name="T4" fmla="*/ 460 w 467"/>
                      <a:gd name="T5" fmla="*/ 15 h 227"/>
                      <a:gd name="T6" fmla="*/ 234 w 467"/>
                      <a:gd name="T7" fmla="*/ 106 h 227"/>
                      <a:gd name="T8" fmla="*/ 7 w 467"/>
                      <a:gd name="T9" fmla="*/ 197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7" h="227">
                        <a:moveTo>
                          <a:pt x="7" y="197"/>
                        </a:moveTo>
                        <a:cubicBezTo>
                          <a:pt x="14" y="212"/>
                          <a:pt x="203" y="227"/>
                          <a:pt x="279" y="197"/>
                        </a:cubicBezTo>
                        <a:cubicBezTo>
                          <a:pt x="355" y="167"/>
                          <a:pt x="467" y="30"/>
                          <a:pt x="460" y="15"/>
                        </a:cubicBezTo>
                        <a:cubicBezTo>
                          <a:pt x="453" y="0"/>
                          <a:pt x="310" y="76"/>
                          <a:pt x="234" y="106"/>
                        </a:cubicBezTo>
                        <a:cubicBezTo>
                          <a:pt x="158" y="136"/>
                          <a:pt x="0" y="182"/>
                          <a:pt x="7" y="197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66"/>
                      </a:gs>
                      <a:gs pos="100000">
                        <a:srgbClr val="339966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362" name="Freeform 1162">
                    <a:extLst>
                      <a:ext uri="{FF2B5EF4-FFF2-40B4-BE49-F238E27FC236}">
                        <a16:creationId xmlns:a16="http://schemas.microsoft.com/office/drawing/2014/main" id="{13D950B5-232D-4FF7-B651-30D2CC32A00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4390" y="2251"/>
                    <a:ext cx="499" cy="227"/>
                  </a:xfrm>
                  <a:custGeom>
                    <a:avLst/>
                    <a:gdLst>
                      <a:gd name="T0" fmla="*/ 7 w 467"/>
                      <a:gd name="T1" fmla="*/ 197 h 227"/>
                      <a:gd name="T2" fmla="*/ 279 w 467"/>
                      <a:gd name="T3" fmla="*/ 197 h 227"/>
                      <a:gd name="T4" fmla="*/ 460 w 467"/>
                      <a:gd name="T5" fmla="*/ 15 h 227"/>
                      <a:gd name="T6" fmla="*/ 234 w 467"/>
                      <a:gd name="T7" fmla="*/ 106 h 227"/>
                      <a:gd name="T8" fmla="*/ 7 w 467"/>
                      <a:gd name="T9" fmla="*/ 197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7" h="227">
                        <a:moveTo>
                          <a:pt x="7" y="197"/>
                        </a:moveTo>
                        <a:cubicBezTo>
                          <a:pt x="14" y="212"/>
                          <a:pt x="203" y="227"/>
                          <a:pt x="279" y="197"/>
                        </a:cubicBezTo>
                        <a:cubicBezTo>
                          <a:pt x="355" y="167"/>
                          <a:pt x="467" y="30"/>
                          <a:pt x="460" y="15"/>
                        </a:cubicBezTo>
                        <a:cubicBezTo>
                          <a:pt x="453" y="0"/>
                          <a:pt x="310" y="76"/>
                          <a:pt x="234" y="106"/>
                        </a:cubicBezTo>
                        <a:cubicBezTo>
                          <a:pt x="158" y="136"/>
                          <a:pt x="0" y="182"/>
                          <a:pt x="7" y="197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66"/>
                      </a:gs>
                      <a:gs pos="100000">
                        <a:srgbClr val="339966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363" name="Freeform 1163">
                    <a:extLst>
                      <a:ext uri="{FF2B5EF4-FFF2-40B4-BE49-F238E27FC236}">
                        <a16:creationId xmlns:a16="http://schemas.microsoft.com/office/drawing/2014/main" id="{464FD436-A6E0-43CC-B680-9259C0A15B3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879613" flipH="1">
                    <a:off x="4601" y="2544"/>
                    <a:ext cx="318" cy="137"/>
                  </a:xfrm>
                  <a:custGeom>
                    <a:avLst/>
                    <a:gdLst>
                      <a:gd name="T0" fmla="*/ 7 w 467"/>
                      <a:gd name="T1" fmla="*/ 197 h 227"/>
                      <a:gd name="T2" fmla="*/ 279 w 467"/>
                      <a:gd name="T3" fmla="*/ 197 h 227"/>
                      <a:gd name="T4" fmla="*/ 460 w 467"/>
                      <a:gd name="T5" fmla="*/ 15 h 227"/>
                      <a:gd name="T6" fmla="*/ 234 w 467"/>
                      <a:gd name="T7" fmla="*/ 106 h 227"/>
                      <a:gd name="T8" fmla="*/ 7 w 467"/>
                      <a:gd name="T9" fmla="*/ 197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7" h="227">
                        <a:moveTo>
                          <a:pt x="7" y="197"/>
                        </a:moveTo>
                        <a:cubicBezTo>
                          <a:pt x="14" y="212"/>
                          <a:pt x="203" y="227"/>
                          <a:pt x="279" y="197"/>
                        </a:cubicBezTo>
                        <a:cubicBezTo>
                          <a:pt x="355" y="167"/>
                          <a:pt x="467" y="30"/>
                          <a:pt x="460" y="15"/>
                        </a:cubicBezTo>
                        <a:cubicBezTo>
                          <a:pt x="453" y="0"/>
                          <a:pt x="310" y="76"/>
                          <a:pt x="234" y="106"/>
                        </a:cubicBezTo>
                        <a:cubicBezTo>
                          <a:pt x="158" y="136"/>
                          <a:pt x="0" y="182"/>
                          <a:pt x="7" y="197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66"/>
                      </a:gs>
                      <a:gs pos="100000">
                        <a:srgbClr val="339966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2364" name="Group 1164">
                  <a:extLst>
                    <a:ext uri="{FF2B5EF4-FFF2-40B4-BE49-F238E27FC236}">
                      <a16:creationId xmlns:a16="http://schemas.microsoft.com/office/drawing/2014/main" id="{9660D711-32EC-4CC1-9452-A64FCA1C5D3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3029" y="2160"/>
                  <a:ext cx="408" cy="680"/>
                  <a:chOff x="4299" y="2251"/>
                  <a:chExt cx="1194" cy="680"/>
                </a:xfrm>
              </p:grpSpPr>
              <p:sp>
                <p:nvSpPr>
                  <p:cNvPr id="52365" name="Freeform 1165">
                    <a:extLst>
                      <a:ext uri="{FF2B5EF4-FFF2-40B4-BE49-F238E27FC236}">
                        <a16:creationId xmlns:a16="http://schemas.microsoft.com/office/drawing/2014/main" id="{01F64C92-EC52-412B-979E-923BBBC2720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843" y="2387"/>
                    <a:ext cx="544" cy="227"/>
                  </a:xfrm>
                  <a:custGeom>
                    <a:avLst/>
                    <a:gdLst>
                      <a:gd name="T0" fmla="*/ 7 w 467"/>
                      <a:gd name="T1" fmla="*/ 197 h 227"/>
                      <a:gd name="T2" fmla="*/ 279 w 467"/>
                      <a:gd name="T3" fmla="*/ 197 h 227"/>
                      <a:gd name="T4" fmla="*/ 460 w 467"/>
                      <a:gd name="T5" fmla="*/ 15 h 227"/>
                      <a:gd name="T6" fmla="*/ 234 w 467"/>
                      <a:gd name="T7" fmla="*/ 106 h 227"/>
                      <a:gd name="T8" fmla="*/ 7 w 467"/>
                      <a:gd name="T9" fmla="*/ 197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7" h="227">
                        <a:moveTo>
                          <a:pt x="7" y="197"/>
                        </a:moveTo>
                        <a:cubicBezTo>
                          <a:pt x="14" y="212"/>
                          <a:pt x="203" y="227"/>
                          <a:pt x="279" y="197"/>
                        </a:cubicBezTo>
                        <a:cubicBezTo>
                          <a:pt x="355" y="167"/>
                          <a:pt x="467" y="30"/>
                          <a:pt x="460" y="15"/>
                        </a:cubicBezTo>
                        <a:cubicBezTo>
                          <a:pt x="453" y="0"/>
                          <a:pt x="310" y="76"/>
                          <a:pt x="234" y="106"/>
                        </a:cubicBezTo>
                        <a:cubicBezTo>
                          <a:pt x="158" y="136"/>
                          <a:pt x="0" y="182"/>
                          <a:pt x="7" y="197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66"/>
                      </a:gs>
                      <a:gs pos="100000">
                        <a:srgbClr val="339966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366" name="Freeform 1166">
                    <a:extLst>
                      <a:ext uri="{FF2B5EF4-FFF2-40B4-BE49-F238E27FC236}">
                        <a16:creationId xmlns:a16="http://schemas.microsoft.com/office/drawing/2014/main" id="{6827278E-10EE-4B43-BD48-867CCAC8DF7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4299" y="2659"/>
                    <a:ext cx="544" cy="227"/>
                  </a:xfrm>
                  <a:custGeom>
                    <a:avLst/>
                    <a:gdLst>
                      <a:gd name="T0" fmla="*/ 7 w 467"/>
                      <a:gd name="T1" fmla="*/ 197 h 227"/>
                      <a:gd name="T2" fmla="*/ 279 w 467"/>
                      <a:gd name="T3" fmla="*/ 197 h 227"/>
                      <a:gd name="T4" fmla="*/ 460 w 467"/>
                      <a:gd name="T5" fmla="*/ 15 h 227"/>
                      <a:gd name="T6" fmla="*/ 234 w 467"/>
                      <a:gd name="T7" fmla="*/ 106 h 227"/>
                      <a:gd name="T8" fmla="*/ 7 w 467"/>
                      <a:gd name="T9" fmla="*/ 197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7" h="227">
                        <a:moveTo>
                          <a:pt x="7" y="197"/>
                        </a:moveTo>
                        <a:cubicBezTo>
                          <a:pt x="14" y="212"/>
                          <a:pt x="203" y="227"/>
                          <a:pt x="279" y="197"/>
                        </a:cubicBezTo>
                        <a:cubicBezTo>
                          <a:pt x="355" y="167"/>
                          <a:pt x="467" y="30"/>
                          <a:pt x="460" y="15"/>
                        </a:cubicBezTo>
                        <a:cubicBezTo>
                          <a:pt x="453" y="0"/>
                          <a:pt x="310" y="76"/>
                          <a:pt x="234" y="106"/>
                        </a:cubicBezTo>
                        <a:cubicBezTo>
                          <a:pt x="158" y="136"/>
                          <a:pt x="0" y="182"/>
                          <a:pt x="7" y="197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66"/>
                      </a:gs>
                      <a:gs pos="100000">
                        <a:srgbClr val="339966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367" name="Freeform 1167">
                    <a:extLst>
                      <a:ext uri="{FF2B5EF4-FFF2-40B4-BE49-F238E27FC236}">
                        <a16:creationId xmlns:a16="http://schemas.microsoft.com/office/drawing/2014/main" id="{C4A3B2D3-66D2-4A2D-8479-862F4ACDE00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34" y="2523"/>
                    <a:ext cx="409" cy="227"/>
                  </a:xfrm>
                  <a:custGeom>
                    <a:avLst/>
                    <a:gdLst>
                      <a:gd name="T0" fmla="*/ 7 w 467"/>
                      <a:gd name="T1" fmla="*/ 197 h 227"/>
                      <a:gd name="T2" fmla="*/ 279 w 467"/>
                      <a:gd name="T3" fmla="*/ 197 h 227"/>
                      <a:gd name="T4" fmla="*/ 460 w 467"/>
                      <a:gd name="T5" fmla="*/ 15 h 227"/>
                      <a:gd name="T6" fmla="*/ 234 w 467"/>
                      <a:gd name="T7" fmla="*/ 106 h 227"/>
                      <a:gd name="T8" fmla="*/ 7 w 467"/>
                      <a:gd name="T9" fmla="*/ 197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7" h="227">
                        <a:moveTo>
                          <a:pt x="7" y="197"/>
                        </a:moveTo>
                        <a:cubicBezTo>
                          <a:pt x="14" y="212"/>
                          <a:pt x="203" y="227"/>
                          <a:pt x="279" y="197"/>
                        </a:cubicBezTo>
                        <a:cubicBezTo>
                          <a:pt x="355" y="167"/>
                          <a:pt x="467" y="30"/>
                          <a:pt x="460" y="15"/>
                        </a:cubicBezTo>
                        <a:cubicBezTo>
                          <a:pt x="453" y="0"/>
                          <a:pt x="310" y="76"/>
                          <a:pt x="234" y="106"/>
                        </a:cubicBezTo>
                        <a:cubicBezTo>
                          <a:pt x="158" y="136"/>
                          <a:pt x="0" y="182"/>
                          <a:pt x="7" y="197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66"/>
                      </a:gs>
                      <a:gs pos="100000">
                        <a:srgbClr val="339966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368" name="Freeform 1168">
                    <a:extLst>
                      <a:ext uri="{FF2B5EF4-FFF2-40B4-BE49-F238E27FC236}">
                        <a16:creationId xmlns:a16="http://schemas.microsoft.com/office/drawing/2014/main" id="{38067C6C-27CC-4784-81AA-07D0D5F1F50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4480" y="2523"/>
                    <a:ext cx="409" cy="227"/>
                  </a:xfrm>
                  <a:custGeom>
                    <a:avLst/>
                    <a:gdLst>
                      <a:gd name="T0" fmla="*/ 7 w 467"/>
                      <a:gd name="T1" fmla="*/ 197 h 227"/>
                      <a:gd name="T2" fmla="*/ 279 w 467"/>
                      <a:gd name="T3" fmla="*/ 197 h 227"/>
                      <a:gd name="T4" fmla="*/ 460 w 467"/>
                      <a:gd name="T5" fmla="*/ 15 h 227"/>
                      <a:gd name="T6" fmla="*/ 234 w 467"/>
                      <a:gd name="T7" fmla="*/ 106 h 227"/>
                      <a:gd name="T8" fmla="*/ 7 w 467"/>
                      <a:gd name="T9" fmla="*/ 197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7" h="227">
                        <a:moveTo>
                          <a:pt x="7" y="197"/>
                        </a:moveTo>
                        <a:cubicBezTo>
                          <a:pt x="14" y="212"/>
                          <a:pt x="203" y="227"/>
                          <a:pt x="279" y="197"/>
                        </a:cubicBezTo>
                        <a:cubicBezTo>
                          <a:pt x="355" y="167"/>
                          <a:pt x="467" y="30"/>
                          <a:pt x="460" y="15"/>
                        </a:cubicBezTo>
                        <a:cubicBezTo>
                          <a:pt x="453" y="0"/>
                          <a:pt x="310" y="76"/>
                          <a:pt x="234" y="106"/>
                        </a:cubicBezTo>
                        <a:cubicBezTo>
                          <a:pt x="158" y="136"/>
                          <a:pt x="0" y="182"/>
                          <a:pt x="7" y="197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66"/>
                      </a:gs>
                      <a:gs pos="100000">
                        <a:srgbClr val="339966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369" name="Freeform 1169">
                    <a:extLst>
                      <a:ext uri="{FF2B5EF4-FFF2-40B4-BE49-F238E27FC236}">
                        <a16:creationId xmlns:a16="http://schemas.microsoft.com/office/drawing/2014/main" id="{623B003D-1092-411C-9079-C888CD1C6A6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402590">
                    <a:off x="4889" y="2659"/>
                    <a:ext cx="604" cy="272"/>
                  </a:xfrm>
                  <a:custGeom>
                    <a:avLst/>
                    <a:gdLst>
                      <a:gd name="T0" fmla="*/ 7 w 467"/>
                      <a:gd name="T1" fmla="*/ 197 h 227"/>
                      <a:gd name="T2" fmla="*/ 279 w 467"/>
                      <a:gd name="T3" fmla="*/ 197 h 227"/>
                      <a:gd name="T4" fmla="*/ 460 w 467"/>
                      <a:gd name="T5" fmla="*/ 15 h 227"/>
                      <a:gd name="T6" fmla="*/ 234 w 467"/>
                      <a:gd name="T7" fmla="*/ 106 h 227"/>
                      <a:gd name="T8" fmla="*/ 7 w 467"/>
                      <a:gd name="T9" fmla="*/ 197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7" h="227">
                        <a:moveTo>
                          <a:pt x="7" y="197"/>
                        </a:moveTo>
                        <a:cubicBezTo>
                          <a:pt x="14" y="212"/>
                          <a:pt x="203" y="227"/>
                          <a:pt x="279" y="197"/>
                        </a:cubicBezTo>
                        <a:cubicBezTo>
                          <a:pt x="355" y="167"/>
                          <a:pt x="467" y="30"/>
                          <a:pt x="460" y="15"/>
                        </a:cubicBezTo>
                        <a:cubicBezTo>
                          <a:pt x="453" y="0"/>
                          <a:pt x="310" y="76"/>
                          <a:pt x="234" y="106"/>
                        </a:cubicBezTo>
                        <a:cubicBezTo>
                          <a:pt x="158" y="136"/>
                          <a:pt x="0" y="182"/>
                          <a:pt x="7" y="197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66"/>
                      </a:gs>
                      <a:gs pos="100000">
                        <a:srgbClr val="339966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370" name="Freeform 1170">
                    <a:extLst>
                      <a:ext uri="{FF2B5EF4-FFF2-40B4-BE49-F238E27FC236}">
                        <a16:creationId xmlns:a16="http://schemas.microsoft.com/office/drawing/2014/main" id="{B9D7F672-591D-4AF5-B25E-0D651C9D033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4390" y="2251"/>
                    <a:ext cx="499" cy="227"/>
                  </a:xfrm>
                  <a:custGeom>
                    <a:avLst/>
                    <a:gdLst>
                      <a:gd name="T0" fmla="*/ 7 w 467"/>
                      <a:gd name="T1" fmla="*/ 197 h 227"/>
                      <a:gd name="T2" fmla="*/ 279 w 467"/>
                      <a:gd name="T3" fmla="*/ 197 h 227"/>
                      <a:gd name="T4" fmla="*/ 460 w 467"/>
                      <a:gd name="T5" fmla="*/ 15 h 227"/>
                      <a:gd name="T6" fmla="*/ 234 w 467"/>
                      <a:gd name="T7" fmla="*/ 106 h 227"/>
                      <a:gd name="T8" fmla="*/ 7 w 467"/>
                      <a:gd name="T9" fmla="*/ 197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7" h="227">
                        <a:moveTo>
                          <a:pt x="7" y="197"/>
                        </a:moveTo>
                        <a:cubicBezTo>
                          <a:pt x="14" y="212"/>
                          <a:pt x="203" y="227"/>
                          <a:pt x="279" y="197"/>
                        </a:cubicBezTo>
                        <a:cubicBezTo>
                          <a:pt x="355" y="167"/>
                          <a:pt x="467" y="30"/>
                          <a:pt x="460" y="15"/>
                        </a:cubicBezTo>
                        <a:cubicBezTo>
                          <a:pt x="453" y="0"/>
                          <a:pt x="310" y="76"/>
                          <a:pt x="234" y="106"/>
                        </a:cubicBezTo>
                        <a:cubicBezTo>
                          <a:pt x="158" y="136"/>
                          <a:pt x="0" y="182"/>
                          <a:pt x="7" y="197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66"/>
                      </a:gs>
                      <a:gs pos="100000">
                        <a:srgbClr val="339966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371" name="Freeform 1171">
                    <a:extLst>
                      <a:ext uri="{FF2B5EF4-FFF2-40B4-BE49-F238E27FC236}">
                        <a16:creationId xmlns:a16="http://schemas.microsoft.com/office/drawing/2014/main" id="{78A06C21-29D8-4239-8AE7-3517F7CEEC5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879613" flipH="1">
                    <a:off x="4601" y="2544"/>
                    <a:ext cx="318" cy="137"/>
                  </a:xfrm>
                  <a:custGeom>
                    <a:avLst/>
                    <a:gdLst>
                      <a:gd name="T0" fmla="*/ 7 w 467"/>
                      <a:gd name="T1" fmla="*/ 197 h 227"/>
                      <a:gd name="T2" fmla="*/ 279 w 467"/>
                      <a:gd name="T3" fmla="*/ 197 h 227"/>
                      <a:gd name="T4" fmla="*/ 460 w 467"/>
                      <a:gd name="T5" fmla="*/ 15 h 227"/>
                      <a:gd name="T6" fmla="*/ 234 w 467"/>
                      <a:gd name="T7" fmla="*/ 106 h 227"/>
                      <a:gd name="T8" fmla="*/ 7 w 467"/>
                      <a:gd name="T9" fmla="*/ 197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7" h="227">
                        <a:moveTo>
                          <a:pt x="7" y="197"/>
                        </a:moveTo>
                        <a:cubicBezTo>
                          <a:pt x="14" y="212"/>
                          <a:pt x="203" y="227"/>
                          <a:pt x="279" y="197"/>
                        </a:cubicBezTo>
                        <a:cubicBezTo>
                          <a:pt x="355" y="167"/>
                          <a:pt x="467" y="30"/>
                          <a:pt x="460" y="15"/>
                        </a:cubicBezTo>
                        <a:cubicBezTo>
                          <a:pt x="453" y="0"/>
                          <a:pt x="310" y="76"/>
                          <a:pt x="234" y="106"/>
                        </a:cubicBezTo>
                        <a:cubicBezTo>
                          <a:pt x="158" y="136"/>
                          <a:pt x="0" y="182"/>
                          <a:pt x="7" y="197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66"/>
                      </a:gs>
                      <a:gs pos="100000">
                        <a:srgbClr val="339966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2372" name="Group 1172">
                  <a:extLst>
                    <a:ext uri="{FF2B5EF4-FFF2-40B4-BE49-F238E27FC236}">
                      <a16:creationId xmlns:a16="http://schemas.microsoft.com/office/drawing/2014/main" id="{646958B0-6135-4E4E-8FD5-B2C3645A8D2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65" y="2886"/>
                  <a:ext cx="182" cy="680"/>
                  <a:chOff x="3029" y="2750"/>
                  <a:chExt cx="545" cy="680"/>
                </a:xfrm>
              </p:grpSpPr>
              <p:sp>
                <p:nvSpPr>
                  <p:cNvPr id="52373" name="Freeform 1173">
                    <a:extLst>
                      <a:ext uri="{FF2B5EF4-FFF2-40B4-BE49-F238E27FC236}">
                        <a16:creationId xmlns:a16="http://schemas.microsoft.com/office/drawing/2014/main" id="{110C93C1-A088-44AD-970F-7933DED5A14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1446852">
                    <a:off x="3029" y="3067"/>
                    <a:ext cx="544" cy="227"/>
                  </a:xfrm>
                  <a:custGeom>
                    <a:avLst/>
                    <a:gdLst>
                      <a:gd name="T0" fmla="*/ 7 w 467"/>
                      <a:gd name="T1" fmla="*/ 197 h 227"/>
                      <a:gd name="T2" fmla="*/ 279 w 467"/>
                      <a:gd name="T3" fmla="*/ 197 h 227"/>
                      <a:gd name="T4" fmla="*/ 460 w 467"/>
                      <a:gd name="T5" fmla="*/ 15 h 227"/>
                      <a:gd name="T6" fmla="*/ 234 w 467"/>
                      <a:gd name="T7" fmla="*/ 106 h 227"/>
                      <a:gd name="T8" fmla="*/ 7 w 467"/>
                      <a:gd name="T9" fmla="*/ 197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7" h="227">
                        <a:moveTo>
                          <a:pt x="7" y="197"/>
                        </a:moveTo>
                        <a:cubicBezTo>
                          <a:pt x="14" y="212"/>
                          <a:pt x="203" y="227"/>
                          <a:pt x="279" y="197"/>
                        </a:cubicBezTo>
                        <a:cubicBezTo>
                          <a:pt x="355" y="167"/>
                          <a:pt x="467" y="30"/>
                          <a:pt x="460" y="15"/>
                        </a:cubicBezTo>
                        <a:cubicBezTo>
                          <a:pt x="453" y="0"/>
                          <a:pt x="310" y="76"/>
                          <a:pt x="234" y="106"/>
                        </a:cubicBezTo>
                        <a:cubicBezTo>
                          <a:pt x="158" y="136"/>
                          <a:pt x="0" y="182"/>
                          <a:pt x="7" y="197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66"/>
                      </a:gs>
                      <a:gs pos="100000">
                        <a:srgbClr val="339966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374" name="Freeform 1174">
                    <a:extLst>
                      <a:ext uri="{FF2B5EF4-FFF2-40B4-BE49-F238E27FC236}">
                        <a16:creationId xmlns:a16="http://schemas.microsoft.com/office/drawing/2014/main" id="{EA059435-8A6F-47A1-B1D9-1FA296D3DF8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1456354">
                    <a:off x="3120" y="3203"/>
                    <a:ext cx="409" cy="227"/>
                  </a:xfrm>
                  <a:custGeom>
                    <a:avLst/>
                    <a:gdLst>
                      <a:gd name="T0" fmla="*/ 7 w 467"/>
                      <a:gd name="T1" fmla="*/ 197 h 227"/>
                      <a:gd name="T2" fmla="*/ 279 w 467"/>
                      <a:gd name="T3" fmla="*/ 197 h 227"/>
                      <a:gd name="T4" fmla="*/ 460 w 467"/>
                      <a:gd name="T5" fmla="*/ 15 h 227"/>
                      <a:gd name="T6" fmla="*/ 234 w 467"/>
                      <a:gd name="T7" fmla="*/ 106 h 227"/>
                      <a:gd name="T8" fmla="*/ 7 w 467"/>
                      <a:gd name="T9" fmla="*/ 197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7" h="227">
                        <a:moveTo>
                          <a:pt x="7" y="197"/>
                        </a:moveTo>
                        <a:cubicBezTo>
                          <a:pt x="14" y="212"/>
                          <a:pt x="203" y="227"/>
                          <a:pt x="279" y="197"/>
                        </a:cubicBezTo>
                        <a:cubicBezTo>
                          <a:pt x="355" y="167"/>
                          <a:pt x="467" y="30"/>
                          <a:pt x="460" y="15"/>
                        </a:cubicBezTo>
                        <a:cubicBezTo>
                          <a:pt x="453" y="0"/>
                          <a:pt x="310" y="76"/>
                          <a:pt x="234" y="106"/>
                        </a:cubicBezTo>
                        <a:cubicBezTo>
                          <a:pt x="158" y="136"/>
                          <a:pt x="0" y="182"/>
                          <a:pt x="7" y="197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66"/>
                      </a:gs>
                      <a:gs pos="100000">
                        <a:srgbClr val="339966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375" name="Freeform 1175">
                    <a:extLst>
                      <a:ext uri="{FF2B5EF4-FFF2-40B4-BE49-F238E27FC236}">
                        <a16:creationId xmlns:a16="http://schemas.microsoft.com/office/drawing/2014/main" id="{C6E02B69-79E7-444A-8BF9-8EE554D0405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1045353">
                    <a:off x="3120" y="2750"/>
                    <a:ext cx="454" cy="272"/>
                  </a:xfrm>
                  <a:custGeom>
                    <a:avLst/>
                    <a:gdLst>
                      <a:gd name="T0" fmla="*/ 7 w 467"/>
                      <a:gd name="T1" fmla="*/ 197 h 227"/>
                      <a:gd name="T2" fmla="*/ 279 w 467"/>
                      <a:gd name="T3" fmla="*/ 197 h 227"/>
                      <a:gd name="T4" fmla="*/ 460 w 467"/>
                      <a:gd name="T5" fmla="*/ 15 h 227"/>
                      <a:gd name="T6" fmla="*/ 234 w 467"/>
                      <a:gd name="T7" fmla="*/ 106 h 227"/>
                      <a:gd name="T8" fmla="*/ 7 w 467"/>
                      <a:gd name="T9" fmla="*/ 197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7" h="227">
                        <a:moveTo>
                          <a:pt x="7" y="197"/>
                        </a:moveTo>
                        <a:cubicBezTo>
                          <a:pt x="14" y="212"/>
                          <a:pt x="203" y="227"/>
                          <a:pt x="279" y="197"/>
                        </a:cubicBezTo>
                        <a:cubicBezTo>
                          <a:pt x="355" y="167"/>
                          <a:pt x="467" y="30"/>
                          <a:pt x="460" y="15"/>
                        </a:cubicBezTo>
                        <a:cubicBezTo>
                          <a:pt x="453" y="0"/>
                          <a:pt x="310" y="76"/>
                          <a:pt x="234" y="106"/>
                        </a:cubicBezTo>
                        <a:cubicBezTo>
                          <a:pt x="158" y="136"/>
                          <a:pt x="0" y="182"/>
                          <a:pt x="7" y="197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66"/>
                      </a:gs>
                      <a:gs pos="100000">
                        <a:srgbClr val="339966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2376" name="Group 1176">
                  <a:extLst>
                    <a:ext uri="{FF2B5EF4-FFF2-40B4-BE49-F238E27FC236}">
                      <a16:creationId xmlns:a16="http://schemas.microsoft.com/office/drawing/2014/main" id="{060D06D4-6198-4A6E-9903-3AC2A414688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2938" y="2341"/>
                  <a:ext cx="363" cy="680"/>
                  <a:chOff x="3029" y="2750"/>
                  <a:chExt cx="545" cy="680"/>
                </a:xfrm>
              </p:grpSpPr>
              <p:sp>
                <p:nvSpPr>
                  <p:cNvPr id="52377" name="Freeform 1177">
                    <a:extLst>
                      <a:ext uri="{FF2B5EF4-FFF2-40B4-BE49-F238E27FC236}">
                        <a16:creationId xmlns:a16="http://schemas.microsoft.com/office/drawing/2014/main" id="{586F5013-88E9-4BA9-A7FF-A79A0B40BD1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1446852">
                    <a:off x="3029" y="3067"/>
                    <a:ext cx="544" cy="227"/>
                  </a:xfrm>
                  <a:custGeom>
                    <a:avLst/>
                    <a:gdLst>
                      <a:gd name="T0" fmla="*/ 7 w 467"/>
                      <a:gd name="T1" fmla="*/ 197 h 227"/>
                      <a:gd name="T2" fmla="*/ 279 w 467"/>
                      <a:gd name="T3" fmla="*/ 197 h 227"/>
                      <a:gd name="T4" fmla="*/ 460 w 467"/>
                      <a:gd name="T5" fmla="*/ 15 h 227"/>
                      <a:gd name="T6" fmla="*/ 234 w 467"/>
                      <a:gd name="T7" fmla="*/ 106 h 227"/>
                      <a:gd name="T8" fmla="*/ 7 w 467"/>
                      <a:gd name="T9" fmla="*/ 197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7" h="227">
                        <a:moveTo>
                          <a:pt x="7" y="197"/>
                        </a:moveTo>
                        <a:cubicBezTo>
                          <a:pt x="14" y="212"/>
                          <a:pt x="203" y="227"/>
                          <a:pt x="279" y="197"/>
                        </a:cubicBezTo>
                        <a:cubicBezTo>
                          <a:pt x="355" y="167"/>
                          <a:pt x="467" y="30"/>
                          <a:pt x="460" y="15"/>
                        </a:cubicBezTo>
                        <a:cubicBezTo>
                          <a:pt x="453" y="0"/>
                          <a:pt x="310" y="76"/>
                          <a:pt x="234" y="106"/>
                        </a:cubicBezTo>
                        <a:cubicBezTo>
                          <a:pt x="158" y="136"/>
                          <a:pt x="0" y="182"/>
                          <a:pt x="7" y="197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66"/>
                      </a:gs>
                      <a:gs pos="100000">
                        <a:srgbClr val="339966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378" name="Freeform 1178">
                    <a:extLst>
                      <a:ext uri="{FF2B5EF4-FFF2-40B4-BE49-F238E27FC236}">
                        <a16:creationId xmlns:a16="http://schemas.microsoft.com/office/drawing/2014/main" id="{189B24B2-B00E-43E0-ACEC-4AB1E20B26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1456354">
                    <a:off x="3120" y="3203"/>
                    <a:ext cx="409" cy="227"/>
                  </a:xfrm>
                  <a:custGeom>
                    <a:avLst/>
                    <a:gdLst>
                      <a:gd name="T0" fmla="*/ 7 w 467"/>
                      <a:gd name="T1" fmla="*/ 197 h 227"/>
                      <a:gd name="T2" fmla="*/ 279 w 467"/>
                      <a:gd name="T3" fmla="*/ 197 h 227"/>
                      <a:gd name="T4" fmla="*/ 460 w 467"/>
                      <a:gd name="T5" fmla="*/ 15 h 227"/>
                      <a:gd name="T6" fmla="*/ 234 w 467"/>
                      <a:gd name="T7" fmla="*/ 106 h 227"/>
                      <a:gd name="T8" fmla="*/ 7 w 467"/>
                      <a:gd name="T9" fmla="*/ 197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7" h="227">
                        <a:moveTo>
                          <a:pt x="7" y="197"/>
                        </a:moveTo>
                        <a:cubicBezTo>
                          <a:pt x="14" y="212"/>
                          <a:pt x="203" y="227"/>
                          <a:pt x="279" y="197"/>
                        </a:cubicBezTo>
                        <a:cubicBezTo>
                          <a:pt x="355" y="167"/>
                          <a:pt x="467" y="30"/>
                          <a:pt x="460" y="15"/>
                        </a:cubicBezTo>
                        <a:cubicBezTo>
                          <a:pt x="453" y="0"/>
                          <a:pt x="310" y="76"/>
                          <a:pt x="234" y="106"/>
                        </a:cubicBezTo>
                        <a:cubicBezTo>
                          <a:pt x="158" y="136"/>
                          <a:pt x="0" y="182"/>
                          <a:pt x="7" y="197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66"/>
                      </a:gs>
                      <a:gs pos="100000">
                        <a:srgbClr val="339966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379" name="Freeform 1179">
                    <a:extLst>
                      <a:ext uri="{FF2B5EF4-FFF2-40B4-BE49-F238E27FC236}">
                        <a16:creationId xmlns:a16="http://schemas.microsoft.com/office/drawing/2014/main" id="{CE1A91BA-2E50-4CA6-848B-F61ED7787C6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1045353">
                    <a:off x="3120" y="2750"/>
                    <a:ext cx="454" cy="272"/>
                  </a:xfrm>
                  <a:custGeom>
                    <a:avLst/>
                    <a:gdLst>
                      <a:gd name="T0" fmla="*/ 7 w 467"/>
                      <a:gd name="T1" fmla="*/ 197 h 227"/>
                      <a:gd name="T2" fmla="*/ 279 w 467"/>
                      <a:gd name="T3" fmla="*/ 197 h 227"/>
                      <a:gd name="T4" fmla="*/ 460 w 467"/>
                      <a:gd name="T5" fmla="*/ 15 h 227"/>
                      <a:gd name="T6" fmla="*/ 234 w 467"/>
                      <a:gd name="T7" fmla="*/ 106 h 227"/>
                      <a:gd name="T8" fmla="*/ 7 w 467"/>
                      <a:gd name="T9" fmla="*/ 197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7" h="227">
                        <a:moveTo>
                          <a:pt x="7" y="197"/>
                        </a:moveTo>
                        <a:cubicBezTo>
                          <a:pt x="14" y="212"/>
                          <a:pt x="203" y="227"/>
                          <a:pt x="279" y="197"/>
                        </a:cubicBezTo>
                        <a:cubicBezTo>
                          <a:pt x="355" y="167"/>
                          <a:pt x="467" y="30"/>
                          <a:pt x="460" y="15"/>
                        </a:cubicBezTo>
                        <a:cubicBezTo>
                          <a:pt x="453" y="0"/>
                          <a:pt x="310" y="76"/>
                          <a:pt x="234" y="106"/>
                        </a:cubicBezTo>
                        <a:cubicBezTo>
                          <a:pt x="158" y="136"/>
                          <a:pt x="0" y="182"/>
                          <a:pt x="7" y="197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66"/>
                      </a:gs>
                      <a:gs pos="100000">
                        <a:srgbClr val="339966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47902" name="Rectangle 798">
              <a:extLst>
                <a:ext uri="{FF2B5EF4-FFF2-40B4-BE49-F238E27FC236}">
                  <a16:creationId xmlns:a16="http://schemas.microsoft.com/office/drawing/2014/main" id="{249EC6C5-7B81-4C0E-9FBB-F9F04E7F80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4" y="3817"/>
              <a:ext cx="149" cy="21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9216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03" name="AutoShape 799">
              <a:extLst>
                <a:ext uri="{FF2B5EF4-FFF2-40B4-BE49-F238E27FC236}">
                  <a16:creationId xmlns:a16="http://schemas.microsoft.com/office/drawing/2014/main" id="{86636AF0-0074-4E63-8D5B-DB78478D9B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9" y="3838"/>
              <a:ext cx="139" cy="109"/>
            </a:xfrm>
            <a:custGeom>
              <a:avLst/>
              <a:gdLst>
                <a:gd name="G0" fmla="+- 2478 0 0"/>
                <a:gd name="G1" fmla="+- 21600 0 2478"/>
                <a:gd name="G2" fmla="*/ 2478 1 2"/>
                <a:gd name="G3" fmla="+- 21600 0 G2"/>
                <a:gd name="G4" fmla="+/ 2478 21600 2"/>
                <a:gd name="G5" fmla="+/ G1 0 2"/>
                <a:gd name="G6" fmla="*/ 21600 21600 2478"/>
                <a:gd name="G7" fmla="*/ G6 1 2"/>
                <a:gd name="G8" fmla="+- 21600 0 G7"/>
                <a:gd name="G9" fmla="*/ 21600 1 2"/>
                <a:gd name="G10" fmla="+- 2478 0 G9"/>
                <a:gd name="G11" fmla="?: G10 G8 0"/>
                <a:gd name="G12" fmla="?: G10 G7 21600"/>
                <a:gd name="T0" fmla="*/ 20361 w 21600"/>
                <a:gd name="T1" fmla="*/ 10800 h 21600"/>
                <a:gd name="T2" fmla="*/ 10800 w 21600"/>
                <a:gd name="T3" fmla="*/ 21600 h 21600"/>
                <a:gd name="T4" fmla="*/ 1239 w 21600"/>
                <a:gd name="T5" fmla="*/ 10800 h 21600"/>
                <a:gd name="T6" fmla="*/ 10800 w 21600"/>
                <a:gd name="T7" fmla="*/ 0 h 21600"/>
                <a:gd name="T8" fmla="*/ 3039 w 21600"/>
                <a:gd name="T9" fmla="*/ 3039 h 21600"/>
                <a:gd name="T10" fmla="*/ 18561 w 21600"/>
                <a:gd name="T11" fmla="*/ 1856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478" y="21600"/>
                  </a:lnTo>
                  <a:lnTo>
                    <a:pt x="1912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9216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7906" name="Text Box 802">
            <a:extLst>
              <a:ext uri="{FF2B5EF4-FFF2-40B4-BE49-F238E27FC236}">
                <a16:creationId xmlns:a16="http://schemas.microsoft.com/office/drawing/2014/main" id="{F7E453C7-03A5-40C7-ACB0-D07906F94C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観葉植物</a:t>
            </a:r>
          </a:p>
        </p:txBody>
      </p:sp>
      <p:sp>
        <p:nvSpPr>
          <p:cNvPr id="47907" name="Text Box 803">
            <a:extLst>
              <a:ext uri="{FF2B5EF4-FFF2-40B4-BE49-F238E27FC236}">
                <a16:creationId xmlns:a16="http://schemas.microsoft.com/office/drawing/2014/main" id="{CAF18516-38CA-4059-BBFE-230E5D4FC3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観葉植物</a:t>
            </a:r>
          </a:p>
        </p:txBody>
      </p:sp>
      <p:sp>
        <p:nvSpPr>
          <p:cNvPr id="47908" name="Text Box 804">
            <a:extLst>
              <a:ext uri="{FF2B5EF4-FFF2-40B4-BE49-F238E27FC236}">
                <a16:creationId xmlns:a16="http://schemas.microsoft.com/office/drawing/2014/main" id="{D288249E-5A4C-4573-A9A1-2C2C11B926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観葉植物</a:t>
            </a:r>
          </a:p>
        </p:txBody>
      </p:sp>
      <p:sp>
        <p:nvSpPr>
          <p:cNvPr id="47910" name="Text Box 806">
            <a:extLst>
              <a:ext uri="{FF2B5EF4-FFF2-40B4-BE49-F238E27FC236}">
                <a16:creationId xmlns:a16="http://schemas.microsoft.com/office/drawing/2014/main" id="{D91CD099-FE19-4A36-80F9-5A0649F9F9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観葉植物</a:t>
            </a:r>
          </a:p>
        </p:txBody>
      </p:sp>
      <p:grpSp>
        <p:nvGrpSpPr>
          <p:cNvPr id="47912" name="Group 808">
            <a:extLst>
              <a:ext uri="{FF2B5EF4-FFF2-40B4-BE49-F238E27FC236}">
                <a16:creationId xmlns:a16="http://schemas.microsoft.com/office/drawing/2014/main" id="{68F394A4-95E7-4BDE-8842-A9E9E7D77ABE}"/>
              </a:ext>
            </a:extLst>
          </p:cNvPr>
          <p:cNvGrpSpPr>
            <a:grpSpLocks/>
          </p:cNvGrpSpPr>
          <p:nvPr/>
        </p:nvGrpSpPr>
        <p:grpSpPr bwMode="auto">
          <a:xfrm>
            <a:off x="4737100" y="836613"/>
            <a:ext cx="458788" cy="1584325"/>
            <a:chOff x="2621" y="527"/>
            <a:chExt cx="998" cy="3447"/>
          </a:xfrm>
        </p:grpSpPr>
        <p:sp>
          <p:nvSpPr>
            <p:cNvPr id="47913" name="AutoShape 809">
              <a:extLst>
                <a:ext uri="{FF2B5EF4-FFF2-40B4-BE49-F238E27FC236}">
                  <a16:creationId xmlns:a16="http://schemas.microsoft.com/office/drawing/2014/main" id="{36FD3E76-1DE9-4A9E-8E4D-7ACCC1C751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570"/>
              <a:ext cx="318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22353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14" name="AutoShape 810">
              <a:extLst>
                <a:ext uri="{FF2B5EF4-FFF2-40B4-BE49-F238E27FC236}">
                  <a16:creationId xmlns:a16="http://schemas.microsoft.com/office/drawing/2014/main" id="{3DC780EA-1DF9-4187-80FE-7E0A8935DE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1661"/>
              <a:ext cx="181" cy="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22353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15" name="AutoShape 811">
              <a:extLst>
                <a:ext uri="{FF2B5EF4-FFF2-40B4-BE49-F238E27FC236}">
                  <a16:creationId xmlns:a16="http://schemas.microsoft.com/office/drawing/2014/main" id="{4795E2CB-D4F0-4097-B02F-368D64CBA7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845"/>
              <a:ext cx="181" cy="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22353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16" name="Rectangle 812">
              <a:extLst>
                <a:ext uri="{FF2B5EF4-FFF2-40B4-BE49-F238E27FC236}">
                  <a16:creationId xmlns:a16="http://schemas.microsoft.com/office/drawing/2014/main" id="{3B27EF5B-255E-4B50-A5A2-C4EDF580AD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3906"/>
              <a:ext cx="908" cy="6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17" name="AutoShape 813">
              <a:extLst>
                <a:ext uri="{FF2B5EF4-FFF2-40B4-BE49-F238E27FC236}">
                  <a16:creationId xmlns:a16="http://schemas.microsoft.com/office/drawing/2014/main" id="{14AC08C4-F966-4F28-A259-902FBF1D37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754"/>
              <a:ext cx="318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22353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18" name="Rectangle 814">
              <a:extLst>
                <a:ext uri="{FF2B5EF4-FFF2-40B4-BE49-F238E27FC236}">
                  <a16:creationId xmlns:a16="http://schemas.microsoft.com/office/drawing/2014/main" id="{8992CE2E-03B9-4FA2-8B25-C9F758CEF6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3884"/>
              <a:ext cx="998" cy="68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28627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19" name="Rectangle 815">
              <a:extLst>
                <a:ext uri="{FF2B5EF4-FFF2-40B4-BE49-F238E27FC236}">
                  <a16:creationId xmlns:a16="http://schemas.microsoft.com/office/drawing/2014/main" id="{90390211-A16C-4320-9949-9E8019017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527"/>
              <a:ext cx="90" cy="335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28627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20" name="AutoShape 816">
              <a:extLst>
                <a:ext uri="{FF2B5EF4-FFF2-40B4-BE49-F238E27FC236}">
                  <a16:creationId xmlns:a16="http://schemas.microsoft.com/office/drawing/2014/main" id="{BADE1BA7-A637-48CE-B18C-80D1F43E5D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754"/>
              <a:ext cx="318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22353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21" name="AutoShape 817">
              <a:extLst>
                <a:ext uri="{FF2B5EF4-FFF2-40B4-BE49-F238E27FC236}">
                  <a16:creationId xmlns:a16="http://schemas.microsoft.com/office/drawing/2014/main" id="{3CCDE0DA-39D2-4247-B86B-1E240E293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1570"/>
              <a:ext cx="318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22353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22" name="AutoShape 818">
              <a:extLst>
                <a:ext uri="{FF2B5EF4-FFF2-40B4-BE49-F238E27FC236}">
                  <a16:creationId xmlns:a16="http://schemas.microsoft.com/office/drawing/2014/main" id="{0EF71E0B-0701-4F2F-8C18-E5C6A6CC04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845"/>
              <a:ext cx="181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22353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23" name="AutoShape 819">
              <a:extLst>
                <a:ext uri="{FF2B5EF4-FFF2-40B4-BE49-F238E27FC236}">
                  <a16:creationId xmlns:a16="http://schemas.microsoft.com/office/drawing/2014/main" id="{09C9EB8E-E1C4-4C34-82D6-374848B254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661"/>
              <a:ext cx="181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22353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7924" name="Group 820">
            <a:extLst>
              <a:ext uri="{FF2B5EF4-FFF2-40B4-BE49-F238E27FC236}">
                <a16:creationId xmlns:a16="http://schemas.microsoft.com/office/drawing/2014/main" id="{7B0AB90F-282D-4B61-BBCA-DB5D144CD95F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836613"/>
            <a:ext cx="1584325" cy="1584325"/>
            <a:chOff x="1442" y="526"/>
            <a:chExt cx="3356" cy="3358"/>
          </a:xfrm>
        </p:grpSpPr>
        <p:sp>
          <p:nvSpPr>
            <p:cNvPr id="47925" name="Oval 821">
              <a:extLst>
                <a:ext uri="{FF2B5EF4-FFF2-40B4-BE49-F238E27FC236}">
                  <a16:creationId xmlns:a16="http://schemas.microsoft.com/office/drawing/2014/main" id="{64F027B0-EEAD-4B87-9D34-D6EA1D46BD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748"/>
              <a:ext cx="136" cy="13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26" name="Oval 822">
              <a:extLst>
                <a:ext uri="{FF2B5EF4-FFF2-40B4-BE49-F238E27FC236}">
                  <a16:creationId xmlns:a16="http://schemas.microsoft.com/office/drawing/2014/main" id="{872BBD79-EF9A-4005-A241-51F8DF5E52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2" y="3748"/>
              <a:ext cx="136" cy="13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27" name="Rectangle 823">
              <a:extLst>
                <a:ext uri="{FF2B5EF4-FFF2-40B4-BE49-F238E27FC236}">
                  <a16:creationId xmlns:a16="http://schemas.microsoft.com/office/drawing/2014/main" id="{122809D1-1ED1-4D01-829F-502312EC84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005"/>
              <a:ext cx="3266" cy="91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28" name="Rectangle 824">
              <a:extLst>
                <a:ext uri="{FF2B5EF4-FFF2-40B4-BE49-F238E27FC236}">
                  <a16:creationId xmlns:a16="http://schemas.microsoft.com/office/drawing/2014/main" id="{CE8C44C0-036B-4E82-98FD-8FBE96DE8F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709"/>
              <a:ext cx="3266" cy="91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29" name="Rectangle 825">
              <a:extLst>
                <a:ext uri="{FF2B5EF4-FFF2-40B4-BE49-F238E27FC236}">
                  <a16:creationId xmlns:a16="http://schemas.microsoft.com/office/drawing/2014/main" id="{B661D3EE-99C7-48DD-93E2-5531C5A13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1" y="572"/>
              <a:ext cx="72" cy="1905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1765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30" name="Rectangle 826">
              <a:extLst>
                <a:ext uri="{FF2B5EF4-FFF2-40B4-BE49-F238E27FC236}">
                  <a16:creationId xmlns:a16="http://schemas.microsoft.com/office/drawing/2014/main" id="{C97CDAE3-E919-44C8-995C-0E7AE01757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7" y="618"/>
              <a:ext cx="72" cy="1905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1765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31" name="Rectangle 827">
              <a:extLst>
                <a:ext uri="{FF2B5EF4-FFF2-40B4-BE49-F238E27FC236}">
                  <a16:creationId xmlns:a16="http://schemas.microsoft.com/office/drawing/2014/main" id="{5B66FD79-683D-434E-BCD9-5DFC61A1E8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521"/>
              <a:ext cx="3266" cy="91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1176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117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32" name="Rectangle 828">
              <a:extLst>
                <a:ext uri="{FF2B5EF4-FFF2-40B4-BE49-F238E27FC236}">
                  <a16:creationId xmlns:a16="http://schemas.microsoft.com/office/drawing/2014/main" id="{A8B40198-097D-46C2-89F6-B36D699A20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797"/>
              <a:ext cx="90" cy="1905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54118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33" name="Rectangle 829">
              <a:extLst>
                <a:ext uri="{FF2B5EF4-FFF2-40B4-BE49-F238E27FC236}">
                  <a16:creationId xmlns:a16="http://schemas.microsoft.com/office/drawing/2014/main" id="{2750C363-C729-4287-8B91-D3DC036E79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" y="1843"/>
              <a:ext cx="90" cy="1905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54118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34" name="Rectangle 830">
              <a:extLst>
                <a:ext uri="{FF2B5EF4-FFF2-40B4-BE49-F238E27FC236}">
                  <a16:creationId xmlns:a16="http://schemas.microsoft.com/office/drawing/2014/main" id="{375A6B82-3191-49E3-B16C-202B701F12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657"/>
              <a:ext cx="90" cy="13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6667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35" name="Rectangle 831">
              <a:extLst>
                <a:ext uri="{FF2B5EF4-FFF2-40B4-BE49-F238E27FC236}">
                  <a16:creationId xmlns:a16="http://schemas.microsoft.com/office/drawing/2014/main" id="{113DB692-6990-47DA-948A-CD62B1C0AF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" y="3657"/>
              <a:ext cx="90" cy="13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6667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36" name="Rectangle 832">
              <a:extLst>
                <a:ext uri="{FF2B5EF4-FFF2-40B4-BE49-F238E27FC236}">
                  <a16:creationId xmlns:a16="http://schemas.microsoft.com/office/drawing/2014/main" id="{CD95D346-D3DA-4B1D-A66E-4E12C498AD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526"/>
              <a:ext cx="90" cy="46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54118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37" name="Rectangle 833">
              <a:extLst>
                <a:ext uri="{FF2B5EF4-FFF2-40B4-BE49-F238E27FC236}">
                  <a16:creationId xmlns:a16="http://schemas.microsoft.com/office/drawing/2014/main" id="{88BB8F57-D8A5-43AC-8151-49A53F440A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" y="572"/>
              <a:ext cx="90" cy="46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54118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7938" name="Group 834">
            <a:extLst>
              <a:ext uri="{FF2B5EF4-FFF2-40B4-BE49-F238E27FC236}">
                <a16:creationId xmlns:a16="http://schemas.microsoft.com/office/drawing/2014/main" id="{FC6C65E3-7CC3-4A29-934A-2F2EA0D0AC7E}"/>
              </a:ext>
            </a:extLst>
          </p:cNvPr>
          <p:cNvGrpSpPr>
            <a:grpSpLocks/>
          </p:cNvGrpSpPr>
          <p:nvPr/>
        </p:nvGrpSpPr>
        <p:grpSpPr bwMode="auto">
          <a:xfrm>
            <a:off x="8482013" y="2781300"/>
            <a:ext cx="379412" cy="1584325"/>
            <a:chOff x="2576" y="709"/>
            <a:chExt cx="770" cy="3220"/>
          </a:xfrm>
        </p:grpSpPr>
        <p:sp>
          <p:nvSpPr>
            <p:cNvPr id="47939" name="Rectangle 835">
              <a:extLst>
                <a:ext uri="{FF2B5EF4-FFF2-40B4-BE49-F238E27FC236}">
                  <a16:creationId xmlns:a16="http://schemas.microsoft.com/office/drawing/2014/main" id="{CFC648DD-316C-424D-AC0C-A583D10DCF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754"/>
              <a:ext cx="45" cy="3130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19216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40" name="Rectangle 836">
              <a:extLst>
                <a:ext uri="{FF2B5EF4-FFF2-40B4-BE49-F238E27FC236}">
                  <a16:creationId xmlns:a16="http://schemas.microsoft.com/office/drawing/2014/main" id="{C773EE24-D50E-4CF0-937B-3A25F88C6B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754"/>
              <a:ext cx="45" cy="3130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19216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41" name="Rectangle 837">
              <a:extLst>
                <a:ext uri="{FF2B5EF4-FFF2-40B4-BE49-F238E27FC236}">
                  <a16:creationId xmlns:a16="http://schemas.microsoft.com/office/drawing/2014/main" id="{79642AAF-D54F-4CE1-B6D5-1BAFFA949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710"/>
              <a:ext cx="45" cy="44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1921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42" name="Rectangle 838">
              <a:extLst>
                <a:ext uri="{FF2B5EF4-FFF2-40B4-BE49-F238E27FC236}">
                  <a16:creationId xmlns:a16="http://schemas.microsoft.com/office/drawing/2014/main" id="{0B2F0FF9-9506-4FE4-B561-555E6B576A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709"/>
              <a:ext cx="45" cy="45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1921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43" name="Rectangle 839">
              <a:extLst>
                <a:ext uri="{FF2B5EF4-FFF2-40B4-BE49-F238E27FC236}">
                  <a16:creationId xmlns:a16="http://schemas.microsoft.com/office/drawing/2014/main" id="{AC842458-A367-4361-B458-DD6D525EA5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754"/>
              <a:ext cx="590" cy="227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44" name="AutoShape 840">
              <a:extLst>
                <a:ext uri="{FF2B5EF4-FFF2-40B4-BE49-F238E27FC236}">
                  <a16:creationId xmlns:a16="http://schemas.microsoft.com/office/drawing/2014/main" id="{8D70ED30-B18F-429B-A5F7-A5F329447E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3884"/>
              <a:ext cx="136" cy="4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45" name="AutoShape 841">
              <a:extLst>
                <a:ext uri="{FF2B5EF4-FFF2-40B4-BE49-F238E27FC236}">
                  <a16:creationId xmlns:a16="http://schemas.microsoft.com/office/drawing/2014/main" id="{2A278DCD-C265-4703-93F3-4766559D3C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0" y="3884"/>
              <a:ext cx="136" cy="4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46" name="Rectangle 842">
              <a:extLst>
                <a:ext uri="{FF2B5EF4-FFF2-40B4-BE49-F238E27FC236}">
                  <a16:creationId xmlns:a16="http://schemas.microsoft.com/office/drawing/2014/main" id="{8BF9BDC7-CD97-4318-97CA-52336117FD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3612"/>
              <a:ext cx="590" cy="136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tint val="28627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947" name="Group 843">
              <a:extLst>
                <a:ext uri="{FF2B5EF4-FFF2-40B4-BE49-F238E27FC236}">
                  <a16:creationId xmlns:a16="http://schemas.microsoft.com/office/drawing/2014/main" id="{36E5AB4D-9172-446D-86B2-CD01DBE1F0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6" y="1071"/>
              <a:ext cx="590" cy="499"/>
              <a:chOff x="3846" y="845"/>
              <a:chExt cx="590" cy="499"/>
            </a:xfrm>
          </p:grpSpPr>
          <p:sp>
            <p:nvSpPr>
              <p:cNvPr id="47948" name="Rectangle 844">
                <a:extLst>
                  <a:ext uri="{FF2B5EF4-FFF2-40B4-BE49-F238E27FC236}">
                    <a16:creationId xmlns:a16="http://schemas.microsoft.com/office/drawing/2014/main" id="{2F3E8101-4F3E-4367-B419-269A40E5A7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49" name="Rectangle 845">
                <a:extLst>
                  <a:ext uri="{FF2B5EF4-FFF2-40B4-BE49-F238E27FC236}">
                    <a16:creationId xmlns:a16="http://schemas.microsoft.com/office/drawing/2014/main" id="{8A0351B5-0A26-4C49-9CA8-9F5DEC1CA4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50" name="Rectangle 846">
                <a:extLst>
                  <a:ext uri="{FF2B5EF4-FFF2-40B4-BE49-F238E27FC236}">
                    <a16:creationId xmlns:a16="http://schemas.microsoft.com/office/drawing/2014/main" id="{4E1168F6-357A-44EB-B64D-9AFFD68BB7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590" cy="409"/>
              </a:xfrm>
              <a:prstGeom prst="rect">
                <a:avLst/>
              </a:prstGeom>
              <a:solidFill>
                <a:srgbClr val="C0C0C0">
                  <a:alpha val="70000"/>
                </a:srgbClr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51" name="Rectangle 847" descr="格子 (大)">
                <a:extLst>
                  <a:ext uri="{FF2B5EF4-FFF2-40B4-BE49-F238E27FC236}">
                    <a16:creationId xmlns:a16="http://schemas.microsoft.com/office/drawing/2014/main" id="{5D86410E-2B20-4419-9F07-37AB9E08E4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845"/>
                <a:ext cx="499" cy="499"/>
              </a:xfrm>
              <a:prstGeom prst="rect">
                <a:avLst/>
              </a:prstGeom>
              <a:pattFill prst="lgGrid">
                <a:fgClr>
                  <a:schemeClr val="accent1"/>
                </a:fgClr>
                <a:bgClr>
                  <a:srgbClr val="6699FF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52" name="Freeform 848">
                <a:extLst>
                  <a:ext uri="{FF2B5EF4-FFF2-40B4-BE49-F238E27FC236}">
                    <a16:creationId xmlns:a16="http://schemas.microsoft.com/office/drawing/2014/main" id="{28A07786-40F7-4923-9C31-3856908146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6" y="935"/>
                <a:ext cx="589" cy="409"/>
              </a:xfrm>
              <a:custGeom>
                <a:avLst/>
                <a:gdLst>
                  <a:gd name="T0" fmla="*/ 0 w 589"/>
                  <a:gd name="T1" fmla="*/ 409 h 409"/>
                  <a:gd name="T2" fmla="*/ 589 w 589"/>
                  <a:gd name="T3" fmla="*/ 409 h 409"/>
                  <a:gd name="T4" fmla="*/ 589 w 589"/>
                  <a:gd name="T5" fmla="*/ 0 h 409"/>
                  <a:gd name="T6" fmla="*/ 499 w 589"/>
                  <a:gd name="T7" fmla="*/ 0 h 409"/>
                  <a:gd name="T8" fmla="*/ 453 w 589"/>
                  <a:gd name="T9" fmla="*/ 182 h 409"/>
                  <a:gd name="T10" fmla="*/ 136 w 589"/>
                  <a:gd name="T11" fmla="*/ 182 h 409"/>
                  <a:gd name="T12" fmla="*/ 90 w 589"/>
                  <a:gd name="T13" fmla="*/ 0 h 409"/>
                  <a:gd name="T14" fmla="*/ 0 w 589"/>
                  <a:gd name="T15" fmla="*/ 0 h 409"/>
                  <a:gd name="T16" fmla="*/ 0 w 589"/>
                  <a:gd name="T17" fmla="*/ 409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9" h="409">
                    <a:moveTo>
                      <a:pt x="0" y="409"/>
                    </a:moveTo>
                    <a:lnTo>
                      <a:pt x="589" y="409"/>
                    </a:lnTo>
                    <a:lnTo>
                      <a:pt x="589" y="0"/>
                    </a:lnTo>
                    <a:lnTo>
                      <a:pt x="499" y="0"/>
                    </a:lnTo>
                    <a:lnTo>
                      <a:pt x="453" y="182"/>
                    </a:lnTo>
                    <a:lnTo>
                      <a:pt x="136" y="182"/>
                    </a:lnTo>
                    <a:lnTo>
                      <a:pt x="90" y="0"/>
                    </a:lnTo>
                    <a:lnTo>
                      <a:pt x="0" y="0"/>
                    </a:lnTo>
                    <a:lnTo>
                      <a:pt x="0" y="409"/>
                    </a:ln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 w="3175" cap="flat" cmpd="sng">
                <a:solidFill>
                  <a:srgbClr val="969696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7953" name="Group 849">
              <a:extLst>
                <a:ext uri="{FF2B5EF4-FFF2-40B4-BE49-F238E27FC236}">
                  <a16:creationId xmlns:a16="http://schemas.microsoft.com/office/drawing/2014/main" id="{61827839-ACC9-4428-BA24-3875351B31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6" y="1471"/>
              <a:ext cx="590" cy="499"/>
              <a:chOff x="3846" y="845"/>
              <a:chExt cx="590" cy="499"/>
            </a:xfrm>
          </p:grpSpPr>
          <p:sp>
            <p:nvSpPr>
              <p:cNvPr id="47954" name="Rectangle 850">
                <a:extLst>
                  <a:ext uri="{FF2B5EF4-FFF2-40B4-BE49-F238E27FC236}">
                    <a16:creationId xmlns:a16="http://schemas.microsoft.com/office/drawing/2014/main" id="{2AFCCAAE-E418-4B9A-AC2D-75FDF326AA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55" name="Rectangle 851">
                <a:extLst>
                  <a:ext uri="{FF2B5EF4-FFF2-40B4-BE49-F238E27FC236}">
                    <a16:creationId xmlns:a16="http://schemas.microsoft.com/office/drawing/2014/main" id="{28BDA482-1C90-4E8E-8A0C-FEB39382B1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56" name="Rectangle 852">
                <a:extLst>
                  <a:ext uri="{FF2B5EF4-FFF2-40B4-BE49-F238E27FC236}">
                    <a16:creationId xmlns:a16="http://schemas.microsoft.com/office/drawing/2014/main" id="{8564CAE9-18FC-4FC0-8D9B-75500E1534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590" cy="409"/>
              </a:xfrm>
              <a:prstGeom prst="rect">
                <a:avLst/>
              </a:prstGeom>
              <a:solidFill>
                <a:srgbClr val="C0C0C0">
                  <a:alpha val="70000"/>
                </a:srgbClr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57" name="Rectangle 853" descr="格子 (大)">
                <a:extLst>
                  <a:ext uri="{FF2B5EF4-FFF2-40B4-BE49-F238E27FC236}">
                    <a16:creationId xmlns:a16="http://schemas.microsoft.com/office/drawing/2014/main" id="{7CEE7B66-FAFE-490A-9D94-AD0DFD34D4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845"/>
                <a:ext cx="499" cy="499"/>
              </a:xfrm>
              <a:prstGeom prst="rect">
                <a:avLst/>
              </a:prstGeom>
              <a:pattFill prst="lgGrid">
                <a:fgClr>
                  <a:schemeClr val="accent1"/>
                </a:fgClr>
                <a:bgClr>
                  <a:srgbClr val="6699FF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58" name="Freeform 854">
                <a:extLst>
                  <a:ext uri="{FF2B5EF4-FFF2-40B4-BE49-F238E27FC236}">
                    <a16:creationId xmlns:a16="http://schemas.microsoft.com/office/drawing/2014/main" id="{CA134EDA-5CC1-406A-A881-F76C61AE4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6" y="935"/>
                <a:ext cx="589" cy="409"/>
              </a:xfrm>
              <a:custGeom>
                <a:avLst/>
                <a:gdLst>
                  <a:gd name="T0" fmla="*/ 0 w 589"/>
                  <a:gd name="T1" fmla="*/ 409 h 409"/>
                  <a:gd name="T2" fmla="*/ 589 w 589"/>
                  <a:gd name="T3" fmla="*/ 409 h 409"/>
                  <a:gd name="T4" fmla="*/ 589 w 589"/>
                  <a:gd name="T5" fmla="*/ 0 h 409"/>
                  <a:gd name="T6" fmla="*/ 499 w 589"/>
                  <a:gd name="T7" fmla="*/ 0 h 409"/>
                  <a:gd name="T8" fmla="*/ 453 w 589"/>
                  <a:gd name="T9" fmla="*/ 182 h 409"/>
                  <a:gd name="T10" fmla="*/ 136 w 589"/>
                  <a:gd name="T11" fmla="*/ 182 h 409"/>
                  <a:gd name="T12" fmla="*/ 90 w 589"/>
                  <a:gd name="T13" fmla="*/ 0 h 409"/>
                  <a:gd name="T14" fmla="*/ 0 w 589"/>
                  <a:gd name="T15" fmla="*/ 0 h 409"/>
                  <a:gd name="T16" fmla="*/ 0 w 589"/>
                  <a:gd name="T17" fmla="*/ 409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9" h="409">
                    <a:moveTo>
                      <a:pt x="0" y="409"/>
                    </a:moveTo>
                    <a:lnTo>
                      <a:pt x="589" y="409"/>
                    </a:lnTo>
                    <a:lnTo>
                      <a:pt x="589" y="0"/>
                    </a:lnTo>
                    <a:lnTo>
                      <a:pt x="499" y="0"/>
                    </a:lnTo>
                    <a:lnTo>
                      <a:pt x="453" y="182"/>
                    </a:lnTo>
                    <a:lnTo>
                      <a:pt x="136" y="182"/>
                    </a:lnTo>
                    <a:lnTo>
                      <a:pt x="90" y="0"/>
                    </a:lnTo>
                    <a:lnTo>
                      <a:pt x="0" y="0"/>
                    </a:lnTo>
                    <a:lnTo>
                      <a:pt x="0" y="409"/>
                    </a:ln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 w="3175" cap="flat" cmpd="sng">
                <a:solidFill>
                  <a:srgbClr val="969696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7959" name="Group 855">
              <a:extLst>
                <a:ext uri="{FF2B5EF4-FFF2-40B4-BE49-F238E27FC236}">
                  <a16:creationId xmlns:a16="http://schemas.microsoft.com/office/drawing/2014/main" id="{99EF8791-400E-41E2-93D1-82E93D3FC8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6" y="1870"/>
              <a:ext cx="590" cy="499"/>
              <a:chOff x="3846" y="845"/>
              <a:chExt cx="590" cy="499"/>
            </a:xfrm>
          </p:grpSpPr>
          <p:sp>
            <p:nvSpPr>
              <p:cNvPr id="47960" name="Rectangle 856">
                <a:extLst>
                  <a:ext uri="{FF2B5EF4-FFF2-40B4-BE49-F238E27FC236}">
                    <a16:creationId xmlns:a16="http://schemas.microsoft.com/office/drawing/2014/main" id="{FE1C5AD3-65A5-4DEE-B6C5-E571470345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61" name="Rectangle 857">
                <a:extLst>
                  <a:ext uri="{FF2B5EF4-FFF2-40B4-BE49-F238E27FC236}">
                    <a16:creationId xmlns:a16="http://schemas.microsoft.com/office/drawing/2014/main" id="{A111B312-DCB5-4E15-BBEB-A382582C78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62" name="Rectangle 858">
                <a:extLst>
                  <a:ext uri="{FF2B5EF4-FFF2-40B4-BE49-F238E27FC236}">
                    <a16:creationId xmlns:a16="http://schemas.microsoft.com/office/drawing/2014/main" id="{83171C09-8D51-49E0-B45C-0ABE62C5F9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590" cy="409"/>
              </a:xfrm>
              <a:prstGeom prst="rect">
                <a:avLst/>
              </a:prstGeom>
              <a:solidFill>
                <a:srgbClr val="C0C0C0">
                  <a:alpha val="70000"/>
                </a:srgbClr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63" name="Rectangle 859" descr="格子 (大)">
                <a:extLst>
                  <a:ext uri="{FF2B5EF4-FFF2-40B4-BE49-F238E27FC236}">
                    <a16:creationId xmlns:a16="http://schemas.microsoft.com/office/drawing/2014/main" id="{B435771A-8329-4168-8D44-2C4C45083E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845"/>
                <a:ext cx="499" cy="499"/>
              </a:xfrm>
              <a:prstGeom prst="rect">
                <a:avLst/>
              </a:prstGeom>
              <a:pattFill prst="lgGrid">
                <a:fgClr>
                  <a:schemeClr val="accent1"/>
                </a:fgClr>
                <a:bgClr>
                  <a:srgbClr val="6699FF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64" name="Freeform 860">
                <a:extLst>
                  <a:ext uri="{FF2B5EF4-FFF2-40B4-BE49-F238E27FC236}">
                    <a16:creationId xmlns:a16="http://schemas.microsoft.com/office/drawing/2014/main" id="{CFBBCD14-1AAD-4130-BA5C-92AFC8DC5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6" y="935"/>
                <a:ext cx="589" cy="409"/>
              </a:xfrm>
              <a:custGeom>
                <a:avLst/>
                <a:gdLst>
                  <a:gd name="T0" fmla="*/ 0 w 589"/>
                  <a:gd name="T1" fmla="*/ 409 h 409"/>
                  <a:gd name="T2" fmla="*/ 589 w 589"/>
                  <a:gd name="T3" fmla="*/ 409 h 409"/>
                  <a:gd name="T4" fmla="*/ 589 w 589"/>
                  <a:gd name="T5" fmla="*/ 0 h 409"/>
                  <a:gd name="T6" fmla="*/ 499 w 589"/>
                  <a:gd name="T7" fmla="*/ 0 h 409"/>
                  <a:gd name="T8" fmla="*/ 453 w 589"/>
                  <a:gd name="T9" fmla="*/ 182 h 409"/>
                  <a:gd name="T10" fmla="*/ 136 w 589"/>
                  <a:gd name="T11" fmla="*/ 182 h 409"/>
                  <a:gd name="T12" fmla="*/ 90 w 589"/>
                  <a:gd name="T13" fmla="*/ 0 h 409"/>
                  <a:gd name="T14" fmla="*/ 0 w 589"/>
                  <a:gd name="T15" fmla="*/ 0 h 409"/>
                  <a:gd name="T16" fmla="*/ 0 w 589"/>
                  <a:gd name="T17" fmla="*/ 409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9" h="409">
                    <a:moveTo>
                      <a:pt x="0" y="409"/>
                    </a:moveTo>
                    <a:lnTo>
                      <a:pt x="589" y="409"/>
                    </a:lnTo>
                    <a:lnTo>
                      <a:pt x="589" y="0"/>
                    </a:lnTo>
                    <a:lnTo>
                      <a:pt x="499" y="0"/>
                    </a:lnTo>
                    <a:lnTo>
                      <a:pt x="453" y="182"/>
                    </a:lnTo>
                    <a:lnTo>
                      <a:pt x="136" y="182"/>
                    </a:lnTo>
                    <a:lnTo>
                      <a:pt x="90" y="0"/>
                    </a:lnTo>
                    <a:lnTo>
                      <a:pt x="0" y="0"/>
                    </a:lnTo>
                    <a:lnTo>
                      <a:pt x="0" y="409"/>
                    </a:ln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 w="3175" cap="flat" cmpd="sng">
                <a:solidFill>
                  <a:srgbClr val="969696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7965" name="Group 861">
              <a:extLst>
                <a:ext uri="{FF2B5EF4-FFF2-40B4-BE49-F238E27FC236}">
                  <a16:creationId xmlns:a16="http://schemas.microsoft.com/office/drawing/2014/main" id="{EA84DC35-BE03-41CC-9F4E-AF5E7EF001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6" y="2269"/>
              <a:ext cx="590" cy="499"/>
              <a:chOff x="3846" y="845"/>
              <a:chExt cx="590" cy="499"/>
            </a:xfrm>
          </p:grpSpPr>
          <p:sp>
            <p:nvSpPr>
              <p:cNvPr id="47966" name="Rectangle 862">
                <a:extLst>
                  <a:ext uri="{FF2B5EF4-FFF2-40B4-BE49-F238E27FC236}">
                    <a16:creationId xmlns:a16="http://schemas.microsoft.com/office/drawing/2014/main" id="{BF16D08E-E3D7-4F43-ABFC-F600D6F16A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67" name="Rectangle 863">
                <a:extLst>
                  <a:ext uri="{FF2B5EF4-FFF2-40B4-BE49-F238E27FC236}">
                    <a16:creationId xmlns:a16="http://schemas.microsoft.com/office/drawing/2014/main" id="{8E13B6C8-8844-41FA-A961-A2480904D7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68" name="Rectangle 864">
                <a:extLst>
                  <a:ext uri="{FF2B5EF4-FFF2-40B4-BE49-F238E27FC236}">
                    <a16:creationId xmlns:a16="http://schemas.microsoft.com/office/drawing/2014/main" id="{7602FDD8-DA0E-40DE-AA60-B6736AF1E3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590" cy="409"/>
              </a:xfrm>
              <a:prstGeom prst="rect">
                <a:avLst/>
              </a:prstGeom>
              <a:solidFill>
                <a:srgbClr val="C0C0C0">
                  <a:alpha val="70000"/>
                </a:srgbClr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69" name="Rectangle 865" descr="格子 (大)">
                <a:extLst>
                  <a:ext uri="{FF2B5EF4-FFF2-40B4-BE49-F238E27FC236}">
                    <a16:creationId xmlns:a16="http://schemas.microsoft.com/office/drawing/2014/main" id="{A9B3E17C-96A1-4A24-8E83-2728B73DD6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845"/>
                <a:ext cx="499" cy="499"/>
              </a:xfrm>
              <a:prstGeom prst="rect">
                <a:avLst/>
              </a:prstGeom>
              <a:pattFill prst="lgGrid">
                <a:fgClr>
                  <a:schemeClr val="accent1"/>
                </a:fgClr>
                <a:bgClr>
                  <a:srgbClr val="6699FF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70" name="Freeform 866">
                <a:extLst>
                  <a:ext uri="{FF2B5EF4-FFF2-40B4-BE49-F238E27FC236}">
                    <a16:creationId xmlns:a16="http://schemas.microsoft.com/office/drawing/2014/main" id="{7EDB5AE9-1513-4CB1-8F53-08E9A200E3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6" y="935"/>
                <a:ext cx="589" cy="409"/>
              </a:xfrm>
              <a:custGeom>
                <a:avLst/>
                <a:gdLst>
                  <a:gd name="T0" fmla="*/ 0 w 589"/>
                  <a:gd name="T1" fmla="*/ 409 h 409"/>
                  <a:gd name="T2" fmla="*/ 589 w 589"/>
                  <a:gd name="T3" fmla="*/ 409 h 409"/>
                  <a:gd name="T4" fmla="*/ 589 w 589"/>
                  <a:gd name="T5" fmla="*/ 0 h 409"/>
                  <a:gd name="T6" fmla="*/ 499 w 589"/>
                  <a:gd name="T7" fmla="*/ 0 h 409"/>
                  <a:gd name="T8" fmla="*/ 453 w 589"/>
                  <a:gd name="T9" fmla="*/ 182 h 409"/>
                  <a:gd name="T10" fmla="*/ 136 w 589"/>
                  <a:gd name="T11" fmla="*/ 182 h 409"/>
                  <a:gd name="T12" fmla="*/ 90 w 589"/>
                  <a:gd name="T13" fmla="*/ 0 h 409"/>
                  <a:gd name="T14" fmla="*/ 0 w 589"/>
                  <a:gd name="T15" fmla="*/ 0 h 409"/>
                  <a:gd name="T16" fmla="*/ 0 w 589"/>
                  <a:gd name="T17" fmla="*/ 409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9" h="409">
                    <a:moveTo>
                      <a:pt x="0" y="409"/>
                    </a:moveTo>
                    <a:lnTo>
                      <a:pt x="589" y="409"/>
                    </a:lnTo>
                    <a:lnTo>
                      <a:pt x="589" y="0"/>
                    </a:lnTo>
                    <a:lnTo>
                      <a:pt x="499" y="0"/>
                    </a:lnTo>
                    <a:lnTo>
                      <a:pt x="453" y="182"/>
                    </a:lnTo>
                    <a:lnTo>
                      <a:pt x="136" y="182"/>
                    </a:lnTo>
                    <a:lnTo>
                      <a:pt x="90" y="0"/>
                    </a:lnTo>
                    <a:lnTo>
                      <a:pt x="0" y="0"/>
                    </a:lnTo>
                    <a:lnTo>
                      <a:pt x="0" y="409"/>
                    </a:ln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 w="3175" cap="flat" cmpd="sng">
                <a:solidFill>
                  <a:srgbClr val="969696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7971" name="Group 867">
              <a:extLst>
                <a:ext uri="{FF2B5EF4-FFF2-40B4-BE49-F238E27FC236}">
                  <a16:creationId xmlns:a16="http://schemas.microsoft.com/office/drawing/2014/main" id="{A7037694-746E-4191-843C-406218C545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6" y="2668"/>
              <a:ext cx="590" cy="499"/>
              <a:chOff x="3846" y="845"/>
              <a:chExt cx="590" cy="499"/>
            </a:xfrm>
          </p:grpSpPr>
          <p:sp>
            <p:nvSpPr>
              <p:cNvPr id="47972" name="Rectangle 868">
                <a:extLst>
                  <a:ext uri="{FF2B5EF4-FFF2-40B4-BE49-F238E27FC236}">
                    <a16:creationId xmlns:a16="http://schemas.microsoft.com/office/drawing/2014/main" id="{CCCD90E5-508C-4EBB-8541-42760FCDCC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73" name="Rectangle 869">
                <a:extLst>
                  <a:ext uri="{FF2B5EF4-FFF2-40B4-BE49-F238E27FC236}">
                    <a16:creationId xmlns:a16="http://schemas.microsoft.com/office/drawing/2014/main" id="{26ACE991-19BB-45B4-86B1-EAA3D42974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74" name="Rectangle 870">
                <a:extLst>
                  <a:ext uri="{FF2B5EF4-FFF2-40B4-BE49-F238E27FC236}">
                    <a16:creationId xmlns:a16="http://schemas.microsoft.com/office/drawing/2014/main" id="{9B70CEA1-5F86-4510-A2D4-4101CFF936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590" cy="409"/>
              </a:xfrm>
              <a:prstGeom prst="rect">
                <a:avLst/>
              </a:prstGeom>
              <a:solidFill>
                <a:srgbClr val="C0C0C0">
                  <a:alpha val="70000"/>
                </a:srgbClr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75" name="Rectangle 871" descr="格子 (大)">
                <a:extLst>
                  <a:ext uri="{FF2B5EF4-FFF2-40B4-BE49-F238E27FC236}">
                    <a16:creationId xmlns:a16="http://schemas.microsoft.com/office/drawing/2014/main" id="{5F30A7C7-DEE5-4B70-95C5-DD7D1449EB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845"/>
                <a:ext cx="499" cy="499"/>
              </a:xfrm>
              <a:prstGeom prst="rect">
                <a:avLst/>
              </a:prstGeom>
              <a:pattFill prst="lgGrid">
                <a:fgClr>
                  <a:schemeClr val="accent1"/>
                </a:fgClr>
                <a:bgClr>
                  <a:srgbClr val="6699FF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76" name="Freeform 872">
                <a:extLst>
                  <a:ext uri="{FF2B5EF4-FFF2-40B4-BE49-F238E27FC236}">
                    <a16:creationId xmlns:a16="http://schemas.microsoft.com/office/drawing/2014/main" id="{3A20FF2B-2EB0-4866-A817-FD590C1E2A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6" y="935"/>
                <a:ext cx="589" cy="409"/>
              </a:xfrm>
              <a:custGeom>
                <a:avLst/>
                <a:gdLst>
                  <a:gd name="T0" fmla="*/ 0 w 589"/>
                  <a:gd name="T1" fmla="*/ 409 h 409"/>
                  <a:gd name="T2" fmla="*/ 589 w 589"/>
                  <a:gd name="T3" fmla="*/ 409 h 409"/>
                  <a:gd name="T4" fmla="*/ 589 w 589"/>
                  <a:gd name="T5" fmla="*/ 0 h 409"/>
                  <a:gd name="T6" fmla="*/ 499 w 589"/>
                  <a:gd name="T7" fmla="*/ 0 h 409"/>
                  <a:gd name="T8" fmla="*/ 453 w 589"/>
                  <a:gd name="T9" fmla="*/ 182 h 409"/>
                  <a:gd name="T10" fmla="*/ 136 w 589"/>
                  <a:gd name="T11" fmla="*/ 182 h 409"/>
                  <a:gd name="T12" fmla="*/ 90 w 589"/>
                  <a:gd name="T13" fmla="*/ 0 h 409"/>
                  <a:gd name="T14" fmla="*/ 0 w 589"/>
                  <a:gd name="T15" fmla="*/ 0 h 409"/>
                  <a:gd name="T16" fmla="*/ 0 w 589"/>
                  <a:gd name="T17" fmla="*/ 409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9" h="409">
                    <a:moveTo>
                      <a:pt x="0" y="409"/>
                    </a:moveTo>
                    <a:lnTo>
                      <a:pt x="589" y="409"/>
                    </a:lnTo>
                    <a:lnTo>
                      <a:pt x="589" y="0"/>
                    </a:lnTo>
                    <a:lnTo>
                      <a:pt x="499" y="0"/>
                    </a:lnTo>
                    <a:lnTo>
                      <a:pt x="453" y="182"/>
                    </a:lnTo>
                    <a:lnTo>
                      <a:pt x="136" y="182"/>
                    </a:lnTo>
                    <a:lnTo>
                      <a:pt x="90" y="0"/>
                    </a:lnTo>
                    <a:lnTo>
                      <a:pt x="0" y="0"/>
                    </a:lnTo>
                    <a:lnTo>
                      <a:pt x="0" y="409"/>
                    </a:ln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 w="3175" cap="flat" cmpd="sng">
                <a:solidFill>
                  <a:srgbClr val="969696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7977" name="Group 873">
              <a:extLst>
                <a:ext uri="{FF2B5EF4-FFF2-40B4-BE49-F238E27FC236}">
                  <a16:creationId xmlns:a16="http://schemas.microsoft.com/office/drawing/2014/main" id="{5AC09C18-C348-46D2-A909-475951CB71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6" y="3067"/>
              <a:ext cx="590" cy="499"/>
              <a:chOff x="3846" y="845"/>
              <a:chExt cx="590" cy="499"/>
            </a:xfrm>
          </p:grpSpPr>
          <p:sp>
            <p:nvSpPr>
              <p:cNvPr id="47978" name="Rectangle 874">
                <a:extLst>
                  <a:ext uri="{FF2B5EF4-FFF2-40B4-BE49-F238E27FC236}">
                    <a16:creationId xmlns:a16="http://schemas.microsoft.com/office/drawing/2014/main" id="{D577D187-113E-4EB3-8E9A-EEBFDBD223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79" name="Rectangle 875">
                <a:extLst>
                  <a:ext uri="{FF2B5EF4-FFF2-40B4-BE49-F238E27FC236}">
                    <a16:creationId xmlns:a16="http://schemas.microsoft.com/office/drawing/2014/main" id="{144F5FB0-FFB2-41D4-B6E4-47241C9E86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80" name="Rectangle 876">
                <a:extLst>
                  <a:ext uri="{FF2B5EF4-FFF2-40B4-BE49-F238E27FC236}">
                    <a16:creationId xmlns:a16="http://schemas.microsoft.com/office/drawing/2014/main" id="{D810FB2E-B501-4F13-A178-C45204F5F0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590" cy="409"/>
              </a:xfrm>
              <a:prstGeom prst="rect">
                <a:avLst/>
              </a:prstGeom>
              <a:solidFill>
                <a:srgbClr val="C0C0C0">
                  <a:alpha val="70000"/>
                </a:srgbClr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81" name="Rectangle 877" descr="格子 (大)">
                <a:extLst>
                  <a:ext uri="{FF2B5EF4-FFF2-40B4-BE49-F238E27FC236}">
                    <a16:creationId xmlns:a16="http://schemas.microsoft.com/office/drawing/2014/main" id="{B5404422-DDE1-4C3F-81A1-FFF5292494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845"/>
                <a:ext cx="499" cy="499"/>
              </a:xfrm>
              <a:prstGeom prst="rect">
                <a:avLst/>
              </a:prstGeom>
              <a:pattFill prst="lgGrid">
                <a:fgClr>
                  <a:schemeClr val="accent1"/>
                </a:fgClr>
                <a:bgClr>
                  <a:srgbClr val="6699FF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82" name="Freeform 878">
                <a:extLst>
                  <a:ext uri="{FF2B5EF4-FFF2-40B4-BE49-F238E27FC236}">
                    <a16:creationId xmlns:a16="http://schemas.microsoft.com/office/drawing/2014/main" id="{A49ED45D-DBDC-483E-9E7B-F1E1928BFB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6" y="935"/>
                <a:ext cx="589" cy="409"/>
              </a:xfrm>
              <a:custGeom>
                <a:avLst/>
                <a:gdLst>
                  <a:gd name="T0" fmla="*/ 0 w 589"/>
                  <a:gd name="T1" fmla="*/ 409 h 409"/>
                  <a:gd name="T2" fmla="*/ 589 w 589"/>
                  <a:gd name="T3" fmla="*/ 409 h 409"/>
                  <a:gd name="T4" fmla="*/ 589 w 589"/>
                  <a:gd name="T5" fmla="*/ 0 h 409"/>
                  <a:gd name="T6" fmla="*/ 499 w 589"/>
                  <a:gd name="T7" fmla="*/ 0 h 409"/>
                  <a:gd name="T8" fmla="*/ 453 w 589"/>
                  <a:gd name="T9" fmla="*/ 182 h 409"/>
                  <a:gd name="T10" fmla="*/ 136 w 589"/>
                  <a:gd name="T11" fmla="*/ 182 h 409"/>
                  <a:gd name="T12" fmla="*/ 90 w 589"/>
                  <a:gd name="T13" fmla="*/ 0 h 409"/>
                  <a:gd name="T14" fmla="*/ 0 w 589"/>
                  <a:gd name="T15" fmla="*/ 0 h 409"/>
                  <a:gd name="T16" fmla="*/ 0 w 589"/>
                  <a:gd name="T17" fmla="*/ 409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9" h="409">
                    <a:moveTo>
                      <a:pt x="0" y="409"/>
                    </a:moveTo>
                    <a:lnTo>
                      <a:pt x="589" y="409"/>
                    </a:lnTo>
                    <a:lnTo>
                      <a:pt x="589" y="0"/>
                    </a:lnTo>
                    <a:lnTo>
                      <a:pt x="499" y="0"/>
                    </a:lnTo>
                    <a:lnTo>
                      <a:pt x="453" y="182"/>
                    </a:lnTo>
                    <a:lnTo>
                      <a:pt x="136" y="182"/>
                    </a:lnTo>
                    <a:lnTo>
                      <a:pt x="90" y="0"/>
                    </a:lnTo>
                    <a:lnTo>
                      <a:pt x="0" y="0"/>
                    </a:lnTo>
                    <a:lnTo>
                      <a:pt x="0" y="409"/>
                    </a:ln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 w="3175" cap="flat" cmpd="sng">
                <a:solidFill>
                  <a:srgbClr val="969696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47983" name="Group 879">
            <a:extLst>
              <a:ext uri="{FF2B5EF4-FFF2-40B4-BE49-F238E27FC236}">
                <a16:creationId xmlns:a16="http://schemas.microsoft.com/office/drawing/2014/main" id="{A8B6A1B0-B6F8-4A10-B4B7-058224652081}"/>
              </a:ext>
            </a:extLst>
          </p:cNvPr>
          <p:cNvGrpSpPr>
            <a:grpSpLocks/>
          </p:cNvGrpSpPr>
          <p:nvPr/>
        </p:nvGrpSpPr>
        <p:grpSpPr bwMode="auto">
          <a:xfrm>
            <a:off x="8337550" y="836613"/>
            <a:ext cx="669925" cy="1584325"/>
            <a:chOff x="3800" y="754"/>
            <a:chExt cx="1361" cy="3220"/>
          </a:xfrm>
        </p:grpSpPr>
        <p:sp>
          <p:nvSpPr>
            <p:cNvPr id="47984" name="Rectangle 880">
              <a:extLst>
                <a:ext uri="{FF2B5EF4-FFF2-40B4-BE49-F238E27FC236}">
                  <a16:creationId xmlns:a16="http://schemas.microsoft.com/office/drawing/2014/main" id="{2B88DCE9-3A4E-4D5C-9EBA-F487268986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5" y="799"/>
              <a:ext cx="45" cy="3130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19216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85" name="Rectangle 881">
              <a:extLst>
                <a:ext uri="{FF2B5EF4-FFF2-40B4-BE49-F238E27FC236}">
                  <a16:creationId xmlns:a16="http://schemas.microsoft.com/office/drawing/2014/main" id="{1506E03F-E1E5-4892-9660-171071DDFD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1" y="799"/>
              <a:ext cx="45" cy="3130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19216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86" name="Rectangle 882">
              <a:extLst>
                <a:ext uri="{FF2B5EF4-FFF2-40B4-BE49-F238E27FC236}">
                  <a16:creationId xmlns:a16="http://schemas.microsoft.com/office/drawing/2014/main" id="{8CF52348-4A1D-4067-B0A1-995075D593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5" y="755"/>
              <a:ext cx="45" cy="44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1921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87" name="Rectangle 883">
              <a:extLst>
                <a:ext uri="{FF2B5EF4-FFF2-40B4-BE49-F238E27FC236}">
                  <a16:creationId xmlns:a16="http://schemas.microsoft.com/office/drawing/2014/main" id="{996D74AD-9626-46CD-A968-CF5EED37DD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1" y="754"/>
              <a:ext cx="45" cy="45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1921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88" name="Rectangle 884">
              <a:extLst>
                <a:ext uri="{FF2B5EF4-FFF2-40B4-BE49-F238E27FC236}">
                  <a16:creationId xmlns:a16="http://schemas.microsoft.com/office/drawing/2014/main" id="{04CDE757-BC65-4716-B964-14424895D0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0" y="799"/>
              <a:ext cx="1180" cy="227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89" name="AutoShape 885">
              <a:extLst>
                <a:ext uri="{FF2B5EF4-FFF2-40B4-BE49-F238E27FC236}">
                  <a16:creationId xmlns:a16="http://schemas.microsoft.com/office/drawing/2014/main" id="{C33E7921-784E-457C-828D-FEB165992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3929"/>
              <a:ext cx="136" cy="4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90" name="AutoShape 886">
              <a:extLst>
                <a:ext uri="{FF2B5EF4-FFF2-40B4-BE49-F238E27FC236}">
                  <a16:creationId xmlns:a16="http://schemas.microsoft.com/office/drawing/2014/main" id="{37B29709-DDE0-4CEC-9B40-D5CB99037F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3929"/>
              <a:ext cx="136" cy="4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91" name="Rectangle 887">
              <a:extLst>
                <a:ext uri="{FF2B5EF4-FFF2-40B4-BE49-F238E27FC236}">
                  <a16:creationId xmlns:a16="http://schemas.microsoft.com/office/drawing/2014/main" id="{28D8122D-A5FC-48F2-AE51-99A0606F01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0" y="3657"/>
              <a:ext cx="1180" cy="136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tint val="28627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992" name="Group 888">
              <a:extLst>
                <a:ext uri="{FF2B5EF4-FFF2-40B4-BE49-F238E27FC236}">
                  <a16:creationId xmlns:a16="http://schemas.microsoft.com/office/drawing/2014/main" id="{42875E49-9084-445A-98E4-51936114C4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0" y="1116"/>
              <a:ext cx="590" cy="499"/>
              <a:chOff x="3846" y="845"/>
              <a:chExt cx="590" cy="499"/>
            </a:xfrm>
          </p:grpSpPr>
          <p:sp>
            <p:nvSpPr>
              <p:cNvPr id="47993" name="Rectangle 889">
                <a:extLst>
                  <a:ext uri="{FF2B5EF4-FFF2-40B4-BE49-F238E27FC236}">
                    <a16:creationId xmlns:a16="http://schemas.microsoft.com/office/drawing/2014/main" id="{C1732CEC-3F49-4BC0-8311-10024AFD2F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94" name="Rectangle 890">
                <a:extLst>
                  <a:ext uri="{FF2B5EF4-FFF2-40B4-BE49-F238E27FC236}">
                    <a16:creationId xmlns:a16="http://schemas.microsoft.com/office/drawing/2014/main" id="{65BE3DAA-2577-4977-BCB7-2E7A694474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95" name="Rectangle 891">
                <a:extLst>
                  <a:ext uri="{FF2B5EF4-FFF2-40B4-BE49-F238E27FC236}">
                    <a16:creationId xmlns:a16="http://schemas.microsoft.com/office/drawing/2014/main" id="{AA60E3AD-4339-4898-892C-0057C6A447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590" cy="409"/>
              </a:xfrm>
              <a:prstGeom prst="rect">
                <a:avLst/>
              </a:prstGeom>
              <a:solidFill>
                <a:srgbClr val="C0C0C0">
                  <a:alpha val="70000"/>
                </a:srgbClr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96" name="Rectangle 892" descr="格子 (大)">
                <a:extLst>
                  <a:ext uri="{FF2B5EF4-FFF2-40B4-BE49-F238E27FC236}">
                    <a16:creationId xmlns:a16="http://schemas.microsoft.com/office/drawing/2014/main" id="{B1073C70-5229-4254-AE8D-D6ECC7B98B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845"/>
                <a:ext cx="499" cy="499"/>
              </a:xfrm>
              <a:prstGeom prst="rect">
                <a:avLst/>
              </a:prstGeom>
              <a:pattFill prst="lgGrid">
                <a:fgClr>
                  <a:schemeClr val="accent1"/>
                </a:fgClr>
                <a:bgClr>
                  <a:srgbClr val="6699FF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97" name="Freeform 893">
                <a:extLst>
                  <a:ext uri="{FF2B5EF4-FFF2-40B4-BE49-F238E27FC236}">
                    <a16:creationId xmlns:a16="http://schemas.microsoft.com/office/drawing/2014/main" id="{6E328D02-5A31-4B76-93A2-C9647AA8D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6" y="935"/>
                <a:ext cx="589" cy="409"/>
              </a:xfrm>
              <a:custGeom>
                <a:avLst/>
                <a:gdLst>
                  <a:gd name="T0" fmla="*/ 0 w 589"/>
                  <a:gd name="T1" fmla="*/ 409 h 409"/>
                  <a:gd name="T2" fmla="*/ 589 w 589"/>
                  <a:gd name="T3" fmla="*/ 409 h 409"/>
                  <a:gd name="T4" fmla="*/ 589 w 589"/>
                  <a:gd name="T5" fmla="*/ 0 h 409"/>
                  <a:gd name="T6" fmla="*/ 499 w 589"/>
                  <a:gd name="T7" fmla="*/ 0 h 409"/>
                  <a:gd name="T8" fmla="*/ 453 w 589"/>
                  <a:gd name="T9" fmla="*/ 182 h 409"/>
                  <a:gd name="T10" fmla="*/ 136 w 589"/>
                  <a:gd name="T11" fmla="*/ 182 h 409"/>
                  <a:gd name="T12" fmla="*/ 90 w 589"/>
                  <a:gd name="T13" fmla="*/ 0 h 409"/>
                  <a:gd name="T14" fmla="*/ 0 w 589"/>
                  <a:gd name="T15" fmla="*/ 0 h 409"/>
                  <a:gd name="T16" fmla="*/ 0 w 589"/>
                  <a:gd name="T17" fmla="*/ 409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9" h="409">
                    <a:moveTo>
                      <a:pt x="0" y="409"/>
                    </a:moveTo>
                    <a:lnTo>
                      <a:pt x="589" y="409"/>
                    </a:lnTo>
                    <a:lnTo>
                      <a:pt x="589" y="0"/>
                    </a:lnTo>
                    <a:lnTo>
                      <a:pt x="499" y="0"/>
                    </a:lnTo>
                    <a:lnTo>
                      <a:pt x="453" y="182"/>
                    </a:lnTo>
                    <a:lnTo>
                      <a:pt x="136" y="182"/>
                    </a:lnTo>
                    <a:lnTo>
                      <a:pt x="90" y="0"/>
                    </a:lnTo>
                    <a:lnTo>
                      <a:pt x="0" y="0"/>
                    </a:lnTo>
                    <a:lnTo>
                      <a:pt x="0" y="409"/>
                    </a:ln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 w="3175" cap="flat" cmpd="sng">
                <a:solidFill>
                  <a:srgbClr val="969696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7998" name="Group 894">
              <a:extLst>
                <a:ext uri="{FF2B5EF4-FFF2-40B4-BE49-F238E27FC236}">
                  <a16:creationId xmlns:a16="http://schemas.microsoft.com/office/drawing/2014/main" id="{9B8B12FA-F34E-4419-B13D-3A55785B6B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0" y="1516"/>
              <a:ext cx="590" cy="499"/>
              <a:chOff x="3846" y="845"/>
              <a:chExt cx="590" cy="499"/>
            </a:xfrm>
          </p:grpSpPr>
          <p:sp>
            <p:nvSpPr>
              <p:cNvPr id="47999" name="Rectangle 895">
                <a:extLst>
                  <a:ext uri="{FF2B5EF4-FFF2-40B4-BE49-F238E27FC236}">
                    <a16:creationId xmlns:a16="http://schemas.microsoft.com/office/drawing/2014/main" id="{FE5C168F-5BAE-4AF6-9E39-8457E5432A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00" name="Rectangle 896">
                <a:extLst>
                  <a:ext uri="{FF2B5EF4-FFF2-40B4-BE49-F238E27FC236}">
                    <a16:creationId xmlns:a16="http://schemas.microsoft.com/office/drawing/2014/main" id="{7424728E-14FE-46BA-A950-0A97F1E146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01" name="Rectangle 897">
                <a:extLst>
                  <a:ext uri="{FF2B5EF4-FFF2-40B4-BE49-F238E27FC236}">
                    <a16:creationId xmlns:a16="http://schemas.microsoft.com/office/drawing/2014/main" id="{C147D2D3-EC09-4D9C-953B-16978154B3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590" cy="409"/>
              </a:xfrm>
              <a:prstGeom prst="rect">
                <a:avLst/>
              </a:prstGeom>
              <a:solidFill>
                <a:srgbClr val="C0C0C0">
                  <a:alpha val="70000"/>
                </a:srgbClr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02" name="Rectangle 898" descr="格子 (大)">
                <a:extLst>
                  <a:ext uri="{FF2B5EF4-FFF2-40B4-BE49-F238E27FC236}">
                    <a16:creationId xmlns:a16="http://schemas.microsoft.com/office/drawing/2014/main" id="{EE8FFCC4-90C9-42EF-8D37-C27FFBC715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845"/>
                <a:ext cx="499" cy="499"/>
              </a:xfrm>
              <a:prstGeom prst="rect">
                <a:avLst/>
              </a:prstGeom>
              <a:pattFill prst="lgGrid">
                <a:fgClr>
                  <a:schemeClr val="accent1"/>
                </a:fgClr>
                <a:bgClr>
                  <a:srgbClr val="6699FF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03" name="Freeform 899">
                <a:extLst>
                  <a:ext uri="{FF2B5EF4-FFF2-40B4-BE49-F238E27FC236}">
                    <a16:creationId xmlns:a16="http://schemas.microsoft.com/office/drawing/2014/main" id="{014BD154-DF44-4BB0-93FA-143DDD3FF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6" y="935"/>
                <a:ext cx="589" cy="409"/>
              </a:xfrm>
              <a:custGeom>
                <a:avLst/>
                <a:gdLst>
                  <a:gd name="T0" fmla="*/ 0 w 589"/>
                  <a:gd name="T1" fmla="*/ 409 h 409"/>
                  <a:gd name="T2" fmla="*/ 589 w 589"/>
                  <a:gd name="T3" fmla="*/ 409 h 409"/>
                  <a:gd name="T4" fmla="*/ 589 w 589"/>
                  <a:gd name="T5" fmla="*/ 0 h 409"/>
                  <a:gd name="T6" fmla="*/ 499 w 589"/>
                  <a:gd name="T7" fmla="*/ 0 h 409"/>
                  <a:gd name="T8" fmla="*/ 453 w 589"/>
                  <a:gd name="T9" fmla="*/ 182 h 409"/>
                  <a:gd name="T10" fmla="*/ 136 w 589"/>
                  <a:gd name="T11" fmla="*/ 182 h 409"/>
                  <a:gd name="T12" fmla="*/ 90 w 589"/>
                  <a:gd name="T13" fmla="*/ 0 h 409"/>
                  <a:gd name="T14" fmla="*/ 0 w 589"/>
                  <a:gd name="T15" fmla="*/ 0 h 409"/>
                  <a:gd name="T16" fmla="*/ 0 w 589"/>
                  <a:gd name="T17" fmla="*/ 409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9" h="409">
                    <a:moveTo>
                      <a:pt x="0" y="409"/>
                    </a:moveTo>
                    <a:lnTo>
                      <a:pt x="589" y="409"/>
                    </a:lnTo>
                    <a:lnTo>
                      <a:pt x="589" y="0"/>
                    </a:lnTo>
                    <a:lnTo>
                      <a:pt x="499" y="0"/>
                    </a:lnTo>
                    <a:lnTo>
                      <a:pt x="453" y="182"/>
                    </a:lnTo>
                    <a:lnTo>
                      <a:pt x="136" y="182"/>
                    </a:lnTo>
                    <a:lnTo>
                      <a:pt x="90" y="0"/>
                    </a:lnTo>
                    <a:lnTo>
                      <a:pt x="0" y="0"/>
                    </a:lnTo>
                    <a:lnTo>
                      <a:pt x="0" y="409"/>
                    </a:ln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 w="3175" cap="flat" cmpd="sng">
                <a:solidFill>
                  <a:srgbClr val="969696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8004" name="Group 900">
              <a:extLst>
                <a:ext uri="{FF2B5EF4-FFF2-40B4-BE49-F238E27FC236}">
                  <a16:creationId xmlns:a16="http://schemas.microsoft.com/office/drawing/2014/main" id="{546B745F-CAC4-451C-ABDF-6C874BB165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0" y="1915"/>
              <a:ext cx="590" cy="499"/>
              <a:chOff x="3846" y="845"/>
              <a:chExt cx="590" cy="499"/>
            </a:xfrm>
          </p:grpSpPr>
          <p:sp>
            <p:nvSpPr>
              <p:cNvPr id="48005" name="Rectangle 901">
                <a:extLst>
                  <a:ext uri="{FF2B5EF4-FFF2-40B4-BE49-F238E27FC236}">
                    <a16:creationId xmlns:a16="http://schemas.microsoft.com/office/drawing/2014/main" id="{A39E624A-D7B6-40AE-945B-7B43D1B21C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06" name="Rectangle 902">
                <a:extLst>
                  <a:ext uri="{FF2B5EF4-FFF2-40B4-BE49-F238E27FC236}">
                    <a16:creationId xmlns:a16="http://schemas.microsoft.com/office/drawing/2014/main" id="{61F2A131-CAE6-43F6-A664-4F77292B3C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07" name="Rectangle 903">
                <a:extLst>
                  <a:ext uri="{FF2B5EF4-FFF2-40B4-BE49-F238E27FC236}">
                    <a16:creationId xmlns:a16="http://schemas.microsoft.com/office/drawing/2014/main" id="{7E74835A-E0C8-43D4-8221-9AEF8EAD52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590" cy="409"/>
              </a:xfrm>
              <a:prstGeom prst="rect">
                <a:avLst/>
              </a:prstGeom>
              <a:solidFill>
                <a:srgbClr val="C0C0C0">
                  <a:alpha val="70000"/>
                </a:srgbClr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08" name="Rectangle 904" descr="格子 (大)">
                <a:extLst>
                  <a:ext uri="{FF2B5EF4-FFF2-40B4-BE49-F238E27FC236}">
                    <a16:creationId xmlns:a16="http://schemas.microsoft.com/office/drawing/2014/main" id="{7D4DD69D-B0A9-4F60-8D0B-45DC9F4B42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845"/>
                <a:ext cx="499" cy="499"/>
              </a:xfrm>
              <a:prstGeom prst="rect">
                <a:avLst/>
              </a:prstGeom>
              <a:pattFill prst="lgGrid">
                <a:fgClr>
                  <a:schemeClr val="accent1"/>
                </a:fgClr>
                <a:bgClr>
                  <a:srgbClr val="6699FF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09" name="Freeform 905">
                <a:extLst>
                  <a:ext uri="{FF2B5EF4-FFF2-40B4-BE49-F238E27FC236}">
                    <a16:creationId xmlns:a16="http://schemas.microsoft.com/office/drawing/2014/main" id="{91CE7F7D-0E68-4B49-9FE6-7BA095032A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6" y="935"/>
                <a:ext cx="589" cy="409"/>
              </a:xfrm>
              <a:custGeom>
                <a:avLst/>
                <a:gdLst>
                  <a:gd name="T0" fmla="*/ 0 w 589"/>
                  <a:gd name="T1" fmla="*/ 409 h 409"/>
                  <a:gd name="T2" fmla="*/ 589 w 589"/>
                  <a:gd name="T3" fmla="*/ 409 h 409"/>
                  <a:gd name="T4" fmla="*/ 589 w 589"/>
                  <a:gd name="T5" fmla="*/ 0 h 409"/>
                  <a:gd name="T6" fmla="*/ 499 w 589"/>
                  <a:gd name="T7" fmla="*/ 0 h 409"/>
                  <a:gd name="T8" fmla="*/ 453 w 589"/>
                  <a:gd name="T9" fmla="*/ 182 h 409"/>
                  <a:gd name="T10" fmla="*/ 136 w 589"/>
                  <a:gd name="T11" fmla="*/ 182 h 409"/>
                  <a:gd name="T12" fmla="*/ 90 w 589"/>
                  <a:gd name="T13" fmla="*/ 0 h 409"/>
                  <a:gd name="T14" fmla="*/ 0 w 589"/>
                  <a:gd name="T15" fmla="*/ 0 h 409"/>
                  <a:gd name="T16" fmla="*/ 0 w 589"/>
                  <a:gd name="T17" fmla="*/ 409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9" h="409">
                    <a:moveTo>
                      <a:pt x="0" y="409"/>
                    </a:moveTo>
                    <a:lnTo>
                      <a:pt x="589" y="409"/>
                    </a:lnTo>
                    <a:lnTo>
                      <a:pt x="589" y="0"/>
                    </a:lnTo>
                    <a:lnTo>
                      <a:pt x="499" y="0"/>
                    </a:lnTo>
                    <a:lnTo>
                      <a:pt x="453" y="182"/>
                    </a:lnTo>
                    <a:lnTo>
                      <a:pt x="136" y="182"/>
                    </a:lnTo>
                    <a:lnTo>
                      <a:pt x="90" y="0"/>
                    </a:lnTo>
                    <a:lnTo>
                      <a:pt x="0" y="0"/>
                    </a:lnTo>
                    <a:lnTo>
                      <a:pt x="0" y="409"/>
                    </a:ln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 w="3175" cap="flat" cmpd="sng">
                <a:solidFill>
                  <a:srgbClr val="969696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8010" name="Group 906">
              <a:extLst>
                <a:ext uri="{FF2B5EF4-FFF2-40B4-BE49-F238E27FC236}">
                  <a16:creationId xmlns:a16="http://schemas.microsoft.com/office/drawing/2014/main" id="{C81F19D3-739A-4E2F-A156-4B09662B93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0" y="2314"/>
              <a:ext cx="590" cy="499"/>
              <a:chOff x="3846" y="845"/>
              <a:chExt cx="590" cy="499"/>
            </a:xfrm>
          </p:grpSpPr>
          <p:sp>
            <p:nvSpPr>
              <p:cNvPr id="48011" name="Rectangle 907">
                <a:extLst>
                  <a:ext uri="{FF2B5EF4-FFF2-40B4-BE49-F238E27FC236}">
                    <a16:creationId xmlns:a16="http://schemas.microsoft.com/office/drawing/2014/main" id="{39B0D750-DBC3-4C90-9008-597DCBE98A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12" name="Rectangle 908">
                <a:extLst>
                  <a:ext uri="{FF2B5EF4-FFF2-40B4-BE49-F238E27FC236}">
                    <a16:creationId xmlns:a16="http://schemas.microsoft.com/office/drawing/2014/main" id="{F4C0452D-820C-4BD1-A0FE-22F850C565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13" name="Rectangle 909">
                <a:extLst>
                  <a:ext uri="{FF2B5EF4-FFF2-40B4-BE49-F238E27FC236}">
                    <a16:creationId xmlns:a16="http://schemas.microsoft.com/office/drawing/2014/main" id="{23E66BA4-0D1D-4D1E-98D2-35BC6BC9E9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590" cy="409"/>
              </a:xfrm>
              <a:prstGeom prst="rect">
                <a:avLst/>
              </a:prstGeom>
              <a:solidFill>
                <a:srgbClr val="C0C0C0">
                  <a:alpha val="70000"/>
                </a:srgbClr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14" name="Rectangle 910" descr="格子 (大)">
                <a:extLst>
                  <a:ext uri="{FF2B5EF4-FFF2-40B4-BE49-F238E27FC236}">
                    <a16:creationId xmlns:a16="http://schemas.microsoft.com/office/drawing/2014/main" id="{6AEAC9AC-81C4-48B3-AC3F-DF1FC0355F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845"/>
                <a:ext cx="499" cy="499"/>
              </a:xfrm>
              <a:prstGeom prst="rect">
                <a:avLst/>
              </a:prstGeom>
              <a:pattFill prst="lgGrid">
                <a:fgClr>
                  <a:schemeClr val="accent1"/>
                </a:fgClr>
                <a:bgClr>
                  <a:srgbClr val="6699FF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15" name="Freeform 911">
                <a:extLst>
                  <a:ext uri="{FF2B5EF4-FFF2-40B4-BE49-F238E27FC236}">
                    <a16:creationId xmlns:a16="http://schemas.microsoft.com/office/drawing/2014/main" id="{0E872ACF-2DC6-4DBA-92E8-6E3BAC0152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6" y="935"/>
                <a:ext cx="589" cy="409"/>
              </a:xfrm>
              <a:custGeom>
                <a:avLst/>
                <a:gdLst>
                  <a:gd name="T0" fmla="*/ 0 w 589"/>
                  <a:gd name="T1" fmla="*/ 409 h 409"/>
                  <a:gd name="T2" fmla="*/ 589 w 589"/>
                  <a:gd name="T3" fmla="*/ 409 h 409"/>
                  <a:gd name="T4" fmla="*/ 589 w 589"/>
                  <a:gd name="T5" fmla="*/ 0 h 409"/>
                  <a:gd name="T6" fmla="*/ 499 w 589"/>
                  <a:gd name="T7" fmla="*/ 0 h 409"/>
                  <a:gd name="T8" fmla="*/ 453 w 589"/>
                  <a:gd name="T9" fmla="*/ 182 h 409"/>
                  <a:gd name="T10" fmla="*/ 136 w 589"/>
                  <a:gd name="T11" fmla="*/ 182 h 409"/>
                  <a:gd name="T12" fmla="*/ 90 w 589"/>
                  <a:gd name="T13" fmla="*/ 0 h 409"/>
                  <a:gd name="T14" fmla="*/ 0 w 589"/>
                  <a:gd name="T15" fmla="*/ 0 h 409"/>
                  <a:gd name="T16" fmla="*/ 0 w 589"/>
                  <a:gd name="T17" fmla="*/ 409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9" h="409">
                    <a:moveTo>
                      <a:pt x="0" y="409"/>
                    </a:moveTo>
                    <a:lnTo>
                      <a:pt x="589" y="409"/>
                    </a:lnTo>
                    <a:lnTo>
                      <a:pt x="589" y="0"/>
                    </a:lnTo>
                    <a:lnTo>
                      <a:pt x="499" y="0"/>
                    </a:lnTo>
                    <a:lnTo>
                      <a:pt x="453" y="182"/>
                    </a:lnTo>
                    <a:lnTo>
                      <a:pt x="136" y="182"/>
                    </a:lnTo>
                    <a:lnTo>
                      <a:pt x="90" y="0"/>
                    </a:lnTo>
                    <a:lnTo>
                      <a:pt x="0" y="0"/>
                    </a:lnTo>
                    <a:lnTo>
                      <a:pt x="0" y="409"/>
                    </a:ln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 w="3175" cap="flat" cmpd="sng">
                <a:solidFill>
                  <a:srgbClr val="969696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8016" name="Group 912">
              <a:extLst>
                <a:ext uri="{FF2B5EF4-FFF2-40B4-BE49-F238E27FC236}">
                  <a16:creationId xmlns:a16="http://schemas.microsoft.com/office/drawing/2014/main" id="{823CE1A0-FBD1-4CFD-A04C-59665B3E3E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0" y="2713"/>
              <a:ext cx="590" cy="499"/>
              <a:chOff x="3846" y="845"/>
              <a:chExt cx="590" cy="499"/>
            </a:xfrm>
          </p:grpSpPr>
          <p:sp>
            <p:nvSpPr>
              <p:cNvPr id="48017" name="Rectangle 913">
                <a:extLst>
                  <a:ext uri="{FF2B5EF4-FFF2-40B4-BE49-F238E27FC236}">
                    <a16:creationId xmlns:a16="http://schemas.microsoft.com/office/drawing/2014/main" id="{90064158-3B0C-42BA-965C-D04E2276C5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18" name="Rectangle 914">
                <a:extLst>
                  <a:ext uri="{FF2B5EF4-FFF2-40B4-BE49-F238E27FC236}">
                    <a16:creationId xmlns:a16="http://schemas.microsoft.com/office/drawing/2014/main" id="{BD4FD157-675D-4B41-8FC8-12925EBB69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19" name="Rectangle 915">
                <a:extLst>
                  <a:ext uri="{FF2B5EF4-FFF2-40B4-BE49-F238E27FC236}">
                    <a16:creationId xmlns:a16="http://schemas.microsoft.com/office/drawing/2014/main" id="{FB1F6649-2507-41AE-86C6-0297F6FC90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590" cy="409"/>
              </a:xfrm>
              <a:prstGeom prst="rect">
                <a:avLst/>
              </a:prstGeom>
              <a:solidFill>
                <a:srgbClr val="C0C0C0">
                  <a:alpha val="70000"/>
                </a:srgbClr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20" name="Rectangle 916" descr="格子 (大)">
                <a:extLst>
                  <a:ext uri="{FF2B5EF4-FFF2-40B4-BE49-F238E27FC236}">
                    <a16:creationId xmlns:a16="http://schemas.microsoft.com/office/drawing/2014/main" id="{45FAFD95-7D96-4C97-9B86-FEA62D7F79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845"/>
                <a:ext cx="499" cy="499"/>
              </a:xfrm>
              <a:prstGeom prst="rect">
                <a:avLst/>
              </a:prstGeom>
              <a:pattFill prst="lgGrid">
                <a:fgClr>
                  <a:schemeClr val="accent1"/>
                </a:fgClr>
                <a:bgClr>
                  <a:srgbClr val="6699FF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21" name="Freeform 917">
                <a:extLst>
                  <a:ext uri="{FF2B5EF4-FFF2-40B4-BE49-F238E27FC236}">
                    <a16:creationId xmlns:a16="http://schemas.microsoft.com/office/drawing/2014/main" id="{CD1BC991-AC55-4B73-A71C-660742BA3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6" y="935"/>
                <a:ext cx="589" cy="409"/>
              </a:xfrm>
              <a:custGeom>
                <a:avLst/>
                <a:gdLst>
                  <a:gd name="T0" fmla="*/ 0 w 589"/>
                  <a:gd name="T1" fmla="*/ 409 h 409"/>
                  <a:gd name="T2" fmla="*/ 589 w 589"/>
                  <a:gd name="T3" fmla="*/ 409 h 409"/>
                  <a:gd name="T4" fmla="*/ 589 w 589"/>
                  <a:gd name="T5" fmla="*/ 0 h 409"/>
                  <a:gd name="T6" fmla="*/ 499 w 589"/>
                  <a:gd name="T7" fmla="*/ 0 h 409"/>
                  <a:gd name="T8" fmla="*/ 453 w 589"/>
                  <a:gd name="T9" fmla="*/ 182 h 409"/>
                  <a:gd name="T10" fmla="*/ 136 w 589"/>
                  <a:gd name="T11" fmla="*/ 182 h 409"/>
                  <a:gd name="T12" fmla="*/ 90 w 589"/>
                  <a:gd name="T13" fmla="*/ 0 h 409"/>
                  <a:gd name="T14" fmla="*/ 0 w 589"/>
                  <a:gd name="T15" fmla="*/ 0 h 409"/>
                  <a:gd name="T16" fmla="*/ 0 w 589"/>
                  <a:gd name="T17" fmla="*/ 409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9" h="409">
                    <a:moveTo>
                      <a:pt x="0" y="409"/>
                    </a:moveTo>
                    <a:lnTo>
                      <a:pt x="589" y="409"/>
                    </a:lnTo>
                    <a:lnTo>
                      <a:pt x="589" y="0"/>
                    </a:lnTo>
                    <a:lnTo>
                      <a:pt x="499" y="0"/>
                    </a:lnTo>
                    <a:lnTo>
                      <a:pt x="453" y="182"/>
                    </a:lnTo>
                    <a:lnTo>
                      <a:pt x="136" y="182"/>
                    </a:lnTo>
                    <a:lnTo>
                      <a:pt x="90" y="0"/>
                    </a:lnTo>
                    <a:lnTo>
                      <a:pt x="0" y="0"/>
                    </a:lnTo>
                    <a:lnTo>
                      <a:pt x="0" y="409"/>
                    </a:ln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 w="3175" cap="flat" cmpd="sng">
                <a:solidFill>
                  <a:srgbClr val="969696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8022" name="Group 918">
              <a:extLst>
                <a:ext uri="{FF2B5EF4-FFF2-40B4-BE49-F238E27FC236}">
                  <a16:creationId xmlns:a16="http://schemas.microsoft.com/office/drawing/2014/main" id="{2CE8CF5E-6CE1-45C5-8068-5861250C8D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0" y="3112"/>
              <a:ext cx="590" cy="499"/>
              <a:chOff x="3846" y="845"/>
              <a:chExt cx="590" cy="499"/>
            </a:xfrm>
          </p:grpSpPr>
          <p:sp>
            <p:nvSpPr>
              <p:cNvPr id="48023" name="Rectangle 919">
                <a:extLst>
                  <a:ext uri="{FF2B5EF4-FFF2-40B4-BE49-F238E27FC236}">
                    <a16:creationId xmlns:a16="http://schemas.microsoft.com/office/drawing/2014/main" id="{957139C6-49C9-4CD8-AF1F-EECCA19FA8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24" name="Rectangle 920">
                <a:extLst>
                  <a:ext uri="{FF2B5EF4-FFF2-40B4-BE49-F238E27FC236}">
                    <a16:creationId xmlns:a16="http://schemas.microsoft.com/office/drawing/2014/main" id="{445474A4-E083-4AD4-A858-3A887FD5F0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25" name="Rectangle 921">
                <a:extLst>
                  <a:ext uri="{FF2B5EF4-FFF2-40B4-BE49-F238E27FC236}">
                    <a16:creationId xmlns:a16="http://schemas.microsoft.com/office/drawing/2014/main" id="{2429ECBF-044F-4D72-A905-92D92A93B5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590" cy="409"/>
              </a:xfrm>
              <a:prstGeom prst="rect">
                <a:avLst/>
              </a:prstGeom>
              <a:solidFill>
                <a:srgbClr val="C0C0C0">
                  <a:alpha val="70000"/>
                </a:srgbClr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26" name="Rectangle 922" descr="格子 (大)">
                <a:extLst>
                  <a:ext uri="{FF2B5EF4-FFF2-40B4-BE49-F238E27FC236}">
                    <a16:creationId xmlns:a16="http://schemas.microsoft.com/office/drawing/2014/main" id="{72BFA916-A970-4576-AED1-0F94C87FBD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845"/>
                <a:ext cx="499" cy="499"/>
              </a:xfrm>
              <a:prstGeom prst="rect">
                <a:avLst/>
              </a:prstGeom>
              <a:pattFill prst="lgGrid">
                <a:fgClr>
                  <a:schemeClr val="accent1"/>
                </a:fgClr>
                <a:bgClr>
                  <a:srgbClr val="6699FF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27" name="Freeform 923">
                <a:extLst>
                  <a:ext uri="{FF2B5EF4-FFF2-40B4-BE49-F238E27FC236}">
                    <a16:creationId xmlns:a16="http://schemas.microsoft.com/office/drawing/2014/main" id="{D0103066-4D81-4D20-A175-1536E2D8A5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6" y="935"/>
                <a:ext cx="589" cy="409"/>
              </a:xfrm>
              <a:custGeom>
                <a:avLst/>
                <a:gdLst>
                  <a:gd name="T0" fmla="*/ 0 w 589"/>
                  <a:gd name="T1" fmla="*/ 409 h 409"/>
                  <a:gd name="T2" fmla="*/ 589 w 589"/>
                  <a:gd name="T3" fmla="*/ 409 h 409"/>
                  <a:gd name="T4" fmla="*/ 589 w 589"/>
                  <a:gd name="T5" fmla="*/ 0 h 409"/>
                  <a:gd name="T6" fmla="*/ 499 w 589"/>
                  <a:gd name="T7" fmla="*/ 0 h 409"/>
                  <a:gd name="T8" fmla="*/ 453 w 589"/>
                  <a:gd name="T9" fmla="*/ 182 h 409"/>
                  <a:gd name="T10" fmla="*/ 136 w 589"/>
                  <a:gd name="T11" fmla="*/ 182 h 409"/>
                  <a:gd name="T12" fmla="*/ 90 w 589"/>
                  <a:gd name="T13" fmla="*/ 0 h 409"/>
                  <a:gd name="T14" fmla="*/ 0 w 589"/>
                  <a:gd name="T15" fmla="*/ 0 h 409"/>
                  <a:gd name="T16" fmla="*/ 0 w 589"/>
                  <a:gd name="T17" fmla="*/ 409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9" h="409">
                    <a:moveTo>
                      <a:pt x="0" y="409"/>
                    </a:moveTo>
                    <a:lnTo>
                      <a:pt x="589" y="409"/>
                    </a:lnTo>
                    <a:lnTo>
                      <a:pt x="589" y="0"/>
                    </a:lnTo>
                    <a:lnTo>
                      <a:pt x="499" y="0"/>
                    </a:lnTo>
                    <a:lnTo>
                      <a:pt x="453" y="182"/>
                    </a:lnTo>
                    <a:lnTo>
                      <a:pt x="136" y="182"/>
                    </a:lnTo>
                    <a:lnTo>
                      <a:pt x="90" y="0"/>
                    </a:lnTo>
                    <a:lnTo>
                      <a:pt x="0" y="0"/>
                    </a:lnTo>
                    <a:lnTo>
                      <a:pt x="0" y="409"/>
                    </a:ln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 w="3175" cap="flat" cmpd="sng">
                <a:solidFill>
                  <a:srgbClr val="969696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8028" name="Group 924">
              <a:extLst>
                <a:ext uri="{FF2B5EF4-FFF2-40B4-BE49-F238E27FC236}">
                  <a16:creationId xmlns:a16="http://schemas.microsoft.com/office/drawing/2014/main" id="{3AF4438C-5FE8-4C03-BFF1-D296EA7C98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1" y="1117"/>
              <a:ext cx="590" cy="499"/>
              <a:chOff x="3846" y="845"/>
              <a:chExt cx="590" cy="499"/>
            </a:xfrm>
          </p:grpSpPr>
          <p:sp>
            <p:nvSpPr>
              <p:cNvPr id="48029" name="Rectangle 925">
                <a:extLst>
                  <a:ext uri="{FF2B5EF4-FFF2-40B4-BE49-F238E27FC236}">
                    <a16:creationId xmlns:a16="http://schemas.microsoft.com/office/drawing/2014/main" id="{465B97DC-F21A-4315-A282-E9ED390AFC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30" name="Rectangle 926">
                <a:extLst>
                  <a:ext uri="{FF2B5EF4-FFF2-40B4-BE49-F238E27FC236}">
                    <a16:creationId xmlns:a16="http://schemas.microsoft.com/office/drawing/2014/main" id="{C709E279-12E5-499E-9E4E-20448519FE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31" name="Rectangle 927">
                <a:extLst>
                  <a:ext uri="{FF2B5EF4-FFF2-40B4-BE49-F238E27FC236}">
                    <a16:creationId xmlns:a16="http://schemas.microsoft.com/office/drawing/2014/main" id="{CCB618CF-C896-4CD0-A9B4-57C09DBDD0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590" cy="409"/>
              </a:xfrm>
              <a:prstGeom prst="rect">
                <a:avLst/>
              </a:prstGeom>
              <a:solidFill>
                <a:srgbClr val="C0C0C0">
                  <a:alpha val="70000"/>
                </a:srgbClr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32" name="Rectangle 928" descr="格子 (大)">
                <a:extLst>
                  <a:ext uri="{FF2B5EF4-FFF2-40B4-BE49-F238E27FC236}">
                    <a16:creationId xmlns:a16="http://schemas.microsoft.com/office/drawing/2014/main" id="{2BE7FB59-611E-4E7A-8AA4-BB645A3A3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845"/>
                <a:ext cx="499" cy="499"/>
              </a:xfrm>
              <a:prstGeom prst="rect">
                <a:avLst/>
              </a:prstGeom>
              <a:pattFill prst="lgGrid">
                <a:fgClr>
                  <a:schemeClr val="accent1"/>
                </a:fgClr>
                <a:bgClr>
                  <a:srgbClr val="6699FF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33" name="Freeform 929">
                <a:extLst>
                  <a:ext uri="{FF2B5EF4-FFF2-40B4-BE49-F238E27FC236}">
                    <a16:creationId xmlns:a16="http://schemas.microsoft.com/office/drawing/2014/main" id="{99943DB5-4261-4F4F-A84F-E462F7832E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6" y="935"/>
                <a:ext cx="589" cy="409"/>
              </a:xfrm>
              <a:custGeom>
                <a:avLst/>
                <a:gdLst>
                  <a:gd name="T0" fmla="*/ 0 w 589"/>
                  <a:gd name="T1" fmla="*/ 409 h 409"/>
                  <a:gd name="T2" fmla="*/ 589 w 589"/>
                  <a:gd name="T3" fmla="*/ 409 h 409"/>
                  <a:gd name="T4" fmla="*/ 589 w 589"/>
                  <a:gd name="T5" fmla="*/ 0 h 409"/>
                  <a:gd name="T6" fmla="*/ 499 w 589"/>
                  <a:gd name="T7" fmla="*/ 0 h 409"/>
                  <a:gd name="T8" fmla="*/ 453 w 589"/>
                  <a:gd name="T9" fmla="*/ 182 h 409"/>
                  <a:gd name="T10" fmla="*/ 136 w 589"/>
                  <a:gd name="T11" fmla="*/ 182 h 409"/>
                  <a:gd name="T12" fmla="*/ 90 w 589"/>
                  <a:gd name="T13" fmla="*/ 0 h 409"/>
                  <a:gd name="T14" fmla="*/ 0 w 589"/>
                  <a:gd name="T15" fmla="*/ 0 h 409"/>
                  <a:gd name="T16" fmla="*/ 0 w 589"/>
                  <a:gd name="T17" fmla="*/ 409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9" h="409">
                    <a:moveTo>
                      <a:pt x="0" y="409"/>
                    </a:moveTo>
                    <a:lnTo>
                      <a:pt x="589" y="409"/>
                    </a:lnTo>
                    <a:lnTo>
                      <a:pt x="589" y="0"/>
                    </a:lnTo>
                    <a:lnTo>
                      <a:pt x="499" y="0"/>
                    </a:lnTo>
                    <a:lnTo>
                      <a:pt x="453" y="182"/>
                    </a:lnTo>
                    <a:lnTo>
                      <a:pt x="136" y="182"/>
                    </a:lnTo>
                    <a:lnTo>
                      <a:pt x="90" y="0"/>
                    </a:lnTo>
                    <a:lnTo>
                      <a:pt x="0" y="0"/>
                    </a:lnTo>
                    <a:lnTo>
                      <a:pt x="0" y="409"/>
                    </a:ln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 w="3175" cap="flat" cmpd="sng">
                <a:solidFill>
                  <a:srgbClr val="969696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8034" name="Group 930">
              <a:extLst>
                <a:ext uri="{FF2B5EF4-FFF2-40B4-BE49-F238E27FC236}">
                  <a16:creationId xmlns:a16="http://schemas.microsoft.com/office/drawing/2014/main" id="{7BA4CA8A-61ED-4222-95C5-2BE5C497A2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1" y="1517"/>
              <a:ext cx="590" cy="499"/>
              <a:chOff x="3846" y="845"/>
              <a:chExt cx="590" cy="499"/>
            </a:xfrm>
          </p:grpSpPr>
          <p:sp>
            <p:nvSpPr>
              <p:cNvPr id="48035" name="Rectangle 931">
                <a:extLst>
                  <a:ext uri="{FF2B5EF4-FFF2-40B4-BE49-F238E27FC236}">
                    <a16:creationId xmlns:a16="http://schemas.microsoft.com/office/drawing/2014/main" id="{1BB912C1-EB93-49AC-AB9B-97BBCA7CF0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36" name="Rectangle 932">
                <a:extLst>
                  <a:ext uri="{FF2B5EF4-FFF2-40B4-BE49-F238E27FC236}">
                    <a16:creationId xmlns:a16="http://schemas.microsoft.com/office/drawing/2014/main" id="{CB1BB7B3-2B63-40AC-A083-D0E7AB5148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37" name="Rectangle 933">
                <a:extLst>
                  <a:ext uri="{FF2B5EF4-FFF2-40B4-BE49-F238E27FC236}">
                    <a16:creationId xmlns:a16="http://schemas.microsoft.com/office/drawing/2014/main" id="{A6CDBBE9-A475-4E2B-8702-5CC677E1DD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590" cy="409"/>
              </a:xfrm>
              <a:prstGeom prst="rect">
                <a:avLst/>
              </a:prstGeom>
              <a:solidFill>
                <a:srgbClr val="C0C0C0">
                  <a:alpha val="70000"/>
                </a:srgbClr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38" name="Rectangle 934" descr="格子 (大)">
                <a:extLst>
                  <a:ext uri="{FF2B5EF4-FFF2-40B4-BE49-F238E27FC236}">
                    <a16:creationId xmlns:a16="http://schemas.microsoft.com/office/drawing/2014/main" id="{EB4D43DB-E72F-4161-9858-BE799E66F1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845"/>
                <a:ext cx="499" cy="499"/>
              </a:xfrm>
              <a:prstGeom prst="rect">
                <a:avLst/>
              </a:prstGeom>
              <a:pattFill prst="lgGrid">
                <a:fgClr>
                  <a:schemeClr val="accent1"/>
                </a:fgClr>
                <a:bgClr>
                  <a:srgbClr val="6699FF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39" name="Freeform 935">
                <a:extLst>
                  <a:ext uri="{FF2B5EF4-FFF2-40B4-BE49-F238E27FC236}">
                    <a16:creationId xmlns:a16="http://schemas.microsoft.com/office/drawing/2014/main" id="{3AC289B7-FC5D-4E1C-A704-B5B996539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6" y="935"/>
                <a:ext cx="589" cy="409"/>
              </a:xfrm>
              <a:custGeom>
                <a:avLst/>
                <a:gdLst>
                  <a:gd name="T0" fmla="*/ 0 w 589"/>
                  <a:gd name="T1" fmla="*/ 409 h 409"/>
                  <a:gd name="T2" fmla="*/ 589 w 589"/>
                  <a:gd name="T3" fmla="*/ 409 h 409"/>
                  <a:gd name="T4" fmla="*/ 589 w 589"/>
                  <a:gd name="T5" fmla="*/ 0 h 409"/>
                  <a:gd name="T6" fmla="*/ 499 w 589"/>
                  <a:gd name="T7" fmla="*/ 0 h 409"/>
                  <a:gd name="T8" fmla="*/ 453 w 589"/>
                  <a:gd name="T9" fmla="*/ 182 h 409"/>
                  <a:gd name="T10" fmla="*/ 136 w 589"/>
                  <a:gd name="T11" fmla="*/ 182 h 409"/>
                  <a:gd name="T12" fmla="*/ 90 w 589"/>
                  <a:gd name="T13" fmla="*/ 0 h 409"/>
                  <a:gd name="T14" fmla="*/ 0 w 589"/>
                  <a:gd name="T15" fmla="*/ 0 h 409"/>
                  <a:gd name="T16" fmla="*/ 0 w 589"/>
                  <a:gd name="T17" fmla="*/ 409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9" h="409">
                    <a:moveTo>
                      <a:pt x="0" y="409"/>
                    </a:moveTo>
                    <a:lnTo>
                      <a:pt x="589" y="409"/>
                    </a:lnTo>
                    <a:lnTo>
                      <a:pt x="589" y="0"/>
                    </a:lnTo>
                    <a:lnTo>
                      <a:pt x="499" y="0"/>
                    </a:lnTo>
                    <a:lnTo>
                      <a:pt x="453" y="182"/>
                    </a:lnTo>
                    <a:lnTo>
                      <a:pt x="136" y="182"/>
                    </a:lnTo>
                    <a:lnTo>
                      <a:pt x="90" y="0"/>
                    </a:lnTo>
                    <a:lnTo>
                      <a:pt x="0" y="0"/>
                    </a:lnTo>
                    <a:lnTo>
                      <a:pt x="0" y="409"/>
                    </a:ln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 w="3175" cap="flat" cmpd="sng">
                <a:solidFill>
                  <a:srgbClr val="969696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8040" name="Group 936">
              <a:extLst>
                <a:ext uri="{FF2B5EF4-FFF2-40B4-BE49-F238E27FC236}">
                  <a16:creationId xmlns:a16="http://schemas.microsoft.com/office/drawing/2014/main" id="{97B7999E-A2F2-45EC-BB67-01CB5427F0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1" y="1916"/>
              <a:ext cx="590" cy="499"/>
              <a:chOff x="3846" y="845"/>
              <a:chExt cx="590" cy="499"/>
            </a:xfrm>
          </p:grpSpPr>
          <p:sp>
            <p:nvSpPr>
              <p:cNvPr id="48041" name="Rectangle 937">
                <a:extLst>
                  <a:ext uri="{FF2B5EF4-FFF2-40B4-BE49-F238E27FC236}">
                    <a16:creationId xmlns:a16="http://schemas.microsoft.com/office/drawing/2014/main" id="{1C8A4F44-AD7C-41C2-9B70-62C0D90010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42" name="Rectangle 938">
                <a:extLst>
                  <a:ext uri="{FF2B5EF4-FFF2-40B4-BE49-F238E27FC236}">
                    <a16:creationId xmlns:a16="http://schemas.microsoft.com/office/drawing/2014/main" id="{41E26323-6DFB-4CF0-8800-0D1DF20D63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43" name="Rectangle 939">
                <a:extLst>
                  <a:ext uri="{FF2B5EF4-FFF2-40B4-BE49-F238E27FC236}">
                    <a16:creationId xmlns:a16="http://schemas.microsoft.com/office/drawing/2014/main" id="{B7BEC22E-E4DA-43D8-A61E-EC75BABF42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590" cy="409"/>
              </a:xfrm>
              <a:prstGeom prst="rect">
                <a:avLst/>
              </a:prstGeom>
              <a:solidFill>
                <a:srgbClr val="C0C0C0">
                  <a:alpha val="70000"/>
                </a:srgbClr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44" name="Rectangle 940" descr="格子 (大)">
                <a:extLst>
                  <a:ext uri="{FF2B5EF4-FFF2-40B4-BE49-F238E27FC236}">
                    <a16:creationId xmlns:a16="http://schemas.microsoft.com/office/drawing/2014/main" id="{20A5B39B-9A39-4C6E-A8AE-A423EF4FEC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845"/>
                <a:ext cx="499" cy="499"/>
              </a:xfrm>
              <a:prstGeom prst="rect">
                <a:avLst/>
              </a:prstGeom>
              <a:pattFill prst="lgGrid">
                <a:fgClr>
                  <a:schemeClr val="accent1"/>
                </a:fgClr>
                <a:bgClr>
                  <a:srgbClr val="6699FF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45" name="Freeform 941">
                <a:extLst>
                  <a:ext uri="{FF2B5EF4-FFF2-40B4-BE49-F238E27FC236}">
                    <a16:creationId xmlns:a16="http://schemas.microsoft.com/office/drawing/2014/main" id="{AEBB424D-51F7-4F25-9DBD-6688C3D68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6" y="935"/>
                <a:ext cx="589" cy="409"/>
              </a:xfrm>
              <a:custGeom>
                <a:avLst/>
                <a:gdLst>
                  <a:gd name="T0" fmla="*/ 0 w 589"/>
                  <a:gd name="T1" fmla="*/ 409 h 409"/>
                  <a:gd name="T2" fmla="*/ 589 w 589"/>
                  <a:gd name="T3" fmla="*/ 409 h 409"/>
                  <a:gd name="T4" fmla="*/ 589 w 589"/>
                  <a:gd name="T5" fmla="*/ 0 h 409"/>
                  <a:gd name="T6" fmla="*/ 499 w 589"/>
                  <a:gd name="T7" fmla="*/ 0 h 409"/>
                  <a:gd name="T8" fmla="*/ 453 w 589"/>
                  <a:gd name="T9" fmla="*/ 182 h 409"/>
                  <a:gd name="T10" fmla="*/ 136 w 589"/>
                  <a:gd name="T11" fmla="*/ 182 h 409"/>
                  <a:gd name="T12" fmla="*/ 90 w 589"/>
                  <a:gd name="T13" fmla="*/ 0 h 409"/>
                  <a:gd name="T14" fmla="*/ 0 w 589"/>
                  <a:gd name="T15" fmla="*/ 0 h 409"/>
                  <a:gd name="T16" fmla="*/ 0 w 589"/>
                  <a:gd name="T17" fmla="*/ 409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9" h="409">
                    <a:moveTo>
                      <a:pt x="0" y="409"/>
                    </a:moveTo>
                    <a:lnTo>
                      <a:pt x="589" y="409"/>
                    </a:lnTo>
                    <a:lnTo>
                      <a:pt x="589" y="0"/>
                    </a:lnTo>
                    <a:lnTo>
                      <a:pt x="499" y="0"/>
                    </a:lnTo>
                    <a:lnTo>
                      <a:pt x="453" y="182"/>
                    </a:lnTo>
                    <a:lnTo>
                      <a:pt x="136" y="182"/>
                    </a:lnTo>
                    <a:lnTo>
                      <a:pt x="90" y="0"/>
                    </a:lnTo>
                    <a:lnTo>
                      <a:pt x="0" y="0"/>
                    </a:lnTo>
                    <a:lnTo>
                      <a:pt x="0" y="409"/>
                    </a:ln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 w="3175" cap="flat" cmpd="sng">
                <a:solidFill>
                  <a:srgbClr val="969696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8046" name="Group 942">
              <a:extLst>
                <a:ext uri="{FF2B5EF4-FFF2-40B4-BE49-F238E27FC236}">
                  <a16:creationId xmlns:a16="http://schemas.microsoft.com/office/drawing/2014/main" id="{0F55AE12-A3A5-4970-8F2F-B728B5E9B4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1" y="2315"/>
              <a:ext cx="590" cy="499"/>
              <a:chOff x="3846" y="845"/>
              <a:chExt cx="590" cy="499"/>
            </a:xfrm>
          </p:grpSpPr>
          <p:sp>
            <p:nvSpPr>
              <p:cNvPr id="48047" name="Rectangle 943">
                <a:extLst>
                  <a:ext uri="{FF2B5EF4-FFF2-40B4-BE49-F238E27FC236}">
                    <a16:creationId xmlns:a16="http://schemas.microsoft.com/office/drawing/2014/main" id="{39A5CB4D-B28F-44A3-8023-C8A5FDE37A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48" name="Rectangle 944">
                <a:extLst>
                  <a:ext uri="{FF2B5EF4-FFF2-40B4-BE49-F238E27FC236}">
                    <a16:creationId xmlns:a16="http://schemas.microsoft.com/office/drawing/2014/main" id="{E94825B5-8A4C-48FF-A293-242E889A66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49" name="Rectangle 945">
                <a:extLst>
                  <a:ext uri="{FF2B5EF4-FFF2-40B4-BE49-F238E27FC236}">
                    <a16:creationId xmlns:a16="http://schemas.microsoft.com/office/drawing/2014/main" id="{BF0046B2-DA06-4843-8A45-8A250763D0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590" cy="409"/>
              </a:xfrm>
              <a:prstGeom prst="rect">
                <a:avLst/>
              </a:prstGeom>
              <a:solidFill>
                <a:srgbClr val="C0C0C0">
                  <a:alpha val="70000"/>
                </a:srgbClr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50" name="Rectangle 946" descr="格子 (大)">
                <a:extLst>
                  <a:ext uri="{FF2B5EF4-FFF2-40B4-BE49-F238E27FC236}">
                    <a16:creationId xmlns:a16="http://schemas.microsoft.com/office/drawing/2014/main" id="{67B22B23-4D75-4088-A22D-0A8E1B472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845"/>
                <a:ext cx="499" cy="499"/>
              </a:xfrm>
              <a:prstGeom prst="rect">
                <a:avLst/>
              </a:prstGeom>
              <a:pattFill prst="lgGrid">
                <a:fgClr>
                  <a:schemeClr val="accent1"/>
                </a:fgClr>
                <a:bgClr>
                  <a:srgbClr val="6699FF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51" name="Freeform 947">
                <a:extLst>
                  <a:ext uri="{FF2B5EF4-FFF2-40B4-BE49-F238E27FC236}">
                    <a16:creationId xmlns:a16="http://schemas.microsoft.com/office/drawing/2014/main" id="{EB522871-10E5-4B71-A8B6-D75B5EB08F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6" y="935"/>
                <a:ext cx="589" cy="409"/>
              </a:xfrm>
              <a:custGeom>
                <a:avLst/>
                <a:gdLst>
                  <a:gd name="T0" fmla="*/ 0 w 589"/>
                  <a:gd name="T1" fmla="*/ 409 h 409"/>
                  <a:gd name="T2" fmla="*/ 589 w 589"/>
                  <a:gd name="T3" fmla="*/ 409 h 409"/>
                  <a:gd name="T4" fmla="*/ 589 w 589"/>
                  <a:gd name="T5" fmla="*/ 0 h 409"/>
                  <a:gd name="T6" fmla="*/ 499 w 589"/>
                  <a:gd name="T7" fmla="*/ 0 h 409"/>
                  <a:gd name="T8" fmla="*/ 453 w 589"/>
                  <a:gd name="T9" fmla="*/ 182 h 409"/>
                  <a:gd name="T10" fmla="*/ 136 w 589"/>
                  <a:gd name="T11" fmla="*/ 182 h 409"/>
                  <a:gd name="T12" fmla="*/ 90 w 589"/>
                  <a:gd name="T13" fmla="*/ 0 h 409"/>
                  <a:gd name="T14" fmla="*/ 0 w 589"/>
                  <a:gd name="T15" fmla="*/ 0 h 409"/>
                  <a:gd name="T16" fmla="*/ 0 w 589"/>
                  <a:gd name="T17" fmla="*/ 409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9" h="409">
                    <a:moveTo>
                      <a:pt x="0" y="409"/>
                    </a:moveTo>
                    <a:lnTo>
                      <a:pt x="589" y="409"/>
                    </a:lnTo>
                    <a:lnTo>
                      <a:pt x="589" y="0"/>
                    </a:lnTo>
                    <a:lnTo>
                      <a:pt x="499" y="0"/>
                    </a:lnTo>
                    <a:lnTo>
                      <a:pt x="453" y="182"/>
                    </a:lnTo>
                    <a:lnTo>
                      <a:pt x="136" y="182"/>
                    </a:lnTo>
                    <a:lnTo>
                      <a:pt x="90" y="0"/>
                    </a:lnTo>
                    <a:lnTo>
                      <a:pt x="0" y="0"/>
                    </a:lnTo>
                    <a:lnTo>
                      <a:pt x="0" y="409"/>
                    </a:ln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 w="3175" cap="flat" cmpd="sng">
                <a:solidFill>
                  <a:srgbClr val="969696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8052" name="Group 948">
              <a:extLst>
                <a:ext uri="{FF2B5EF4-FFF2-40B4-BE49-F238E27FC236}">
                  <a16:creationId xmlns:a16="http://schemas.microsoft.com/office/drawing/2014/main" id="{B8DEFF44-85A2-4B42-9D59-A246061EF2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1" y="2714"/>
              <a:ext cx="590" cy="499"/>
              <a:chOff x="3846" y="845"/>
              <a:chExt cx="590" cy="499"/>
            </a:xfrm>
          </p:grpSpPr>
          <p:sp>
            <p:nvSpPr>
              <p:cNvPr id="48053" name="Rectangle 949">
                <a:extLst>
                  <a:ext uri="{FF2B5EF4-FFF2-40B4-BE49-F238E27FC236}">
                    <a16:creationId xmlns:a16="http://schemas.microsoft.com/office/drawing/2014/main" id="{D4D91319-2C2B-4755-B0C4-0B5CA0B094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54" name="Rectangle 950">
                <a:extLst>
                  <a:ext uri="{FF2B5EF4-FFF2-40B4-BE49-F238E27FC236}">
                    <a16:creationId xmlns:a16="http://schemas.microsoft.com/office/drawing/2014/main" id="{D0D1C622-5291-4B5B-8970-4D5E76304E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55" name="Rectangle 951">
                <a:extLst>
                  <a:ext uri="{FF2B5EF4-FFF2-40B4-BE49-F238E27FC236}">
                    <a16:creationId xmlns:a16="http://schemas.microsoft.com/office/drawing/2014/main" id="{0D0A662B-0896-4028-9CE1-CE28D4C4BE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590" cy="409"/>
              </a:xfrm>
              <a:prstGeom prst="rect">
                <a:avLst/>
              </a:prstGeom>
              <a:solidFill>
                <a:srgbClr val="C0C0C0">
                  <a:alpha val="70000"/>
                </a:srgbClr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56" name="Rectangle 952" descr="格子 (大)">
                <a:extLst>
                  <a:ext uri="{FF2B5EF4-FFF2-40B4-BE49-F238E27FC236}">
                    <a16:creationId xmlns:a16="http://schemas.microsoft.com/office/drawing/2014/main" id="{B6124332-1671-4435-B73B-798FD75F0C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845"/>
                <a:ext cx="499" cy="499"/>
              </a:xfrm>
              <a:prstGeom prst="rect">
                <a:avLst/>
              </a:prstGeom>
              <a:pattFill prst="lgGrid">
                <a:fgClr>
                  <a:schemeClr val="accent1"/>
                </a:fgClr>
                <a:bgClr>
                  <a:srgbClr val="6699FF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57" name="Freeform 953">
                <a:extLst>
                  <a:ext uri="{FF2B5EF4-FFF2-40B4-BE49-F238E27FC236}">
                    <a16:creationId xmlns:a16="http://schemas.microsoft.com/office/drawing/2014/main" id="{6AD3A23A-2328-42F1-9553-D7E02E00AC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6" y="935"/>
                <a:ext cx="589" cy="409"/>
              </a:xfrm>
              <a:custGeom>
                <a:avLst/>
                <a:gdLst>
                  <a:gd name="T0" fmla="*/ 0 w 589"/>
                  <a:gd name="T1" fmla="*/ 409 h 409"/>
                  <a:gd name="T2" fmla="*/ 589 w 589"/>
                  <a:gd name="T3" fmla="*/ 409 h 409"/>
                  <a:gd name="T4" fmla="*/ 589 w 589"/>
                  <a:gd name="T5" fmla="*/ 0 h 409"/>
                  <a:gd name="T6" fmla="*/ 499 w 589"/>
                  <a:gd name="T7" fmla="*/ 0 h 409"/>
                  <a:gd name="T8" fmla="*/ 453 w 589"/>
                  <a:gd name="T9" fmla="*/ 182 h 409"/>
                  <a:gd name="T10" fmla="*/ 136 w 589"/>
                  <a:gd name="T11" fmla="*/ 182 h 409"/>
                  <a:gd name="T12" fmla="*/ 90 w 589"/>
                  <a:gd name="T13" fmla="*/ 0 h 409"/>
                  <a:gd name="T14" fmla="*/ 0 w 589"/>
                  <a:gd name="T15" fmla="*/ 0 h 409"/>
                  <a:gd name="T16" fmla="*/ 0 w 589"/>
                  <a:gd name="T17" fmla="*/ 409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9" h="409">
                    <a:moveTo>
                      <a:pt x="0" y="409"/>
                    </a:moveTo>
                    <a:lnTo>
                      <a:pt x="589" y="409"/>
                    </a:lnTo>
                    <a:lnTo>
                      <a:pt x="589" y="0"/>
                    </a:lnTo>
                    <a:lnTo>
                      <a:pt x="499" y="0"/>
                    </a:lnTo>
                    <a:lnTo>
                      <a:pt x="453" y="182"/>
                    </a:lnTo>
                    <a:lnTo>
                      <a:pt x="136" y="182"/>
                    </a:lnTo>
                    <a:lnTo>
                      <a:pt x="90" y="0"/>
                    </a:lnTo>
                    <a:lnTo>
                      <a:pt x="0" y="0"/>
                    </a:lnTo>
                    <a:lnTo>
                      <a:pt x="0" y="409"/>
                    </a:ln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 w="3175" cap="flat" cmpd="sng">
                <a:solidFill>
                  <a:srgbClr val="969696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8058" name="Group 954">
              <a:extLst>
                <a:ext uri="{FF2B5EF4-FFF2-40B4-BE49-F238E27FC236}">
                  <a16:creationId xmlns:a16="http://schemas.microsoft.com/office/drawing/2014/main" id="{7F8F026A-5604-4A66-B2DD-A0288A0604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1" y="3113"/>
              <a:ext cx="590" cy="499"/>
              <a:chOff x="3846" y="845"/>
              <a:chExt cx="590" cy="499"/>
            </a:xfrm>
          </p:grpSpPr>
          <p:sp>
            <p:nvSpPr>
              <p:cNvPr id="48059" name="Rectangle 955">
                <a:extLst>
                  <a:ext uri="{FF2B5EF4-FFF2-40B4-BE49-F238E27FC236}">
                    <a16:creationId xmlns:a16="http://schemas.microsoft.com/office/drawing/2014/main" id="{FBAB18C2-6140-4258-9EFE-5244C2634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60" name="Rectangle 956">
                <a:extLst>
                  <a:ext uri="{FF2B5EF4-FFF2-40B4-BE49-F238E27FC236}">
                    <a16:creationId xmlns:a16="http://schemas.microsoft.com/office/drawing/2014/main" id="{E7A67B77-055E-4BE7-865B-56B978EC37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890"/>
                <a:ext cx="45" cy="454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61" name="Rectangle 957">
                <a:extLst>
                  <a:ext uri="{FF2B5EF4-FFF2-40B4-BE49-F238E27FC236}">
                    <a16:creationId xmlns:a16="http://schemas.microsoft.com/office/drawing/2014/main" id="{0F3A7A98-A27D-4B31-9D57-96202A74F4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890"/>
                <a:ext cx="590" cy="409"/>
              </a:xfrm>
              <a:prstGeom prst="rect">
                <a:avLst/>
              </a:prstGeom>
              <a:solidFill>
                <a:srgbClr val="C0C0C0">
                  <a:alpha val="70000"/>
                </a:srgbClr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62" name="Rectangle 958" descr="格子 (大)">
                <a:extLst>
                  <a:ext uri="{FF2B5EF4-FFF2-40B4-BE49-F238E27FC236}">
                    <a16:creationId xmlns:a16="http://schemas.microsoft.com/office/drawing/2014/main" id="{907969B8-402B-4C2A-8042-16E07EC9F1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845"/>
                <a:ext cx="499" cy="499"/>
              </a:xfrm>
              <a:prstGeom prst="rect">
                <a:avLst/>
              </a:prstGeom>
              <a:pattFill prst="lgGrid">
                <a:fgClr>
                  <a:schemeClr val="accent1"/>
                </a:fgClr>
                <a:bgClr>
                  <a:srgbClr val="6699FF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63" name="Freeform 959">
                <a:extLst>
                  <a:ext uri="{FF2B5EF4-FFF2-40B4-BE49-F238E27FC236}">
                    <a16:creationId xmlns:a16="http://schemas.microsoft.com/office/drawing/2014/main" id="{C259733B-7280-4E58-BC89-90C60C6D82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6" y="935"/>
                <a:ext cx="589" cy="409"/>
              </a:xfrm>
              <a:custGeom>
                <a:avLst/>
                <a:gdLst>
                  <a:gd name="T0" fmla="*/ 0 w 589"/>
                  <a:gd name="T1" fmla="*/ 409 h 409"/>
                  <a:gd name="T2" fmla="*/ 589 w 589"/>
                  <a:gd name="T3" fmla="*/ 409 h 409"/>
                  <a:gd name="T4" fmla="*/ 589 w 589"/>
                  <a:gd name="T5" fmla="*/ 0 h 409"/>
                  <a:gd name="T6" fmla="*/ 499 w 589"/>
                  <a:gd name="T7" fmla="*/ 0 h 409"/>
                  <a:gd name="T8" fmla="*/ 453 w 589"/>
                  <a:gd name="T9" fmla="*/ 182 h 409"/>
                  <a:gd name="T10" fmla="*/ 136 w 589"/>
                  <a:gd name="T11" fmla="*/ 182 h 409"/>
                  <a:gd name="T12" fmla="*/ 90 w 589"/>
                  <a:gd name="T13" fmla="*/ 0 h 409"/>
                  <a:gd name="T14" fmla="*/ 0 w 589"/>
                  <a:gd name="T15" fmla="*/ 0 h 409"/>
                  <a:gd name="T16" fmla="*/ 0 w 589"/>
                  <a:gd name="T17" fmla="*/ 409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9" h="409">
                    <a:moveTo>
                      <a:pt x="0" y="409"/>
                    </a:moveTo>
                    <a:lnTo>
                      <a:pt x="589" y="409"/>
                    </a:lnTo>
                    <a:lnTo>
                      <a:pt x="589" y="0"/>
                    </a:lnTo>
                    <a:lnTo>
                      <a:pt x="499" y="0"/>
                    </a:lnTo>
                    <a:lnTo>
                      <a:pt x="453" y="182"/>
                    </a:lnTo>
                    <a:lnTo>
                      <a:pt x="136" y="182"/>
                    </a:lnTo>
                    <a:lnTo>
                      <a:pt x="90" y="0"/>
                    </a:lnTo>
                    <a:lnTo>
                      <a:pt x="0" y="0"/>
                    </a:lnTo>
                    <a:lnTo>
                      <a:pt x="0" y="409"/>
                    </a:ln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 w="3175" cap="flat" cmpd="sng">
                <a:solidFill>
                  <a:srgbClr val="969696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2381" name="Group 1181">
            <a:extLst>
              <a:ext uri="{FF2B5EF4-FFF2-40B4-BE49-F238E27FC236}">
                <a16:creationId xmlns:a16="http://schemas.microsoft.com/office/drawing/2014/main" id="{113814A0-9ADF-45B3-9085-93F8C76EF1FF}"/>
              </a:ext>
            </a:extLst>
          </p:cNvPr>
          <p:cNvGrpSpPr>
            <a:grpSpLocks/>
          </p:cNvGrpSpPr>
          <p:nvPr/>
        </p:nvGrpSpPr>
        <p:grpSpPr bwMode="auto">
          <a:xfrm>
            <a:off x="8181975" y="4711700"/>
            <a:ext cx="1092200" cy="1597025"/>
            <a:chOff x="2304" y="1480"/>
            <a:chExt cx="1678" cy="2456"/>
          </a:xfrm>
        </p:grpSpPr>
        <p:grpSp>
          <p:nvGrpSpPr>
            <p:cNvPr id="52382" name="Group 1182">
              <a:extLst>
                <a:ext uri="{FF2B5EF4-FFF2-40B4-BE49-F238E27FC236}">
                  <a16:creationId xmlns:a16="http://schemas.microsoft.com/office/drawing/2014/main" id="{CF039722-2DE8-456A-9CAD-6E3C79B5C942}"/>
                </a:ext>
              </a:extLst>
            </p:cNvPr>
            <p:cNvGrpSpPr>
              <a:grpSpLocks/>
            </p:cNvGrpSpPr>
            <p:nvPr/>
          </p:nvGrpSpPr>
          <p:grpSpPr bwMode="auto">
            <a:xfrm rot="2729215">
              <a:off x="3058" y="2404"/>
              <a:ext cx="850" cy="998"/>
              <a:chOff x="3876" y="1926"/>
              <a:chExt cx="1474" cy="1731"/>
            </a:xfrm>
          </p:grpSpPr>
          <p:sp>
            <p:nvSpPr>
              <p:cNvPr id="52383" name="Freeform 1183">
                <a:extLst>
                  <a:ext uri="{FF2B5EF4-FFF2-40B4-BE49-F238E27FC236}">
                    <a16:creationId xmlns:a16="http://schemas.microsoft.com/office/drawing/2014/main" id="{17A743D1-4FA8-4391-935C-04BAF844F57E}"/>
                  </a:ext>
                </a:extLst>
              </p:cNvPr>
              <p:cNvSpPr>
                <a:spLocks/>
              </p:cNvSpPr>
              <p:nvPr/>
            </p:nvSpPr>
            <p:spPr bwMode="auto">
              <a:xfrm rot="1800000">
                <a:off x="4330" y="3113"/>
                <a:ext cx="196" cy="544"/>
              </a:xfrm>
              <a:custGeom>
                <a:avLst/>
                <a:gdLst>
                  <a:gd name="T0" fmla="*/ 151 w 257"/>
                  <a:gd name="T1" fmla="*/ 0 h 681"/>
                  <a:gd name="T2" fmla="*/ 15 w 257"/>
                  <a:gd name="T3" fmla="*/ 137 h 681"/>
                  <a:gd name="T4" fmla="*/ 60 w 257"/>
                  <a:gd name="T5" fmla="*/ 681 h 681"/>
                  <a:gd name="T6" fmla="*/ 242 w 257"/>
                  <a:gd name="T7" fmla="*/ 137 h 681"/>
                  <a:gd name="T8" fmla="*/ 151 w 257"/>
                  <a:gd name="T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7" h="681">
                    <a:moveTo>
                      <a:pt x="151" y="0"/>
                    </a:moveTo>
                    <a:cubicBezTo>
                      <a:pt x="113" y="0"/>
                      <a:pt x="30" y="24"/>
                      <a:pt x="15" y="137"/>
                    </a:cubicBezTo>
                    <a:cubicBezTo>
                      <a:pt x="0" y="250"/>
                      <a:pt x="22" y="681"/>
                      <a:pt x="60" y="681"/>
                    </a:cubicBezTo>
                    <a:cubicBezTo>
                      <a:pt x="98" y="681"/>
                      <a:pt x="227" y="250"/>
                      <a:pt x="242" y="137"/>
                    </a:cubicBezTo>
                    <a:cubicBezTo>
                      <a:pt x="257" y="24"/>
                      <a:pt x="189" y="0"/>
                      <a:pt x="15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384" name="Freeform 1184">
                <a:extLst>
                  <a:ext uri="{FF2B5EF4-FFF2-40B4-BE49-F238E27FC236}">
                    <a16:creationId xmlns:a16="http://schemas.microsoft.com/office/drawing/2014/main" id="{0E64EF73-8D34-4DC2-A327-0B23BE14A20F}"/>
                  </a:ext>
                </a:extLst>
              </p:cNvPr>
              <p:cNvSpPr>
                <a:spLocks/>
              </p:cNvSpPr>
              <p:nvPr/>
            </p:nvSpPr>
            <p:spPr bwMode="auto">
              <a:xfrm rot="-3600000">
                <a:off x="4797" y="3025"/>
                <a:ext cx="136" cy="453"/>
              </a:xfrm>
              <a:custGeom>
                <a:avLst/>
                <a:gdLst>
                  <a:gd name="T0" fmla="*/ 151 w 257"/>
                  <a:gd name="T1" fmla="*/ 0 h 681"/>
                  <a:gd name="T2" fmla="*/ 15 w 257"/>
                  <a:gd name="T3" fmla="*/ 137 h 681"/>
                  <a:gd name="T4" fmla="*/ 60 w 257"/>
                  <a:gd name="T5" fmla="*/ 681 h 681"/>
                  <a:gd name="T6" fmla="*/ 242 w 257"/>
                  <a:gd name="T7" fmla="*/ 137 h 681"/>
                  <a:gd name="T8" fmla="*/ 151 w 257"/>
                  <a:gd name="T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7" h="681">
                    <a:moveTo>
                      <a:pt x="151" y="0"/>
                    </a:moveTo>
                    <a:cubicBezTo>
                      <a:pt x="113" y="0"/>
                      <a:pt x="30" y="24"/>
                      <a:pt x="15" y="137"/>
                    </a:cubicBezTo>
                    <a:cubicBezTo>
                      <a:pt x="0" y="250"/>
                      <a:pt x="22" y="681"/>
                      <a:pt x="60" y="681"/>
                    </a:cubicBezTo>
                    <a:cubicBezTo>
                      <a:pt x="98" y="681"/>
                      <a:pt x="227" y="250"/>
                      <a:pt x="242" y="137"/>
                    </a:cubicBezTo>
                    <a:cubicBezTo>
                      <a:pt x="257" y="24"/>
                      <a:pt x="189" y="0"/>
                      <a:pt x="15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385" name="Freeform 1185">
                <a:extLst>
                  <a:ext uri="{FF2B5EF4-FFF2-40B4-BE49-F238E27FC236}">
                    <a16:creationId xmlns:a16="http://schemas.microsoft.com/office/drawing/2014/main" id="{F710CA85-27E4-4DA5-88F7-2202974B9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7" y="2871"/>
                <a:ext cx="590" cy="257"/>
              </a:xfrm>
              <a:custGeom>
                <a:avLst/>
                <a:gdLst>
                  <a:gd name="T0" fmla="*/ 590 w 590"/>
                  <a:gd name="T1" fmla="*/ 151 h 257"/>
                  <a:gd name="T2" fmla="*/ 318 w 590"/>
                  <a:gd name="T3" fmla="*/ 15 h 257"/>
                  <a:gd name="T4" fmla="*/ 0 w 590"/>
                  <a:gd name="T5" fmla="*/ 242 h 257"/>
                  <a:gd name="T6" fmla="*/ 318 w 590"/>
                  <a:gd name="T7" fmla="*/ 105 h 257"/>
                  <a:gd name="T8" fmla="*/ 590 w 590"/>
                  <a:gd name="T9" fmla="*/ 151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57">
                    <a:moveTo>
                      <a:pt x="590" y="151"/>
                    </a:moveTo>
                    <a:cubicBezTo>
                      <a:pt x="590" y="136"/>
                      <a:pt x="416" y="0"/>
                      <a:pt x="318" y="15"/>
                    </a:cubicBezTo>
                    <a:cubicBezTo>
                      <a:pt x="220" y="30"/>
                      <a:pt x="0" y="227"/>
                      <a:pt x="0" y="242"/>
                    </a:cubicBezTo>
                    <a:cubicBezTo>
                      <a:pt x="0" y="257"/>
                      <a:pt x="220" y="120"/>
                      <a:pt x="318" y="105"/>
                    </a:cubicBezTo>
                    <a:cubicBezTo>
                      <a:pt x="416" y="90"/>
                      <a:pt x="590" y="166"/>
                      <a:pt x="590" y="15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386" name="Freeform 1186">
                <a:extLst>
                  <a:ext uri="{FF2B5EF4-FFF2-40B4-BE49-F238E27FC236}">
                    <a16:creationId xmlns:a16="http://schemas.microsoft.com/office/drawing/2014/main" id="{947AAB63-3194-4FD8-9E13-50D8A0FC18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9" y="2976"/>
                <a:ext cx="409" cy="257"/>
              </a:xfrm>
              <a:custGeom>
                <a:avLst/>
                <a:gdLst>
                  <a:gd name="T0" fmla="*/ 590 w 590"/>
                  <a:gd name="T1" fmla="*/ 151 h 257"/>
                  <a:gd name="T2" fmla="*/ 318 w 590"/>
                  <a:gd name="T3" fmla="*/ 15 h 257"/>
                  <a:gd name="T4" fmla="*/ 0 w 590"/>
                  <a:gd name="T5" fmla="*/ 242 h 257"/>
                  <a:gd name="T6" fmla="*/ 318 w 590"/>
                  <a:gd name="T7" fmla="*/ 105 h 257"/>
                  <a:gd name="T8" fmla="*/ 590 w 590"/>
                  <a:gd name="T9" fmla="*/ 151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57">
                    <a:moveTo>
                      <a:pt x="590" y="151"/>
                    </a:moveTo>
                    <a:cubicBezTo>
                      <a:pt x="590" y="136"/>
                      <a:pt x="416" y="0"/>
                      <a:pt x="318" y="15"/>
                    </a:cubicBezTo>
                    <a:cubicBezTo>
                      <a:pt x="220" y="30"/>
                      <a:pt x="0" y="227"/>
                      <a:pt x="0" y="242"/>
                    </a:cubicBezTo>
                    <a:cubicBezTo>
                      <a:pt x="0" y="257"/>
                      <a:pt x="220" y="120"/>
                      <a:pt x="318" y="105"/>
                    </a:cubicBezTo>
                    <a:cubicBezTo>
                      <a:pt x="416" y="90"/>
                      <a:pt x="590" y="166"/>
                      <a:pt x="590" y="15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387" name="Freeform 1187">
                <a:extLst>
                  <a:ext uri="{FF2B5EF4-FFF2-40B4-BE49-F238E27FC236}">
                    <a16:creationId xmlns:a16="http://schemas.microsoft.com/office/drawing/2014/main" id="{2B87771C-739F-42CB-BDE5-FEB695651BC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662" y="2931"/>
                <a:ext cx="499" cy="257"/>
              </a:xfrm>
              <a:custGeom>
                <a:avLst/>
                <a:gdLst>
                  <a:gd name="T0" fmla="*/ 590 w 590"/>
                  <a:gd name="T1" fmla="*/ 151 h 257"/>
                  <a:gd name="T2" fmla="*/ 318 w 590"/>
                  <a:gd name="T3" fmla="*/ 15 h 257"/>
                  <a:gd name="T4" fmla="*/ 0 w 590"/>
                  <a:gd name="T5" fmla="*/ 242 h 257"/>
                  <a:gd name="T6" fmla="*/ 318 w 590"/>
                  <a:gd name="T7" fmla="*/ 105 h 257"/>
                  <a:gd name="T8" fmla="*/ 590 w 590"/>
                  <a:gd name="T9" fmla="*/ 151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57">
                    <a:moveTo>
                      <a:pt x="590" y="151"/>
                    </a:moveTo>
                    <a:cubicBezTo>
                      <a:pt x="590" y="136"/>
                      <a:pt x="416" y="0"/>
                      <a:pt x="318" y="15"/>
                    </a:cubicBezTo>
                    <a:cubicBezTo>
                      <a:pt x="220" y="30"/>
                      <a:pt x="0" y="227"/>
                      <a:pt x="0" y="242"/>
                    </a:cubicBezTo>
                    <a:cubicBezTo>
                      <a:pt x="0" y="257"/>
                      <a:pt x="220" y="120"/>
                      <a:pt x="318" y="105"/>
                    </a:cubicBezTo>
                    <a:cubicBezTo>
                      <a:pt x="416" y="90"/>
                      <a:pt x="590" y="166"/>
                      <a:pt x="590" y="15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388" name="Freeform 1188">
                <a:extLst>
                  <a:ext uri="{FF2B5EF4-FFF2-40B4-BE49-F238E27FC236}">
                    <a16:creationId xmlns:a16="http://schemas.microsoft.com/office/drawing/2014/main" id="{D8B6817B-EB88-4A57-9711-944396EF7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7" y="2432"/>
                <a:ext cx="733" cy="597"/>
              </a:xfrm>
              <a:custGeom>
                <a:avLst/>
                <a:gdLst>
                  <a:gd name="T0" fmla="*/ 53 w 786"/>
                  <a:gd name="T1" fmla="*/ 688 h 695"/>
                  <a:gd name="T2" fmla="*/ 234 w 786"/>
                  <a:gd name="T3" fmla="*/ 280 h 695"/>
                  <a:gd name="T4" fmla="*/ 733 w 786"/>
                  <a:gd name="T5" fmla="*/ 7 h 695"/>
                  <a:gd name="T6" fmla="*/ 552 w 786"/>
                  <a:gd name="T7" fmla="*/ 325 h 695"/>
                  <a:gd name="T8" fmla="*/ 53 w 786"/>
                  <a:gd name="T9" fmla="*/ 688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6" h="695">
                    <a:moveTo>
                      <a:pt x="53" y="688"/>
                    </a:moveTo>
                    <a:cubicBezTo>
                      <a:pt x="0" y="681"/>
                      <a:pt x="121" y="393"/>
                      <a:pt x="234" y="280"/>
                    </a:cubicBezTo>
                    <a:cubicBezTo>
                      <a:pt x="347" y="167"/>
                      <a:pt x="680" y="0"/>
                      <a:pt x="733" y="7"/>
                    </a:cubicBezTo>
                    <a:cubicBezTo>
                      <a:pt x="786" y="14"/>
                      <a:pt x="665" y="212"/>
                      <a:pt x="552" y="325"/>
                    </a:cubicBezTo>
                    <a:cubicBezTo>
                      <a:pt x="439" y="438"/>
                      <a:pt x="106" y="695"/>
                      <a:pt x="53" y="68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389" name="Freeform 1189">
                <a:extLst>
                  <a:ext uri="{FF2B5EF4-FFF2-40B4-BE49-F238E27FC236}">
                    <a16:creationId xmlns:a16="http://schemas.microsoft.com/office/drawing/2014/main" id="{FC62BE59-E793-4342-8115-B43D8A829F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6" y="1926"/>
                <a:ext cx="786" cy="1096"/>
              </a:xfrm>
              <a:custGeom>
                <a:avLst/>
                <a:gdLst>
                  <a:gd name="T0" fmla="*/ 786 w 831"/>
                  <a:gd name="T1" fmla="*/ 960 h 1096"/>
                  <a:gd name="T2" fmla="*/ 605 w 831"/>
                  <a:gd name="T3" fmla="*/ 370 h 1096"/>
                  <a:gd name="T4" fmla="*/ 15 w 831"/>
                  <a:gd name="T5" fmla="*/ 7 h 1096"/>
                  <a:gd name="T6" fmla="*/ 514 w 831"/>
                  <a:gd name="T7" fmla="*/ 415 h 1096"/>
                  <a:gd name="T8" fmla="*/ 786 w 831"/>
                  <a:gd name="T9" fmla="*/ 1005 h 1096"/>
                  <a:gd name="T10" fmla="*/ 786 w 831"/>
                  <a:gd name="T11" fmla="*/ 960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1" h="1096">
                    <a:moveTo>
                      <a:pt x="786" y="960"/>
                    </a:moveTo>
                    <a:cubicBezTo>
                      <a:pt x="756" y="854"/>
                      <a:pt x="733" y="529"/>
                      <a:pt x="605" y="370"/>
                    </a:cubicBezTo>
                    <a:cubicBezTo>
                      <a:pt x="477" y="211"/>
                      <a:pt x="30" y="0"/>
                      <a:pt x="15" y="7"/>
                    </a:cubicBezTo>
                    <a:cubicBezTo>
                      <a:pt x="0" y="14"/>
                      <a:pt x="386" y="249"/>
                      <a:pt x="514" y="415"/>
                    </a:cubicBezTo>
                    <a:cubicBezTo>
                      <a:pt x="642" y="581"/>
                      <a:pt x="741" y="914"/>
                      <a:pt x="786" y="1005"/>
                    </a:cubicBezTo>
                    <a:cubicBezTo>
                      <a:pt x="831" y="1096"/>
                      <a:pt x="816" y="1066"/>
                      <a:pt x="786" y="9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390" name="Freeform 1190">
                <a:extLst>
                  <a:ext uri="{FF2B5EF4-FFF2-40B4-BE49-F238E27FC236}">
                    <a16:creationId xmlns:a16="http://schemas.microsoft.com/office/drawing/2014/main" id="{E0B4542B-925F-47CA-A488-9DD46DBE33A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617" y="2251"/>
                <a:ext cx="484" cy="771"/>
              </a:xfrm>
              <a:custGeom>
                <a:avLst/>
                <a:gdLst>
                  <a:gd name="T0" fmla="*/ 786 w 831"/>
                  <a:gd name="T1" fmla="*/ 960 h 1096"/>
                  <a:gd name="T2" fmla="*/ 605 w 831"/>
                  <a:gd name="T3" fmla="*/ 370 h 1096"/>
                  <a:gd name="T4" fmla="*/ 15 w 831"/>
                  <a:gd name="T5" fmla="*/ 7 h 1096"/>
                  <a:gd name="T6" fmla="*/ 514 w 831"/>
                  <a:gd name="T7" fmla="*/ 415 h 1096"/>
                  <a:gd name="T8" fmla="*/ 786 w 831"/>
                  <a:gd name="T9" fmla="*/ 1005 h 1096"/>
                  <a:gd name="T10" fmla="*/ 786 w 831"/>
                  <a:gd name="T11" fmla="*/ 960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1" h="1096">
                    <a:moveTo>
                      <a:pt x="786" y="960"/>
                    </a:moveTo>
                    <a:cubicBezTo>
                      <a:pt x="756" y="854"/>
                      <a:pt x="733" y="529"/>
                      <a:pt x="605" y="370"/>
                    </a:cubicBezTo>
                    <a:cubicBezTo>
                      <a:pt x="477" y="211"/>
                      <a:pt x="30" y="0"/>
                      <a:pt x="15" y="7"/>
                    </a:cubicBezTo>
                    <a:cubicBezTo>
                      <a:pt x="0" y="14"/>
                      <a:pt x="386" y="249"/>
                      <a:pt x="514" y="415"/>
                    </a:cubicBezTo>
                    <a:cubicBezTo>
                      <a:pt x="642" y="581"/>
                      <a:pt x="741" y="914"/>
                      <a:pt x="786" y="1005"/>
                    </a:cubicBezTo>
                    <a:cubicBezTo>
                      <a:pt x="831" y="1096"/>
                      <a:pt x="816" y="1066"/>
                      <a:pt x="786" y="9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391" name="Freeform 1191">
                <a:extLst>
                  <a:ext uri="{FF2B5EF4-FFF2-40B4-BE49-F238E27FC236}">
                    <a16:creationId xmlns:a16="http://schemas.microsoft.com/office/drawing/2014/main" id="{6AE940B3-EF1A-411B-B372-C6ED6DB20927}"/>
                  </a:ext>
                </a:extLst>
              </p:cNvPr>
              <p:cNvSpPr>
                <a:spLocks/>
              </p:cNvSpPr>
              <p:nvPr/>
            </p:nvSpPr>
            <p:spPr bwMode="auto">
              <a:xfrm rot="19991939" flipH="1">
                <a:off x="4163" y="2523"/>
                <a:ext cx="363" cy="597"/>
              </a:xfrm>
              <a:custGeom>
                <a:avLst/>
                <a:gdLst>
                  <a:gd name="T0" fmla="*/ 53 w 786"/>
                  <a:gd name="T1" fmla="*/ 688 h 695"/>
                  <a:gd name="T2" fmla="*/ 234 w 786"/>
                  <a:gd name="T3" fmla="*/ 280 h 695"/>
                  <a:gd name="T4" fmla="*/ 733 w 786"/>
                  <a:gd name="T5" fmla="*/ 7 h 695"/>
                  <a:gd name="T6" fmla="*/ 552 w 786"/>
                  <a:gd name="T7" fmla="*/ 325 h 695"/>
                  <a:gd name="T8" fmla="*/ 53 w 786"/>
                  <a:gd name="T9" fmla="*/ 688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6" h="695">
                    <a:moveTo>
                      <a:pt x="53" y="688"/>
                    </a:moveTo>
                    <a:cubicBezTo>
                      <a:pt x="0" y="681"/>
                      <a:pt x="121" y="393"/>
                      <a:pt x="234" y="280"/>
                    </a:cubicBezTo>
                    <a:cubicBezTo>
                      <a:pt x="347" y="167"/>
                      <a:pt x="680" y="0"/>
                      <a:pt x="733" y="7"/>
                    </a:cubicBezTo>
                    <a:cubicBezTo>
                      <a:pt x="786" y="14"/>
                      <a:pt x="665" y="212"/>
                      <a:pt x="552" y="325"/>
                    </a:cubicBezTo>
                    <a:cubicBezTo>
                      <a:pt x="439" y="438"/>
                      <a:pt x="106" y="695"/>
                      <a:pt x="53" y="68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392" name="Freeform 1192">
                <a:extLst>
                  <a:ext uri="{FF2B5EF4-FFF2-40B4-BE49-F238E27FC236}">
                    <a16:creationId xmlns:a16="http://schemas.microsoft.com/office/drawing/2014/main" id="{E3B5C4FD-8FF8-4488-8FC8-71F6ACB87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" y="3112"/>
                <a:ext cx="272" cy="91"/>
              </a:xfrm>
              <a:custGeom>
                <a:avLst/>
                <a:gdLst>
                  <a:gd name="T0" fmla="*/ 590 w 590"/>
                  <a:gd name="T1" fmla="*/ 151 h 257"/>
                  <a:gd name="T2" fmla="*/ 318 w 590"/>
                  <a:gd name="T3" fmla="*/ 15 h 257"/>
                  <a:gd name="T4" fmla="*/ 0 w 590"/>
                  <a:gd name="T5" fmla="*/ 242 h 257"/>
                  <a:gd name="T6" fmla="*/ 318 w 590"/>
                  <a:gd name="T7" fmla="*/ 105 h 257"/>
                  <a:gd name="T8" fmla="*/ 590 w 590"/>
                  <a:gd name="T9" fmla="*/ 151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57">
                    <a:moveTo>
                      <a:pt x="590" y="151"/>
                    </a:moveTo>
                    <a:cubicBezTo>
                      <a:pt x="590" y="136"/>
                      <a:pt x="416" y="0"/>
                      <a:pt x="318" y="15"/>
                    </a:cubicBezTo>
                    <a:cubicBezTo>
                      <a:pt x="220" y="30"/>
                      <a:pt x="0" y="227"/>
                      <a:pt x="0" y="242"/>
                    </a:cubicBezTo>
                    <a:cubicBezTo>
                      <a:pt x="0" y="257"/>
                      <a:pt x="220" y="120"/>
                      <a:pt x="318" y="105"/>
                    </a:cubicBezTo>
                    <a:cubicBezTo>
                      <a:pt x="416" y="90"/>
                      <a:pt x="590" y="166"/>
                      <a:pt x="590" y="15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393" name="Freeform 1193">
                <a:extLst>
                  <a:ext uri="{FF2B5EF4-FFF2-40B4-BE49-F238E27FC236}">
                    <a16:creationId xmlns:a16="http://schemas.microsoft.com/office/drawing/2014/main" id="{FFE0D6A3-C401-4522-A720-26B4B0A43B7C}"/>
                  </a:ext>
                </a:extLst>
              </p:cNvPr>
              <p:cNvSpPr>
                <a:spLocks/>
              </p:cNvSpPr>
              <p:nvPr/>
            </p:nvSpPr>
            <p:spPr bwMode="auto">
              <a:xfrm rot="-3600000">
                <a:off x="4615" y="3078"/>
                <a:ext cx="136" cy="241"/>
              </a:xfrm>
              <a:custGeom>
                <a:avLst/>
                <a:gdLst>
                  <a:gd name="T0" fmla="*/ 151 w 257"/>
                  <a:gd name="T1" fmla="*/ 0 h 681"/>
                  <a:gd name="T2" fmla="*/ 15 w 257"/>
                  <a:gd name="T3" fmla="*/ 137 h 681"/>
                  <a:gd name="T4" fmla="*/ 60 w 257"/>
                  <a:gd name="T5" fmla="*/ 681 h 681"/>
                  <a:gd name="T6" fmla="*/ 242 w 257"/>
                  <a:gd name="T7" fmla="*/ 137 h 681"/>
                  <a:gd name="T8" fmla="*/ 151 w 257"/>
                  <a:gd name="T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7" h="681">
                    <a:moveTo>
                      <a:pt x="151" y="0"/>
                    </a:moveTo>
                    <a:cubicBezTo>
                      <a:pt x="113" y="0"/>
                      <a:pt x="30" y="24"/>
                      <a:pt x="15" y="137"/>
                    </a:cubicBezTo>
                    <a:cubicBezTo>
                      <a:pt x="0" y="250"/>
                      <a:pt x="22" y="681"/>
                      <a:pt x="60" y="681"/>
                    </a:cubicBezTo>
                    <a:cubicBezTo>
                      <a:pt x="98" y="681"/>
                      <a:pt x="227" y="250"/>
                      <a:pt x="242" y="137"/>
                    </a:cubicBezTo>
                    <a:cubicBezTo>
                      <a:pt x="257" y="24"/>
                      <a:pt x="189" y="0"/>
                      <a:pt x="15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394" name="Freeform 1194">
                <a:extLst>
                  <a:ext uri="{FF2B5EF4-FFF2-40B4-BE49-F238E27FC236}">
                    <a16:creationId xmlns:a16="http://schemas.microsoft.com/office/drawing/2014/main" id="{14EFF6DB-738A-4243-8028-79F0CB53CF1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572" y="2931"/>
                <a:ext cx="227" cy="257"/>
              </a:xfrm>
              <a:custGeom>
                <a:avLst/>
                <a:gdLst>
                  <a:gd name="T0" fmla="*/ 590 w 590"/>
                  <a:gd name="T1" fmla="*/ 151 h 257"/>
                  <a:gd name="T2" fmla="*/ 318 w 590"/>
                  <a:gd name="T3" fmla="*/ 15 h 257"/>
                  <a:gd name="T4" fmla="*/ 0 w 590"/>
                  <a:gd name="T5" fmla="*/ 242 h 257"/>
                  <a:gd name="T6" fmla="*/ 318 w 590"/>
                  <a:gd name="T7" fmla="*/ 105 h 257"/>
                  <a:gd name="T8" fmla="*/ 590 w 590"/>
                  <a:gd name="T9" fmla="*/ 151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57">
                    <a:moveTo>
                      <a:pt x="590" y="151"/>
                    </a:moveTo>
                    <a:cubicBezTo>
                      <a:pt x="590" y="136"/>
                      <a:pt x="416" y="0"/>
                      <a:pt x="318" y="15"/>
                    </a:cubicBezTo>
                    <a:cubicBezTo>
                      <a:pt x="220" y="30"/>
                      <a:pt x="0" y="227"/>
                      <a:pt x="0" y="242"/>
                    </a:cubicBezTo>
                    <a:cubicBezTo>
                      <a:pt x="0" y="257"/>
                      <a:pt x="220" y="120"/>
                      <a:pt x="318" y="105"/>
                    </a:cubicBezTo>
                    <a:cubicBezTo>
                      <a:pt x="416" y="90"/>
                      <a:pt x="590" y="166"/>
                      <a:pt x="590" y="15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395" name="Freeform 1195">
                <a:extLst>
                  <a:ext uri="{FF2B5EF4-FFF2-40B4-BE49-F238E27FC236}">
                    <a16:creationId xmlns:a16="http://schemas.microsoft.com/office/drawing/2014/main" id="{0CD260EF-5C8C-430E-9B89-BC53D3AD44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" y="2387"/>
                <a:ext cx="786" cy="680"/>
              </a:xfrm>
              <a:custGeom>
                <a:avLst/>
                <a:gdLst>
                  <a:gd name="T0" fmla="*/ 786 w 831"/>
                  <a:gd name="T1" fmla="*/ 960 h 1096"/>
                  <a:gd name="T2" fmla="*/ 605 w 831"/>
                  <a:gd name="T3" fmla="*/ 370 h 1096"/>
                  <a:gd name="T4" fmla="*/ 15 w 831"/>
                  <a:gd name="T5" fmla="*/ 7 h 1096"/>
                  <a:gd name="T6" fmla="*/ 514 w 831"/>
                  <a:gd name="T7" fmla="*/ 415 h 1096"/>
                  <a:gd name="T8" fmla="*/ 786 w 831"/>
                  <a:gd name="T9" fmla="*/ 1005 h 1096"/>
                  <a:gd name="T10" fmla="*/ 786 w 831"/>
                  <a:gd name="T11" fmla="*/ 960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1" h="1096">
                    <a:moveTo>
                      <a:pt x="786" y="960"/>
                    </a:moveTo>
                    <a:cubicBezTo>
                      <a:pt x="756" y="854"/>
                      <a:pt x="733" y="529"/>
                      <a:pt x="605" y="370"/>
                    </a:cubicBezTo>
                    <a:cubicBezTo>
                      <a:pt x="477" y="211"/>
                      <a:pt x="30" y="0"/>
                      <a:pt x="15" y="7"/>
                    </a:cubicBezTo>
                    <a:cubicBezTo>
                      <a:pt x="0" y="14"/>
                      <a:pt x="386" y="249"/>
                      <a:pt x="514" y="415"/>
                    </a:cubicBezTo>
                    <a:cubicBezTo>
                      <a:pt x="642" y="581"/>
                      <a:pt x="741" y="914"/>
                      <a:pt x="786" y="1005"/>
                    </a:cubicBezTo>
                    <a:cubicBezTo>
                      <a:pt x="831" y="1096"/>
                      <a:pt x="816" y="1066"/>
                      <a:pt x="786" y="9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396" name="Freeform 1196">
                <a:extLst>
                  <a:ext uri="{FF2B5EF4-FFF2-40B4-BE49-F238E27FC236}">
                    <a16:creationId xmlns:a16="http://schemas.microsoft.com/office/drawing/2014/main" id="{31196DAE-0019-4C3C-AF20-B4CB43C73F1A}"/>
                  </a:ext>
                </a:extLst>
              </p:cNvPr>
              <p:cNvSpPr>
                <a:spLocks/>
              </p:cNvSpPr>
              <p:nvPr/>
            </p:nvSpPr>
            <p:spPr bwMode="auto">
              <a:xfrm rot="21024412" flipH="1">
                <a:off x="4526" y="2115"/>
                <a:ext cx="590" cy="862"/>
              </a:xfrm>
              <a:custGeom>
                <a:avLst/>
                <a:gdLst>
                  <a:gd name="T0" fmla="*/ 786 w 831"/>
                  <a:gd name="T1" fmla="*/ 960 h 1096"/>
                  <a:gd name="T2" fmla="*/ 605 w 831"/>
                  <a:gd name="T3" fmla="*/ 370 h 1096"/>
                  <a:gd name="T4" fmla="*/ 15 w 831"/>
                  <a:gd name="T5" fmla="*/ 7 h 1096"/>
                  <a:gd name="T6" fmla="*/ 514 w 831"/>
                  <a:gd name="T7" fmla="*/ 415 h 1096"/>
                  <a:gd name="T8" fmla="*/ 786 w 831"/>
                  <a:gd name="T9" fmla="*/ 1005 h 1096"/>
                  <a:gd name="T10" fmla="*/ 786 w 831"/>
                  <a:gd name="T11" fmla="*/ 960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1" h="1096">
                    <a:moveTo>
                      <a:pt x="786" y="960"/>
                    </a:moveTo>
                    <a:cubicBezTo>
                      <a:pt x="756" y="854"/>
                      <a:pt x="733" y="529"/>
                      <a:pt x="605" y="370"/>
                    </a:cubicBezTo>
                    <a:cubicBezTo>
                      <a:pt x="477" y="211"/>
                      <a:pt x="30" y="0"/>
                      <a:pt x="15" y="7"/>
                    </a:cubicBezTo>
                    <a:cubicBezTo>
                      <a:pt x="0" y="14"/>
                      <a:pt x="386" y="249"/>
                      <a:pt x="514" y="415"/>
                    </a:cubicBezTo>
                    <a:cubicBezTo>
                      <a:pt x="642" y="581"/>
                      <a:pt x="741" y="914"/>
                      <a:pt x="786" y="1005"/>
                    </a:cubicBezTo>
                    <a:cubicBezTo>
                      <a:pt x="831" y="1096"/>
                      <a:pt x="816" y="1066"/>
                      <a:pt x="786" y="9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397" name="Freeform 1197">
                <a:extLst>
                  <a:ext uri="{FF2B5EF4-FFF2-40B4-BE49-F238E27FC236}">
                    <a16:creationId xmlns:a16="http://schemas.microsoft.com/office/drawing/2014/main" id="{62FA74E4-636C-4552-90A1-2D627B8A8FAA}"/>
                  </a:ext>
                </a:extLst>
              </p:cNvPr>
              <p:cNvSpPr>
                <a:spLocks/>
              </p:cNvSpPr>
              <p:nvPr/>
            </p:nvSpPr>
            <p:spPr bwMode="auto">
              <a:xfrm rot="2620687">
                <a:off x="4708" y="2750"/>
                <a:ext cx="565" cy="597"/>
              </a:xfrm>
              <a:custGeom>
                <a:avLst/>
                <a:gdLst>
                  <a:gd name="T0" fmla="*/ 53 w 786"/>
                  <a:gd name="T1" fmla="*/ 688 h 695"/>
                  <a:gd name="T2" fmla="*/ 234 w 786"/>
                  <a:gd name="T3" fmla="*/ 280 h 695"/>
                  <a:gd name="T4" fmla="*/ 733 w 786"/>
                  <a:gd name="T5" fmla="*/ 7 h 695"/>
                  <a:gd name="T6" fmla="*/ 552 w 786"/>
                  <a:gd name="T7" fmla="*/ 325 h 695"/>
                  <a:gd name="T8" fmla="*/ 53 w 786"/>
                  <a:gd name="T9" fmla="*/ 688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6" h="695">
                    <a:moveTo>
                      <a:pt x="53" y="688"/>
                    </a:moveTo>
                    <a:cubicBezTo>
                      <a:pt x="0" y="681"/>
                      <a:pt x="121" y="393"/>
                      <a:pt x="234" y="280"/>
                    </a:cubicBezTo>
                    <a:cubicBezTo>
                      <a:pt x="347" y="167"/>
                      <a:pt x="680" y="0"/>
                      <a:pt x="733" y="7"/>
                    </a:cubicBezTo>
                    <a:cubicBezTo>
                      <a:pt x="786" y="14"/>
                      <a:pt x="665" y="212"/>
                      <a:pt x="552" y="325"/>
                    </a:cubicBezTo>
                    <a:cubicBezTo>
                      <a:pt x="439" y="438"/>
                      <a:pt x="106" y="695"/>
                      <a:pt x="53" y="68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2398" name="Group 1198">
              <a:extLst>
                <a:ext uri="{FF2B5EF4-FFF2-40B4-BE49-F238E27FC236}">
                  <a16:creationId xmlns:a16="http://schemas.microsoft.com/office/drawing/2014/main" id="{7A0E7D96-BC46-46DC-8604-4F9B80000949}"/>
                </a:ext>
              </a:extLst>
            </p:cNvPr>
            <p:cNvGrpSpPr>
              <a:grpSpLocks/>
            </p:cNvGrpSpPr>
            <p:nvPr/>
          </p:nvGrpSpPr>
          <p:grpSpPr bwMode="auto">
            <a:xfrm rot="2407428" flipH="1">
              <a:off x="2848" y="1570"/>
              <a:ext cx="913" cy="1080"/>
              <a:chOff x="3876" y="1926"/>
              <a:chExt cx="1474" cy="1731"/>
            </a:xfrm>
          </p:grpSpPr>
          <p:sp>
            <p:nvSpPr>
              <p:cNvPr id="52399" name="Freeform 1199">
                <a:extLst>
                  <a:ext uri="{FF2B5EF4-FFF2-40B4-BE49-F238E27FC236}">
                    <a16:creationId xmlns:a16="http://schemas.microsoft.com/office/drawing/2014/main" id="{F98B39B6-317F-4369-A94B-2650E5888933}"/>
                  </a:ext>
                </a:extLst>
              </p:cNvPr>
              <p:cNvSpPr>
                <a:spLocks/>
              </p:cNvSpPr>
              <p:nvPr/>
            </p:nvSpPr>
            <p:spPr bwMode="auto">
              <a:xfrm rot="1800000">
                <a:off x="4330" y="3113"/>
                <a:ext cx="196" cy="544"/>
              </a:xfrm>
              <a:custGeom>
                <a:avLst/>
                <a:gdLst>
                  <a:gd name="T0" fmla="*/ 151 w 257"/>
                  <a:gd name="T1" fmla="*/ 0 h 681"/>
                  <a:gd name="T2" fmla="*/ 15 w 257"/>
                  <a:gd name="T3" fmla="*/ 137 h 681"/>
                  <a:gd name="T4" fmla="*/ 60 w 257"/>
                  <a:gd name="T5" fmla="*/ 681 h 681"/>
                  <a:gd name="T6" fmla="*/ 242 w 257"/>
                  <a:gd name="T7" fmla="*/ 137 h 681"/>
                  <a:gd name="T8" fmla="*/ 151 w 257"/>
                  <a:gd name="T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7" h="681">
                    <a:moveTo>
                      <a:pt x="151" y="0"/>
                    </a:moveTo>
                    <a:cubicBezTo>
                      <a:pt x="113" y="0"/>
                      <a:pt x="30" y="24"/>
                      <a:pt x="15" y="137"/>
                    </a:cubicBezTo>
                    <a:cubicBezTo>
                      <a:pt x="0" y="250"/>
                      <a:pt x="22" y="681"/>
                      <a:pt x="60" y="681"/>
                    </a:cubicBezTo>
                    <a:cubicBezTo>
                      <a:pt x="98" y="681"/>
                      <a:pt x="227" y="250"/>
                      <a:pt x="242" y="137"/>
                    </a:cubicBezTo>
                    <a:cubicBezTo>
                      <a:pt x="257" y="24"/>
                      <a:pt x="189" y="0"/>
                      <a:pt x="15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00" name="Freeform 1200">
                <a:extLst>
                  <a:ext uri="{FF2B5EF4-FFF2-40B4-BE49-F238E27FC236}">
                    <a16:creationId xmlns:a16="http://schemas.microsoft.com/office/drawing/2014/main" id="{AE862DF6-D938-4F0A-892E-32F7F287A831}"/>
                  </a:ext>
                </a:extLst>
              </p:cNvPr>
              <p:cNvSpPr>
                <a:spLocks/>
              </p:cNvSpPr>
              <p:nvPr/>
            </p:nvSpPr>
            <p:spPr bwMode="auto">
              <a:xfrm rot="-3600000">
                <a:off x="4797" y="3025"/>
                <a:ext cx="136" cy="453"/>
              </a:xfrm>
              <a:custGeom>
                <a:avLst/>
                <a:gdLst>
                  <a:gd name="T0" fmla="*/ 151 w 257"/>
                  <a:gd name="T1" fmla="*/ 0 h 681"/>
                  <a:gd name="T2" fmla="*/ 15 w 257"/>
                  <a:gd name="T3" fmla="*/ 137 h 681"/>
                  <a:gd name="T4" fmla="*/ 60 w 257"/>
                  <a:gd name="T5" fmla="*/ 681 h 681"/>
                  <a:gd name="T6" fmla="*/ 242 w 257"/>
                  <a:gd name="T7" fmla="*/ 137 h 681"/>
                  <a:gd name="T8" fmla="*/ 151 w 257"/>
                  <a:gd name="T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7" h="681">
                    <a:moveTo>
                      <a:pt x="151" y="0"/>
                    </a:moveTo>
                    <a:cubicBezTo>
                      <a:pt x="113" y="0"/>
                      <a:pt x="30" y="24"/>
                      <a:pt x="15" y="137"/>
                    </a:cubicBezTo>
                    <a:cubicBezTo>
                      <a:pt x="0" y="250"/>
                      <a:pt x="22" y="681"/>
                      <a:pt x="60" y="681"/>
                    </a:cubicBezTo>
                    <a:cubicBezTo>
                      <a:pt x="98" y="681"/>
                      <a:pt x="227" y="250"/>
                      <a:pt x="242" y="137"/>
                    </a:cubicBezTo>
                    <a:cubicBezTo>
                      <a:pt x="257" y="24"/>
                      <a:pt x="189" y="0"/>
                      <a:pt x="15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01" name="Freeform 1201">
                <a:extLst>
                  <a:ext uri="{FF2B5EF4-FFF2-40B4-BE49-F238E27FC236}">
                    <a16:creationId xmlns:a16="http://schemas.microsoft.com/office/drawing/2014/main" id="{CE991542-E87D-4DB2-BD0D-E98269C7AF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7" y="2871"/>
                <a:ext cx="590" cy="257"/>
              </a:xfrm>
              <a:custGeom>
                <a:avLst/>
                <a:gdLst>
                  <a:gd name="T0" fmla="*/ 590 w 590"/>
                  <a:gd name="T1" fmla="*/ 151 h 257"/>
                  <a:gd name="T2" fmla="*/ 318 w 590"/>
                  <a:gd name="T3" fmla="*/ 15 h 257"/>
                  <a:gd name="T4" fmla="*/ 0 w 590"/>
                  <a:gd name="T5" fmla="*/ 242 h 257"/>
                  <a:gd name="T6" fmla="*/ 318 w 590"/>
                  <a:gd name="T7" fmla="*/ 105 h 257"/>
                  <a:gd name="T8" fmla="*/ 590 w 590"/>
                  <a:gd name="T9" fmla="*/ 151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57">
                    <a:moveTo>
                      <a:pt x="590" y="151"/>
                    </a:moveTo>
                    <a:cubicBezTo>
                      <a:pt x="590" y="136"/>
                      <a:pt x="416" y="0"/>
                      <a:pt x="318" y="15"/>
                    </a:cubicBezTo>
                    <a:cubicBezTo>
                      <a:pt x="220" y="30"/>
                      <a:pt x="0" y="227"/>
                      <a:pt x="0" y="242"/>
                    </a:cubicBezTo>
                    <a:cubicBezTo>
                      <a:pt x="0" y="257"/>
                      <a:pt x="220" y="120"/>
                      <a:pt x="318" y="105"/>
                    </a:cubicBezTo>
                    <a:cubicBezTo>
                      <a:pt x="416" y="90"/>
                      <a:pt x="590" y="166"/>
                      <a:pt x="590" y="15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02" name="Freeform 1202">
                <a:extLst>
                  <a:ext uri="{FF2B5EF4-FFF2-40B4-BE49-F238E27FC236}">
                    <a16:creationId xmlns:a16="http://schemas.microsoft.com/office/drawing/2014/main" id="{C8A8DB2C-C615-425D-A808-E8C08C6F10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9" y="2976"/>
                <a:ext cx="409" cy="257"/>
              </a:xfrm>
              <a:custGeom>
                <a:avLst/>
                <a:gdLst>
                  <a:gd name="T0" fmla="*/ 590 w 590"/>
                  <a:gd name="T1" fmla="*/ 151 h 257"/>
                  <a:gd name="T2" fmla="*/ 318 w 590"/>
                  <a:gd name="T3" fmla="*/ 15 h 257"/>
                  <a:gd name="T4" fmla="*/ 0 w 590"/>
                  <a:gd name="T5" fmla="*/ 242 h 257"/>
                  <a:gd name="T6" fmla="*/ 318 w 590"/>
                  <a:gd name="T7" fmla="*/ 105 h 257"/>
                  <a:gd name="T8" fmla="*/ 590 w 590"/>
                  <a:gd name="T9" fmla="*/ 151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57">
                    <a:moveTo>
                      <a:pt x="590" y="151"/>
                    </a:moveTo>
                    <a:cubicBezTo>
                      <a:pt x="590" y="136"/>
                      <a:pt x="416" y="0"/>
                      <a:pt x="318" y="15"/>
                    </a:cubicBezTo>
                    <a:cubicBezTo>
                      <a:pt x="220" y="30"/>
                      <a:pt x="0" y="227"/>
                      <a:pt x="0" y="242"/>
                    </a:cubicBezTo>
                    <a:cubicBezTo>
                      <a:pt x="0" y="257"/>
                      <a:pt x="220" y="120"/>
                      <a:pt x="318" y="105"/>
                    </a:cubicBezTo>
                    <a:cubicBezTo>
                      <a:pt x="416" y="90"/>
                      <a:pt x="590" y="166"/>
                      <a:pt x="590" y="15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03" name="Freeform 1203">
                <a:extLst>
                  <a:ext uri="{FF2B5EF4-FFF2-40B4-BE49-F238E27FC236}">
                    <a16:creationId xmlns:a16="http://schemas.microsoft.com/office/drawing/2014/main" id="{FFC1927A-7F4D-41EA-A8ED-D743AABFB99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662" y="2931"/>
                <a:ext cx="499" cy="257"/>
              </a:xfrm>
              <a:custGeom>
                <a:avLst/>
                <a:gdLst>
                  <a:gd name="T0" fmla="*/ 590 w 590"/>
                  <a:gd name="T1" fmla="*/ 151 h 257"/>
                  <a:gd name="T2" fmla="*/ 318 w 590"/>
                  <a:gd name="T3" fmla="*/ 15 h 257"/>
                  <a:gd name="T4" fmla="*/ 0 w 590"/>
                  <a:gd name="T5" fmla="*/ 242 h 257"/>
                  <a:gd name="T6" fmla="*/ 318 w 590"/>
                  <a:gd name="T7" fmla="*/ 105 h 257"/>
                  <a:gd name="T8" fmla="*/ 590 w 590"/>
                  <a:gd name="T9" fmla="*/ 151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57">
                    <a:moveTo>
                      <a:pt x="590" y="151"/>
                    </a:moveTo>
                    <a:cubicBezTo>
                      <a:pt x="590" y="136"/>
                      <a:pt x="416" y="0"/>
                      <a:pt x="318" y="15"/>
                    </a:cubicBezTo>
                    <a:cubicBezTo>
                      <a:pt x="220" y="30"/>
                      <a:pt x="0" y="227"/>
                      <a:pt x="0" y="242"/>
                    </a:cubicBezTo>
                    <a:cubicBezTo>
                      <a:pt x="0" y="257"/>
                      <a:pt x="220" y="120"/>
                      <a:pt x="318" y="105"/>
                    </a:cubicBezTo>
                    <a:cubicBezTo>
                      <a:pt x="416" y="90"/>
                      <a:pt x="590" y="166"/>
                      <a:pt x="590" y="15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04" name="Freeform 1204">
                <a:extLst>
                  <a:ext uri="{FF2B5EF4-FFF2-40B4-BE49-F238E27FC236}">
                    <a16:creationId xmlns:a16="http://schemas.microsoft.com/office/drawing/2014/main" id="{1953ABD8-B48B-4C01-A46C-16F8CCD776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7" y="2432"/>
                <a:ext cx="733" cy="597"/>
              </a:xfrm>
              <a:custGeom>
                <a:avLst/>
                <a:gdLst>
                  <a:gd name="T0" fmla="*/ 53 w 786"/>
                  <a:gd name="T1" fmla="*/ 688 h 695"/>
                  <a:gd name="T2" fmla="*/ 234 w 786"/>
                  <a:gd name="T3" fmla="*/ 280 h 695"/>
                  <a:gd name="T4" fmla="*/ 733 w 786"/>
                  <a:gd name="T5" fmla="*/ 7 h 695"/>
                  <a:gd name="T6" fmla="*/ 552 w 786"/>
                  <a:gd name="T7" fmla="*/ 325 h 695"/>
                  <a:gd name="T8" fmla="*/ 53 w 786"/>
                  <a:gd name="T9" fmla="*/ 688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6" h="695">
                    <a:moveTo>
                      <a:pt x="53" y="688"/>
                    </a:moveTo>
                    <a:cubicBezTo>
                      <a:pt x="0" y="681"/>
                      <a:pt x="121" y="393"/>
                      <a:pt x="234" y="280"/>
                    </a:cubicBezTo>
                    <a:cubicBezTo>
                      <a:pt x="347" y="167"/>
                      <a:pt x="680" y="0"/>
                      <a:pt x="733" y="7"/>
                    </a:cubicBezTo>
                    <a:cubicBezTo>
                      <a:pt x="786" y="14"/>
                      <a:pt x="665" y="212"/>
                      <a:pt x="552" y="325"/>
                    </a:cubicBezTo>
                    <a:cubicBezTo>
                      <a:pt x="439" y="438"/>
                      <a:pt x="106" y="695"/>
                      <a:pt x="53" y="68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05" name="Freeform 1205">
                <a:extLst>
                  <a:ext uri="{FF2B5EF4-FFF2-40B4-BE49-F238E27FC236}">
                    <a16:creationId xmlns:a16="http://schemas.microsoft.com/office/drawing/2014/main" id="{65C4A90C-E15C-473A-8B0D-2B112A05E5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6" y="1926"/>
                <a:ext cx="786" cy="1096"/>
              </a:xfrm>
              <a:custGeom>
                <a:avLst/>
                <a:gdLst>
                  <a:gd name="T0" fmla="*/ 786 w 831"/>
                  <a:gd name="T1" fmla="*/ 960 h 1096"/>
                  <a:gd name="T2" fmla="*/ 605 w 831"/>
                  <a:gd name="T3" fmla="*/ 370 h 1096"/>
                  <a:gd name="T4" fmla="*/ 15 w 831"/>
                  <a:gd name="T5" fmla="*/ 7 h 1096"/>
                  <a:gd name="T6" fmla="*/ 514 w 831"/>
                  <a:gd name="T7" fmla="*/ 415 h 1096"/>
                  <a:gd name="T8" fmla="*/ 786 w 831"/>
                  <a:gd name="T9" fmla="*/ 1005 h 1096"/>
                  <a:gd name="T10" fmla="*/ 786 w 831"/>
                  <a:gd name="T11" fmla="*/ 960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1" h="1096">
                    <a:moveTo>
                      <a:pt x="786" y="960"/>
                    </a:moveTo>
                    <a:cubicBezTo>
                      <a:pt x="756" y="854"/>
                      <a:pt x="733" y="529"/>
                      <a:pt x="605" y="370"/>
                    </a:cubicBezTo>
                    <a:cubicBezTo>
                      <a:pt x="477" y="211"/>
                      <a:pt x="30" y="0"/>
                      <a:pt x="15" y="7"/>
                    </a:cubicBezTo>
                    <a:cubicBezTo>
                      <a:pt x="0" y="14"/>
                      <a:pt x="386" y="249"/>
                      <a:pt x="514" y="415"/>
                    </a:cubicBezTo>
                    <a:cubicBezTo>
                      <a:pt x="642" y="581"/>
                      <a:pt x="741" y="914"/>
                      <a:pt x="786" y="1005"/>
                    </a:cubicBezTo>
                    <a:cubicBezTo>
                      <a:pt x="831" y="1096"/>
                      <a:pt x="816" y="1066"/>
                      <a:pt x="786" y="9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06" name="Freeform 1206">
                <a:extLst>
                  <a:ext uri="{FF2B5EF4-FFF2-40B4-BE49-F238E27FC236}">
                    <a16:creationId xmlns:a16="http://schemas.microsoft.com/office/drawing/2014/main" id="{36941CEA-5D87-4E62-9F4A-7B60B7BE9C0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617" y="2251"/>
                <a:ext cx="484" cy="771"/>
              </a:xfrm>
              <a:custGeom>
                <a:avLst/>
                <a:gdLst>
                  <a:gd name="T0" fmla="*/ 786 w 831"/>
                  <a:gd name="T1" fmla="*/ 960 h 1096"/>
                  <a:gd name="T2" fmla="*/ 605 w 831"/>
                  <a:gd name="T3" fmla="*/ 370 h 1096"/>
                  <a:gd name="T4" fmla="*/ 15 w 831"/>
                  <a:gd name="T5" fmla="*/ 7 h 1096"/>
                  <a:gd name="T6" fmla="*/ 514 w 831"/>
                  <a:gd name="T7" fmla="*/ 415 h 1096"/>
                  <a:gd name="T8" fmla="*/ 786 w 831"/>
                  <a:gd name="T9" fmla="*/ 1005 h 1096"/>
                  <a:gd name="T10" fmla="*/ 786 w 831"/>
                  <a:gd name="T11" fmla="*/ 960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1" h="1096">
                    <a:moveTo>
                      <a:pt x="786" y="960"/>
                    </a:moveTo>
                    <a:cubicBezTo>
                      <a:pt x="756" y="854"/>
                      <a:pt x="733" y="529"/>
                      <a:pt x="605" y="370"/>
                    </a:cubicBezTo>
                    <a:cubicBezTo>
                      <a:pt x="477" y="211"/>
                      <a:pt x="30" y="0"/>
                      <a:pt x="15" y="7"/>
                    </a:cubicBezTo>
                    <a:cubicBezTo>
                      <a:pt x="0" y="14"/>
                      <a:pt x="386" y="249"/>
                      <a:pt x="514" y="415"/>
                    </a:cubicBezTo>
                    <a:cubicBezTo>
                      <a:pt x="642" y="581"/>
                      <a:pt x="741" y="914"/>
                      <a:pt x="786" y="1005"/>
                    </a:cubicBezTo>
                    <a:cubicBezTo>
                      <a:pt x="831" y="1096"/>
                      <a:pt x="816" y="1066"/>
                      <a:pt x="786" y="9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07" name="Freeform 1207">
                <a:extLst>
                  <a:ext uri="{FF2B5EF4-FFF2-40B4-BE49-F238E27FC236}">
                    <a16:creationId xmlns:a16="http://schemas.microsoft.com/office/drawing/2014/main" id="{04ABFDB0-0B37-450B-9258-28DA6F2B9977}"/>
                  </a:ext>
                </a:extLst>
              </p:cNvPr>
              <p:cNvSpPr>
                <a:spLocks/>
              </p:cNvSpPr>
              <p:nvPr/>
            </p:nvSpPr>
            <p:spPr bwMode="auto">
              <a:xfrm rot="19991939" flipH="1">
                <a:off x="4163" y="2523"/>
                <a:ext cx="363" cy="597"/>
              </a:xfrm>
              <a:custGeom>
                <a:avLst/>
                <a:gdLst>
                  <a:gd name="T0" fmla="*/ 53 w 786"/>
                  <a:gd name="T1" fmla="*/ 688 h 695"/>
                  <a:gd name="T2" fmla="*/ 234 w 786"/>
                  <a:gd name="T3" fmla="*/ 280 h 695"/>
                  <a:gd name="T4" fmla="*/ 733 w 786"/>
                  <a:gd name="T5" fmla="*/ 7 h 695"/>
                  <a:gd name="T6" fmla="*/ 552 w 786"/>
                  <a:gd name="T7" fmla="*/ 325 h 695"/>
                  <a:gd name="T8" fmla="*/ 53 w 786"/>
                  <a:gd name="T9" fmla="*/ 688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6" h="695">
                    <a:moveTo>
                      <a:pt x="53" y="688"/>
                    </a:moveTo>
                    <a:cubicBezTo>
                      <a:pt x="0" y="681"/>
                      <a:pt x="121" y="393"/>
                      <a:pt x="234" y="280"/>
                    </a:cubicBezTo>
                    <a:cubicBezTo>
                      <a:pt x="347" y="167"/>
                      <a:pt x="680" y="0"/>
                      <a:pt x="733" y="7"/>
                    </a:cubicBezTo>
                    <a:cubicBezTo>
                      <a:pt x="786" y="14"/>
                      <a:pt x="665" y="212"/>
                      <a:pt x="552" y="325"/>
                    </a:cubicBezTo>
                    <a:cubicBezTo>
                      <a:pt x="439" y="438"/>
                      <a:pt x="106" y="695"/>
                      <a:pt x="53" y="68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08" name="Freeform 1208">
                <a:extLst>
                  <a:ext uri="{FF2B5EF4-FFF2-40B4-BE49-F238E27FC236}">
                    <a16:creationId xmlns:a16="http://schemas.microsoft.com/office/drawing/2014/main" id="{DA4DC7FC-65A5-4710-A4F0-A49B75CE47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" y="3112"/>
                <a:ext cx="272" cy="91"/>
              </a:xfrm>
              <a:custGeom>
                <a:avLst/>
                <a:gdLst>
                  <a:gd name="T0" fmla="*/ 590 w 590"/>
                  <a:gd name="T1" fmla="*/ 151 h 257"/>
                  <a:gd name="T2" fmla="*/ 318 w 590"/>
                  <a:gd name="T3" fmla="*/ 15 h 257"/>
                  <a:gd name="T4" fmla="*/ 0 w 590"/>
                  <a:gd name="T5" fmla="*/ 242 h 257"/>
                  <a:gd name="T6" fmla="*/ 318 w 590"/>
                  <a:gd name="T7" fmla="*/ 105 h 257"/>
                  <a:gd name="T8" fmla="*/ 590 w 590"/>
                  <a:gd name="T9" fmla="*/ 151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57">
                    <a:moveTo>
                      <a:pt x="590" y="151"/>
                    </a:moveTo>
                    <a:cubicBezTo>
                      <a:pt x="590" y="136"/>
                      <a:pt x="416" y="0"/>
                      <a:pt x="318" y="15"/>
                    </a:cubicBezTo>
                    <a:cubicBezTo>
                      <a:pt x="220" y="30"/>
                      <a:pt x="0" y="227"/>
                      <a:pt x="0" y="242"/>
                    </a:cubicBezTo>
                    <a:cubicBezTo>
                      <a:pt x="0" y="257"/>
                      <a:pt x="220" y="120"/>
                      <a:pt x="318" y="105"/>
                    </a:cubicBezTo>
                    <a:cubicBezTo>
                      <a:pt x="416" y="90"/>
                      <a:pt x="590" y="166"/>
                      <a:pt x="590" y="15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09" name="Freeform 1209">
                <a:extLst>
                  <a:ext uri="{FF2B5EF4-FFF2-40B4-BE49-F238E27FC236}">
                    <a16:creationId xmlns:a16="http://schemas.microsoft.com/office/drawing/2014/main" id="{63E70525-CCD2-4FD7-86A2-894D3584244D}"/>
                  </a:ext>
                </a:extLst>
              </p:cNvPr>
              <p:cNvSpPr>
                <a:spLocks/>
              </p:cNvSpPr>
              <p:nvPr/>
            </p:nvSpPr>
            <p:spPr bwMode="auto">
              <a:xfrm rot="-3600000">
                <a:off x="4615" y="3078"/>
                <a:ext cx="136" cy="241"/>
              </a:xfrm>
              <a:custGeom>
                <a:avLst/>
                <a:gdLst>
                  <a:gd name="T0" fmla="*/ 151 w 257"/>
                  <a:gd name="T1" fmla="*/ 0 h 681"/>
                  <a:gd name="T2" fmla="*/ 15 w 257"/>
                  <a:gd name="T3" fmla="*/ 137 h 681"/>
                  <a:gd name="T4" fmla="*/ 60 w 257"/>
                  <a:gd name="T5" fmla="*/ 681 h 681"/>
                  <a:gd name="T6" fmla="*/ 242 w 257"/>
                  <a:gd name="T7" fmla="*/ 137 h 681"/>
                  <a:gd name="T8" fmla="*/ 151 w 257"/>
                  <a:gd name="T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7" h="681">
                    <a:moveTo>
                      <a:pt x="151" y="0"/>
                    </a:moveTo>
                    <a:cubicBezTo>
                      <a:pt x="113" y="0"/>
                      <a:pt x="30" y="24"/>
                      <a:pt x="15" y="137"/>
                    </a:cubicBezTo>
                    <a:cubicBezTo>
                      <a:pt x="0" y="250"/>
                      <a:pt x="22" y="681"/>
                      <a:pt x="60" y="681"/>
                    </a:cubicBezTo>
                    <a:cubicBezTo>
                      <a:pt x="98" y="681"/>
                      <a:pt x="227" y="250"/>
                      <a:pt x="242" y="137"/>
                    </a:cubicBezTo>
                    <a:cubicBezTo>
                      <a:pt x="257" y="24"/>
                      <a:pt x="189" y="0"/>
                      <a:pt x="15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10" name="Freeform 1210">
                <a:extLst>
                  <a:ext uri="{FF2B5EF4-FFF2-40B4-BE49-F238E27FC236}">
                    <a16:creationId xmlns:a16="http://schemas.microsoft.com/office/drawing/2014/main" id="{546190A5-5FC9-430C-99CC-4A0D25D9C16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572" y="2931"/>
                <a:ext cx="227" cy="257"/>
              </a:xfrm>
              <a:custGeom>
                <a:avLst/>
                <a:gdLst>
                  <a:gd name="T0" fmla="*/ 590 w 590"/>
                  <a:gd name="T1" fmla="*/ 151 h 257"/>
                  <a:gd name="T2" fmla="*/ 318 w 590"/>
                  <a:gd name="T3" fmla="*/ 15 h 257"/>
                  <a:gd name="T4" fmla="*/ 0 w 590"/>
                  <a:gd name="T5" fmla="*/ 242 h 257"/>
                  <a:gd name="T6" fmla="*/ 318 w 590"/>
                  <a:gd name="T7" fmla="*/ 105 h 257"/>
                  <a:gd name="T8" fmla="*/ 590 w 590"/>
                  <a:gd name="T9" fmla="*/ 151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57">
                    <a:moveTo>
                      <a:pt x="590" y="151"/>
                    </a:moveTo>
                    <a:cubicBezTo>
                      <a:pt x="590" y="136"/>
                      <a:pt x="416" y="0"/>
                      <a:pt x="318" y="15"/>
                    </a:cubicBezTo>
                    <a:cubicBezTo>
                      <a:pt x="220" y="30"/>
                      <a:pt x="0" y="227"/>
                      <a:pt x="0" y="242"/>
                    </a:cubicBezTo>
                    <a:cubicBezTo>
                      <a:pt x="0" y="257"/>
                      <a:pt x="220" y="120"/>
                      <a:pt x="318" y="105"/>
                    </a:cubicBezTo>
                    <a:cubicBezTo>
                      <a:pt x="416" y="90"/>
                      <a:pt x="590" y="166"/>
                      <a:pt x="590" y="15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11" name="Freeform 1211">
                <a:extLst>
                  <a:ext uri="{FF2B5EF4-FFF2-40B4-BE49-F238E27FC236}">
                    <a16:creationId xmlns:a16="http://schemas.microsoft.com/office/drawing/2014/main" id="{D34C824B-EE6B-4303-BD1F-1E3D55703C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" y="2387"/>
                <a:ext cx="786" cy="680"/>
              </a:xfrm>
              <a:custGeom>
                <a:avLst/>
                <a:gdLst>
                  <a:gd name="T0" fmla="*/ 786 w 831"/>
                  <a:gd name="T1" fmla="*/ 960 h 1096"/>
                  <a:gd name="T2" fmla="*/ 605 w 831"/>
                  <a:gd name="T3" fmla="*/ 370 h 1096"/>
                  <a:gd name="T4" fmla="*/ 15 w 831"/>
                  <a:gd name="T5" fmla="*/ 7 h 1096"/>
                  <a:gd name="T6" fmla="*/ 514 w 831"/>
                  <a:gd name="T7" fmla="*/ 415 h 1096"/>
                  <a:gd name="T8" fmla="*/ 786 w 831"/>
                  <a:gd name="T9" fmla="*/ 1005 h 1096"/>
                  <a:gd name="T10" fmla="*/ 786 w 831"/>
                  <a:gd name="T11" fmla="*/ 960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1" h="1096">
                    <a:moveTo>
                      <a:pt x="786" y="960"/>
                    </a:moveTo>
                    <a:cubicBezTo>
                      <a:pt x="756" y="854"/>
                      <a:pt x="733" y="529"/>
                      <a:pt x="605" y="370"/>
                    </a:cubicBezTo>
                    <a:cubicBezTo>
                      <a:pt x="477" y="211"/>
                      <a:pt x="30" y="0"/>
                      <a:pt x="15" y="7"/>
                    </a:cubicBezTo>
                    <a:cubicBezTo>
                      <a:pt x="0" y="14"/>
                      <a:pt x="386" y="249"/>
                      <a:pt x="514" y="415"/>
                    </a:cubicBezTo>
                    <a:cubicBezTo>
                      <a:pt x="642" y="581"/>
                      <a:pt x="741" y="914"/>
                      <a:pt x="786" y="1005"/>
                    </a:cubicBezTo>
                    <a:cubicBezTo>
                      <a:pt x="831" y="1096"/>
                      <a:pt x="816" y="1066"/>
                      <a:pt x="786" y="9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12" name="Freeform 1212">
                <a:extLst>
                  <a:ext uri="{FF2B5EF4-FFF2-40B4-BE49-F238E27FC236}">
                    <a16:creationId xmlns:a16="http://schemas.microsoft.com/office/drawing/2014/main" id="{A051810C-0E03-4ED1-8363-7D2599FF8E86}"/>
                  </a:ext>
                </a:extLst>
              </p:cNvPr>
              <p:cNvSpPr>
                <a:spLocks/>
              </p:cNvSpPr>
              <p:nvPr/>
            </p:nvSpPr>
            <p:spPr bwMode="auto">
              <a:xfrm rot="21024412" flipH="1">
                <a:off x="4526" y="2115"/>
                <a:ext cx="590" cy="862"/>
              </a:xfrm>
              <a:custGeom>
                <a:avLst/>
                <a:gdLst>
                  <a:gd name="T0" fmla="*/ 786 w 831"/>
                  <a:gd name="T1" fmla="*/ 960 h 1096"/>
                  <a:gd name="T2" fmla="*/ 605 w 831"/>
                  <a:gd name="T3" fmla="*/ 370 h 1096"/>
                  <a:gd name="T4" fmla="*/ 15 w 831"/>
                  <a:gd name="T5" fmla="*/ 7 h 1096"/>
                  <a:gd name="T6" fmla="*/ 514 w 831"/>
                  <a:gd name="T7" fmla="*/ 415 h 1096"/>
                  <a:gd name="T8" fmla="*/ 786 w 831"/>
                  <a:gd name="T9" fmla="*/ 1005 h 1096"/>
                  <a:gd name="T10" fmla="*/ 786 w 831"/>
                  <a:gd name="T11" fmla="*/ 960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1" h="1096">
                    <a:moveTo>
                      <a:pt x="786" y="960"/>
                    </a:moveTo>
                    <a:cubicBezTo>
                      <a:pt x="756" y="854"/>
                      <a:pt x="733" y="529"/>
                      <a:pt x="605" y="370"/>
                    </a:cubicBezTo>
                    <a:cubicBezTo>
                      <a:pt x="477" y="211"/>
                      <a:pt x="30" y="0"/>
                      <a:pt x="15" y="7"/>
                    </a:cubicBezTo>
                    <a:cubicBezTo>
                      <a:pt x="0" y="14"/>
                      <a:pt x="386" y="249"/>
                      <a:pt x="514" y="415"/>
                    </a:cubicBezTo>
                    <a:cubicBezTo>
                      <a:pt x="642" y="581"/>
                      <a:pt x="741" y="914"/>
                      <a:pt x="786" y="1005"/>
                    </a:cubicBezTo>
                    <a:cubicBezTo>
                      <a:pt x="831" y="1096"/>
                      <a:pt x="816" y="1066"/>
                      <a:pt x="786" y="9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13" name="Freeform 1213">
                <a:extLst>
                  <a:ext uri="{FF2B5EF4-FFF2-40B4-BE49-F238E27FC236}">
                    <a16:creationId xmlns:a16="http://schemas.microsoft.com/office/drawing/2014/main" id="{229624C1-D62E-4774-9F0F-341DBEC9808C}"/>
                  </a:ext>
                </a:extLst>
              </p:cNvPr>
              <p:cNvSpPr>
                <a:spLocks/>
              </p:cNvSpPr>
              <p:nvPr/>
            </p:nvSpPr>
            <p:spPr bwMode="auto">
              <a:xfrm rot="2620687">
                <a:off x="4708" y="2750"/>
                <a:ext cx="565" cy="597"/>
              </a:xfrm>
              <a:custGeom>
                <a:avLst/>
                <a:gdLst>
                  <a:gd name="T0" fmla="*/ 53 w 786"/>
                  <a:gd name="T1" fmla="*/ 688 h 695"/>
                  <a:gd name="T2" fmla="*/ 234 w 786"/>
                  <a:gd name="T3" fmla="*/ 280 h 695"/>
                  <a:gd name="T4" fmla="*/ 733 w 786"/>
                  <a:gd name="T5" fmla="*/ 7 h 695"/>
                  <a:gd name="T6" fmla="*/ 552 w 786"/>
                  <a:gd name="T7" fmla="*/ 325 h 695"/>
                  <a:gd name="T8" fmla="*/ 53 w 786"/>
                  <a:gd name="T9" fmla="*/ 688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6" h="695">
                    <a:moveTo>
                      <a:pt x="53" y="688"/>
                    </a:moveTo>
                    <a:cubicBezTo>
                      <a:pt x="0" y="681"/>
                      <a:pt x="121" y="393"/>
                      <a:pt x="234" y="280"/>
                    </a:cubicBezTo>
                    <a:cubicBezTo>
                      <a:pt x="347" y="167"/>
                      <a:pt x="680" y="0"/>
                      <a:pt x="733" y="7"/>
                    </a:cubicBezTo>
                    <a:cubicBezTo>
                      <a:pt x="786" y="14"/>
                      <a:pt x="665" y="212"/>
                      <a:pt x="552" y="325"/>
                    </a:cubicBezTo>
                    <a:cubicBezTo>
                      <a:pt x="439" y="438"/>
                      <a:pt x="106" y="695"/>
                      <a:pt x="53" y="68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52414" name="AutoShape 1214">
              <a:extLst>
                <a:ext uri="{FF2B5EF4-FFF2-40B4-BE49-F238E27FC236}">
                  <a16:creationId xmlns:a16="http://schemas.microsoft.com/office/drawing/2014/main" id="{CD31E616-98DC-440F-8296-195F1B68A8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2795"/>
              <a:ext cx="136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00"/>
                </a:gs>
                <a:gs pos="50000">
                  <a:srgbClr val="CCCC00">
                    <a:gamma/>
                    <a:tint val="34902"/>
                    <a:invGamma/>
                  </a:srgbClr>
                </a:gs>
                <a:gs pos="100000">
                  <a:srgbClr val="CCCC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415" name="AutoShape 1215">
              <a:extLst>
                <a:ext uri="{FF2B5EF4-FFF2-40B4-BE49-F238E27FC236}">
                  <a16:creationId xmlns:a16="http://schemas.microsoft.com/office/drawing/2014/main" id="{43B802E5-F992-4A5C-B318-8FC75F16BE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2205"/>
              <a:ext cx="136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00"/>
                </a:gs>
                <a:gs pos="50000">
                  <a:srgbClr val="CCCC00">
                    <a:gamma/>
                    <a:tint val="34902"/>
                    <a:invGamma/>
                  </a:srgbClr>
                </a:gs>
                <a:gs pos="100000">
                  <a:srgbClr val="CCCC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416" name="Rectangle 1216">
              <a:extLst>
                <a:ext uri="{FF2B5EF4-FFF2-40B4-BE49-F238E27FC236}">
                  <a16:creationId xmlns:a16="http://schemas.microsoft.com/office/drawing/2014/main" id="{2C7C7F2D-2C3F-428D-8562-EF3B5C6C18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2251"/>
              <a:ext cx="136" cy="1361"/>
            </a:xfrm>
            <a:prstGeom prst="rect">
              <a:avLst/>
            </a:prstGeom>
            <a:gradFill rotWithShape="1">
              <a:gsLst>
                <a:gs pos="0">
                  <a:srgbClr val="CC9900"/>
                </a:gs>
                <a:gs pos="50000">
                  <a:srgbClr val="CC9900">
                    <a:gamma/>
                    <a:tint val="54118"/>
                    <a:invGamma/>
                  </a:srgbClr>
                </a:gs>
                <a:gs pos="100000">
                  <a:srgbClr val="CC99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417" name="Rectangle 1217">
              <a:extLst>
                <a:ext uri="{FF2B5EF4-FFF2-40B4-BE49-F238E27FC236}">
                  <a16:creationId xmlns:a16="http://schemas.microsoft.com/office/drawing/2014/main" id="{ADBC0087-9E3F-41B4-A6E6-2312BDD4B2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2840"/>
              <a:ext cx="137" cy="772"/>
            </a:xfrm>
            <a:prstGeom prst="rect">
              <a:avLst/>
            </a:prstGeom>
            <a:gradFill rotWithShape="1">
              <a:gsLst>
                <a:gs pos="0">
                  <a:srgbClr val="CC9900"/>
                </a:gs>
                <a:gs pos="50000">
                  <a:srgbClr val="CC9900">
                    <a:gamma/>
                    <a:tint val="54118"/>
                    <a:invGamma/>
                  </a:srgbClr>
                </a:gs>
                <a:gs pos="100000">
                  <a:srgbClr val="CC99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2418" name="Group 1218">
              <a:extLst>
                <a:ext uri="{FF2B5EF4-FFF2-40B4-BE49-F238E27FC236}">
                  <a16:creationId xmlns:a16="http://schemas.microsoft.com/office/drawing/2014/main" id="{39D0F268-AF02-467A-9386-B1D1711C7E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7" y="2160"/>
              <a:ext cx="850" cy="998"/>
              <a:chOff x="3876" y="1926"/>
              <a:chExt cx="1474" cy="1731"/>
            </a:xfrm>
          </p:grpSpPr>
          <p:sp>
            <p:nvSpPr>
              <p:cNvPr id="52419" name="Freeform 1219">
                <a:extLst>
                  <a:ext uri="{FF2B5EF4-FFF2-40B4-BE49-F238E27FC236}">
                    <a16:creationId xmlns:a16="http://schemas.microsoft.com/office/drawing/2014/main" id="{DA15309F-C3E6-40BF-ABA5-98F456D9D6A1}"/>
                  </a:ext>
                </a:extLst>
              </p:cNvPr>
              <p:cNvSpPr>
                <a:spLocks/>
              </p:cNvSpPr>
              <p:nvPr/>
            </p:nvSpPr>
            <p:spPr bwMode="auto">
              <a:xfrm rot="1800000">
                <a:off x="4330" y="3113"/>
                <a:ext cx="196" cy="544"/>
              </a:xfrm>
              <a:custGeom>
                <a:avLst/>
                <a:gdLst>
                  <a:gd name="T0" fmla="*/ 151 w 257"/>
                  <a:gd name="T1" fmla="*/ 0 h 681"/>
                  <a:gd name="T2" fmla="*/ 15 w 257"/>
                  <a:gd name="T3" fmla="*/ 137 h 681"/>
                  <a:gd name="T4" fmla="*/ 60 w 257"/>
                  <a:gd name="T5" fmla="*/ 681 h 681"/>
                  <a:gd name="T6" fmla="*/ 242 w 257"/>
                  <a:gd name="T7" fmla="*/ 137 h 681"/>
                  <a:gd name="T8" fmla="*/ 151 w 257"/>
                  <a:gd name="T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7" h="681">
                    <a:moveTo>
                      <a:pt x="151" y="0"/>
                    </a:moveTo>
                    <a:cubicBezTo>
                      <a:pt x="113" y="0"/>
                      <a:pt x="30" y="24"/>
                      <a:pt x="15" y="137"/>
                    </a:cubicBezTo>
                    <a:cubicBezTo>
                      <a:pt x="0" y="250"/>
                      <a:pt x="22" y="681"/>
                      <a:pt x="60" y="681"/>
                    </a:cubicBezTo>
                    <a:cubicBezTo>
                      <a:pt x="98" y="681"/>
                      <a:pt x="227" y="250"/>
                      <a:pt x="242" y="137"/>
                    </a:cubicBezTo>
                    <a:cubicBezTo>
                      <a:pt x="257" y="24"/>
                      <a:pt x="189" y="0"/>
                      <a:pt x="15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20" name="Freeform 1220">
                <a:extLst>
                  <a:ext uri="{FF2B5EF4-FFF2-40B4-BE49-F238E27FC236}">
                    <a16:creationId xmlns:a16="http://schemas.microsoft.com/office/drawing/2014/main" id="{6447718A-E1A7-42EA-B278-FCCBAE43B4A1}"/>
                  </a:ext>
                </a:extLst>
              </p:cNvPr>
              <p:cNvSpPr>
                <a:spLocks/>
              </p:cNvSpPr>
              <p:nvPr/>
            </p:nvSpPr>
            <p:spPr bwMode="auto">
              <a:xfrm rot="-3600000">
                <a:off x="4797" y="3025"/>
                <a:ext cx="136" cy="453"/>
              </a:xfrm>
              <a:custGeom>
                <a:avLst/>
                <a:gdLst>
                  <a:gd name="T0" fmla="*/ 151 w 257"/>
                  <a:gd name="T1" fmla="*/ 0 h 681"/>
                  <a:gd name="T2" fmla="*/ 15 w 257"/>
                  <a:gd name="T3" fmla="*/ 137 h 681"/>
                  <a:gd name="T4" fmla="*/ 60 w 257"/>
                  <a:gd name="T5" fmla="*/ 681 h 681"/>
                  <a:gd name="T6" fmla="*/ 242 w 257"/>
                  <a:gd name="T7" fmla="*/ 137 h 681"/>
                  <a:gd name="T8" fmla="*/ 151 w 257"/>
                  <a:gd name="T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7" h="681">
                    <a:moveTo>
                      <a:pt x="151" y="0"/>
                    </a:moveTo>
                    <a:cubicBezTo>
                      <a:pt x="113" y="0"/>
                      <a:pt x="30" y="24"/>
                      <a:pt x="15" y="137"/>
                    </a:cubicBezTo>
                    <a:cubicBezTo>
                      <a:pt x="0" y="250"/>
                      <a:pt x="22" y="681"/>
                      <a:pt x="60" y="681"/>
                    </a:cubicBezTo>
                    <a:cubicBezTo>
                      <a:pt x="98" y="681"/>
                      <a:pt x="227" y="250"/>
                      <a:pt x="242" y="137"/>
                    </a:cubicBezTo>
                    <a:cubicBezTo>
                      <a:pt x="257" y="24"/>
                      <a:pt x="189" y="0"/>
                      <a:pt x="15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21" name="Freeform 1221">
                <a:extLst>
                  <a:ext uri="{FF2B5EF4-FFF2-40B4-BE49-F238E27FC236}">
                    <a16:creationId xmlns:a16="http://schemas.microsoft.com/office/drawing/2014/main" id="{1477810E-602C-454C-9051-7135E36CE6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7" y="2871"/>
                <a:ext cx="590" cy="257"/>
              </a:xfrm>
              <a:custGeom>
                <a:avLst/>
                <a:gdLst>
                  <a:gd name="T0" fmla="*/ 590 w 590"/>
                  <a:gd name="T1" fmla="*/ 151 h 257"/>
                  <a:gd name="T2" fmla="*/ 318 w 590"/>
                  <a:gd name="T3" fmla="*/ 15 h 257"/>
                  <a:gd name="T4" fmla="*/ 0 w 590"/>
                  <a:gd name="T5" fmla="*/ 242 h 257"/>
                  <a:gd name="T6" fmla="*/ 318 w 590"/>
                  <a:gd name="T7" fmla="*/ 105 h 257"/>
                  <a:gd name="T8" fmla="*/ 590 w 590"/>
                  <a:gd name="T9" fmla="*/ 151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57">
                    <a:moveTo>
                      <a:pt x="590" y="151"/>
                    </a:moveTo>
                    <a:cubicBezTo>
                      <a:pt x="590" y="136"/>
                      <a:pt x="416" y="0"/>
                      <a:pt x="318" y="15"/>
                    </a:cubicBezTo>
                    <a:cubicBezTo>
                      <a:pt x="220" y="30"/>
                      <a:pt x="0" y="227"/>
                      <a:pt x="0" y="242"/>
                    </a:cubicBezTo>
                    <a:cubicBezTo>
                      <a:pt x="0" y="257"/>
                      <a:pt x="220" y="120"/>
                      <a:pt x="318" y="105"/>
                    </a:cubicBezTo>
                    <a:cubicBezTo>
                      <a:pt x="416" y="90"/>
                      <a:pt x="590" y="166"/>
                      <a:pt x="590" y="15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22" name="Freeform 1222">
                <a:extLst>
                  <a:ext uri="{FF2B5EF4-FFF2-40B4-BE49-F238E27FC236}">
                    <a16:creationId xmlns:a16="http://schemas.microsoft.com/office/drawing/2014/main" id="{009757FE-970F-410B-AC99-92830BF41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9" y="2976"/>
                <a:ext cx="409" cy="257"/>
              </a:xfrm>
              <a:custGeom>
                <a:avLst/>
                <a:gdLst>
                  <a:gd name="T0" fmla="*/ 590 w 590"/>
                  <a:gd name="T1" fmla="*/ 151 h 257"/>
                  <a:gd name="T2" fmla="*/ 318 w 590"/>
                  <a:gd name="T3" fmla="*/ 15 h 257"/>
                  <a:gd name="T4" fmla="*/ 0 w 590"/>
                  <a:gd name="T5" fmla="*/ 242 h 257"/>
                  <a:gd name="T6" fmla="*/ 318 w 590"/>
                  <a:gd name="T7" fmla="*/ 105 h 257"/>
                  <a:gd name="T8" fmla="*/ 590 w 590"/>
                  <a:gd name="T9" fmla="*/ 151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57">
                    <a:moveTo>
                      <a:pt x="590" y="151"/>
                    </a:moveTo>
                    <a:cubicBezTo>
                      <a:pt x="590" y="136"/>
                      <a:pt x="416" y="0"/>
                      <a:pt x="318" y="15"/>
                    </a:cubicBezTo>
                    <a:cubicBezTo>
                      <a:pt x="220" y="30"/>
                      <a:pt x="0" y="227"/>
                      <a:pt x="0" y="242"/>
                    </a:cubicBezTo>
                    <a:cubicBezTo>
                      <a:pt x="0" y="257"/>
                      <a:pt x="220" y="120"/>
                      <a:pt x="318" y="105"/>
                    </a:cubicBezTo>
                    <a:cubicBezTo>
                      <a:pt x="416" y="90"/>
                      <a:pt x="590" y="166"/>
                      <a:pt x="590" y="15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23" name="Freeform 1223">
                <a:extLst>
                  <a:ext uri="{FF2B5EF4-FFF2-40B4-BE49-F238E27FC236}">
                    <a16:creationId xmlns:a16="http://schemas.microsoft.com/office/drawing/2014/main" id="{BF938986-A2C2-40F0-8C95-79C8B26DF34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662" y="2931"/>
                <a:ext cx="499" cy="257"/>
              </a:xfrm>
              <a:custGeom>
                <a:avLst/>
                <a:gdLst>
                  <a:gd name="T0" fmla="*/ 590 w 590"/>
                  <a:gd name="T1" fmla="*/ 151 h 257"/>
                  <a:gd name="T2" fmla="*/ 318 w 590"/>
                  <a:gd name="T3" fmla="*/ 15 h 257"/>
                  <a:gd name="T4" fmla="*/ 0 w 590"/>
                  <a:gd name="T5" fmla="*/ 242 h 257"/>
                  <a:gd name="T6" fmla="*/ 318 w 590"/>
                  <a:gd name="T7" fmla="*/ 105 h 257"/>
                  <a:gd name="T8" fmla="*/ 590 w 590"/>
                  <a:gd name="T9" fmla="*/ 151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57">
                    <a:moveTo>
                      <a:pt x="590" y="151"/>
                    </a:moveTo>
                    <a:cubicBezTo>
                      <a:pt x="590" y="136"/>
                      <a:pt x="416" y="0"/>
                      <a:pt x="318" y="15"/>
                    </a:cubicBezTo>
                    <a:cubicBezTo>
                      <a:pt x="220" y="30"/>
                      <a:pt x="0" y="227"/>
                      <a:pt x="0" y="242"/>
                    </a:cubicBezTo>
                    <a:cubicBezTo>
                      <a:pt x="0" y="257"/>
                      <a:pt x="220" y="120"/>
                      <a:pt x="318" y="105"/>
                    </a:cubicBezTo>
                    <a:cubicBezTo>
                      <a:pt x="416" y="90"/>
                      <a:pt x="590" y="166"/>
                      <a:pt x="590" y="15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24" name="Freeform 1224">
                <a:extLst>
                  <a:ext uri="{FF2B5EF4-FFF2-40B4-BE49-F238E27FC236}">
                    <a16:creationId xmlns:a16="http://schemas.microsoft.com/office/drawing/2014/main" id="{7C8C0371-CC0A-48A9-81DB-97F7CE42FF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7" y="2432"/>
                <a:ext cx="733" cy="597"/>
              </a:xfrm>
              <a:custGeom>
                <a:avLst/>
                <a:gdLst>
                  <a:gd name="T0" fmla="*/ 53 w 786"/>
                  <a:gd name="T1" fmla="*/ 688 h 695"/>
                  <a:gd name="T2" fmla="*/ 234 w 786"/>
                  <a:gd name="T3" fmla="*/ 280 h 695"/>
                  <a:gd name="T4" fmla="*/ 733 w 786"/>
                  <a:gd name="T5" fmla="*/ 7 h 695"/>
                  <a:gd name="T6" fmla="*/ 552 w 786"/>
                  <a:gd name="T7" fmla="*/ 325 h 695"/>
                  <a:gd name="T8" fmla="*/ 53 w 786"/>
                  <a:gd name="T9" fmla="*/ 688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6" h="695">
                    <a:moveTo>
                      <a:pt x="53" y="688"/>
                    </a:moveTo>
                    <a:cubicBezTo>
                      <a:pt x="0" y="681"/>
                      <a:pt x="121" y="393"/>
                      <a:pt x="234" y="280"/>
                    </a:cubicBezTo>
                    <a:cubicBezTo>
                      <a:pt x="347" y="167"/>
                      <a:pt x="680" y="0"/>
                      <a:pt x="733" y="7"/>
                    </a:cubicBezTo>
                    <a:cubicBezTo>
                      <a:pt x="786" y="14"/>
                      <a:pt x="665" y="212"/>
                      <a:pt x="552" y="325"/>
                    </a:cubicBezTo>
                    <a:cubicBezTo>
                      <a:pt x="439" y="438"/>
                      <a:pt x="106" y="695"/>
                      <a:pt x="53" y="68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25" name="Freeform 1225">
                <a:extLst>
                  <a:ext uri="{FF2B5EF4-FFF2-40B4-BE49-F238E27FC236}">
                    <a16:creationId xmlns:a16="http://schemas.microsoft.com/office/drawing/2014/main" id="{7778EF6B-837B-4417-9AC2-1D1359C367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6" y="1926"/>
                <a:ext cx="786" cy="1096"/>
              </a:xfrm>
              <a:custGeom>
                <a:avLst/>
                <a:gdLst>
                  <a:gd name="T0" fmla="*/ 786 w 831"/>
                  <a:gd name="T1" fmla="*/ 960 h 1096"/>
                  <a:gd name="T2" fmla="*/ 605 w 831"/>
                  <a:gd name="T3" fmla="*/ 370 h 1096"/>
                  <a:gd name="T4" fmla="*/ 15 w 831"/>
                  <a:gd name="T5" fmla="*/ 7 h 1096"/>
                  <a:gd name="T6" fmla="*/ 514 w 831"/>
                  <a:gd name="T7" fmla="*/ 415 h 1096"/>
                  <a:gd name="T8" fmla="*/ 786 w 831"/>
                  <a:gd name="T9" fmla="*/ 1005 h 1096"/>
                  <a:gd name="T10" fmla="*/ 786 w 831"/>
                  <a:gd name="T11" fmla="*/ 960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1" h="1096">
                    <a:moveTo>
                      <a:pt x="786" y="960"/>
                    </a:moveTo>
                    <a:cubicBezTo>
                      <a:pt x="756" y="854"/>
                      <a:pt x="733" y="529"/>
                      <a:pt x="605" y="370"/>
                    </a:cubicBezTo>
                    <a:cubicBezTo>
                      <a:pt x="477" y="211"/>
                      <a:pt x="30" y="0"/>
                      <a:pt x="15" y="7"/>
                    </a:cubicBezTo>
                    <a:cubicBezTo>
                      <a:pt x="0" y="14"/>
                      <a:pt x="386" y="249"/>
                      <a:pt x="514" y="415"/>
                    </a:cubicBezTo>
                    <a:cubicBezTo>
                      <a:pt x="642" y="581"/>
                      <a:pt x="741" y="914"/>
                      <a:pt x="786" y="1005"/>
                    </a:cubicBezTo>
                    <a:cubicBezTo>
                      <a:pt x="831" y="1096"/>
                      <a:pt x="816" y="1066"/>
                      <a:pt x="786" y="9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26" name="Freeform 1226">
                <a:extLst>
                  <a:ext uri="{FF2B5EF4-FFF2-40B4-BE49-F238E27FC236}">
                    <a16:creationId xmlns:a16="http://schemas.microsoft.com/office/drawing/2014/main" id="{E4FE7138-5EE9-4E22-BE1F-6AE08623539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617" y="2251"/>
                <a:ext cx="484" cy="771"/>
              </a:xfrm>
              <a:custGeom>
                <a:avLst/>
                <a:gdLst>
                  <a:gd name="T0" fmla="*/ 786 w 831"/>
                  <a:gd name="T1" fmla="*/ 960 h 1096"/>
                  <a:gd name="T2" fmla="*/ 605 w 831"/>
                  <a:gd name="T3" fmla="*/ 370 h 1096"/>
                  <a:gd name="T4" fmla="*/ 15 w 831"/>
                  <a:gd name="T5" fmla="*/ 7 h 1096"/>
                  <a:gd name="T6" fmla="*/ 514 w 831"/>
                  <a:gd name="T7" fmla="*/ 415 h 1096"/>
                  <a:gd name="T8" fmla="*/ 786 w 831"/>
                  <a:gd name="T9" fmla="*/ 1005 h 1096"/>
                  <a:gd name="T10" fmla="*/ 786 w 831"/>
                  <a:gd name="T11" fmla="*/ 960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1" h="1096">
                    <a:moveTo>
                      <a:pt x="786" y="960"/>
                    </a:moveTo>
                    <a:cubicBezTo>
                      <a:pt x="756" y="854"/>
                      <a:pt x="733" y="529"/>
                      <a:pt x="605" y="370"/>
                    </a:cubicBezTo>
                    <a:cubicBezTo>
                      <a:pt x="477" y="211"/>
                      <a:pt x="30" y="0"/>
                      <a:pt x="15" y="7"/>
                    </a:cubicBezTo>
                    <a:cubicBezTo>
                      <a:pt x="0" y="14"/>
                      <a:pt x="386" y="249"/>
                      <a:pt x="514" y="415"/>
                    </a:cubicBezTo>
                    <a:cubicBezTo>
                      <a:pt x="642" y="581"/>
                      <a:pt x="741" y="914"/>
                      <a:pt x="786" y="1005"/>
                    </a:cubicBezTo>
                    <a:cubicBezTo>
                      <a:pt x="831" y="1096"/>
                      <a:pt x="816" y="1066"/>
                      <a:pt x="786" y="9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27" name="Freeform 1227">
                <a:extLst>
                  <a:ext uri="{FF2B5EF4-FFF2-40B4-BE49-F238E27FC236}">
                    <a16:creationId xmlns:a16="http://schemas.microsoft.com/office/drawing/2014/main" id="{76B7233F-5873-42AA-B42D-3D994E2E075A}"/>
                  </a:ext>
                </a:extLst>
              </p:cNvPr>
              <p:cNvSpPr>
                <a:spLocks/>
              </p:cNvSpPr>
              <p:nvPr/>
            </p:nvSpPr>
            <p:spPr bwMode="auto">
              <a:xfrm rot="19991939" flipH="1">
                <a:off x="4163" y="2523"/>
                <a:ext cx="363" cy="597"/>
              </a:xfrm>
              <a:custGeom>
                <a:avLst/>
                <a:gdLst>
                  <a:gd name="T0" fmla="*/ 53 w 786"/>
                  <a:gd name="T1" fmla="*/ 688 h 695"/>
                  <a:gd name="T2" fmla="*/ 234 w 786"/>
                  <a:gd name="T3" fmla="*/ 280 h 695"/>
                  <a:gd name="T4" fmla="*/ 733 w 786"/>
                  <a:gd name="T5" fmla="*/ 7 h 695"/>
                  <a:gd name="T6" fmla="*/ 552 w 786"/>
                  <a:gd name="T7" fmla="*/ 325 h 695"/>
                  <a:gd name="T8" fmla="*/ 53 w 786"/>
                  <a:gd name="T9" fmla="*/ 688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6" h="695">
                    <a:moveTo>
                      <a:pt x="53" y="688"/>
                    </a:moveTo>
                    <a:cubicBezTo>
                      <a:pt x="0" y="681"/>
                      <a:pt x="121" y="393"/>
                      <a:pt x="234" y="280"/>
                    </a:cubicBezTo>
                    <a:cubicBezTo>
                      <a:pt x="347" y="167"/>
                      <a:pt x="680" y="0"/>
                      <a:pt x="733" y="7"/>
                    </a:cubicBezTo>
                    <a:cubicBezTo>
                      <a:pt x="786" y="14"/>
                      <a:pt x="665" y="212"/>
                      <a:pt x="552" y="325"/>
                    </a:cubicBezTo>
                    <a:cubicBezTo>
                      <a:pt x="439" y="438"/>
                      <a:pt x="106" y="695"/>
                      <a:pt x="53" y="68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28" name="Freeform 1228">
                <a:extLst>
                  <a:ext uri="{FF2B5EF4-FFF2-40B4-BE49-F238E27FC236}">
                    <a16:creationId xmlns:a16="http://schemas.microsoft.com/office/drawing/2014/main" id="{F0B7FFDB-D13E-40C0-9923-ADC87BDD15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" y="3112"/>
                <a:ext cx="272" cy="91"/>
              </a:xfrm>
              <a:custGeom>
                <a:avLst/>
                <a:gdLst>
                  <a:gd name="T0" fmla="*/ 590 w 590"/>
                  <a:gd name="T1" fmla="*/ 151 h 257"/>
                  <a:gd name="T2" fmla="*/ 318 w 590"/>
                  <a:gd name="T3" fmla="*/ 15 h 257"/>
                  <a:gd name="T4" fmla="*/ 0 w 590"/>
                  <a:gd name="T5" fmla="*/ 242 h 257"/>
                  <a:gd name="T6" fmla="*/ 318 w 590"/>
                  <a:gd name="T7" fmla="*/ 105 h 257"/>
                  <a:gd name="T8" fmla="*/ 590 w 590"/>
                  <a:gd name="T9" fmla="*/ 151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57">
                    <a:moveTo>
                      <a:pt x="590" y="151"/>
                    </a:moveTo>
                    <a:cubicBezTo>
                      <a:pt x="590" y="136"/>
                      <a:pt x="416" y="0"/>
                      <a:pt x="318" y="15"/>
                    </a:cubicBezTo>
                    <a:cubicBezTo>
                      <a:pt x="220" y="30"/>
                      <a:pt x="0" y="227"/>
                      <a:pt x="0" y="242"/>
                    </a:cubicBezTo>
                    <a:cubicBezTo>
                      <a:pt x="0" y="257"/>
                      <a:pt x="220" y="120"/>
                      <a:pt x="318" y="105"/>
                    </a:cubicBezTo>
                    <a:cubicBezTo>
                      <a:pt x="416" y="90"/>
                      <a:pt x="590" y="166"/>
                      <a:pt x="590" y="15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29" name="Freeform 1229">
                <a:extLst>
                  <a:ext uri="{FF2B5EF4-FFF2-40B4-BE49-F238E27FC236}">
                    <a16:creationId xmlns:a16="http://schemas.microsoft.com/office/drawing/2014/main" id="{315B8BC8-1506-41AE-9CDC-22021DE5DAD1}"/>
                  </a:ext>
                </a:extLst>
              </p:cNvPr>
              <p:cNvSpPr>
                <a:spLocks/>
              </p:cNvSpPr>
              <p:nvPr/>
            </p:nvSpPr>
            <p:spPr bwMode="auto">
              <a:xfrm rot="-3600000">
                <a:off x="4615" y="3078"/>
                <a:ext cx="136" cy="241"/>
              </a:xfrm>
              <a:custGeom>
                <a:avLst/>
                <a:gdLst>
                  <a:gd name="T0" fmla="*/ 151 w 257"/>
                  <a:gd name="T1" fmla="*/ 0 h 681"/>
                  <a:gd name="T2" fmla="*/ 15 w 257"/>
                  <a:gd name="T3" fmla="*/ 137 h 681"/>
                  <a:gd name="T4" fmla="*/ 60 w 257"/>
                  <a:gd name="T5" fmla="*/ 681 h 681"/>
                  <a:gd name="T6" fmla="*/ 242 w 257"/>
                  <a:gd name="T7" fmla="*/ 137 h 681"/>
                  <a:gd name="T8" fmla="*/ 151 w 257"/>
                  <a:gd name="T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7" h="681">
                    <a:moveTo>
                      <a:pt x="151" y="0"/>
                    </a:moveTo>
                    <a:cubicBezTo>
                      <a:pt x="113" y="0"/>
                      <a:pt x="30" y="24"/>
                      <a:pt x="15" y="137"/>
                    </a:cubicBezTo>
                    <a:cubicBezTo>
                      <a:pt x="0" y="250"/>
                      <a:pt x="22" y="681"/>
                      <a:pt x="60" y="681"/>
                    </a:cubicBezTo>
                    <a:cubicBezTo>
                      <a:pt x="98" y="681"/>
                      <a:pt x="227" y="250"/>
                      <a:pt x="242" y="137"/>
                    </a:cubicBezTo>
                    <a:cubicBezTo>
                      <a:pt x="257" y="24"/>
                      <a:pt x="189" y="0"/>
                      <a:pt x="15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30" name="Freeform 1230">
                <a:extLst>
                  <a:ext uri="{FF2B5EF4-FFF2-40B4-BE49-F238E27FC236}">
                    <a16:creationId xmlns:a16="http://schemas.microsoft.com/office/drawing/2014/main" id="{F0BBC2D5-FDA6-491A-8002-6B1DFEDAF17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572" y="2931"/>
                <a:ext cx="227" cy="257"/>
              </a:xfrm>
              <a:custGeom>
                <a:avLst/>
                <a:gdLst>
                  <a:gd name="T0" fmla="*/ 590 w 590"/>
                  <a:gd name="T1" fmla="*/ 151 h 257"/>
                  <a:gd name="T2" fmla="*/ 318 w 590"/>
                  <a:gd name="T3" fmla="*/ 15 h 257"/>
                  <a:gd name="T4" fmla="*/ 0 w 590"/>
                  <a:gd name="T5" fmla="*/ 242 h 257"/>
                  <a:gd name="T6" fmla="*/ 318 w 590"/>
                  <a:gd name="T7" fmla="*/ 105 h 257"/>
                  <a:gd name="T8" fmla="*/ 590 w 590"/>
                  <a:gd name="T9" fmla="*/ 151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57">
                    <a:moveTo>
                      <a:pt x="590" y="151"/>
                    </a:moveTo>
                    <a:cubicBezTo>
                      <a:pt x="590" y="136"/>
                      <a:pt x="416" y="0"/>
                      <a:pt x="318" y="15"/>
                    </a:cubicBezTo>
                    <a:cubicBezTo>
                      <a:pt x="220" y="30"/>
                      <a:pt x="0" y="227"/>
                      <a:pt x="0" y="242"/>
                    </a:cubicBezTo>
                    <a:cubicBezTo>
                      <a:pt x="0" y="257"/>
                      <a:pt x="220" y="120"/>
                      <a:pt x="318" y="105"/>
                    </a:cubicBezTo>
                    <a:cubicBezTo>
                      <a:pt x="416" y="90"/>
                      <a:pt x="590" y="166"/>
                      <a:pt x="590" y="15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31" name="Freeform 1231">
                <a:extLst>
                  <a:ext uri="{FF2B5EF4-FFF2-40B4-BE49-F238E27FC236}">
                    <a16:creationId xmlns:a16="http://schemas.microsoft.com/office/drawing/2014/main" id="{E6616837-0445-489D-9A5B-A5FCC5C185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" y="2387"/>
                <a:ext cx="786" cy="680"/>
              </a:xfrm>
              <a:custGeom>
                <a:avLst/>
                <a:gdLst>
                  <a:gd name="T0" fmla="*/ 786 w 831"/>
                  <a:gd name="T1" fmla="*/ 960 h 1096"/>
                  <a:gd name="T2" fmla="*/ 605 w 831"/>
                  <a:gd name="T3" fmla="*/ 370 h 1096"/>
                  <a:gd name="T4" fmla="*/ 15 w 831"/>
                  <a:gd name="T5" fmla="*/ 7 h 1096"/>
                  <a:gd name="T6" fmla="*/ 514 w 831"/>
                  <a:gd name="T7" fmla="*/ 415 h 1096"/>
                  <a:gd name="T8" fmla="*/ 786 w 831"/>
                  <a:gd name="T9" fmla="*/ 1005 h 1096"/>
                  <a:gd name="T10" fmla="*/ 786 w 831"/>
                  <a:gd name="T11" fmla="*/ 960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1" h="1096">
                    <a:moveTo>
                      <a:pt x="786" y="960"/>
                    </a:moveTo>
                    <a:cubicBezTo>
                      <a:pt x="756" y="854"/>
                      <a:pt x="733" y="529"/>
                      <a:pt x="605" y="370"/>
                    </a:cubicBezTo>
                    <a:cubicBezTo>
                      <a:pt x="477" y="211"/>
                      <a:pt x="30" y="0"/>
                      <a:pt x="15" y="7"/>
                    </a:cubicBezTo>
                    <a:cubicBezTo>
                      <a:pt x="0" y="14"/>
                      <a:pt x="386" y="249"/>
                      <a:pt x="514" y="415"/>
                    </a:cubicBezTo>
                    <a:cubicBezTo>
                      <a:pt x="642" y="581"/>
                      <a:pt x="741" y="914"/>
                      <a:pt x="786" y="1005"/>
                    </a:cubicBezTo>
                    <a:cubicBezTo>
                      <a:pt x="831" y="1096"/>
                      <a:pt x="816" y="1066"/>
                      <a:pt x="786" y="9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32" name="Freeform 1232">
                <a:extLst>
                  <a:ext uri="{FF2B5EF4-FFF2-40B4-BE49-F238E27FC236}">
                    <a16:creationId xmlns:a16="http://schemas.microsoft.com/office/drawing/2014/main" id="{A68E4F74-96CF-4547-94A4-76A4EFC339D9}"/>
                  </a:ext>
                </a:extLst>
              </p:cNvPr>
              <p:cNvSpPr>
                <a:spLocks/>
              </p:cNvSpPr>
              <p:nvPr/>
            </p:nvSpPr>
            <p:spPr bwMode="auto">
              <a:xfrm rot="21024412" flipH="1">
                <a:off x="4526" y="2115"/>
                <a:ext cx="590" cy="862"/>
              </a:xfrm>
              <a:custGeom>
                <a:avLst/>
                <a:gdLst>
                  <a:gd name="T0" fmla="*/ 786 w 831"/>
                  <a:gd name="T1" fmla="*/ 960 h 1096"/>
                  <a:gd name="T2" fmla="*/ 605 w 831"/>
                  <a:gd name="T3" fmla="*/ 370 h 1096"/>
                  <a:gd name="T4" fmla="*/ 15 w 831"/>
                  <a:gd name="T5" fmla="*/ 7 h 1096"/>
                  <a:gd name="T6" fmla="*/ 514 w 831"/>
                  <a:gd name="T7" fmla="*/ 415 h 1096"/>
                  <a:gd name="T8" fmla="*/ 786 w 831"/>
                  <a:gd name="T9" fmla="*/ 1005 h 1096"/>
                  <a:gd name="T10" fmla="*/ 786 w 831"/>
                  <a:gd name="T11" fmla="*/ 960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1" h="1096">
                    <a:moveTo>
                      <a:pt x="786" y="960"/>
                    </a:moveTo>
                    <a:cubicBezTo>
                      <a:pt x="756" y="854"/>
                      <a:pt x="733" y="529"/>
                      <a:pt x="605" y="370"/>
                    </a:cubicBezTo>
                    <a:cubicBezTo>
                      <a:pt x="477" y="211"/>
                      <a:pt x="30" y="0"/>
                      <a:pt x="15" y="7"/>
                    </a:cubicBezTo>
                    <a:cubicBezTo>
                      <a:pt x="0" y="14"/>
                      <a:pt x="386" y="249"/>
                      <a:pt x="514" y="415"/>
                    </a:cubicBezTo>
                    <a:cubicBezTo>
                      <a:pt x="642" y="581"/>
                      <a:pt x="741" y="914"/>
                      <a:pt x="786" y="1005"/>
                    </a:cubicBezTo>
                    <a:cubicBezTo>
                      <a:pt x="831" y="1096"/>
                      <a:pt x="816" y="1066"/>
                      <a:pt x="786" y="9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33" name="Freeform 1233">
                <a:extLst>
                  <a:ext uri="{FF2B5EF4-FFF2-40B4-BE49-F238E27FC236}">
                    <a16:creationId xmlns:a16="http://schemas.microsoft.com/office/drawing/2014/main" id="{553FC5EB-C695-44A9-BEBB-04CF69F03B4A}"/>
                  </a:ext>
                </a:extLst>
              </p:cNvPr>
              <p:cNvSpPr>
                <a:spLocks/>
              </p:cNvSpPr>
              <p:nvPr/>
            </p:nvSpPr>
            <p:spPr bwMode="auto">
              <a:xfrm rot="2620687">
                <a:off x="4708" y="2750"/>
                <a:ext cx="565" cy="597"/>
              </a:xfrm>
              <a:custGeom>
                <a:avLst/>
                <a:gdLst>
                  <a:gd name="T0" fmla="*/ 53 w 786"/>
                  <a:gd name="T1" fmla="*/ 688 h 695"/>
                  <a:gd name="T2" fmla="*/ 234 w 786"/>
                  <a:gd name="T3" fmla="*/ 280 h 695"/>
                  <a:gd name="T4" fmla="*/ 733 w 786"/>
                  <a:gd name="T5" fmla="*/ 7 h 695"/>
                  <a:gd name="T6" fmla="*/ 552 w 786"/>
                  <a:gd name="T7" fmla="*/ 325 h 695"/>
                  <a:gd name="T8" fmla="*/ 53 w 786"/>
                  <a:gd name="T9" fmla="*/ 688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6" h="695">
                    <a:moveTo>
                      <a:pt x="53" y="688"/>
                    </a:moveTo>
                    <a:cubicBezTo>
                      <a:pt x="0" y="681"/>
                      <a:pt x="121" y="393"/>
                      <a:pt x="234" y="280"/>
                    </a:cubicBezTo>
                    <a:cubicBezTo>
                      <a:pt x="347" y="167"/>
                      <a:pt x="680" y="0"/>
                      <a:pt x="733" y="7"/>
                    </a:cubicBezTo>
                    <a:cubicBezTo>
                      <a:pt x="786" y="14"/>
                      <a:pt x="665" y="212"/>
                      <a:pt x="552" y="325"/>
                    </a:cubicBezTo>
                    <a:cubicBezTo>
                      <a:pt x="439" y="438"/>
                      <a:pt x="106" y="695"/>
                      <a:pt x="53" y="68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2434" name="Group 1234">
              <a:extLst>
                <a:ext uri="{FF2B5EF4-FFF2-40B4-BE49-F238E27FC236}">
                  <a16:creationId xmlns:a16="http://schemas.microsoft.com/office/drawing/2014/main" id="{0F0A3AC2-822D-4815-9272-E2E2F7F136DF}"/>
                </a:ext>
              </a:extLst>
            </p:cNvPr>
            <p:cNvGrpSpPr>
              <a:grpSpLocks/>
            </p:cNvGrpSpPr>
            <p:nvPr/>
          </p:nvGrpSpPr>
          <p:grpSpPr bwMode="auto">
            <a:xfrm rot="-818575">
              <a:off x="2304" y="1480"/>
              <a:ext cx="1082" cy="1270"/>
              <a:chOff x="3876" y="1926"/>
              <a:chExt cx="1474" cy="1731"/>
            </a:xfrm>
          </p:grpSpPr>
          <p:sp>
            <p:nvSpPr>
              <p:cNvPr id="52435" name="Freeform 1235">
                <a:extLst>
                  <a:ext uri="{FF2B5EF4-FFF2-40B4-BE49-F238E27FC236}">
                    <a16:creationId xmlns:a16="http://schemas.microsoft.com/office/drawing/2014/main" id="{0B92F7EA-3F41-42DA-B8E4-71A2848F062E}"/>
                  </a:ext>
                </a:extLst>
              </p:cNvPr>
              <p:cNvSpPr>
                <a:spLocks/>
              </p:cNvSpPr>
              <p:nvPr/>
            </p:nvSpPr>
            <p:spPr bwMode="auto">
              <a:xfrm rot="1800000">
                <a:off x="4330" y="3113"/>
                <a:ext cx="196" cy="544"/>
              </a:xfrm>
              <a:custGeom>
                <a:avLst/>
                <a:gdLst>
                  <a:gd name="T0" fmla="*/ 151 w 257"/>
                  <a:gd name="T1" fmla="*/ 0 h 681"/>
                  <a:gd name="T2" fmla="*/ 15 w 257"/>
                  <a:gd name="T3" fmla="*/ 137 h 681"/>
                  <a:gd name="T4" fmla="*/ 60 w 257"/>
                  <a:gd name="T5" fmla="*/ 681 h 681"/>
                  <a:gd name="T6" fmla="*/ 242 w 257"/>
                  <a:gd name="T7" fmla="*/ 137 h 681"/>
                  <a:gd name="T8" fmla="*/ 151 w 257"/>
                  <a:gd name="T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7" h="681">
                    <a:moveTo>
                      <a:pt x="151" y="0"/>
                    </a:moveTo>
                    <a:cubicBezTo>
                      <a:pt x="113" y="0"/>
                      <a:pt x="30" y="24"/>
                      <a:pt x="15" y="137"/>
                    </a:cubicBezTo>
                    <a:cubicBezTo>
                      <a:pt x="0" y="250"/>
                      <a:pt x="22" y="681"/>
                      <a:pt x="60" y="681"/>
                    </a:cubicBezTo>
                    <a:cubicBezTo>
                      <a:pt x="98" y="681"/>
                      <a:pt x="227" y="250"/>
                      <a:pt x="242" y="137"/>
                    </a:cubicBezTo>
                    <a:cubicBezTo>
                      <a:pt x="257" y="24"/>
                      <a:pt x="189" y="0"/>
                      <a:pt x="15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36" name="Freeform 1236">
                <a:extLst>
                  <a:ext uri="{FF2B5EF4-FFF2-40B4-BE49-F238E27FC236}">
                    <a16:creationId xmlns:a16="http://schemas.microsoft.com/office/drawing/2014/main" id="{7A9BEA7C-85DE-439E-A21F-3592E46D1806}"/>
                  </a:ext>
                </a:extLst>
              </p:cNvPr>
              <p:cNvSpPr>
                <a:spLocks/>
              </p:cNvSpPr>
              <p:nvPr/>
            </p:nvSpPr>
            <p:spPr bwMode="auto">
              <a:xfrm rot="-3600000">
                <a:off x="4797" y="3025"/>
                <a:ext cx="136" cy="453"/>
              </a:xfrm>
              <a:custGeom>
                <a:avLst/>
                <a:gdLst>
                  <a:gd name="T0" fmla="*/ 151 w 257"/>
                  <a:gd name="T1" fmla="*/ 0 h 681"/>
                  <a:gd name="T2" fmla="*/ 15 w 257"/>
                  <a:gd name="T3" fmla="*/ 137 h 681"/>
                  <a:gd name="T4" fmla="*/ 60 w 257"/>
                  <a:gd name="T5" fmla="*/ 681 h 681"/>
                  <a:gd name="T6" fmla="*/ 242 w 257"/>
                  <a:gd name="T7" fmla="*/ 137 h 681"/>
                  <a:gd name="T8" fmla="*/ 151 w 257"/>
                  <a:gd name="T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7" h="681">
                    <a:moveTo>
                      <a:pt x="151" y="0"/>
                    </a:moveTo>
                    <a:cubicBezTo>
                      <a:pt x="113" y="0"/>
                      <a:pt x="30" y="24"/>
                      <a:pt x="15" y="137"/>
                    </a:cubicBezTo>
                    <a:cubicBezTo>
                      <a:pt x="0" y="250"/>
                      <a:pt x="22" y="681"/>
                      <a:pt x="60" y="681"/>
                    </a:cubicBezTo>
                    <a:cubicBezTo>
                      <a:pt x="98" y="681"/>
                      <a:pt x="227" y="250"/>
                      <a:pt x="242" y="137"/>
                    </a:cubicBezTo>
                    <a:cubicBezTo>
                      <a:pt x="257" y="24"/>
                      <a:pt x="189" y="0"/>
                      <a:pt x="15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37" name="Freeform 1237">
                <a:extLst>
                  <a:ext uri="{FF2B5EF4-FFF2-40B4-BE49-F238E27FC236}">
                    <a16:creationId xmlns:a16="http://schemas.microsoft.com/office/drawing/2014/main" id="{A6B721E1-B864-48F2-BB6A-8F286E7776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7" y="2871"/>
                <a:ext cx="590" cy="257"/>
              </a:xfrm>
              <a:custGeom>
                <a:avLst/>
                <a:gdLst>
                  <a:gd name="T0" fmla="*/ 590 w 590"/>
                  <a:gd name="T1" fmla="*/ 151 h 257"/>
                  <a:gd name="T2" fmla="*/ 318 w 590"/>
                  <a:gd name="T3" fmla="*/ 15 h 257"/>
                  <a:gd name="T4" fmla="*/ 0 w 590"/>
                  <a:gd name="T5" fmla="*/ 242 h 257"/>
                  <a:gd name="T6" fmla="*/ 318 w 590"/>
                  <a:gd name="T7" fmla="*/ 105 h 257"/>
                  <a:gd name="T8" fmla="*/ 590 w 590"/>
                  <a:gd name="T9" fmla="*/ 151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57">
                    <a:moveTo>
                      <a:pt x="590" y="151"/>
                    </a:moveTo>
                    <a:cubicBezTo>
                      <a:pt x="590" y="136"/>
                      <a:pt x="416" y="0"/>
                      <a:pt x="318" y="15"/>
                    </a:cubicBezTo>
                    <a:cubicBezTo>
                      <a:pt x="220" y="30"/>
                      <a:pt x="0" y="227"/>
                      <a:pt x="0" y="242"/>
                    </a:cubicBezTo>
                    <a:cubicBezTo>
                      <a:pt x="0" y="257"/>
                      <a:pt x="220" y="120"/>
                      <a:pt x="318" y="105"/>
                    </a:cubicBezTo>
                    <a:cubicBezTo>
                      <a:pt x="416" y="90"/>
                      <a:pt x="590" y="166"/>
                      <a:pt x="590" y="15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38" name="Freeform 1238">
                <a:extLst>
                  <a:ext uri="{FF2B5EF4-FFF2-40B4-BE49-F238E27FC236}">
                    <a16:creationId xmlns:a16="http://schemas.microsoft.com/office/drawing/2014/main" id="{B2E8CB05-BF46-4CD7-AB7F-FC732D6D2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9" y="2976"/>
                <a:ext cx="409" cy="257"/>
              </a:xfrm>
              <a:custGeom>
                <a:avLst/>
                <a:gdLst>
                  <a:gd name="T0" fmla="*/ 590 w 590"/>
                  <a:gd name="T1" fmla="*/ 151 h 257"/>
                  <a:gd name="T2" fmla="*/ 318 w 590"/>
                  <a:gd name="T3" fmla="*/ 15 h 257"/>
                  <a:gd name="T4" fmla="*/ 0 w 590"/>
                  <a:gd name="T5" fmla="*/ 242 h 257"/>
                  <a:gd name="T6" fmla="*/ 318 w 590"/>
                  <a:gd name="T7" fmla="*/ 105 h 257"/>
                  <a:gd name="T8" fmla="*/ 590 w 590"/>
                  <a:gd name="T9" fmla="*/ 151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57">
                    <a:moveTo>
                      <a:pt x="590" y="151"/>
                    </a:moveTo>
                    <a:cubicBezTo>
                      <a:pt x="590" y="136"/>
                      <a:pt x="416" y="0"/>
                      <a:pt x="318" y="15"/>
                    </a:cubicBezTo>
                    <a:cubicBezTo>
                      <a:pt x="220" y="30"/>
                      <a:pt x="0" y="227"/>
                      <a:pt x="0" y="242"/>
                    </a:cubicBezTo>
                    <a:cubicBezTo>
                      <a:pt x="0" y="257"/>
                      <a:pt x="220" y="120"/>
                      <a:pt x="318" y="105"/>
                    </a:cubicBezTo>
                    <a:cubicBezTo>
                      <a:pt x="416" y="90"/>
                      <a:pt x="590" y="166"/>
                      <a:pt x="590" y="15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39" name="Freeform 1239">
                <a:extLst>
                  <a:ext uri="{FF2B5EF4-FFF2-40B4-BE49-F238E27FC236}">
                    <a16:creationId xmlns:a16="http://schemas.microsoft.com/office/drawing/2014/main" id="{834907A9-6A21-451F-883C-88667989B14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662" y="2931"/>
                <a:ext cx="499" cy="257"/>
              </a:xfrm>
              <a:custGeom>
                <a:avLst/>
                <a:gdLst>
                  <a:gd name="T0" fmla="*/ 590 w 590"/>
                  <a:gd name="T1" fmla="*/ 151 h 257"/>
                  <a:gd name="T2" fmla="*/ 318 w 590"/>
                  <a:gd name="T3" fmla="*/ 15 h 257"/>
                  <a:gd name="T4" fmla="*/ 0 w 590"/>
                  <a:gd name="T5" fmla="*/ 242 h 257"/>
                  <a:gd name="T6" fmla="*/ 318 w 590"/>
                  <a:gd name="T7" fmla="*/ 105 h 257"/>
                  <a:gd name="T8" fmla="*/ 590 w 590"/>
                  <a:gd name="T9" fmla="*/ 151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57">
                    <a:moveTo>
                      <a:pt x="590" y="151"/>
                    </a:moveTo>
                    <a:cubicBezTo>
                      <a:pt x="590" y="136"/>
                      <a:pt x="416" y="0"/>
                      <a:pt x="318" y="15"/>
                    </a:cubicBezTo>
                    <a:cubicBezTo>
                      <a:pt x="220" y="30"/>
                      <a:pt x="0" y="227"/>
                      <a:pt x="0" y="242"/>
                    </a:cubicBezTo>
                    <a:cubicBezTo>
                      <a:pt x="0" y="257"/>
                      <a:pt x="220" y="120"/>
                      <a:pt x="318" y="105"/>
                    </a:cubicBezTo>
                    <a:cubicBezTo>
                      <a:pt x="416" y="90"/>
                      <a:pt x="590" y="166"/>
                      <a:pt x="590" y="15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40" name="Freeform 1240">
                <a:extLst>
                  <a:ext uri="{FF2B5EF4-FFF2-40B4-BE49-F238E27FC236}">
                    <a16:creationId xmlns:a16="http://schemas.microsoft.com/office/drawing/2014/main" id="{371F0D73-0992-40B4-B428-38198ADED9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7" y="2432"/>
                <a:ext cx="733" cy="597"/>
              </a:xfrm>
              <a:custGeom>
                <a:avLst/>
                <a:gdLst>
                  <a:gd name="T0" fmla="*/ 53 w 786"/>
                  <a:gd name="T1" fmla="*/ 688 h 695"/>
                  <a:gd name="T2" fmla="*/ 234 w 786"/>
                  <a:gd name="T3" fmla="*/ 280 h 695"/>
                  <a:gd name="T4" fmla="*/ 733 w 786"/>
                  <a:gd name="T5" fmla="*/ 7 h 695"/>
                  <a:gd name="T6" fmla="*/ 552 w 786"/>
                  <a:gd name="T7" fmla="*/ 325 h 695"/>
                  <a:gd name="T8" fmla="*/ 53 w 786"/>
                  <a:gd name="T9" fmla="*/ 688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6" h="695">
                    <a:moveTo>
                      <a:pt x="53" y="688"/>
                    </a:moveTo>
                    <a:cubicBezTo>
                      <a:pt x="0" y="681"/>
                      <a:pt x="121" y="393"/>
                      <a:pt x="234" y="280"/>
                    </a:cubicBezTo>
                    <a:cubicBezTo>
                      <a:pt x="347" y="167"/>
                      <a:pt x="680" y="0"/>
                      <a:pt x="733" y="7"/>
                    </a:cubicBezTo>
                    <a:cubicBezTo>
                      <a:pt x="786" y="14"/>
                      <a:pt x="665" y="212"/>
                      <a:pt x="552" y="325"/>
                    </a:cubicBezTo>
                    <a:cubicBezTo>
                      <a:pt x="439" y="438"/>
                      <a:pt x="106" y="695"/>
                      <a:pt x="53" y="68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41" name="Freeform 1241">
                <a:extLst>
                  <a:ext uri="{FF2B5EF4-FFF2-40B4-BE49-F238E27FC236}">
                    <a16:creationId xmlns:a16="http://schemas.microsoft.com/office/drawing/2014/main" id="{9C808088-CEEE-4D48-87DB-1ED339F6F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6" y="1926"/>
                <a:ext cx="786" cy="1096"/>
              </a:xfrm>
              <a:custGeom>
                <a:avLst/>
                <a:gdLst>
                  <a:gd name="T0" fmla="*/ 786 w 831"/>
                  <a:gd name="T1" fmla="*/ 960 h 1096"/>
                  <a:gd name="T2" fmla="*/ 605 w 831"/>
                  <a:gd name="T3" fmla="*/ 370 h 1096"/>
                  <a:gd name="T4" fmla="*/ 15 w 831"/>
                  <a:gd name="T5" fmla="*/ 7 h 1096"/>
                  <a:gd name="T6" fmla="*/ 514 w 831"/>
                  <a:gd name="T7" fmla="*/ 415 h 1096"/>
                  <a:gd name="T8" fmla="*/ 786 w 831"/>
                  <a:gd name="T9" fmla="*/ 1005 h 1096"/>
                  <a:gd name="T10" fmla="*/ 786 w 831"/>
                  <a:gd name="T11" fmla="*/ 960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1" h="1096">
                    <a:moveTo>
                      <a:pt x="786" y="960"/>
                    </a:moveTo>
                    <a:cubicBezTo>
                      <a:pt x="756" y="854"/>
                      <a:pt x="733" y="529"/>
                      <a:pt x="605" y="370"/>
                    </a:cubicBezTo>
                    <a:cubicBezTo>
                      <a:pt x="477" y="211"/>
                      <a:pt x="30" y="0"/>
                      <a:pt x="15" y="7"/>
                    </a:cubicBezTo>
                    <a:cubicBezTo>
                      <a:pt x="0" y="14"/>
                      <a:pt x="386" y="249"/>
                      <a:pt x="514" y="415"/>
                    </a:cubicBezTo>
                    <a:cubicBezTo>
                      <a:pt x="642" y="581"/>
                      <a:pt x="741" y="914"/>
                      <a:pt x="786" y="1005"/>
                    </a:cubicBezTo>
                    <a:cubicBezTo>
                      <a:pt x="831" y="1096"/>
                      <a:pt x="816" y="1066"/>
                      <a:pt x="786" y="9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42" name="Freeform 1242">
                <a:extLst>
                  <a:ext uri="{FF2B5EF4-FFF2-40B4-BE49-F238E27FC236}">
                    <a16:creationId xmlns:a16="http://schemas.microsoft.com/office/drawing/2014/main" id="{C36C10AC-4272-48BA-8ED0-46837FE6534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617" y="2251"/>
                <a:ext cx="484" cy="771"/>
              </a:xfrm>
              <a:custGeom>
                <a:avLst/>
                <a:gdLst>
                  <a:gd name="T0" fmla="*/ 786 w 831"/>
                  <a:gd name="T1" fmla="*/ 960 h 1096"/>
                  <a:gd name="T2" fmla="*/ 605 w 831"/>
                  <a:gd name="T3" fmla="*/ 370 h 1096"/>
                  <a:gd name="T4" fmla="*/ 15 w 831"/>
                  <a:gd name="T5" fmla="*/ 7 h 1096"/>
                  <a:gd name="T6" fmla="*/ 514 w 831"/>
                  <a:gd name="T7" fmla="*/ 415 h 1096"/>
                  <a:gd name="T8" fmla="*/ 786 w 831"/>
                  <a:gd name="T9" fmla="*/ 1005 h 1096"/>
                  <a:gd name="T10" fmla="*/ 786 w 831"/>
                  <a:gd name="T11" fmla="*/ 960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1" h="1096">
                    <a:moveTo>
                      <a:pt x="786" y="960"/>
                    </a:moveTo>
                    <a:cubicBezTo>
                      <a:pt x="756" y="854"/>
                      <a:pt x="733" y="529"/>
                      <a:pt x="605" y="370"/>
                    </a:cubicBezTo>
                    <a:cubicBezTo>
                      <a:pt x="477" y="211"/>
                      <a:pt x="30" y="0"/>
                      <a:pt x="15" y="7"/>
                    </a:cubicBezTo>
                    <a:cubicBezTo>
                      <a:pt x="0" y="14"/>
                      <a:pt x="386" y="249"/>
                      <a:pt x="514" y="415"/>
                    </a:cubicBezTo>
                    <a:cubicBezTo>
                      <a:pt x="642" y="581"/>
                      <a:pt x="741" y="914"/>
                      <a:pt x="786" y="1005"/>
                    </a:cubicBezTo>
                    <a:cubicBezTo>
                      <a:pt x="831" y="1096"/>
                      <a:pt x="816" y="1066"/>
                      <a:pt x="786" y="9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43" name="Freeform 1243">
                <a:extLst>
                  <a:ext uri="{FF2B5EF4-FFF2-40B4-BE49-F238E27FC236}">
                    <a16:creationId xmlns:a16="http://schemas.microsoft.com/office/drawing/2014/main" id="{A05C81CC-8441-4B94-8D5E-469131E694B1}"/>
                  </a:ext>
                </a:extLst>
              </p:cNvPr>
              <p:cNvSpPr>
                <a:spLocks/>
              </p:cNvSpPr>
              <p:nvPr/>
            </p:nvSpPr>
            <p:spPr bwMode="auto">
              <a:xfrm rot="19991939" flipH="1">
                <a:off x="4163" y="2523"/>
                <a:ext cx="363" cy="597"/>
              </a:xfrm>
              <a:custGeom>
                <a:avLst/>
                <a:gdLst>
                  <a:gd name="T0" fmla="*/ 53 w 786"/>
                  <a:gd name="T1" fmla="*/ 688 h 695"/>
                  <a:gd name="T2" fmla="*/ 234 w 786"/>
                  <a:gd name="T3" fmla="*/ 280 h 695"/>
                  <a:gd name="T4" fmla="*/ 733 w 786"/>
                  <a:gd name="T5" fmla="*/ 7 h 695"/>
                  <a:gd name="T6" fmla="*/ 552 w 786"/>
                  <a:gd name="T7" fmla="*/ 325 h 695"/>
                  <a:gd name="T8" fmla="*/ 53 w 786"/>
                  <a:gd name="T9" fmla="*/ 688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6" h="695">
                    <a:moveTo>
                      <a:pt x="53" y="688"/>
                    </a:moveTo>
                    <a:cubicBezTo>
                      <a:pt x="0" y="681"/>
                      <a:pt x="121" y="393"/>
                      <a:pt x="234" y="280"/>
                    </a:cubicBezTo>
                    <a:cubicBezTo>
                      <a:pt x="347" y="167"/>
                      <a:pt x="680" y="0"/>
                      <a:pt x="733" y="7"/>
                    </a:cubicBezTo>
                    <a:cubicBezTo>
                      <a:pt x="786" y="14"/>
                      <a:pt x="665" y="212"/>
                      <a:pt x="552" y="325"/>
                    </a:cubicBezTo>
                    <a:cubicBezTo>
                      <a:pt x="439" y="438"/>
                      <a:pt x="106" y="695"/>
                      <a:pt x="53" y="68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44" name="Freeform 1244">
                <a:extLst>
                  <a:ext uri="{FF2B5EF4-FFF2-40B4-BE49-F238E27FC236}">
                    <a16:creationId xmlns:a16="http://schemas.microsoft.com/office/drawing/2014/main" id="{CE9DD75B-8CF7-4D6D-96BD-FEE2F1EEBE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" y="3112"/>
                <a:ext cx="272" cy="91"/>
              </a:xfrm>
              <a:custGeom>
                <a:avLst/>
                <a:gdLst>
                  <a:gd name="T0" fmla="*/ 590 w 590"/>
                  <a:gd name="T1" fmla="*/ 151 h 257"/>
                  <a:gd name="T2" fmla="*/ 318 w 590"/>
                  <a:gd name="T3" fmla="*/ 15 h 257"/>
                  <a:gd name="T4" fmla="*/ 0 w 590"/>
                  <a:gd name="T5" fmla="*/ 242 h 257"/>
                  <a:gd name="T6" fmla="*/ 318 w 590"/>
                  <a:gd name="T7" fmla="*/ 105 h 257"/>
                  <a:gd name="T8" fmla="*/ 590 w 590"/>
                  <a:gd name="T9" fmla="*/ 151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57">
                    <a:moveTo>
                      <a:pt x="590" y="151"/>
                    </a:moveTo>
                    <a:cubicBezTo>
                      <a:pt x="590" y="136"/>
                      <a:pt x="416" y="0"/>
                      <a:pt x="318" y="15"/>
                    </a:cubicBezTo>
                    <a:cubicBezTo>
                      <a:pt x="220" y="30"/>
                      <a:pt x="0" y="227"/>
                      <a:pt x="0" y="242"/>
                    </a:cubicBezTo>
                    <a:cubicBezTo>
                      <a:pt x="0" y="257"/>
                      <a:pt x="220" y="120"/>
                      <a:pt x="318" y="105"/>
                    </a:cubicBezTo>
                    <a:cubicBezTo>
                      <a:pt x="416" y="90"/>
                      <a:pt x="590" y="166"/>
                      <a:pt x="590" y="15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45" name="Freeform 1245">
                <a:extLst>
                  <a:ext uri="{FF2B5EF4-FFF2-40B4-BE49-F238E27FC236}">
                    <a16:creationId xmlns:a16="http://schemas.microsoft.com/office/drawing/2014/main" id="{EC934474-1DA8-4069-9FA4-27BB785F7A19}"/>
                  </a:ext>
                </a:extLst>
              </p:cNvPr>
              <p:cNvSpPr>
                <a:spLocks/>
              </p:cNvSpPr>
              <p:nvPr/>
            </p:nvSpPr>
            <p:spPr bwMode="auto">
              <a:xfrm rot="-3600000">
                <a:off x="4615" y="3078"/>
                <a:ext cx="136" cy="241"/>
              </a:xfrm>
              <a:custGeom>
                <a:avLst/>
                <a:gdLst>
                  <a:gd name="T0" fmla="*/ 151 w 257"/>
                  <a:gd name="T1" fmla="*/ 0 h 681"/>
                  <a:gd name="T2" fmla="*/ 15 w 257"/>
                  <a:gd name="T3" fmla="*/ 137 h 681"/>
                  <a:gd name="T4" fmla="*/ 60 w 257"/>
                  <a:gd name="T5" fmla="*/ 681 h 681"/>
                  <a:gd name="T6" fmla="*/ 242 w 257"/>
                  <a:gd name="T7" fmla="*/ 137 h 681"/>
                  <a:gd name="T8" fmla="*/ 151 w 257"/>
                  <a:gd name="T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7" h="681">
                    <a:moveTo>
                      <a:pt x="151" y="0"/>
                    </a:moveTo>
                    <a:cubicBezTo>
                      <a:pt x="113" y="0"/>
                      <a:pt x="30" y="24"/>
                      <a:pt x="15" y="137"/>
                    </a:cubicBezTo>
                    <a:cubicBezTo>
                      <a:pt x="0" y="250"/>
                      <a:pt x="22" y="681"/>
                      <a:pt x="60" y="681"/>
                    </a:cubicBezTo>
                    <a:cubicBezTo>
                      <a:pt x="98" y="681"/>
                      <a:pt x="227" y="250"/>
                      <a:pt x="242" y="137"/>
                    </a:cubicBezTo>
                    <a:cubicBezTo>
                      <a:pt x="257" y="24"/>
                      <a:pt x="189" y="0"/>
                      <a:pt x="15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46" name="Freeform 1246">
                <a:extLst>
                  <a:ext uri="{FF2B5EF4-FFF2-40B4-BE49-F238E27FC236}">
                    <a16:creationId xmlns:a16="http://schemas.microsoft.com/office/drawing/2014/main" id="{60AFF4FB-359D-4534-B073-79308BC80F6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572" y="2931"/>
                <a:ext cx="227" cy="257"/>
              </a:xfrm>
              <a:custGeom>
                <a:avLst/>
                <a:gdLst>
                  <a:gd name="T0" fmla="*/ 590 w 590"/>
                  <a:gd name="T1" fmla="*/ 151 h 257"/>
                  <a:gd name="T2" fmla="*/ 318 w 590"/>
                  <a:gd name="T3" fmla="*/ 15 h 257"/>
                  <a:gd name="T4" fmla="*/ 0 w 590"/>
                  <a:gd name="T5" fmla="*/ 242 h 257"/>
                  <a:gd name="T6" fmla="*/ 318 w 590"/>
                  <a:gd name="T7" fmla="*/ 105 h 257"/>
                  <a:gd name="T8" fmla="*/ 590 w 590"/>
                  <a:gd name="T9" fmla="*/ 151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57">
                    <a:moveTo>
                      <a:pt x="590" y="151"/>
                    </a:moveTo>
                    <a:cubicBezTo>
                      <a:pt x="590" y="136"/>
                      <a:pt x="416" y="0"/>
                      <a:pt x="318" y="15"/>
                    </a:cubicBezTo>
                    <a:cubicBezTo>
                      <a:pt x="220" y="30"/>
                      <a:pt x="0" y="227"/>
                      <a:pt x="0" y="242"/>
                    </a:cubicBezTo>
                    <a:cubicBezTo>
                      <a:pt x="0" y="257"/>
                      <a:pt x="220" y="120"/>
                      <a:pt x="318" y="105"/>
                    </a:cubicBezTo>
                    <a:cubicBezTo>
                      <a:pt x="416" y="90"/>
                      <a:pt x="590" y="166"/>
                      <a:pt x="590" y="15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47" name="Freeform 1247">
                <a:extLst>
                  <a:ext uri="{FF2B5EF4-FFF2-40B4-BE49-F238E27FC236}">
                    <a16:creationId xmlns:a16="http://schemas.microsoft.com/office/drawing/2014/main" id="{63D9AAC6-2DCA-43D0-BAA4-DE0365A0B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" y="2387"/>
                <a:ext cx="786" cy="680"/>
              </a:xfrm>
              <a:custGeom>
                <a:avLst/>
                <a:gdLst>
                  <a:gd name="T0" fmla="*/ 786 w 831"/>
                  <a:gd name="T1" fmla="*/ 960 h 1096"/>
                  <a:gd name="T2" fmla="*/ 605 w 831"/>
                  <a:gd name="T3" fmla="*/ 370 h 1096"/>
                  <a:gd name="T4" fmla="*/ 15 w 831"/>
                  <a:gd name="T5" fmla="*/ 7 h 1096"/>
                  <a:gd name="T6" fmla="*/ 514 w 831"/>
                  <a:gd name="T7" fmla="*/ 415 h 1096"/>
                  <a:gd name="T8" fmla="*/ 786 w 831"/>
                  <a:gd name="T9" fmla="*/ 1005 h 1096"/>
                  <a:gd name="T10" fmla="*/ 786 w 831"/>
                  <a:gd name="T11" fmla="*/ 960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1" h="1096">
                    <a:moveTo>
                      <a:pt x="786" y="960"/>
                    </a:moveTo>
                    <a:cubicBezTo>
                      <a:pt x="756" y="854"/>
                      <a:pt x="733" y="529"/>
                      <a:pt x="605" y="370"/>
                    </a:cubicBezTo>
                    <a:cubicBezTo>
                      <a:pt x="477" y="211"/>
                      <a:pt x="30" y="0"/>
                      <a:pt x="15" y="7"/>
                    </a:cubicBezTo>
                    <a:cubicBezTo>
                      <a:pt x="0" y="14"/>
                      <a:pt x="386" y="249"/>
                      <a:pt x="514" y="415"/>
                    </a:cubicBezTo>
                    <a:cubicBezTo>
                      <a:pt x="642" y="581"/>
                      <a:pt x="741" y="914"/>
                      <a:pt x="786" y="1005"/>
                    </a:cubicBezTo>
                    <a:cubicBezTo>
                      <a:pt x="831" y="1096"/>
                      <a:pt x="816" y="1066"/>
                      <a:pt x="786" y="9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48" name="Freeform 1248">
                <a:extLst>
                  <a:ext uri="{FF2B5EF4-FFF2-40B4-BE49-F238E27FC236}">
                    <a16:creationId xmlns:a16="http://schemas.microsoft.com/office/drawing/2014/main" id="{17287C5F-1DC6-4172-B645-A136FB6EB62E}"/>
                  </a:ext>
                </a:extLst>
              </p:cNvPr>
              <p:cNvSpPr>
                <a:spLocks/>
              </p:cNvSpPr>
              <p:nvPr/>
            </p:nvSpPr>
            <p:spPr bwMode="auto">
              <a:xfrm rot="21024412" flipH="1">
                <a:off x="4526" y="2115"/>
                <a:ext cx="590" cy="862"/>
              </a:xfrm>
              <a:custGeom>
                <a:avLst/>
                <a:gdLst>
                  <a:gd name="T0" fmla="*/ 786 w 831"/>
                  <a:gd name="T1" fmla="*/ 960 h 1096"/>
                  <a:gd name="T2" fmla="*/ 605 w 831"/>
                  <a:gd name="T3" fmla="*/ 370 h 1096"/>
                  <a:gd name="T4" fmla="*/ 15 w 831"/>
                  <a:gd name="T5" fmla="*/ 7 h 1096"/>
                  <a:gd name="T6" fmla="*/ 514 w 831"/>
                  <a:gd name="T7" fmla="*/ 415 h 1096"/>
                  <a:gd name="T8" fmla="*/ 786 w 831"/>
                  <a:gd name="T9" fmla="*/ 1005 h 1096"/>
                  <a:gd name="T10" fmla="*/ 786 w 831"/>
                  <a:gd name="T11" fmla="*/ 960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1" h="1096">
                    <a:moveTo>
                      <a:pt x="786" y="960"/>
                    </a:moveTo>
                    <a:cubicBezTo>
                      <a:pt x="756" y="854"/>
                      <a:pt x="733" y="529"/>
                      <a:pt x="605" y="370"/>
                    </a:cubicBezTo>
                    <a:cubicBezTo>
                      <a:pt x="477" y="211"/>
                      <a:pt x="30" y="0"/>
                      <a:pt x="15" y="7"/>
                    </a:cubicBezTo>
                    <a:cubicBezTo>
                      <a:pt x="0" y="14"/>
                      <a:pt x="386" y="249"/>
                      <a:pt x="514" y="415"/>
                    </a:cubicBezTo>
                    <a:cubicBezTo>
                      <a:pt x="642" y="581"/>
                      <a:pt x="741" y="914"/>
                      <a:pt x="786" y="1005"/>
                    </a:cubicBezTo>
                    <a:cubicBezTo>
                      <a:pt x="831" y="1096"/>
                      <a:pt x="816" y="1066"/>
                      <a:pt x="786" y="9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49" name="Freeform 1249">
                <a:extLst>
                  <a:ext uri="{FF2B5EF4-FFF2-40B4-BE49-F238E27FC236}">
                    <a16:creationId xmlns:a16="http://schemas.microsoft.com/office/drawing/2014/main" id="{778A5251-F538-43D3-8EB9-7F7A737A2A8C}"/>
                  </a:ext>
                </a:extLst>
              </p:cNvPr>
              <p:cNvSpPr>
                <a:spLocks/>
              </p:cNvSpPr>
              <p:nvPr/>
            </p:nvSpPr>
            <p:spPr bwMode="auto">
              <a:xfrm rot="2620687">
                <a:off x="4708" y="2750"/>
                <a:ext cx="565" cy="597"/>
              </a:xfrm>
              <a:custGeom>
                <a:avLst/>
                <a:gdLst>
                  <a:gd name="T0" fmla="*/ 53 w 786"/>
                  <a:gd name="T1" fmla="*/ 688 h 695"/>
                  <a:gd name="T2" fmla="*/ 234 w 786"/>
                  <a:gd name="T3" fmla="*/ 280 h 695"/>
                  <a:gd name="T4" fmla="*/ 733 w 786"/>
                  <a:gd name="T5" fmla="*/ 7 h 695"/>
                  <a:gd name="T6" fmla="*/ 552 w 786"/>
                  <a:gd name="T7" fmla="*/ 325 h 695"/>
                  <a:gd name="T8" fmla="*/ 53 w 786"/>
                  <a:gd name="T9" fmla="*/ 688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6" h="695">
                    <a:moveTo>
                      <a:pt x="53" y="688"/>
                    </a:moveTo>
                    <a:cubicBezTo>
                      <a:pt x="0" y="681"/>
                      <a:pt x="121" y="393"/>
                      <a:pt x="234" y="280"/>
                    </a:cubicBezTo>
                    <a:cubicBezTo>
                      <a:pt x="347" y="167"/>
                      <a:pt x="680" y="0"/>
                      <a:pt x="733" y="7"/>
                    </a:cubicBezTo>
                    <a:cubicBezTo>
                      <a:pt x="786" y="14"/>
                      <a:pt x="665" y="212"/>
                      <a:pt x="552" y="325"/>
                    </a:cubicBezTo>
                    <a:cubicBezTo>
                      <a:pt x="439" y="438"/>
                      <a:pt x="106" y="695"/>
                      <a:pt x="53" y="68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2450" name="Group 1250">
              <a:extLst>
                <a:ext uri="{FF2B5EF4-FFF2-40B4-BE49-F238E27FC236}">
                  <a16:creationId xmlns:a16="http://schemas.microsoft.com/office/drawing/2014/main" id="{FC5610C8-F218-4045-A48C-98798CD90E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9" y="3566"/>
              <a:ext cx="499" cy="370"/>
              <a:chOff x="5383" y="3799"/>
              <a:chExt cx="149" cy="130"/>
            </a:xfrm>
          </p:grpSpPr>
          <p:sp>
            <p:nvSpPr>
              <p:cNvPr id="52451" name="Rectangle 1251">
                <a:extLst>
                  <a:ext uri="{FF2B5EF4-FFF2-40B4-BE49-F238E27FC236}">
                    <a16:creationId xmlns:a16="http://schemas.microsoft.com/office/drawing/2014/main" id="{C54DF39C-6A36-40BB-B487-1C02B4AF15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3" y="3799"/>
                <a:ext cx="149" cy="21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79216"/>
                      <a:invGamma/>
                    </a:schemeClr>
                  </a:gs>
                  <a:gs pos="100000">
                    <a:schemeClr val="tx2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452" name="AutoShape 1252">
                <a:extLst>
                  <a:ext uri="{FF2B5EF4-FFF2-40B4-BE49-F238E27FC236}">
                    <a16:creationId xmlns:a16="http://schemas.microsoft.com/office/drawing/2014/main" id="{0F37AC43-B7FD-4650-AAFA-17614E74AF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8" y="3820"/>
                <a:ext cx="139" cy="109"/>
              </a:xfrm>
              <a:custGeom>
                <a:avLst/>
                <a:gdLst>
                  <a:gd name="G0" fmla="+- 2478 0 0"/>
                  <a:gd name="G1" fmla="+- 21600 0 2478"/>
                  <a:gd name="G2" fmla="*/ 2478 1 2"/>
                  <a:gd name="G3" fmla="+- 21600 0 G2"/>
                  <a:gd name="G4" fmla="+/ 2478 21600 2"/>
                  <a:gd name="G5" fmla="+/ G1 0 2"/>
                  <a:gd name="G6" fmla="*/ 21600 21600 2478"/>
                  <a:gd name="G7" fmla="*/ G6 1 2"/>
                  <a:gd name="G8" fmla="+- 21600 0 G7"/>
                  <a:gd name="G9" fmla="*/ 21600 1 2"/>
                  <a:gd name="G10" fmla="+- 2478 0 G9"/>
                  <a:gd name="G11" fmla="?: G10 G8 0"/>
                  <a:gd name="G12" fmla="?: G10 G7 21600"/>
                  <a:gd name="T0" fmla="*/ 20361 w 21600"/>
                  <a:gd name="T1" fmla="*/ 10800 h 21600"/>
                  <a:gd name="T2" fmla="*/ 10800 w 21600"/>
                  <a:gd name="T3" fmla="*/ 21600 h 21600"/>
                  <a:gd name="T4" fmla="*/ 1239 w 21600"/>
                  <a:gd name="T5" fmla="*/ 10800 h 21600"/>
                  <a:gd name="T6" fmla="*/ 10800 w 21600"/>
                  <a:gd name="T7" fmla="*/ 0 h 21600"/>
                  <a:gd name="T8" fmla="*/ 3039 w 21600"/>
                  <a:gd name="T9" fmla="*/ 3039 h 21600"/>
                  <a:gd name="T10" fmla="*/ 18561 w 21600"/>
                  <a:gd name="T11" fmla="*/ 1856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478" y="21600"/>
                    </a:lnTo>
                    <a:lnTo>
                      <a:pt x="1912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79216"/>
                      <a:invGamma/>
                    </a:schemeClr>
                  </a:gs>
                  <a:gs pos="100000">
                    <a:schemeClr val="tx2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2453" name="Group 1253">
              <a:extLst>
                <a:ext uri="{FF2B5EF4-FFF2-40B4-BE49-F238E27FC236}">
                  <a16:creationId xmlns:a16="http://schemas.microsoft.com/office/drawing/2014/main" id="{5B767568-67A0-4AB6-888D-39C3DF192A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9" y="3566"/>
              <a:ext cx="499" cy="370"/>
              <a:chOff x="5383" y="3799"/>
              <a:chExt cx="149" cy="130"/>
            </a:xfrm>
          </p:grpSpPr>
          <p:sp>
            <p:nvSpPr>
              <p:cNvPr id="52454" name="Rectangle 1254" descr="格子 (大)">
                <a:extLst>
                  <a:ext uri="{FF2B5EF4-FFF2-40B4-BE49-F238E27FC236}">
                    <a16:creationId xmlns:a16="http://schemas.microsoft.com/office/drawing/2014/main" id="{57D1FC7B-78DE-4532-ADD8-666FC6CF4C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3" y="3799"/>
                <a:ext cx="149" cy="21"/>
              </a:xfrm>
              <a:prstGeom prst="rect">
                <a:avLst/>
              </a:prstGeom>
              <a:pattFill prst="lgGrid">
                <a:fgClr>
                  <a:srgbClr val="CC9900">
                    <a:alpha val="50000"/>
                  </a:srgbClr>
                </a:fgClr>
                <a:bgClr>
                  <a:srgbClr val="FFCC00">
                    <a:alpha val="50000"/>
                  </a:srgb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455" name="AutoShape 1255" descr="格子 (大)">
                <a:extLst>
                  <a:ext uri="{FF2B5EF4-FFF2-40B4-BE49-F238E27FC236}">
                    <a16:creationId xmlns:a16="http://schemas.microsoft.com/office/drawing/2014/main" id="{D9405700-3506-4A7E-84A7-9DA5E3FA69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8" y="3820"/>
                <a:ext cx="139" cy="109"/>
              </a:xfrm>
              <a:custGeom>
                <a:avLst/>
                <a:gdLst>
                  <a:gd name="G0" fmla="+- 2478 0 0"/>
                  <a:gd name="G1" fmla="+- 21600 0 2478"/>
                  <a:gd name="G2" fmla="*/ 2478 1 2"/>
                  <a:gd name="G3" fmla="+- 21600 0 G2"/>
                  <a:gd name="G4" fmla="+/ 2478 21600 2"/>
                  <a:gd name="G5" fmla="+/ G1 0 2"/>
                  <a:gd name="G6" fmla="*/ 21600 21600 2478"/>
                  <a:gd name="G7" fmla="*/ G6 1 2"/>
                  <a:gd name="G8" fmla="+- 21600 0 G7"/>
                  <a:gd name="G9" fmla="*/ 21600 1 2"/>
                  <a:gd name="G10" fmla="+- 2478 0 G9"/>
                  <a:gd name="G11" fmla="?: G10 G8 0"/>
                  <a:gd name="G12" fmla="?: G10 G7 21600"/>
                  <a:gd name="T0" fmla="*/ 20361 w 21600"/>
                  <a:gd name="T1" fmla="*/ 10800 h 21600"/>
                  <a:gd name="T2" fmla="*/ 10800 w 21600"/>
                  <a:gd name="T3" fmla="*/ 21600 h 21600"/>
                  <a:gd name="T4" fmla="*/ 1239 w 21600"/>
                  <a:gd name="T5" fmla="*/ 10800 h 21600"/>
                  <a:gd name="T6" fmla="*/ 10800 w 21600"/>
                  <a:gd name="T7" fmla="*/ 0 h 21600"/>
                  <a:gd name="T8" fmla="*/ 3039 w 21600"/>
                  <a:gd name="T9" fmla="*/ 3039 h 21600"/>
                  <a:gd name="T10" fmla="*/ 18561 w 21600"/>
                  <a:gd name="T11" fmla="*/ 1856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478" y="21600"/>
                    </a:lnTo>
                    <a:lnTo>
                      <a:pt x="1912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lgGrid">
                <a:fgClr>
                  <a:srgbClr val="CC9900">
                    <a:alpha val="50000"/>
                  </a:srgbClr>
                </a:fgClr>
                <a:bgClr>
                  <a:srgbClr val="FFCC00">
                    <a:alpha val="50000"/>
                  </a:srgb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12616</TotalTime>
  <Words>55</Words>
  <PresentationFormat>A4 210 x 297 mm</PresentationFormat>
  <Paragraphs>34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ＭＳ Ｐゴシック</vt:lpstr>
      <vt:lpstr>メイリオ</vt:lpstr>
      <vt:lpstr>ＭＳ Ｐ明朝</vt:lpstr>
      <vt:lpstr>標準デザイン</vt:lpstr>
      <vt:lpstr>オフィスの備品</vt:lpstr>
      <vt:lpstr>オフィスの備品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pptx995_オフィスの備品のイラスト</dc:title>
  <dc:subject>pptx995_オフィスの備品のイラスト</dc:subject>
  <dc:creator>でじけろお</dc:creator>
  <cp:revision>2</cp:revision>
  <dcterms:created xsi:type="dcterms:W3CDTF">2010-10-12T01:13:58Z</dcterms:created>
  <dcterms:modified xsi:type="dcterms:W3CDTF">2019-04-03T00:58:50Z</dcterms:modified>
  <cp:version>2</cp:version>
</cp:coreProperties>
</file>