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1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7CFB3CC-4A58-439C-8290-3A8E66745BA1}"/>
              </a:ext>
            </a:extLst>
          </p:cNvPr>
          <p:cNvSpPr>
            <a:spLocks/>
          </p:cNvSpPr>
          <p:nvPr/>
        </p:nvSpPr>
        <p:spPr bwMode="auto">
          <a:xfrm>
            <a:off x="394493" y="953725"/>
            <a:ext cx="1633182" cy="1343940"/>
          </a:xfrm>
          <a:custGeom>
            <a:avLst/>
            <a:gdLst>
              <a:gd name="T0" fmla="*/ 486 w 1581"/>
              <a:gd name="T1" fmla="*/ 34 h 1301"/>
              <a:gd name="T2" fmla="*/ 495 w 1581"/>
              <a:gd name="T3" fmla="*/ 108 h 1301"/>
              <a:gd name="T4" fmla="*/ 416 w 1581"/>
              <a:gd name="T5" fmla="*/ 293 h 1301"/>
              <a:gd name="T6" fmla="*/ 359 w 1581"/>
              <a:gd name="T7" fmla="*/ 397 h 1301"/>
              <a:gd name="T8" fmla="*/ 359 w 1581"/>
              <a:gd name="T9" fmla="*/ 461 h 1301"/>
              <a:gd name="T10" fmla="*/ 378 w 1581"/>
              <a:gd name="T11" fmla="*/ 450 h 1301"/>
              <a:gd name="T12" fmla="*/ 417 w 1581"/>
              <a:gd name="T13" fmla="*/ 326 h 1301"/>
              <a:gd name="T14" fmla="*/ 489 w 1581"/>
              <a:gd name="T15" fmla="*/ 276 h 1301"/>
              <a:gd name="T16" fmla="*/ 469 w 1581"/>
              <a:gd name="T17" fmla="*/ 389 h 1301"/>
              <a:gd name="T18" fmla="*/ 432 w 1581"/>
              <a:gd name="T19" fmla="*/ 518 h 1301"/>
              <a:gd name="T20" fmla="*/ 429 w 1581"/>
              <a:gd name="T21" fmla="*/ 557 h 1301"/>
              <a:gd name="T22" fmla="*/ 366 w 1581"/>
              <a:gd name="T23" fmla="*/ 693 h 1301"/>
              <a:gd name="T24" fmla="*/ 367 w 1581"/>
              <a:gd name="T25" fmla="*/ 732 h 1301"/>
              <a:gd name="T26" fmla="*/ 353 w 1581"/>
              <a:gd name="T27" fmla="*/ 778 h 1301"/>
              <a:gd name="T28" fmla="*/ 294 w 1581"/>
              <a:gd name="T29" fmla="*/ 888 h 1301"/>
              <a:gd name="T30" fmla="*/ 173 w 1581"/>
              <a:gd name="T31" fmla="*/ 1021 h 1301"/>
              <a:gd name="T32" fmla="*/ 4 w 1581"/>
              <a:gd name="T33" fmla="*/ 1142 h 1301"/>
              <a:gd name="T34" fmla="*/ 12 w 1581"/>
              <a:gd name="T35" fmla="*/ 1179 h 1301"/>
              <a:gd name="T36" fmla="*/ 32 w 1581"/>
              <a:gd name="T37" fmla="*/ 1212 h 1301"/>
              <a:gd name="T38" fmla="*/ 107 w 1581"/>
              <a:gd name="T39" fmla="*/ 1299 h 1301"/>
              <a:gd name="T40" fmla="*/ 181 w 1581"/>
              <a:gd name="T41" fmla="*/ 1294 h 1301"/>
              <a:gd name="T42" fmla="*/ 140 w 1581"/>
              <a:gd name="T43" fmla="*/ 1267 h 1301"/>
              <a:gd name="T44" fmla="*/ 134 w 1581"/>
              <a:gd name="T45" fmla="*/ 1228 h 1301"/>
              <a:gd name="T46" fmla="*/ 267 w 1581"/>
              <a:gd name="T47" fmla="*/ 1255 h 1301"/>
              <a:gd name="T48" fmla="*/ 488 w 1581"/>
              <a:gd name="T49" fmla="*/ 1256 h 1301"/>
              <a:gd name="T50" fmla="*/ 695 w 1581"/>
              <a:gd name="T51" fmla="*/ 1286 h 1301"/>
              <a:gd name="T52" fmla="*/ 803 w 1581"/>
              <a:gd name="T53" fmla="*/ 1228 h 1301"/>
              <a:gd name="T54" fmla="*/ 861 w 1581"/>
              <a:gd name="T55" fmla="*/ 1209 h 1301"/>
              <a:gd name="T56" fmla="*/ 891 w 1581"/>
              <a:gd name="T57" fmla="*/ 1262 h 1301"/>
              <a:gd name="T58" fmla="*/ 1023 w 1581"/>
              <a:gd name="T59" fmla="*/ 1242 h 1301"/>
              <a:gd name="T60" fmla="*/ 1076 w 1581"/>
              <a:gd name="T61" fmla="*/ 1204 h 1301"/>
              <a:gd name="T62" fmla="*/ 1015 w 1581"/>
              <a:gd name="T63" fmla="*/ 1181 h 1301"/>
              <a:gd name="T64" fmla="*/ 954 w 1581"/>
              <a:gd name="T65" fmla="*/ 1065 h 1301"/>
              <a:gd name="T66" fmla="*/ 946 w 1581"/>
              <a:gd name="T67" fmla="*/ 904 h 1301"/>
              <a:gd name="T68" fmla="*/ 850 w 1581"/>
              <a:gd name="T69" fmla="*/ 796 h 1301"/>
              <a:gd name="T70" fmla="*/ 707 w 1581"/>
              <a:gd name="T71" fmla="*/ 723 h 1301"/>
              <a:gd name="T72" fmla="*/ 690 w 1581"/>
              <a:gd name="T73" fmla="*/ 703 h 1301"/>
              <a:gd name="T74" fmla="*/ 699 w 1581"/>
              <a:gd name="T75" fmla="*/ 684 h 1301"/>
              <a:gd name="T76" fmla="*/ 684 w 1581"/>
              <a:gd name="T77" fmla="*/ 667 h 1301"/>
              <a:gd name="T78" fmla="*/ 744 w 1581"/>
              <a:gd name="T79" fmla="*/ 616 h 1301"/>
              <a:gd name="T80" fmla="*/ 789 w 1581"/>
              <a:gd name="T81" fmla="*/ 677 h 1301"/>
              <a:gd name="T82" fmla="*/ 830 w 1581"/>
              <a:gd name="T83" fmla="*/ 718 h 1301"/>
              <a:gd name="T84" fmla="*/ 893 w 1581"/>
              <a:gd name="T85" fmla="*/ 688 h 1301"/>
              <a:gd name="T86" fmla="*/ 939 w 1581"/>
              <a:gd name="T87" fmla="*/ 654 h 1301"/>
              <a:gd name="T88" fmla="*/ 1005 w 1581"/>
              <a:gd name="T89" fmla="*/ 668 h 1301"/>
              <a:gd name="T90" fmla="*/ 1067 w 1581"/>
              <a:gd name="T91" fmla="*/ 640 h 1301"/>
              <a:gd name="T92" fmla="*/ 1554 w 1581"/>
              <a:gd name="T93" fmla="*/ 425 h 1301"/>
              <a:gd name="T94" fmla="*/ 1580 w 1581"/>
              <a:gd name="T95" fmla="*/ 400 h 1301"/>
              <a:gd name="T96" fmla="*/ 1534 w 1581"/>
              <a:gd name="T97" fmla="*/ 405 h 1301"/>
              <a:gd name="T98" fmla="*/ 1063 w 1581"/>
              <a:gd name="T99" fmla="*/ 573 h 1301"/>
              <a:gd name="T100" fmla="*/ 854 w 1581"/>
              <a:gd name="T101" fmla="*/ 507 h 1301"/>
              <a:gd name="T102" fmla="*/ 728 w 1581"/>
              <a:gd name="T103" fmla="*/ 393 h 1301"/>
              <a:gd name="T104" fmla="*/ 796 w 1581"/>
              <a:gd name="T105" fmla="*/ 335 h 1301"/>
              <a:gd name="T106" fmla="*/ 758 w 1581"/>
              <a:gd name="T107" fmla="*/ 298 h 1301"/>
              <a:gd name="T108" fmla="*/ 757 w 1581"/>
              <a:gd name="T109" fmla="*/ 185 h 1301"/>
              <a:gd name="T110" fmla="*/ 741 w 1581"/>
              <a:gd name="T111" fmla="*/ 64 h 1301"/>
              <a:gd name="T112" fmla="*/ 669 w 1581"/>
              <a:gd name="T113" fmla="*/ 4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1" h="1301">
                <a:moveTo>
                  <a:pt x="615" y="0"/>
                </a:moveTo>
                <a:lnTo>
                  <a:pt x="615" y="0"/>
                </a:lnTo>
                <a:lnTo>
                  <a:pt x="596" y="4"/>
                </a:lnTo>
                <a:lnTo>
                  <a:pt x="553" y="12"/>
                </a:lnTo>
                <a:lnTo>
                  <a:pt x="531" y="17"/>
                </a:lnTo>
                <a:lnTo>
                  <a:pt x="509" y="22"/>
                </a:lnTo>
                <a:lnTo>
                  <a:pt x="494" y="28"/>
                </a:lnTo>
                <a:lnTo>
                  <a:pt x="489" y="32"/>
                </a:lnTo>
                <a:lnTo>
                  <a:pt x="486" y="34"/>
                </a:lnTo>
                <a:lnTo>
                  <a:pt x="486" y="34"/>
                </a:lnTo>
                <a:lnTo>
                  <a:pt x="483" y="40"/>
                </a:lnTo>
                <a:lnTo>
                  <a:pt x="482" y="46"/>
                </a:lnTo>
                <a:lnTo>
                  <a:pt x="480" y="57"/>
                </a:lnTo>
                <a:lnTo>
                  <a:pt x="480" y="66"/>
                </a:lnTo>
                <a:lnTo>
                  <a:pt x="481" y="72"/>
                </a:lnTo>
                <a:lnTo>
                  <a:pt x="481" y="72"/>
                </a:lnTo>
                <a:lnTo>
                  <a:pt x="490" y="93"/>
                </a:lnTo>
                <a:lnTo>
                  <a:pt x="495" y="108"/>
                </a:lnTo>
                <a:lnTo>
                  <a:pt x="496" y="114"/>
                </a:lnTo>
                <a:lnTo>
                  <a:pt x="497" y="118"/>
                </a:lnTo>
                <a:lnTo>
                  <a:pt x="497" y="153"/>
                </a:lnTo>
                <a:lnTo>
                  <a:pt x="497" y="153"/>
                </a:lnTo>
                <a:lnTo>
                  <a:pt x="495" y="167"/>
                </a:lnTo>
                <a:lnTo>
                  <a:pt x="493" y="175"/>
                </a:lnTo>
                <a:lnTo>
                  <a:pt x="493" y="175"/>
                </a:lnTo>
                <a:lnTo>
                  <a:pt x="449" y="242"/>
                </a:lnTo>
                <a:lnTo>
                  <a:pt x="416" y="293"/>
                </a:lnTo>
                <a:lnTo>
                  <a:pt x="404" y="313"/>
                </a:lnTo>
                <a:lnTo>
                  <a:pt x="398" y="326"/>
                </a:lnTo>
                <a:lnTo>
                  <a:pt x="398" y="326"/>
                </a:lnTo>
                <a:lnTo>
                  <a:pt x="393" y="335"/>
                </a:lnTo>
                <a:lnTo>
                  <a:pt x="389" y="345"/>
                </a:lnTo>
                <a:lnTo>
                  <a:pt x="376" y="366"/>
                </a:lnTo>
                <a:lnTo>
                  <a:pt x="364" y="384"/>
                </a:lnTo>
                <a:lnTo>
                  <a:pt x="360" y="392"/>
                </a:lnTo>
                <a:lnTo>
                  <a:pt x="359" y="397"/>
                </a:lnTo>
                <a:lnTo>
                  <a:pt x="359" y="397"/>
                </a:lnTo>
                <a:lnTo>
                  <a:pt x="360" y="405"/>
                </a:lnTo>
                <a:lnTo>
                  <a:pt x="362" y="408"/>
                </a:lnTo>
                <a:lnTo>
                  <a:pt x="365" y="410"/>
                </a:lnTo>
                <a:lnTo>
                  <a:pt x="365" y="415"/>
                </a:lnTo>
                <a:lnTo>
                  <a:pt x="365" y="415"/>
                </a:lnTo>
                <a:lnTo>
                  <a:pt x="364" y="428"/>
                </a:lnTo>
                <a:lnTo>
                  <a:pt x="361" y="446"/>
                </a:lnTo>
                <a:lnTo>
                  <a:pt x="359" y="461"/>
                </a:lnTo>
                <a:lnTo>
                  <a:pt x="360" y="466"/>
                </a:lnTo>
                <a:lnTo>
                  <a:pt x="361" y="467"/>
                </a:lnTo>
                <a:lnTo>
                  <a:pt x="362" y="467"/>
                </a:lnTo>
                <a:lnTo>
                  <a:pt x="362" y="467"/>
                </a:lnTo>
                <a:lnTo>
                  <a:pt x="368" y="465"/>
                </a:lnTo>
                <a:lnTo>
                  <a:pt x="371" y="463"/>
                </a:lnTo>
                <a:lnTo>
                  <a:pt x="373" y="460"/>
                </a:lnTo>
                <a:lnTo>
                  <a:pt x="376" y="455"/>
                </a:lnTo>
                <a:lnTo>
                  <a:pt x="378" y="450"/>
                </a:lnTo>
                <a:lnTo>
                  <a:pt x="380" y="442"/>
                </a:lnTo>
                <a:lnTo>
                  <a:pt x="381" y="434"/>
                </a:lnTo>
                <a:lnTo>
                  <a:pt x="381" y="434"/>
                </a:lnTo>
                <a:lnTo>
                  <a:pt x="390" y="388"/>
                </a:lnTo>
                <a:lnTo>
                  <a:pt x="394" y="367"/>
                </a:lnTo>
                <a:lnTo>
                  <a:pt x="397" y="360"/>
                </a:lnTo>
                <a:lnTo>
                  <a:pt x="399" y="356"/>
                </a:lnTo>
                <a:lnTo>
                  <a:pt x="399" y="356"/>
                </a:lnTo>
                <a:lnTo>
                  <a:pt x="417" y="326"/>
                </a:lnTo>
                <a:lnTo>
                  <a:pt x="452" y="267"/>
                </a:lnTo>
                <a:lnTo>
                  <a:pt x="501" y="186"/>
                </a:lnTo>
                <a:lnTo>
                  <a:pt x="516" y="196"/>
                </a:lnTo>
                <a:lnTo>
                  <a:pt x="520" y="220"/>
                </a:lnTo>
                <a:lnTo>
                  <a:pt x="520" y="220"/>
                </a:lnTo>
                <a:lnTo>
                  <a:pt x="509" y="237"/>
                </a:lnTo>
                <a:lnTo>
                  <a:pt x="499" y="254"/>
                </a:lnTo>
                <a:lnTo>
                  <a:pt x="494" y="265"/>
                </a:lnTo>
                <a:lnTo>
                  <a:pt x="489" y="276"/>
                </a:lnTo>
                <a:lnTo>
                  <a:pt x="489" y="276"/>
                </a:lnTo>
                <a:lnTo>
                  <a:pt x="481" y="293"/>
                </a:lnTo>
                <a:lnTo>
                  <a:pt x="475" y="308"/>
                </a:lnTo>
                <a:lnTo>
                  <a:pt x="471" y="321"/>
                </a:lnTo>
                <a:lnTo>
                  <a:pt x="470" y="328"/>
                </a:lnTo>
                <a:lnTo>
                  <a:pt x="470" y="336"/>
                </a:lnTo>
                <a:lnTo>
                  <a:pt x="470" y="336"/>
                </a:lnTo>
                <a:lnTo>
                  <a:pt x="471" y="363"/>
                </a:lnTo>
                <a:lnTo>
                  <a:pt x="469" y="389"/>
                </a:lnTo>
                <a:lnTo>
                  <a:pt x="469" y="389"/>
                </a:lnTo>
                <a:lnTo>
                  <a:pt x="467" y="414"/>
                </a:lnTo>
                <a:lnTo>
                  <a:pt x="462" y="448"/>
                </a:lnTo>
                <a:lnTo>
                  <a:pt x="460" y="465"/>
                </a:lnTo>
                <a:lnTo>
                  <a:pt x="457" y="480"/>
                </a:lnTo>
                <a:lnTo>
                  <a:pt x="454" y="492"/>
                </a:lnTo>
                <a:lnTo>
                  <a:pt x="450" y="499"/>
                </a:lnTo>
                <a:lnTo>
                  <a:pt x="450" y="499"/>
                </a:lnTo>
                <a:lnTo>
                  <a:pt x="432" y="518"/>
                </a:lnTo>
                <a:lnTo>
                  <a:pt x="425" y="528"/>
                </a:lnTo>
                <a:lnTo>
                  <a:pt x="423" y="532"/>
                </a:lnTo>
                <a:lnTo>
                  <a:pt x="422" y="536"/>
                </a:lnTo>
                <a:lnTo>
                  <a:pt x="422" y="536"/>
                </a:lnTo>
                <a:lnTo>
                  <a:pt x="423" y="539"/>
                </a:lnTo>
                <a:lnTo>
                  <a:pt x="423" y="542"/>
                </a:lnTo>
                <a:lnTo>
                  <a:pt x="426" y="547"/>
                </a:lnTo>
                <a:lnTo>
                  <a:pt x="429" y="554"/>
                </a:lnTo>
                <a:lnTo>
                  <a:pt x="429" y="557"/>
                </a:lnTo>
                <a:lnTo>
                  <a:pt x="429" y="563"/>
                </a:lnTo>
                <a:lnTo>
                  <a:pt x="429" y="563"/>
                </a:lnTo>
                <a:lnTo>
                  <a:pt x="423" y="638"/>
                </a:lnTo>
                <a:lnTo>
                  <a:pt x="423" y="638"/>
                </a:lnTo>
                <a:lnTo>
                  <a:pt x="396" y="661"/>
                </a:lnTo>
                <a:lnTo>
                  <a:pt x="377" y="680"/>
                </a:lnTo>
                <a:lnTo>
                  <a:pt x="370" y="687"/>
                </a:lnTo>
                <a:lnTo>
                  <a:pt x="366" y="693"/>
                </a:lnTo>
                <a:lnTo>
                  <a:pt x="366" y="693"/>
                </a:lnTo>
                <a:lnTo>
                  <a:pt x="366" y="697"/>
                </a:lnTo>
                <a:lnTo>
                  <a:pt x="366" y="701"/>
                </a:lnTo>
                <a:lnTo>
                  <a:pt x="368" y="711"/>
                </a:lnTo>
                <a:lnTo>
                  <a:pt x="372" y="722"/>
                </a:lnTo>
                <a:lnTo>
                  <a:pt x="372" y="722"/>
                </a:lnTo>
                <a:lnTo>
                  <a:pt x="372" y="724"/>
                </a:lnTo>
                <a:lnTo>
                  <a:pt x="370" y="727"/>
                </a:lnTo>
                <a:lnTo>
                  <a:pt x="367" y="732"/>
                </a:lnTo>
                <a:lnTo>
                  <a:pt x="367" y="732"/>
                </a:lnTo>
                <a:lnTo>
                  <a:pt x="361" y="738"/>
                </a:lnTo>
                <a:lnTo>
                  <a:pt x="354" y="745"/>
                </a:lnTo>
                <a:lnTo>
                  <a:pt x="351" y="750"/>
                </a:lnTo>
                <a:lnTo>
                  <a:pt x="348" y="755"/>
                </a:lnTo>
                <a:lnTo>
                  <a:pt x="347" y="759"/>
                </a:lnTo>
                <a:lnTo>
                  <a:pt x="347" y="765"/>
                </a:lnTo>
                <a:lnTo>
                  <a:pt x="347" y="765"/>
                </a:lnTo>
                <a:lnTo>
                  <a:pt x="351" y="775"/>
                </a:lnTo>
                <a:lnTo>
                  <a:pt x="353" y="778"/>
                </a:lnTo>
                <a:lnTo>
                  <a:pt x="354" y="782"/>
                </a:lnTo>
                <a:lnTo>
                  <a:pt x="354" y="782"/>
                </a:lnTo>
                <a:lnTo>
                  <a:pt x="347" y="795"/>
                </a:lnTo>
                <a:lnTo>
                  <a:pt x="332" y="822"/>
                </a:lnTo>
                <a:lnTo>
                  <a:pt x="315" y="852"/>
                </a:lnTo>
                <a:lnTo>
                  <a:pt x="303" y="873"/>
                </a:lnTo>
                <a:lnTo>
                  <a:pt x="303" y="873"/>
                </a:lnTo>
                <a:lnTo>
                  <a:pt x="300" y="880"/>
                </a:lnTo>
                <a:lnTo>
                  <a:pt x="294" y="888"/>
                </a:lnTo>
                <a:lnTo>
                  <a:pt x="282" y="906"/>
                </a:lnTo>
                <a:lnTo>
                  <a:pt x="273" y="920"/>
                </a:lnTo>
                <a:lnTo>
                  <a:pt x="269" y="926"/>
                </a:lnTo>
                <a:lnTo>
                  <a:pt x="268" y="929"/>
                </a:lnTo>
                <a:lnTo>
                  <a:pt x="268" y="929"/>
                </a:lnTo>
                <a:lnTo>
                  <a:pt x="267" y="932"/>
                </a:lnTo>
                <a:lnTo>
                  <a:pt x="261" y="938"/>
                </a:lnTo>
                <a:lnTo>
                  <a:pt x="239" y="959"/>
                </a:lnTo>
                <a:lnTo>
                  <a:pt x="173" y="1021"/>
                </a:lnTo>
                <a:lnTo>
                  <a:pt x="136" y="1054"/>
                </a:lnTo>
                <a:lnTo>
                  <a:pt x="103" y="1085"/>
                </a:lnTo>
                <a:lnTo>
                  <a:pt x="75" y="1107"/>
                </a:lnTo>
                <a:lnTo>
                  <a:pt x="65" y="1114"/>
                </a:lnTo>
                <a:lnTo>
                  <a:pt x="58" y="1118"/>
                </a:lnTo>
                <a:lnTo>
                  <a:pt x="58" y="1118"/>
                </a:lnTo>
                <a:lnTo>
                  <a:pt x="22" y="1133"/>
                </a:lnTo>
                <a:lnTo>
                  <a:pt x="9" y="1139"/>
                </a:lnTo>
                <a:lnTo>
                  <a:pt x="4" y="1142"/>
                </a:lnTo>
                <a:lnTo>
                  <a:pt x="2" y="1144"/>
                </a:lnTo>
                <a:lnTo>
                  <a:pt x="2" y="1144"/>
                </a:lnTo>
                <a:lnTo>
                  <a:pt x="0" y="1146"/>
                </a:lnTo>
                <a:lnTo>
                  <a:pt x="0" y="1151"/>
                </a:lnTo>
                <a:lnTo>
                  <a:pt x="2" y="1162"/>
                </a:lnTo>
                <a:lnTo>
                  <a:pt x="3" y="1168"/>
                </a:lnTo>
                <a:lnTo>
                  <a:pt x="5" y="1172"/>
                </a:lnTo>
                <a:lnTo>
                  <a:pt x="9" y="1177"/>
                </a:lnTo>
                <a:lnTo>
                  <a:pt x="12" y="1179"/>
                </a:lnTo>
                <a:lnTo>
                  <a:pt x="12" y="1179"/>
                </a:lnTo>
                <a:lnTo>
                  <a:pt x="19" y="1184"/>
                </a:lnTo>
                <a:lnTo>
                  <a:pt x="25" y="1189"/>
                </a:lnTo>
                <a:lnTo>
                  <a:pt x="28" y="1192"/>
                </a:lnTo>
                <a:lnTo>
                  <a:pt x="29" y="1197"/>
                </a:lnTo>
                <a:lnTo>
                  <a:pt x="31" y="1202"/>
                </a:lnTo>
                <a:lnTo>
                  <a:pt x="31" y="1208"/>
                </a:lnTo>
                <a:lnTo>
                  <a:pt x="31" y="1208"/>
                </a:lnTo>
                <a:lnTo>
                  <a:pt x="32" y="1212"/>
                </a:lnTo>
                <a:lnTo>
                  <a:pt x="34" y="1217"/>
                </a:lnTo>
                <a:lnTo>
                  <a:pt x="39" y="1229"/>
                </a:lnTo>
                <a:lnTo>
                  <a:pt x="49" y="1243"/>
                </a:lnTo>
                <a:lnTo>
                  <a:pt x="60" y="1259"/>
                </a:lnTo>
                <a:lnTo>
                  <a:pt x="73" y="1273"/>
                </a:lnTo>
                <a:lnTo>
                  <a:pt x="84" y="1285"/>
                </a:lnTo>
                <a:lnTo>
                  <a:pt x="96" y="1294"/>
                </a:lnTo>
                <a:lnTo>
                  <a:pt x="102" y="1296"/>
                </a:lnTo>
                <a:lnTo>
                  <a:pt x="107" y="1299"/>
                </a:lnTo>
                <a:lnTo>
                  <a:pt x="107" y="1299"/>
                </a:lnTo>
                <a:lnTo>
                  <a:pt x="118" y="1300"/>
                </a:lnTo>
                <a:lnTo>
                  <a:pt x="129" y="1301"/>
                </a:lnTo>
                <a:lnTo>
                  <a:pt x="153" y="1301"/>
                </a:lnTo>
                <a:lnTo>
                  <a:pt x="164" y="1300"/>
                </a:lnTo>
                <a:lnTo>
                  <a:pt x="173" y="1299"/>
                </a:lnTo>
                <a:lnTo>
                  <a:pt x="179" y="1296"/>
                </a:lnTo>
                <a:lnTo>
                  <a:pt x="180" y="1295"/>
                </a:lnTo>
                <a:lnTo>
                  <a:pt x="181" y="1294"/>
                </a:lnTo>
                <a:lnTo>
                  <a:pt x="181" y="1294"/>
                </a:lnTo>
                <a:lnTo>
                  <a:pt x="181" y="1292"/>
                </a:lnTo>
                <a:lnTo>
                  <a:pt x="180" y="1289"/>
                </a:lnTo>
                <a:lnTo>
                  <a:pt x="174" y="1283"/>
                </a:lnTo>
                <a:lnTo>
                  <a:pt x="166" y="1279"/>
                </a:lnTo>
                <a:lnTo>
                  <a:pt x="159" y="1276"/>
                </a:lnTo>
                <a:lnTo>
                  <a:pt x="159" y="1276"/>
                </a:lnTo>
                <a:lnTo>
                  <a:pt x="151" y="1273"/>
                </a:lnTo>
                <a:lnTo>
                  <a:pt x="140" y="1267"/>
                </a:lnTo>
                <a:lnTo>
                  <a:pt x="131" y="1260"/>
                </a:lnTo>
                <a:lnTo>
                  <a:pt x="128" y="1256"/>
                </a:lnTo>
                <a:lnTo>
                  <a:pt x="127" y="1254"/>
                </a:lnTo>
                <a:lnTo>
                  <a:pt x="127" y="1254"/>
                </a:lnTo>
                <a:lnTo>
                  <a:pt x="126" y="1246"/>
                </a:lnTo>
                <a:lnTo>
                  <a:pt x="127" y="1236"/>
                </a:lnTo>
                <a:lnTo>
                  <a:pt x="128" y="1233"/>
                </a:lnTo>
                <a:lnTo>
                  <a:pt x="131" y="1229"/>
                </a:lnTo>
                <a:lnTo>
                  <a:pt x="134" y="1228"/>
                </a:lnTo>
                <a:lnTo>
                  <a:pt x="139" y="1229"/>
                </a:lnTo>
                <a:lnTo>
                  <a:pt x="139" y="1229"/>
                </a:lnTo>
                <a:lnTo>
                  <a:pt x="154" y="1235"/>
                </a:lnTo>
                <a:lnTo>
                  <a:pt x="179" y="1242"/>
                </a:lnTo>
                <a:lnTo>
                  <a:pt x="210" y="1249"/>
                </a:lnTo>
                <a:lnTo>
                  <a:pt x="228" y="1252"/>
                </a:lnTo>
                <a:lnTo>
                  <a:pt x="248" y="1254"/>
                </a:lnTo>
                <a:lnTo>
                  <a:pt x="248" y="1254"/>
                </a:lnTo>
                <a:lnTo>
                  <a:pt x="267" y="1255"/>
                </a:lnTo>
                <a:lnTo>
                  <a:pt x="286" y="1256"/>
                </a:lnTo>
                <a:lnTo>
                  <a:pt x="325" y="1254"/>
                </a:lnTo>
                <a:lnTo>
                  <a:pt x="365" y="1252"/>
                </a:lnTo>
                <a:lnTo>
                  <a:pt x="387" y="1250"/>
                </a:lnTo>
                <a:lnTo>
                  <a:pt x="410" y="1249"/>
                </a:lnTo>
                <a:lnTo>
                  <a:pt x="410" y="1249"/>
                </a:lnTo>
                <a:lnTo>
                  <a:pt x="436" y="1250"/>
                </a:lnTo>
                <a:lnTo>
                  <a:pt x="462" y="1253"/>
                </a:lnTo>
                <a:lnTo>
                  <a:pt x="488" y="1256"/>
                </a:lnTo>
                <a:lnTo>
                  <a:pt x="515" y="1261"/>
                </a:lnTo>
                <a:lnTo>
                  <a:pt x="566" y="1270"/>
                </a:lnTo>
                <a:lnTo>
                  <a:pt x="610" y="1279"/>
                </a:lnTo>
                <a:lnTo>
                  <a:pt x="610" y="1279"/>
                </a:lnTo>
                <a:lnTo>
                  <a:pt x="644" y="1285"/>
                </a:lnTo>
                <a:lnTo>
                  <a:pt x="657" y="1287"/>
                </a:lnTo>
                <a:lnTo>
                  <a:pt x="670" y="1288"/>
                </a:lnTo>
                <a:lnTo>
                  <a:pt x="682" y="1287"/>
                </a:lnTo>
                <a:lnTo>
                  <a:pt x="695" y="1286"/>
                </a:lnTo>
                <a:lnTo>
                  <a:pt x="707" y="1282"/>
                </a:lnTo>
                <a:lnTo>
                  <a:pt x="721" y="1276"/>
                </a:lnTo>
                <a:lnTo>
                  <a:pt x="721" y="1276"/>
                </a:lnTo>
                <a:lnTo>
                  <a:pt x="748" y="1260"/>
                </a:lnTo>
                <a:lnTo>
                  <a:pt x="774" y="1244"/>
                </a:lnTo>
                <a:lnTo>
                  <a:pt x="793" y="1233"/>
                </a:lnTo>
                <a:lnTo>
                  <a:pt x="799" y="1229"/>
                </a:lnTo>
                <a:lnTo>
                  <a:pt x="803" y="1228"/>
                </a:lnTo>
                <a:lnTo>
                  <a:pt x="803" y="1228"/>
                </a:lnTo>
                <a:lnTo>
                  <a:pt x="807" y="1227"/>
                </a:lnTo>
                <a:lnTo>
                  <a:pt x="816" y="1223"/>
                </a:lnTo>
                <a:lnTo>
                  <a:pt x="835" y="1214"/>
                </a:lnTo>
                <a:lnTo>
                  <a:pt x="844" y="1209"/>
                </a:lnTo>
                <a:lnTo>
                  <a:pt x="852" y="1205"/>
                </a:lnTo>
                <a:lnTo>
                  <a:pt x="856" y="1205"/>
                </a:lnTo>
                <a:lnTo>
                  <a:pt x="858" y="1205"/>
                </a:lnTo>
                <a:lnTo>
                  <a:pt x="860" y="1207"/>
                </a:lnTo>
                <a:lnTo>
                  <a:pt x="861" y="1209"/>
                </a:lnTo>
                <a:lnTo>
                  <a:pt x="861" y="1209"/>
                </a:lnTo>
                <a:lnTo>
                  <a:pt x="861" y="1216"/>
                </a:lnTo>
                <a:lnTo>
                  <a:pt x="863" y="1224"/>
                </a:lnTo>
                <a:lnTo>
                  <a:pt x="867" y="1233"/>
                </a:lnTo>
                <a:lnTo>
                  <a:pt x="871" y="1242"/>
                </a:lnTo>
                <a:lnTo>
                  <a:pt x="877" y="1249"/>
                </a:lnTo>
                <a:lnTo>
                  <a:pt x="882" y="1256"/>
                </a:lnTo>
                <a:lnTo>
                  <a:pt x="888" y="1261"/>
                </a:lnTo>
                <a:lnTo>
                  <a:pt x="891" y="1262"/>
                </a:lnTo>
                <a:lnTo>
                  <a:pt x="891" y="1262"/>
                </a:lnTo>
                <a:lnTo>
                  <a:pt x="919" y="1260"/>
                </a:lnTo>
                <a:lnTo>
                  <a:pt x="949" y="1256"/>
                </a:lnTo>
                <a:lnTo>
                  <a:pt x="949" y="1256"/>
                </a:lnTo>
                <a:lnTo>
                  <a:pt x="964" y="1255"/>
                </a:lnTo>
                <a:lnTo>
                  <a:pt x="981" y="1253"/>
                </a:lnTo>
                <a:lnTo>
                  <a:pt x="1002" y="1249"/>
                </a:lnTo>
                <a:lnTo>
                  <a:pt x="1012" y="1246"/>
                </a:lnTo>
                <a:lnTo>
                  <a:pt x="1023" y="1242"/>
                </a:lnTo>
                <a:lnTo>
                  <a:pt x="1023" y="1242"/>
                </a:lnTo>
                <a:lnTo>
                  <a:pt x="1041" y="1234"/>
                </a:lnTo>
                <a:lnTo>
                  <a:pt x="1051" y="1228"/>
                </a:lnTo>
                <a:lnTo>
                  <a:pt x="1064" y="1220"/>
                </a:lnTo>
                <a:lnTo>
                  <a:pt x="1064" y="1220"/>
                </a:lnTo>
                <a:lnTo>
                  <a:pt x="1068" y="1217"/>
                </a:lnTo>
                <a:lnTo>
                  <a:pt x="1071" y="1214"/>
                </a:lnTo>
                <a:lnTo>
                  <a:pt x="1074" y="1209"/>
                </a:lnTo>
                <a:lnTo>
                  <a:pt x="1076" y="1204"/>
                </a:lnTo>
                <a:lnTo>
                  <a:pt x="1077" y="1199"/>
                </a:lnTo>
                <a:lnTo>
                  <a:pt x="1076" y="1196"/>
                </a:lnTo>
                <a:lnTo>
                  <a:pt x="1075" y="1192"/>
                </a:lnTo>
                <a:lnTo>
                  <a:pt x="1073" y="1191"/>
                </a:lnTo>
                <a:lnTo>
                  <a:pt x="1073" y="1191"/>
                </a:lnTo>
                <a:lnTo>
                  <a:pt x="1065" y="1190"/>
                </a:lnTo>
                <a:lnTo>
                  <a:pt x="1058" y="1190"/>
                </a:lnTo>
                <a:lnTo>
                  <a:pt x="1043" y="1189"/>
                </a:lnTo>
                <a:lnTo>
                  <a:pt x="1015" y="1181"/>
                </a:lnTo>
                <a:lnTo>
                  <a:pt x="1015" y="1181"/>
                </a:lnTo>
                <a:lnTo>
                  <a:pt x="984" y="1172"/>
                </a:lnTo>
                <a:lnTo>
                  <a:pt x="965" y="1169"/>
                </a:lnTo>
                <a:lnTo>
                  <a:pt x="955" y="1166"/>
                </a:lnTo>
                <a:lnTo>
                  <a:pt x="953" y="1165"/>
                </a:lnTo>
                <a:lnTo>
                  <a:pt x="953" y="1164"/>
                </a:lnTo>
                <a:lnTo>
                  <a:pt x="953" y="1164"/>
                </a:lnTo>
                <a:lnTo>
                  <a:pt x="953" y="1111"/>
                </a:lnTo>
                <a:lnTo>
                  <a:pt x="954" y="1065"/>
                </a:lnTo>
                <a:lnTo>
                  <a:pt x="953" y="1021"/>
                </a:lnTo>
                <a:lnTo>
                  <a:pt x="953" y="1021"/>
                </a:lnTo>
                <a:lnTo>
                  <a:pt x="954" y="1003"/>
                </a:lnTo>
                <a:lnTo>
                  <a:pt x="954" y="987"/>
                </a:lnTo>
                <a:lnTo>
                  <a:pt x="955" y="971"/>
                </a:lnTo>
                <a:lnTo>
                  <a:pt x="955" y="955"/>
                </a:lnTo>
                <a:lnTo>
                  <a:pt x="954" y="939"/>
                </a:lnTo>
                <a:lnTo>
                  <a:pt x="952" y="923"/>
                </a:lnTo>
                <a:lnTo>
                  <a:pt x="946" y="904"/>
                </a:lnTo>
                <a:lnTo>
                  <a:pt x="938" y="884"/>
                </a:lnTo>
                <a:lnTo>
                  <a:pt x="938" y="884"/>
                </a:lnTo>
                <a:lnTo>
                  <a:pt x="932" y="873"/>
                </a:lnTo>
                <a:lnTo>
                  <a:pt x="925" y="864"/>
                </a:lnTo>
                <a:lnTo>
                  <a:pt x="916" y="853"/>
                </a:lnTo>
                <a:lnTo>
                  <a:pt x="908" y="843"/>
                </a:lnTo>
                <a:lnTo>
                  <a:pt x="888" y="826"/>
                </a:lnTo>
                <a:lnTo>
                  <a:pt x="869" y="809"/>
                </a:lnTo>
                <a:lnTo>
                  <a:pt x="850" y="796"/>
                </a:lnTo>
                <a:lnTo>
                  <a:pt x="835" y="785"/>
                </a:lnTo>
                <a:lnTo>
                  <a:pt x="820" y="777"/>
                </a:lnTo>
                <a:lnTo>
                  <a:pt x="820" y="777"/>
                </a:lnTo>
                <a:lnTo>
                  <a:pt x="751" y="746"/>
                </a:lnTo>
                <a:lnTo>
                  <a:pt x="751" y="746"/>
                </a:lnTo>
                <a:lnTo>
                  <a:pt x="733" y="735"/>
                </a:lnTo>
                <a:lnTo>
                  <a:pt x="720" y="727"/>
                </a:lnTo>
                <a:lnTo>
                  <a:pt x="713" y="724"/>
                </a:lnTo>
                <a:lnTo>
                  <a:pt x="707" y="723"/>
                </a:lnTo>
                <a:lnTo>
                  <a:pt x="707" y="723"/>
                </a:lnTo>
                <a:lnTo>
                  <a:pt x="696" y="722"/>
                </a:lnTo>
                <a:lnTo>
                  <a:pt x="689" y="718"/>
                </a:lnTo>
                <a:lnTo>
                  <a:pt x="682" y="713"/>
                </a:lnTo>
                <a:lnTo>
                  <a:pt x="682" y="713"/>
                </a:lnTo>
                <a:lnTo>
                  <a:pt x="683" y="712"/>
                </a:lnTo>
                <a:lnTo>
                  <a:pt x="688" y="707"/>
                </a:lnTo>
                <a:lnTo>
                  <a:pt x="689" y="705"/>
                </a:lnTo>
                <a:lnTo>
                  <a:pt x="690" y="703"/>
                </a:lnTo>
                <a:lnTo>
                  <a:pt x="689" y="700"/>
                </a:lnTo>
                <a:lnTo>
                  <a:pt x="688" y="699"/>
                </a:lnTo>
                <a:lnTo>
                  <a:pt x="688" y="699"/>
                </a:lnTo>
                <a:lnTo>
                  <a:pt x="686" y="697"/>
                </a:lnTo>
                <a:lnTo>
                  <a:pt x="686" y="696"/>
                </a:lnTo>
                <a:lnTo>
                  <a:pt x="689" y="692"/>
                </a:lnTo>
                <a:lnTo>
                  <a:pt x="695" y="688"/>
                </a:lnTo>
                <a:lnTo>
                  <a:pt x="697" y="686"/>
                </a:lnTo>
                <a:lnTo>
                  <a:pt x="699" y="684"/>
                </a:lnTo>
                <a:lnTo>
                  <a:pt x="699" y="684"/>
                </a:lnTo>
                <a:lnTo>
                  <a:pt x="697" y="679"/>
                </a:lnTo>
                <a:lnTo>
                  <a:pt x="696" y="673"/>
                </a:lnTo>
                <a:lnTo>
                  <a:pt x="693" y="668"/>
                </a:lnTo>
                <a:lnTo>
                  <a:pt x="693" y="668"/>
                </a:lnTo>
                <a:lnTo>
                  <a:pt x="691" y="670"/>
                </a:lnTo>
                <a:lnTo>
                  <a:pt x="687" y="670"/>
                </a:lnTo>
                <a:lnTo>
                  <a:pt x="684" y="670"/>
                </a:lnTo>
                <a:lnTo>
                  <a:pt x="684" y="667"/>
                </a:lnTo>
                <a:lnTo>
                  <a:pt x="684" y="664"/>
                </a:lnTo>
                <a:lnTo>
                  <a:pt x="688" y="659"/>
                </a:lnTo>
                <a:lnTo>
                  <a:pt x="688" y="659"/>
                </a:lnTo>
                <a:lnTo>
                  <a:pt x="709" y="619"/>
                </a:lnTo>
                <a:lnTo>
                  <a:pt x="723" y="591"/>
                </a:lnTo>
                <a:lnTo>
                  <a:pt x="723" y="591"/>
                </a:lnTo>
                <a:lnTo>
                  <a:pt x="733" y="601"/>
                </a:lnTo>
                <a:lnTo>
                  <a:pt x="741" y="610"/>
                </a:lnTo>
                <a:lnTo>
                  <a:pt x="744" y="616"/>
                </a:lnTo>
                <a:lnTo>
                  <a:pt x="746" y="621"/>
                </a:lnTo>
                <a:lnTo>
                  <a:pt x="746" y="621"/>
                </a:lnTo>
                <a:lnTo>
                  <a:pt x="749" y="627"/>
                </a:lnTo>
                <a:lnTo>
                  <a:pt x="753" y="633"/>
                </a:lnTo>
                <a:lnTo>
                  <a:pt x="764" y="646"/>
                </a:lnTo>
                <a:lnTo>
                  <a:pt x="774" y="658"/>
                </a:lnTo>
                <a:lnTo>
                  <a:pt x="784" y="668"/>
                </a:lnTo>
                <a:lnTo>
                  <a:pt x="784" y="668"/>
                </a:lnTo>
                <a:lnTo>
                  <a:pt x="789" y="677"/>
                </a:lnTo>
                <a:lnTo>
                  <a:pt x="793" y="686"/>
                </a:lnTo>
                <a:lnTo>
                  <a:pt x="797" y="694"/>
                </a:lnTo>
                <a:lnTo>
                  <a:pt x="803" y="703"/>
                </a:lnTo>
                <a:lnTo>
                  <a:pt x="803" y="703"/>
                </a:lnTo>
                <a:lnTo>
                  <a:pt x="812" y="713"/>
                </a:lnTo>
                <a:lnTo>
                  <a:pt x="816" y="716"/>
                </a:lnTo>
                <a:lnTo>
                  <a:pt x="824" y="717"/>
                </a:lnTo>
                <a:lnTo>
                  <a:pt x="824" y="717"/>
                </a:lnTo>
                <a:lnTo>
                  <a:pt x="830" y="718"/>
                </a:lnTo>
                <a:lnTo>
                  <a:pt x="837" y="718"/>
                </a:lnTo>
                <a:lnTo>
                  <a:pt x="852" y="714"/>
                </a:lnTo>
                <a:lnTo>
                  <a:pt x="865" y="711"/>
                </a:lnTo>
                <a:lnTo>
                  <a:pt x="873" y="707"/>
                </a:lnTo>
                <a:lnTo>
                  <a:pt x="873" y="707"/>
                </a:lnTo>
                <a:lnTo>
                  <a:pt x="883" y="698"/>
                </a:lnTo>
                <a:lnTo>
                  <a:pt x="889" y="692"/>
                </a:lnTo>
                <a:lnTo>
                  <a:pt x="893" y="688"/>
                </a:lnTo>
                <a:lnTo>
                  <a:pt x="893" y="688"/>
                </a:lnTo>
                <a:lnTo>
                  <a:pt x="893" y="686"/>
                </a:lnTo>
                <a:lnTo>
                  <a:pt x="893" y="684"/>
                </a:lnTo>
                <a:lnTo>
                  <a:pt x="891" y="679"/>
                </a:lnTo>
                <a:lnTo>
                  <a:pt x="891" y="675"/>
                </a:lnTo>
                <a:lnTo>
                  <a:pt x="894" y="673"/>
                </a:lnTo>
                <a:lnTo>
                  <a:pt x="897" y="670"/>
                </a:lnTo>
                <a:lnTo>
                  <a:pt x="903" y="667"/>
                </a:lnTo>
                <a:lnTo>
                  <a:pt x="903" y="667"/>
                </a:lnTo>
                <a:lnTo>
                  <a:pt x="939" y="654"/>
                </a:lnTo>
                <a:lnTo>
                  <a:pt x="953" y="649"/>
                </a:lnTo>
                <a:lnTo>
                  <a:pt x="959" y="648"/>
                </a:lnTo>
                <a:lnTo>
                  <a:pt x="961" y="648"/>
                </a:lnTo>
                <a:lnTo>
                  <a:pt x="961" y="648"/>
                </a:lnTo>
                <a:lnTo>
                  <a:pt x="979" y="659"/>
                </a:lnTo>
                <a:lnTo>
                  <a:pt x="993" y="665"/>
                </a:lnTo>
                <a:lnTo>
                  <a:pt x="999" y="667"/>
                </a:lnTo>
                <a:lnTo>
                  <a:pt x="1005" y="668"/>
                </a:lnTo>
                <a:lnTo>
                  <a:pt x="1005" y="668"/>
                </a:lnTo>
                <a:lnTo>
                  <a:pt x="1013" y="670"/>
                </a:lnTo>
                <a:lnTo>
                  <a:pt x="1023" y="670"/>
                </a:lnTo>
                <a:lnTo>
                  <a:pt x="1031" y="668"/>
                </a:lnTo>
                <a:lnTo>
                  <a:pt x="1039" y="666"/>
                </a:lnTo>
                <a:lnTo>
                  <a:pt x="1039" y="666"/>
                </a:lnTo>
                <a:lnTo>
                  <a:pt x="1044" y="662"/>
                </a:lnTo>
                <a:lnTo>
                  <a:pt x="1049" y="659"/>
                </a:lnTo>
                <a:lnTo>
                  <a:pt x="1060" y="648"/>
                </a:lnTo>
                <a:lnTo>
                  <a:pt x="1067" y="640"/>
                </a:lnTo>
                <a:lnTo>
                  <a:pt x="1071" y="635"/>
                </a:lnTo>
                <a:lnTo>
                  <a:pt x="1071" y="635"/>
                </a:lnTo>
                <a:lnTo>
                  <a:pt x="1074" y="633"/>
                </a:lnTo>
                <a:lnTo>
                  <a:pt x="1077" y="627"/>
                </a:lnTo>
                <a:lnTo>
                  <a:pt x="1082" y="620"/>
                </a:lnTo>
                <a:lnTo>
                  <a:pt x="1107" y="612"/>
                </a:lnTo>
                <a:lnTo>
                  <a:pt x="1551" y="426"/>
                </a:lnTo>
                <a:lnTo>
                  <a:pt x="1551" y="426"/>
                </a:lnTo>
                <a:lnTo>
                  <a:pt x="1554" y="425"/>
                </a:lnTo>
                <a:lnTo>
                  <a:pt x="1564" y="423"/>
                </a:lnTo>
                <a:lnTo>
                  <a:pt x="1568" y="421"/>
                </a:lnTo>
                <a:lnTo>
                  <a:pt x="1573" y="419"/>
                </a:lnTo>
                <a:lnTo>
                  <a:pt x="1578" y="416"/>
                </a:lnTo>
                <a:lnTo>
                  <a:pt x="1580" y="412"/>
                </a:lnTo>
                <a:lnTo>
                  <a:pt x="1580" y="412"/>
                </a:lnTo>
                <a:lnTo>
                  <a:pt x="1581" y="407"/>
                </a:lnTo>
                <a:lnTo>
                  <a:pt x="1581" y="403"/>
                </a:lnTo>
                <a:lnTo>
                  <a:pt x="1580" y="400"/>
                </a:lnTo>
                <a:lnTo>
                  <a:pt x="1578" y="396"/>
                </a:lnTo>
                <a:lnTo>
                  <a:pt x="1574" y="395"/>
                </a:lnTo>
                <a:lnTo>
                  <a:pt x="1571" y="394"/>
                </a:lnTo>
                <a:lnTo>
                  <a:pt x="1566" y="394"/>
                </a:lnTo>
                <a:lnTo>
                  <a:pt x="1560" y="395"/>
                </a:lnTo>
                <a:lnTo>
                  <a:pt x="1560" y="395"/>
                </a:lnTo>
                <a:lnTo>
                  <a:pt x="1542" y="401"/>
                </a:lnTo>
                <a:lnTo>
                  <a:pt x="1536" y="403"/>
                </a:lnTo>
                <a:lnTo>
                  <a:pt x="1534" y="405"/>
                </a:lnTo>
                <a:lnTo>
                  <a:pt x="1534" y="405"/>
                </a:lnTo>
                <a:lnTo>
                  <a:pt x="1462" y="433"/>
                </a:lnTo>
                <a:lnTo>
                  <a:pt x="1307" y="493"/>
                </a:lnTo>
                <a:lnTo>
                  <a:pt x="1081" y="580"/>
                </a:lnTo>
                <a:lnTo>
                  <a:pt x="1081" y="580"/>
                </a:lnTo>
                <a:lnTo>
                  <a:pt x="1075" y="577"/>
                </a:lnTo>
                <a:lnTo>
                  <a:pt x="1067" y="574"/>
                </a:lnTo>
                <a:lnTo>
                  <a:pt x="1067" y="574"/>
                </a:lnTo>
                <a:lnTo>
                  <a:pt x="1063" y="573"/>
                </a:lnTo>
                <a:lnTo>
                  <a:pt x="1058" y="571"/>
                </a:lnTo>
                <a:lnTo>
                  <a:pt x="1050" y="569"/>
                </a:lnTo>
                <a:lnTo>
                  <a:pt x="1050" y="569"/>
                </a:lnTo>
                <a:lnTo>
                  <a:pt x="1033" y="565"/>
                </a:lnTo>
                <a:lnTo>
                  <a:pt x="1010" y="562"/>
                </a:lnTo>
                <a:lnTo>
                  <a:pt x="981" y="557"/>
                </a:lnTo>
                <a:lnTo>
                  <a:pt x="881" y="526"/>
                </a:lnTo>
                <a:lnTo>
                  <a:pt x="858" y="513"/>
                </a:lnTo>
                <a:lnTo>
                  <a:pt x="854" y="507"/>
                </a:lnTo>
                <a:lnTo>
                  <a:pt x="786" y="474"/>
                </a:lnTo>
                <a:lnTo>
                  <a:pt x="786" y="474"/>
                </a:lnTo>
                <a:lnTo>
                  <a:pt x="772" y="454"/>
                </a:lnTo>
                <a:lnTo>
                  <a:pt x="762" y="440"/>
                </a:lnTo>
                <a:lnTo>
                  <a:pt x="757" y="432"/>
                </a:lnTo>
                <a:lnTo>
                  <a:pt x="757" y="432"/>
                </a:lnTo>
                <a:lnTo>
                  <a:pt x="749" y="425"/>
                </a:lnTo>
                <a:lnTo>
                  <a:pt x="739" y="408"/>
                </a:lnTo>
                <a:lnTo>
                  <a:pt x="728" y="393"/>
                </a:lnTo>
                <a:lnTo>
                  <a:pt x="723" y="386"/>
                </a:lnTo>
                <a:lnTo>
                  <a:pt x="723" y="386"/>
                </a:lnTo>
                <a:lnTo>
                  <a:pt x="728" y="326"/>
                </a:lnTo>
                <a:lnTo>
                  <a:pt x="728" y="326"/>
                </a:lnTo>
                <a:lnTo>
                  <a:pt x="745" y="331"/>
                </a:lnTo>
                <a:lnTo>
                  <a:pt x="760" y="334"/>
                </a:lnTo>
                <a:lnTo>
                  <a:pt x="774" y="335"/>
                </a:lnTo>
                <a:lnTo>
                  <a:pt x="774" y="335"/>
                </a:lnTo>
                <a:lnTo>
                  <a:pt x="796" y="335"/>
                </a:lnTo>
                <a:lnTo>
                  <a:pt x="803" y="334"/>
                </a:lnTo>
                <a:lnTo>
                  <a:pt x="806" y="332"/>
                </a:lnTo>
                <a:lnTo>
                  <a:pt x="806" y="332"/>
                </a:lnTo>
                <a:lnTo>
                  <a:pt x="805" y="331"/>
                </a:lnTo>
                <a:lnTo>
                  <a:pt x="802" y="328"/>
                </a:lnTo>
                <a:lnTo>
                  <a:pt x="790" y="319"/>
                </a:lnTo>
                <a:lnTo>
                  <a:pt x="766" y="304"/>
                </a:lnTo>
                <a:lnTo>
                  <a:pt x="766" y="304"/>
                </a:lnTo>
                <a:lnTo>
                  <a:pt x="758" y="298"/>
                </a:lnTo>
                <a:lnTo>
                  <a:pt x="749" y="290"/>
                </a:lnTo>
                <a:lnTo>
                  <a:pt x="741" y="282"/>
                </a:lnTo>
                <a:lnTo>
                  <a:pt x="734" y="215"/>
                </a:lnTo>
                <a:lnTo>
                  <a:pt x="734" y="215"/>
                </a:lnTo>
                <a:lnTo>
                  <a:pt x="736" y="214"/>
                </a:lnTo>
                <a:lnTo>
                  <a:pt x="744" y="207"/>
                </a:lnTo>
                <a:lnTo>
                  <a:pt x="747" y="201"/>
                </a:lnTo>
                <a:lnTo>
                  <a:pt x="752" y="194"/>
                </a:lnTo>
                <a:lnTo>
                  <a:pt x="757" y="185"/>
                </a:lnTo>
                <a:lnTo>
                  <a:pt x="760" y="174"/>
                </a:lnTo>
                <a:lnTo>
                  <a:pt x="760" y="174"/>
                </a:lnTo>
                <a:lnTo>
                  <a:pt x="761" y="167"/>
                </a:lnTo>
                <a:lnTo>
                  <a:pt x="762" y="160"/>
                </a:lnTo>
                <a:lnTo>
                  <a:pt x="761" y="142"/>
                </a:lnTo>
                <a:lnTo>
                  <a:pt x="758" y="122"/>
                </a:lnTo>
                <a:lnTo>
                  <a:pt x="753" y="102"/>
                </a:lnTo>
                <a:lnTo>
                  <a:pt x="747" y="82"/>
                </a:lnTo>
                <a:lnTo>
                  <a:pt x="741" y="64"/>
                </a:lnTo>
                <a:lnTo>
                  <a:pt x="735" y="50"/>
                </a:lnTo>
                <a:lnTo>
                  <a:pt x="729" y="39"/>
                </a:lnTo>
                <a:lnTo>
                  <a:pt x="729" y="39"/>
                </a:lnTo>
                <a:lnTo>
                  <a:pt x="723" y="32"/>
                </a:lnTo>
                <a:lnTo>
                  <a:pt x="715" y="25"/>
                </a:lnTo>
                <a:lnTo>
                  <a:pt x="706" y="19"/>
                </a:lnTo>
                <a:lnTo>
                  <a:pt x="696" y="14"/>
                </a:lnTo>
                <a:lnTo>
                  <a:pt x="677" y="7"/>
                </a:lnTo>
                <a:lnTo>
                  <a:pt x="669" y="4"/>
                </a:lnTo>
                <a:lnTo>
                  <a:pt x="669" y="4"/>
                </a:lnTo>
                <a:lnTo>
                  <a:pt x="615" y="0"/>
                </a:lnTo>
                <a:lnTo>
                  <a:pt x="615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5FB191DC-660C-4225-8F06-C4737AB9220B}"/>
              </a:ext>
            </a:extLst>
          </p:cNvPr>
          <p:cNvSpPr>
            <a:spLocks/>
          </p:cNvSpPr>
          <p:nvPr/>
        </p:nvSpPr>
        <p:spPr bwMode="auto">
          <a:xfrm flipH="1">
            <a:off x="2321127" y="879375"/>
            <a:ext cx="1613663" cy="1492639"/>
          </a:xfrm>
          <a:custGeom>
            <a:avLst/>
            <a:gdLst>
              <a:gd name="T0" fmla="*/ 48 w 1320"/>
              <a:gd name="T1" fmla="*/ 384 h 1221"/>
              <a:gd name="T2" fmla="*/ 18 w 1320"/>
              <a:gd name="T3" fmla="*/ 368 h 1221"/>
              <a:gd name="T4" fmla="*/ 1 w 1320"/>
              <a:gd name="T5" fmla="*/ 374 h 1221"/>
              <a:gd name="T6" fmla="*/ 10 w 1320"/>
              <a:gd name="T7" fmla="*/ 395 h 1221"/>
              <a:gd name="T8" fmla="*/ 274 w 1320"/>
              <a:gd name="T9" fmla="*/ 464 h 1221"/>
              <a:gd name="T10" fmla="*/ 534 w 1320"/>
              <a:gd name="T11" fmla="*/ 530 h 1221"/>
              <a:gd name="T12" fmla="*/ 599 w 1320"/>
              <a:gd name="T13" fmla="*/ 546 h 1221"/>
              <a:gd name="T14" fmla="*/ 632 w 1320"/>
              <a:gd name="T15" fmla="*/ 568 h 1221"/>
              <a:gd name="T16" fmla="*/ 676 w 1320"/>
              <a:gd name="T17" fmla="*/ 585 h 1221"/>
              <a:gd name="T18" fmla="*/ 707 w 1320"/>
              <a:gd name="T19" fmla="*/ 571 h 1221"/>
              <a:gd name="T20" fmla="*/ 807 w 1320"/>
              <a:gd name="T21" fmla="*/ 540 h 1221"/>
              <a:gd name="T22" fmla="*/ 826 w 1320"/>
              <a:gd name="T23" fmla="*/ 549 h 1221"/>
              <a:gd name="T24" fmla="*/ 831 w 1320"/>
              <a:gd name="T25" fmla="*/ 630 h 1221"/>
              <a:gd name="T26" fmla="*/ 833 w 1320"/>
              <a:gd name="T27" fmla="*/ 737 h 1221"/>
              <a:gd name="T28" fmla="*/ 776 w 1320"/>
              <a:gd name="T29" fmla="*/ 933 h 1221"/>
              <a:gd name="T30" fmla="*/ 728 w 1320"/>
              <a:gd name="T31" fmla="*/ 1187 h 1221"/>
              <a:gd name="T32" fmla="*/ 706 w 1320"/>
              <a:gd name="T33" fmla="*/ 1205 h 1221"/>
              <a:gd name="T34" fmla="*/ 719 w 1320"/>
              <a:gd name="T35" fmla="*/ 1209 h 1221"/>
              <a:gd name="T36" fmla="*/ 743 w 1320"/>
              <a:gd name="T37" fmla="*/ 1219 h 1221"/>
              <a:gd name="T38" fmla="*/ 787 w 1320"/>
              <a:gd name="T39" fmla="*/ 1218 h 1221"/>
              <a:gd name="T40" fmla="*/ 844 w 1320"/>
              <a:gd name="T41" fmla="*/ 1212 h 1221"/>
              <a:gd name="T42" fmla="*/ 1207 w 1320"/>
              <a:gd name="T43" fmla="*/ 1185 h 1221"/>
              <a:gd name="T44" fmla="*/ 1175 w 1320"/>
              <a:gd name="T45" fmla="*/ 1210 h 1221"/>
              <a:gd name="T46" fmla="*/ 1197 w 1320"/>
              <a:gd name="T47" fmla="*/ 1218 h 1221"/>
              <a:gd name="T48" fmla="*/ 1248 w 1320"/>
              <a:gd name="T49" fmla="*/ 1209 h 1221"/>
              <a:gd name="T50" fmla="*/ 1291 w 1320"/>
              <a:gd name="T51" fmla="*/ 1174 h 1221"/>
              <a:gd name="T52" fmla="*/ 1292 w 1320"/>
              <a:gd name="T53" fmla="*/ 1154 h 1221"/>
              <a:gd name="T54" fmla="*/ 1320 w 1320"/>
              <a:gd name="T55" fmla="*/ 1132 h 1221"/>
              <a:gd name="T56" fmla="*/ 1293 w 1320"/>
              <a:gd name="T57" fmla="*/ 1081 h 1221"/>
              <a:gd name="T58" fmla="*/ 1197 w 1320"/>
              <a:gd name="T59" fmla="*/ 946 h 1221"/>
              <a:gd name="T60" fmla="*/ 1129 w 1320"/>
              <a:gd name="T61" fmla="*/ 542 h 1221"/>
              <a:gd name="T62" fmla="*/ 1136 w 1320"/>
              <a:gd name="T63" fmla="*/ 343 h 1221"/>
              <a:gd name="T64" fmla="*/ 1107 w 1320"/>
              <a:gd name="T65" fmla="*/ 221 h 1221"/>
              <a:gd name="T66" fmla="*/ 1124 w 1320"/>
              <a:gd name="T67" fmla="*/ 196 h 1221"/>
              <a:gd name="T68" fmla="*/ 1154 w 1320"/>
              <a:gd name="T69" fmla="*/ 328 h 1221"/>
              <a:gd name="T70" fmla="*/ 1161 w 1320"/>
              <a:gd name="T71" fmla="*/ 322 h 1221"/>
              <a:gd name="T72" fmla="*/ 1163 w 1320"/>
              <a:gd name="T73" fmla="*/ 299 h 1221"/>
              <a:gd name="T74" fmla="*/ 1161 w 1320"/>
              <a:gd name="T75" fmla="*/ 274 h 1221"/>
              <a:gd name="T76" fmla="*/ 1119 w 1320"/>
              <a:gd name="T77" fmla="*/ 136 h 1221"/>
              <a:gd name="T78" fmla="*/ 1110 w 1320"/>
              <a:gd name="T79" fmla="*/ 65 h 1221"/>
              <a:gd name="T80" fmla="*/ 1099 w 1320"/>
              <a:gd name="T81" fmla="*/ 27 h 1221"/>
              <a:gd name="T82" fmla="*/ 1092 w 1320"/>
              <a:gd name="T83" fmla="*/ 14 h 1221"/>
              <a:gd name="T84" fmla="*/ 1006 w 1320"/>
              <a:gd name="T85" fmla="*/ 2 h 1221"/>
              <a:gd name="T86" fmla="*/ 954 w 1320"/>
              <a:gd name="T87" fmla="*/ 10 h 1221"/>
              <a:gd name="T88" fmla="*/ 906 w 1320"/>
              <a:gd name="T89" fmla="*/ 22 h 1221"/>
              <a:gd name="T90" fmla="*/ 886 w 1320"/>
              <a:gd name="T91" fmla="*/ 81 h 1221"/>
              <a:gd name="T92" fmla="*/ 903 w 1320"/>
              <a:gd name="T93" fmla="*/ 177 h 1221"/>
              <a:gd name="T94" fmla="*/ 923 w 1320"/>
              <a:gd name="T95" fmla="*/ 202 h 1221"/>
              <a:gd name="T96" fmla="*/ 930 w 1320"/>
              <a:gd name="T97" fmla="*/ 260 h 1221"/>
              <a:gd name="T98" fmla="*/ 911 w 1320"/>
              <a:gd name="T99" fmla="*/ 290 h 1221"/>
              <a:gd name="T100" fmla="*/ 900 w 1320"/>
              <a:gd name="T101" fmla="*/ 313 h 1221"/>
              <a:gd name="T102" fmla="*/ 864 w 1320"/>
              <a:gd name="T103" fmla="*/ 348 h 1221"/>
              <a:gd name="T104" fmla="*/ 846 w 1320"/>
              <a:gd name="T105" fmla="*/ 385 h 1221"/>
              <a:gd name="T106" fmla="*/ 813 w 1320"/>
              <a:gd name="T107" fmla="*/ 416 h 1221"/>
              <a:gd name="T108" fmla="*/ 776 w 1320"/>
              <a:gd name="T109" fmla="*/ 441 h 1221"/>
              <a:gd name="T110" fmla="*/ 756 w 1320"/>
              <a:gd name="T111" fmla="*/ 467 h 1221"/>
              <a:gd name="T112" fmla="*/ 721 w 1320"/>
              <a:gd name="T113" fmla="*/ 454 h 1221"/>
              <a:gd name="T114" fmla="*/ 681 w 1320"/>
              <a:gd name="T115" fmla="*/ 466 h 1221"/>
              <a:gd name="T116" fmla="*/ 655 w 1320"/>
              <a:gd name="T117" fmla="*/ 482 h 1221"/>
              <a:gd name="T118" fmla="*/ 638 w 1320"/>
              <a:gd name="T119" fmla="*/ 493 h 1221"/>
              <a:gd name="T120" fmla="*/ 612 w 1320"/>
              <a:gd name="T121" fmla="*/ 513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0" h="1221">
                <a:moveTo>
                  <a:pt x="612" y="513"/>
                </a:moveTo>
                <a:lnTo>
                  <a:pt x="612" y="513"/>
                </a:lnTo>
                <a:lnTo>
                  <a:pt x="434" y="477"/>
                </a:lnTo>
                <a:lnTo>
                  <a:pt x="423" y="477"/>
                </a:lnTo>
                <a:lnTo>
                  <a:pt x="48" y="384"/>
                </a:lnTo>
                <a:lnTo>
                  <a:pt x="48" y="384"/>
                </a:lnTo>
                <a:lnTo>
                  <a:pt x="48" y="382"/>
                </a:lnTo>
                <a:lnTo>
                  <a:pt x="48" y="380"/>
                </a:lnTo>
                <a:lnTo>
                  <a:pt x="48" y="378"/>
                </a:lnTo>
                <a:lnTo>
                  <a:pt x="48" y="378"/>
                </a:lnTo>
                <a:lnTo>
                  <a:pt x="31" y="371"/>
                </a:lnTo>
                <a:lnTo>
                  <a:pt x="18" y="368"/>
                </a:lnTo>
                <a:lnTo>
                  <a:pt x="12" y="368"/>
                </a:lnTo>
                <a:lnTo>
                  <a:pt x="8" y="368"/>
                </a:lnTo>
                <a:lnTo>
                  <a:pt x="8" y="368"/>
                </a:lnTo>
                <a:lnTo>
                  <a:pt x="5" y="369"/>
                </a:lnTo>
                <a:lnTo>
                  <a:pt x="2" y="371"/>
                </a:lnTo>
                <a:lnTo>
                  <a:pt x="1" y="374"/>
                </a:lnTo>
                <a:lnTo>
                  <a:pt x="0" y="377"/>
                </a:lnTo>
                <a:lnTo>
                  <a:pt x="0" y="383"/>
                </a:lnTo>
                <a:lnTo>
                  <a:pt x="2" y="389"/>
                </a:lnTo>
                <a:lnTo>
                  <a:pt x="2" y="389"/>
                </a:lnTo>
                <a:lnTo>
                  <a:pt x="6" y="393"/>
                </a:lnTo>
                <a:lnTo>
                  <a:pt x="10" y="395"/>
                </a:lnTo>
                <a:lnTo>
                  <a:pt x="22" y="398"/>
                </a:lnTo>
                <a:lnTo>
                  <a:pt x="35" y="402"/>
                </a:lnTo>
                <a:lnTo>
                  <a:pt x="42" y="403"/>
                </a:lnTo>
                <a:lnTo>
                  <a:pt x="42" y="403"/>
                </a:lnTo>
                <a:lnTo>
                  <a:pt x="117" y="422"/>
                </a:lnTo>
                <a:lnTo>
                  <a:pt x="274" y="464"/>
                </a:lnTo>
                <a:lnTo>
                  <a:pt x="510" y="525"/>
                </a:lnTo>
                <a:lnTo>
                  <a:pt x="510" y="525"/>
                </a:lnTo>
                <a:lnTo>
                  <a:pt x="524" y="529"/>
                </a:lnTo>
                <a:lnTo>
                  <a:pt x="529" y="530"/>
                </a:lnTo>
                <a:lnTo>
                  <a:pt x="534" y="530"/>
                </a:lnTo>
                <a:lnTo>
                  <a:pt x="534" y="530"/>
                </a:lnTo>
                <a:lnTo>
                  <a:pt x="551" y="530"/>
                </a:lnTo>
                <a:lnTo>
                  <a:pt x="567" y="530"/>
                </a:lnTo>
                <a:lnTo>
                  <a:pt x="567" y="530"/>
                </a:lnTo>
                <a:lnTo>
                  <a:pt x="599" y="545"/>
                </a:lnTo>
                <a:lnTo>
                  <a:pt x="599" y="545"/>
                </a:lnTo>
                <a:lnTo>
                  <a:pt x="599" y="546"/>
                </a:lnTo>
                <a:lnTo>
                  <a:pt x="600" y="549"/>
                </a:lnTo>
                <a:lnTo>
                  <a:pt x="602" y="552"/>
                </a:lnTo>
                <a:lnTo>
                  <a:pt x="609" y="557"/>
                </a:lnTo>
                <a:lnTo>
                  <a:pt x="609" y="557"/>
                </a:lnTo>
                <a:lnTo>
                  <a:pt x="619" y="562"/>
                </a:lnTo>
                <a:lnTo>
                  <a:pt x="632" y="568"/>
                </a:lnTo>
                <a:lnTo>
                  <a:pt x="651" y="575"/>
                </a:lnTo>
                <a:lnTo>
                  <a:pt x="651" y="575"/>
                </a:lnTo>
                <a:lnTo>
                  <a:pt x="660" y="581"/>
                </a:lnTo>
                <a:lnTo>
                  <a:pt x="667" y="584"/>
                </a:lnTo>
                <a:lnTo>
                  <a:pt x="671" y="585"/>
                </a:lnTo>
                <a:lnTo>
                  <a:pt x="676" y="585"/>
                </a:lnTo>
                <a:lnTo>
                  <a:pt x="676" y="585"/>
                </a:lnTo>
                <a:lnTo>
                  <a:pt x="680" y="584"/>
                </a:lnTo>
                <a:lnTo>
                  <a:pt x="686" y="583"/>
                </a:lnTo>
                <a:lnTo>
                  <a:pt x="696" y="578"/>
                </a:lnTo>
                <a:lnTo>
                  <a:pt x="707" y="571"/>
                </a:lnTo>
                <a:lnTo>
                  <a:pt x="707" y="571"/>
                </a:lnTo>
                <a:lnTo>
                  <a:pt x="730" y="566"/>
                </a:lnTo>
                <a:lnTo>
                  <a:pt x="730" y="566"/>
                </a:lnTo>
                <a:lnTo>
                  <a:pt x="763" y="557"/>
                </a:lnTo>
                <a:lnTo>
                  <a:pt x="794" y="549"/>
                </a:lnTo>
                <a:lnTo>
                  <a:pt x="794" y="549"/>
                </a:lnTo>
                <a:lnTo>
                  <a:pt x="807" y="540"/>
                </a:lnTo>
                <a:lnTo>
                  <a:pt x="816" y="536"/>
                </a:lnTo>
                <a:lnTo>
                  <a:pt x="819" y="535"/>
                </a:lnTo>
                <a:lnTo>
                  <a:pt x="820" y="535"/>
                </a:lnTo>
                <a:lnTo>
                  <a:pt x="820" y="535"/>
                </a:lnTo>
                <a:lnTo>
                  <a:pt x="822" y="540"/>
                </a:lnTo>
                <a:lnTo>
                  <a:pt x="826" y="549"/>
                </a:lnTo>
                <a:lnTo>
                  <a:pt x="831" y="558"/>
                </a:lnTo>
                <a:lnTo>
                  <a:pt x="832" y="563"/>
                </a:lnTo>
                <a:lnTo>
                  <a:pt x="832" y="565"/>
                </a:lnTo>
                <a:lnTo>
                  <a:pt x="832" y="565"/>
                </a:lnTo>
                <a:lnTo>
                  <a:pt x="831" y="591"/>
                </a:lnTo>
                <a:lnTo>
                  <a:pt x="831" y="630"/>
                </a:lnTo>
                <a:lnTo>
                  <a:pt x="831" y="630"/>
                </a:lnTo>
                <a:lnTo>
                  <a:pt x="832" y="684"/>
                </a:lnTo>
                <a:lnTo>
                  <a:pt x="833" y="711"/>
                </a:lnTo>
                <a:lnTo>
                  <a:pt x="834" y="724"/>
                </a:lnTo>
                <a:lnTo>
                  <a:pt x="834" y="724"/>
                </a:lnTo>
                <a:lnTo>
                  <a:pt x="833" y="737"/>
                </a:lnTo>
                <a:lnTo>
                  <a:pt x="832" y="746"/>
                </a:lnTo>
                <a:lnTo>
                  <a:pt x="828" y="756"/>
                </a:lnTo>
                <a:lnTo>
                  <a:pt x="828" y="756"/>
                </a:lnTo>
                <a:lnTo>
                  <a:pt x="822" y="773"/>
                </a:lnTo>
                <a:lnTo>
                  <a:pt x="810" y="814"/>
                </a:lnTo>
                <a:lnTo>
                  <a:pt x="776" y="933"/>
                </a:lnTo>
                <a:lnTo>
                  <a:pt x="728" y="1105"/>
                </a:lnTo>
                <a:lnTo>
                  <a:pt x="728" y="1105"/>
                </a:lnTo>
                <a:lnTo>
                  <a:pt x="731" y="1173"/>
                </a:lnTo>
                <a:lnTo>
                  <a:pt x="747" y="1182"/>
                </a:lnTo>
                <a:lnTo>
                  <a:pt x="747" y="1182"/>
                </a:lnTo>
                <a:lnTo>
                  <a:pt x="728" y="1187"/>
                </a:lnTo>
                <a:lnTo>
                  <a:pt x="716" y="1192"/>
                </a:lnTo>
                <a:lnTo>
                  <a:pt x="711" y="1195"/>
                </a:lnTo>
                <a:lnTo>
                  <a:pt x="710" y="1197"/>
                </a:lnTo>
                <a:lnTo>
                  <a:pt x="710" y="1197"/>
                </a:lnTo>
                <a:lnTo>
                  <a:pt x="706" y="1204"/>
                </a:lnTo>
                <a:lnTo>
                  <a:pt x="706" y="1205"/>
                </a:lnTo>
                <a:lnTo>
                  <a:pt x="707" y="1206"/>
                </a:lnTo>
                <a:lnTo>
                  <a:pt x="709" y="1208"/>
                </a:lnTo>
                <a:lnTo>
                  <a:pt x="711" y="1209"/>
                </a:lnTo>
                <a:lnTo>
                  <a:pt x="711" y="1209"/>
                </a:lnTo>
                <a:lnTo>
                  <a:pt x="716" y="1209"/>
                </a:lnTo>
                <a:lnTo>
                  <a:pt x="719" y="1209"/>
                </a:lnTo>
                <a:lnTo>
                  <a:pt x="723" y="1209"/>
                </a:lnTo>
                <a:lnTo>
                  <a:pt x="728" y="1210"/>
                </a:lnTo>
                <a:lnTo>
                  <a:pt x="728" y="1210"/>
                </a:lnTo>
                <a:lnTo>
                  <a:pt x="734" y="1214"/>
                </a:lnTo>
                <a:lnTo>
                  <a:pt x="739" y="1217"/>
                </a:lnTo>
                <a:lnTo>
                  <a:pt x="743" y="1219"/>
                </a:lnTo>
                <a:lnTo>
                  <a:pt x="748" y="1221"/>
                </a:lnTo>
                <a:lnTo>
                  <a:pt x="754" y="1221"/>
                </a:lnTo>
                <a:lnTo>
                  <a:pt x="760" y="1221"/>
                </a:lnTo>
                <a:lnTo>
                  <a:pt x="760" y="1221"/>
                </a:lnTo>
                <a:lnTo>
                  <a:pt x="774" y="1219"/>
                </a:lnTo>
                <a:lnTo>
                  <a:pt x="787" y="1218"/>
                </a:lnTo>
                <a:lnTo>
                  <a:pt x="800" y="1218"/>
                </a:lnTo>
                <a:lnTo>
                  <a:pt x="800" y="1218"/>
                </a:lnTo>
                <a:lnTo>
                  <a:pt x="818" y="1215"/>
                </a:lnTo>
                <a:lnTo>
                  <a:pt x="832" y="1212"/>
                </a:lnTo>
                <a:lnTo>
                  <a:pt x="839" y="1211"/>
                </a:lnTo>
                <a:lnTo>
                  <a:pt x="844" y="1212"/>
                </a:lnTo>
                <a:lnTo>
                  <a:pt x="844" y="1212"/>
                </a:lnTo>
                <a:lnTo>
                  <a:pt x="863" y="1212"/>
                </a:lnTo>
                <a:lnTo>
                  <a:pt x="905" y="1210"/>
                </a:lnTo>
                <a:lnTo>
                  <a:pt x="1029" y="1201"/>
                </a:lnTo>
                <a:lnTo>
                  <a:pt x="1207" y="1185"/>
                </a:lnTo>
                <a:lnTo>
                  <a:pt x="1207" y="1185"/>
                </a:lnTo>
                <a:lnTo>
                  <a:pt x="1200" y="1190"/>
                </a:lnTo>
                <a:lnTo>
                  <a:pt x="1192" y="1195"/>
                </a:lnTo>
                <a:lnTo>
                  <a:pt x="1184" y="1199"/>
                </a:lnTo>
                <a:lnTo>
                  <a:pt x="1178" y="1205"/>
                </a:lnTo>
                <a:lnTo>
                  <a:pt x="1176" y="1208"/>
                </a:lnTo>
                <a:lnTo>
                  <a:pt x="1175" y="1210"/>
                </a:lnTo>
                <a:lnTo>
                  <a:pt x="1176" y="1212"/>
                </a:lnTo>
                <a:lnTo>
                  <a:pt x="1177" y="1215"/>
                </a:lnTo>
                <a:lnTo>
                  <a:pt x="1181" y="1216"/>
                </a:lnTo>
                <a:lnTo>
                  <a:pt x="1187" y="1217"/>
                </a:lnTo>
                <a:lnTo>
                  <a:pt x="1187" y="1217"/>
                </a:lnTo>
                <a:lnTo>
                  <a:pt x="1197" y="1218"/>
                </a:lnTo>
                <a:lnTo>
                  <a:pt x="1215" y="1217"/>
                </a:lnTo>
                <a:lnTo>
                  <a:pt x="1233" y="1216"/>
                </a:lnTo>
                <a:lnTo>
                  <a:pt x="1240" y="1215"/>
                </a:lnTo>
                <a:lnTo>
                  <a:pt x="1244" y="1214"/>
                </a:lnTo>
                <a:lnTo>
                  <a:pt x="1244" y="1214"/>
                </a:lnTo>
                <a:lnTo>
                  <a:pt x="1248" y="1209"/>
                </a:lnTo>
                <a:lnTo>
                  <a:pt x="1254" y="1203"/>
                </a:lnTo>
                <a:lnTo>
                  <a:pt x="1261" y="1196"/>
                </a:lnTo>
                <a:lnTo>
                  <a:pt x="1268" y="1190"/>
                </a:lnTo>
                <a:lnTo>
                  <a:pt x="1268" y="1190"/>
                </a:lnTo>
                <a:lnTo>
                  <a:pt x="1284" y="1180"/>
                </a:lnTo>
                <a:lnTo>
                  <a:pt x="1291" y="1174"/>
                </a:lnTo>
                <a:lnTo>
                  <a:pt x="1297" y="1169"/>
                </a:lnTo>
                <a:lnTo>
                  <a:pt x="1297" y="1169"/>
                </a:lnTo>
                <a:lnTo>
                  <a:pt x="1298" y="1165"/>
                </a:lnTo>
                <a:lnTo>
                  <a:pt x="1298" y="1163"/>
                </a:lnTo>
                <a:lnTo>
                  <a:pt x="1294" y="1158"/>
                </a:lnTo>
                <a:lnTo>
                  <a:pt x="1292" y="1154"/>
                </a:lnTo>
                <a:lnTo>
                  <a:pt x="1292" y="1152"/>
                </a:lnTo>
                <a:lnTo>
                  <a:pt x="1294" y="1151"/>
                </a:lnTo>
                <a:lnTo>
                  <a:pt x="1294" y="1151"/>
                </a:lnTo>
                <a:lnTo>
                  <a:pt x="1303" y="1146"/>
                </a:lnTo>
                <a:lnTo>
                  <a:pt x="1311" y="1140"/>
                </a:lnTo>
                <a:lnTo>
                  <a:pt x="1320" y="1132"/>
                </a:lnTo>
                <a:lnTo>
                  <a:pt x="1320" y="1132"/>
                </a:lnTo>
                <a:lnTo>
                  <a:pt x="1318" y="1125"/>
                </a:lnTo>
                <a:lnTo>
                  <a:pt x="1312" y="1113"/>
                </a:lnTo>
                <a:lnTo>
                  <a:pt x="1302" y="1095"/>
                </a:lnTo>
                <a:lnTo>
                  <a:pt x="1302" y="1095"/>
                </a:lnTo>
                <a:lnTo>
                  <a:pt x="1293" y="1081"/>
                </a:lnTo>
                <a:lnTo>
                  <a:pt x="1280" y="1063"/>
                </a:lnTo>
                <a:lnTo>
                  <a:pt x="1251" y="1022"/>
                </a:lnTo>
                <a:lnTo>
                  <a:pt x="1221" y="982"/>
                </a:lnTo>
                <a:lnTo>
                  <a:pt x="1203" y="956"/>
                </a:lnTo>
                <a:lnTo>
                  <a:pt x="1203" y="956"/>
                </a:lnTo>
                <a:lnTo>
                  <a:pt x="1197" y="946"/>
                </a:lnTo>
                <a:lnTo>
                  <a:pt x="1192" y="932"/>
                </a:lnTo>
                <a:lnTo>
                  <a:pt x="1178" y="898"/>
                </a:lnTo>
                <a:lnTo>
                  <a:pt x="1163" y="853"/>
                </a:lnTo>
                <a:lnTo>
                  <a:pt x="1163" y="853"/>
                </a:lnTo>
                <a:lnTo>
                  <a:pt x="1145" y="700"/>
                </a:lnTo>
                <a:lnTo>
                  <a:pt x="1129" y="542"/>
                </a:lnTo>
                <a:lnTo>
                  <a:pt x="1124" y="486"/>
                </a:lnTo>
                <a:lnTo>
                  <a:pt x="1124" y="486"/>
                </a:lnTo>
                <a:lnTo>
                  <a:pt x="1131" y="416"/>
                </a:lnTo>
                <a:lnTo>
                  <a:pt x="1135" y="368"/>
                </a:lnTo>
                <a:lnTo>
                  <a:pt x="1136" y="343"/>
                </a:lnTo>
                <a:lnTo>
                  <a:pt x="1136" y="343"/>
                </a:lnTo>
                <a:lnTo>
                  <a:pt x="1135" y="330"/>
                </a:lnTo>
                <a:lnTo>
                  <a:pt x="1134" y="309"/>
                </a:lnTo>
                <a:lnTo>
                  <a:pt x="1131" y="275"/>
                </a:lnTo>
                <a:lnTo>
                  <a:pt x="1131" y="275"/>
                </a:lnTo>
                <a:lnTo>
                  <a:pt x="1107" y="221"/>
                </a:lnTo>
                <a:lnTo>
                  <a:pt x="1107" y="221"/>
                </a:lnTo>
                <a:lnTo>
                  <a:pt x="1106" y="184"/>
                </a:lnTo>
                <a:lnTo>
                  <a:pt x="1105" y="149"/>
                </a:lnTo>
                <a:lnTo>
                  <a:pt x="1105" y="149"/>
                </a:lnTo>
                <a:lnTo>
                  <a:pt x="1115" y="170"/>
                </a:lnTo>
                <a:lnTo>
                  <a:pt x="1120" y="186"/>
                </a:lnTo>
                <a:lnTo>
                  <a:pt x="1124" y="196"/>
                </a:lnTo>
                <a:lnTo>
                  <a:pt x="1124" y="196"/>
                </a:lnTo>
                <a:lnTo>
                  <a:pt x="1136" y="248"/>
                </a:lnTo>
                <a:lnTo>
                  <a:pt x="1148" y="298"/>
                </a:lnTo>
                <a:lnTo>
                  <a:pt x="1148" y="298"/>
                </a:lnTo>
                <a:lnTo>
                  <a:pt x="1151" y="316"/>
                </a:lnTo>
                <a:lnTo>
                  <a:pt x="1154" y="328"/>
                </a:lnTo>
                <a:lnTo>
                  <a:pt x="1155" y="331"/>
                </a:lnTo>
                <a:lnTo>
                  <a:pt x="1156" y="332"/>
                </a:lnTo>
                <a:lnTo>
                  <a:pt x="1156" y="332"/>
                </a:lnTo>
                <a:lnTo>
                  <a:pt x="1158" y="331"/>
                </a:lnTo>
                <a:lnTo>
                  <a:pt x="1160" y="326"/>
                </a:lnTo>
                <a:lnTo>
                  <a:pt x="1161" y="322"/>
                </a:lnTo>
                <a:lnTo>
                  <a:pt x="1161" y="316"/>
                </a:lnTo>
                <a:lnTo>
                  <a:pt x="1161" y="316"/>
                </a:lnTo>
                <a:lnTo>
                  <a:pt x="1161" y="312"/>
                </a:lnTo>
                <a:lnTo>
                  <a:pt x="1162" y="309"/>
                </a:lnTo>
                <a:lnTo>
                  <a:pt x="1163" y="305"/>
                </a:lnTo>
                <a:lnTo>
                  <a:pt x="1163" y="299"/>
                </a:lnTo>
                <a:lnTo>
                  <a:pt x="1163" y="299"/>
                </a:lnTo>
                <a:lnTo>
                  <a:pt x="1163" y="292"/>
                </a:lnTo>
                <a:lnTo>
                  <a:pt x="1163" y="286"/>
                </a:lnTo>
                <a:lnTo>
                  <a:pt x="1163" y="280"/>
                </a:lnTo>
                <a:lnTo>
                  <a:pt x="1161" y="274"/>
                </a:lnTo>
                <a:lnTo>
                  <a:pt x="1161" y="274"/>
                </a:lnTo>
                <a:lnTo>
                  <a:pt x="1155" y="257"/>
                </a:lnTo>
                <a:lnTo>
                  <a:pt x="1145" y="226"/>
                </a:lnTo>
                <a:lnTo>
                  <a:pt x="1131" y="177"/>
                </a:lnTo>
                <a:lnTo>
                  <a:pt x="1131" y="177"/>
                </a:lnTo>
                <a:lnTo>
                  <a:pt x="1119" y="136"/>
                </a:lnTo>
                <a:lnTo>
                  <a:pt x="1119" y="136"/>
                </a:lnTo>
                <a:lnTo>
                  <a:pt x="1118" y="119"/>
                </a:lnTo>
                <a:lnTo>
                  <a:pt x="1117" y="106"/>
                </a:lnTo>
                <a:lnTo>
                  <a:pt x="1116" y="96"/>
                </a:lnTo>
                <a:lnTo>
                  <a:pt x="1116" y="96"/>
                </a:lnTo>
                <a:lnTo>
                  <a:pt x="1112" y="76"/>
                </a:lnTo>
                <a:lnTo>
                  <a:pt x="1110" y="65"/>
                </a:lnTo>
                <a:lnTo>
                  <a:pt x="1107" y="55"/>
                </a:lnTo>
                <a:lnTo>
                  <a:pt x="1107" y="55"/>
                </a:lnTo>
                <a:lnTo>
                  <a:pt x="1102" y="40"/>
                </a:lnTo>
                <a:lnTo>
                  <a:pt x="1099" y="31"/>
                </a:lnTo>
                <a:lnTo>
                  <a:pt x="1099" y="31"/>
                </a:lnTo>
                <a:lnTo>
                  <a:pt x="1099" y="27"/>
                </a:lnTo>
                <a:lnTo>
                  <a:pt x="1099" y="22"/>
                </a:lnTo>
                <a:lnTo>
                  <a:pt x="1099" y="20"/>
                </a:lnTo>
                <a:lnTo>
                  <a:pt x="1098" y="18"/>
                </a:lnTo>
                <a:lnTo>
                  <a:pt x="1096" y="15"/>
                </a:lnTo>
                <a:lnTo>
                  <a:pt x="1092" y="14"/>
                </a:lnTo>
                <a:lnTo>
                  <a:pt x="1092" y="14"/>
                </a:lnTo>
                <a:lnTo>
                  <a:pt x="1077" y="6"/>
                </a:lnTo>
                <a:lnTo>
                  <a:pt x="1068" y="2"/>
                </a:lnTo>
                <a:lnTo>
                  <a:pt x="1060" y="0"/>
                </a:lnTo>
                <a:lnTo>
                  <a:pt x="1060" y="0"/>
                </a:lnTo>
                <a:lnTo>
                  <a:pt x="1040" y="0"/>
                </a:lnTo>
                <a:lnTo>
                  <a:pt x="1006" y="2"/>
                </a:lnTo>
                <a:lnTo>
                  <a:pt x="974" y="5"/>
                </a:lnTo>
                <a:lnTo>
                  <a:pt x="958" y="7"/>
                </a:lnTo>
                <a:lnTo>
                  <a:pt x="958" y="7"/>
                </a:lnTo>
                <a:lnTo>
                  <a:pt x="956" y="8"/>
                </a:lnTo>
                <a:lnTo>
                  <a:pt x="956" y="9"/>
                </a:lnTo>
                <a:lnTo>
                  <a:pt x="954" y="10"/>
                </a:lnTo>
                <a:lnTo>
                  <a:pt x="947" y="12"/>
                </a:lnTo>
                <a:lnTo>
                  <a:pt x="947" y="12"/>
                </a:lnTo>
                <a:lnTo>
                  <a:pt x="923" y="16"/>
                </a:lnTo>
                <a:lnTo>
                  <a:pt x="912" y="19"/>
                </a:lnTo>
                <a:lnTo>
                  <a:pt x="906" y="22"/>
                </a:lnTo>
                <a:lnTo>
                  <a:pt x="906" y="22"/>
                </a:lnTo>
                <a:lnTo>
                  <a:pt x="904" y="25"/>
                </a:lnTo>
                <a:lnTo>
                  <a:pt x="900" y="29"/>
                </a:lnTo>
                <a:lnTo>
                  <a:pt x="894" y="44"/>
                </a:lnTo>
                <a:lnTo>
                  <a:pt x="889" y="63"/>
                </a:lnTo>
                <a:lnTo>
                  <a:pt x="887" y="72"/>
                </a:lnTo>
                <a:lnTo>
                  <a:pt x="886" y="81"/>
                </a:lnTo>
                <a:lnTo>
                  <a:pt x="886" y="81"/>
                </a:lnTo>
                <a:lnTo>
                  <a:pt x="886" y="93"/>
                </a:lnTo>
                <a:lnTo>
                  <a:pt x="887" y="107"/>
                </a:lnTo>
                <a:lnTo>
                  <a:pt x="893" y="139"/>
                </a:lnTo>
                <a:lnTo>
                  <a:pt x="900" y="168"/>
                </a:lnTo>
                <a:lnTo>
                  <a:pt x="903" y="177"/>
                </a:lnTo>
                <a:lnTo>
                  <a:pt x="906" y="184"/>
                </a:lnTo>
                <a:lnTo>
                  <a:pt x="906" y="184"/>
                </a:lnTo>
                <a:lnTo>
                  <a:pt x="911" y="191"/>
                </a:lnTo>
                <a:lnTo>
                  <a:pt x="917" y="197"/>
                </a:lnTo>
                <a:lnTo>
                  <a:pt x="923" y="202"/>
                </a:lnTo>
                <a:lnTo>
                  <a:pt x="923" y="202"/>
                </a:lnTo>
                <a:lnTo>
                  <a:pt x="926" y="209"/>
                </a:lnTo>
                <a:lnTo>
                  <a:pt x="929" y="216"/>
                </a:lnTo>
                <a:lnTo>
                  <a:pt x="929" y="222"/>
                </a:lnTo>
                <a:lnTo>
                  <a:pt x="929" y="222"/>
                </a:lnTo>
                <a:lnTo>
                  <a:pt x="930" y="247"/>
                </a:lnTo>
                <a:lnTo>
                  <a:pt x="930" y="260"/>
                </a:lnTo>
                <a:lnTo>
                  <a:pt x="929" y="266"/>
                </a:lnTo>
                <a:lnTo>
                  <a:pt x="929" y="266"/>
                </a:lnTo>
                <a:lnTo>
                  <a:pt x="926" y="268"/>
                </a:lnTo>
                <a:lnTo>
                  <a:pt x="921" y="274"/>
                </a:lnTo>
                <a:lnTo>
                  <a:pt x="915" y="281"/>
                </a:lnTo>
                <a:lnTo>
                  <a:pt x="911" y="290"/>
                </a:lnTo>
                <a:lnTo>
                  <a:pt x="911" y="290"/>
                </a:lnTo>
                <a:lnTo>
                  <a:pt x="907" y="300"/>
                </a:lnTo>
                <a:lnTo>
                  <a:pt x="906" y="305"/>
                </a:lnTo>
                <a:lnTo>
                  <a:pt x="904" y="310"/>
                </a:lnTo>
                <a:lnTo>
                  <a:pt x="904" y="310"/>
                </a:lnTo>
                <a:lnTo>
                  <a:pt x="900" y="313"/>
                </a:lnTo>
                <a:lnTo>
                  <a:pt x="897" y="317"/>
                </a:lnTo>
                <a:lnTo>
                  <a:pt x="892" y="322"/>
                </a:lnTo>
                <a:lnTo>
                  <a:pt x="884" y="328"/>
                </a:lnTo>
                <a:lnTo>
                  <a:pt x="884" y="328"/>
                </a:lnTo>
                <a:lnTo>
                  <a:pt x="870" y="341"/>
                </a:lnTo>
                <a:lnTo>
                  <a:pt x="864" y="348"/>
                </a:lnTo>
                <a:lnTo>
                  <a:pt x="859" y="355"/>
                </a:lnTo>
                <a:lnTo>
                  <a:pt x="859" y="355"/>
                </a:lnTo>
                <a:lnTo>
                  <a:pt x="853" y="368"/>
                </a:lnTo>
                <a:lnTo>
                  <a:pt x="848" y="380"/>
                </a:lnTo>
                <a:lnTo>
                  <a:pt x="848" y="380"/>
                </a:lnTo>
                <a:lnTo>
                  <a:pt x="846" y="385"/>
                </a:lnTo>
                <a:lnTo>
                  <a:pt x="844" y="389"/>
                </a:lnTo>
                <a:lnTo>
                  <a:pt x="835" y="400"/>
                </a:lnTo>
                <a:lnTo>
                  <a:pt x="835" y="400"/>
                </a:lnTo>
                <a:lnTo>
                  <a:pt x="832" y="403"/>
                </a:lnTo>
                <a:lnTo>
                  <a:pt x="826" y="408"/>
                </a:lnTo>
                <a:lnTo>
                  <a:pt x="813" y="416"/>
                </a:lnTo>
                <a:lnTo>
                  <a:pt x="800" y="425"/>
                </a:lnTo>
                <a:lnTo>
                  <a:pt x="792" y="432"/>
                </a:lnTo>
                <a:lnTo>
                  <a:pt x="792" y="432"/>
                </a:lnTo>
                <a:lnTo>
                  <a:pt x="789" y="434"/>
                </a:lnTo>
                <a:lnTo>
                  <a:pt x="784" y="436"/>
                </a:lnTo>
                <a:lnTo>
                  <a:pt x="776" y="441"/>
                </a:lnTo>
                <a:lnTo>
                  <a:pt x="768" y="445"/>
                </a:lnTo>
                <a:lnTo>
                  <a:pt x="765" y="447"/>
                </a:lnTo>
                <a:lnTo>
                  <a:pt x="764" y="448"/>
                </a:lnTo>
                <a:lnTo>
                  <a:pt x="764" y="460"/>
                </a:lnTo>
                <a:lnTo>
                  <a:pt x="764" y="460"/>
                </a:lnTo>
                <a:lnTo>
                  <a:pt x="756" y="467"/>
                </a:lnTo>
                <a:lnTo>
                  <a:pt x="750" y="472"/>
                </a:lnTo>
                <a:lnTo>
                  <a:pt x="747" y="473"/>
                </a:lnTo>
                <a:lnTo>
                  <a:pt x="747" y="473"/>
                </a:lnTo>
                <a:lnTo>
                  <a:pt x="734" y="462"/>
                </a:lnTo>
                <a:lnTo>
                  <a:pt x="724" y="455"/>
                </a:lnTo>
                <a:lnTo>
                  <a:pt x="721" y="454"/>
                </a:lnTo>
                <a:lnTo>
                  <a:pt x="718" y="453"/>
                </a:lnTo>
                <a:lnTo>
                  <a:pt x="718" y="453"/>
                </a:lnTo>
                <a:lnTo>
                  <a:pt x="702" y="458"/>
                </a:lnTo>
                <a:lnTo>
                  <a:pt x="691" y="461"/>
                </a:lnTo>
                <a:lnTo>
                  <a:pt x="681" y="466"/>
                </a:lnTo>
                <a:lnTo>
                  <a:pt x="681" y="466"/>
                </a:lnTo>
                <a:lnTo>
                  <a:pt x="673" y="472"/>
                </a:lnTo>
                <a:lnTo>
                  <a:pt x="667" y="477"/>
                </a:lnTo>
                <a:lnTo>
                  <a:pt x="663" y="481"/>
                </a:lnTo>
                <a:lnTo>
                  <a:pt x="659" y="484"/>
                </a:lnTo>
                <a:lnTo>
                  <a:pt x="659" y="484"/>
                </a:lnTo>
                <a:lnTo>
                  <a:pt x="655" y="482"/>
                </a:lnTo>
                <a:lnTo>
                  <a:pt x="651" y="482"/>
                </a:lnTo>
                <a:lnTo>
                  <a:pt x="647" y="482"/>
                </a:lnTo>
                <a:lnTo>
                  <a:pt x="645" y="485"/>
                </a:lnTo>
                <a:lnTo>
                  <a:pt x="641" y="488"/>
                </a:lnTo>
                <a:lnTo>
                  <a:pt x="638" y="493"/>
                </a:lnTo>
                <a:lnTo>
                  <a:pt x="638" y="493"/>
                </a:lnTo>
                <a:lnTo>
                  <a:pt x="633" y="499"/>
                </a:lnTo>
                <a:lnTo>
                  <a:pt x="628" y="504"/>
                </a:lnTo>
                <a:lnTo>
                  <a:pt x="621" y="510"/>
                </a:lnTo>
                <a:lnTo>
                  <a:pt x="614" y="512"/>
                </a:lnTo>
                <a:lnTo>
                  <a:pt x="612" y="513"/>
                </a:lnTo>
                <a:lnTo>
                  <a:pt x="612" y="5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D16B1EFD-F762-4D3D-901A-9266EB05B490}"/>
              </a:ext>
            </a:extLst>
          </p:cNvPr>
          <p:cNvSpPr>
            <a:spLocks noEditPoints="1"/>
          </p:cNvSpPr>
          <p:nvPr/>
        </p:nvSpPr>
        <p:spPr bwMode="auto">
          <a:xfrm>
            <a:off x="4137024" y="824380"/>
            <a:ext cx="1534919" cy="1605318"/>
          </a:xfrm>
          <a:custGeom>
            <a:avLst/>
            <a:gdLst>
              <a:gd name="T0" fmla="*/ 1091 w 1330"/>
              <a:gd name="T1" fmla="*/ 268 h 1391"/>
              <a:gd name="T2" fmla="*/ 1294 w 1330"/>
              <a:gd name="T3" fmla="*/ 28 h 1391"/>
              <a:gd name="T4" fmla="*/ 1326 w 1330"/>
              <a:gd name="T5" fmla="*/ 0 h 1391"/>
              <a:gd name="T6" fmla="*/ 1320 w 1330"/>
              <a:gd name="T7" fmla="*/ 30 h 1391"/>
              <a:gd name="T8" fmla="*/ 1060 w 1330"/>
              <a:gd name="T9" fmla="*/ 359 h 1391"/>
              <a:gd name="T10" fmla="*/ 956 w 1330"/>
              <a:gd name="T11" fmla="*/ 521 h 1391"/>
              <a:gd name="T12" fmla="*/ 860 w 1330"/>
              <a:gd name="T13" fmla="*/ 591 h 1391"/>
              <a:gd name="T14" fmla="*/ 851 w 1330"/>
              <a:gd name="T15" fmla="*/ 634 h 1391"/>
              <a:gd name="T16" fmla="*/ 820 w 1330"/>
              <a:gd name="T17" fmla="*/ 646 h 1391"/>
              <a:gd name="T18" fmla="*/ 765 w 1330"/>
              <a:gd name="T19" fmla="*/ 640 h 1391"/>
              <a:gd name="T20" fmla="*/ 713 w 1330"/>
              <a:gd name="T21" fmla="*/ 623 h 1391"/>
              <a:gd name="T22" fmla="*/ 732 w 1330"/>
              <a:gd name="T23" fmla="*/ 770 h 1391"/>
              <a:gd name="T24" fmla="*/ 723 w 1330"/>
              <a:gd name="T25" fmla="*/ 782 h 1391"/>
              <a:gd name="T26" fmla="*/ 821 w 1330"/>
              <a:gd name="T27" fmla="*/ 882 h 1391"/>
              <a:gd name="T28" fmla="*/ 872 w 1330"/>
              <a:gd name="T29" fmla="*/ 959 h 1391"/>
              <a:gd name="T30" fmla="*/ 842 w 1330"/>
              <a:gd name="T31" fmla="*/ 1313 h 1391"/>
              <a:gd name="T32" fmla="*/ 760 w 1330"/>
              <a:gd name="T33" fmla="*/ 1326 h 1391"/>
              <a:gd name="T34" fmla="*/ 761 w 1330"/>
              <a:gd name="T35" fmla="*/ 1343 h 1391"/>
              <a:gd name="T36" fmla="*/ 660 w 1330"/>
              <a:gd name="T37" fmla="*/ 1345 h 1391"/>
              <a:gd name="T38" fmla="*/ 600 w 1330"/>
              <a:gd name="T39" fmla="*/ 1343 h 1391"/>
              <a:gd name="T40" fmla="*/ 419 w 1330"/>
              <a:gd name="T41" fmla="*/ 1358 h 1391"/>
              <a:gd name="T42" fmla="*/ 232 w 1330"/>
              <a:gd name="T43" fmla="*/ 1357 h 1391"/>
              <a:gd name="T44" fmla="*/ 219 w 1330"/>
              <a:gd name="T45" fmla="*/ 1381 h 1391"/>
              <a:gd name="T46" fmla="*/ 184 w 1330"/>
              <a:gd name="T47" fmla="*/ 1391 h 1391"/>
              <a:gd name="T48" fmla="*/ 45 w 1330"/>
              <a:gd name="T49" fmla="*/ 1376 h 1391"/>
              <a:gd name="T50" fmla="*/ 0 w 1330"/>
              <a:gd name="T51" fmla="*/ 1344 h 1391"/>
              <a:gd name="T52" fmla="*/ 21 w 1330"/>
              <a:gd name="T53" fmla="*/ 1316 h 1391"/>
              <a:gd name="T54" fmla="*/ 21 w 1330"/>
              <a:gd name="T55" fmla="*/ 1290 h 1391"/>
              <a:gd name="T56" fmla="*/ 73 w 1330"/>
              <a:gd name="T57" fmla="*/ 1233 h 1391"/>
              <a:gd name="T58" fmla="*/ 300 w 1330"/>
              <a:gd name="T59" fmla="*/ 760 h 1391"/>
              <a:gd name="T60" fmla="*/ 347 w 1330"/>
              <a:gd name="T61" fmla="*/ 574 h 1391"/>
              <a:gd name="T62" fmla="*/ 336 w 1330"/>
              <a:gd name="T63" fmla="*/ 426 h 1391"/>
              <a:gd name="T64" fmla="*/ 354 w 1330"/>
              <a:gd name="T65" fmla="*/ 309 h 1391"/>
              <a:gd name="T66" fmla="*/ 360 w 1330"/>
              <a:gd name="T67" fmla="*/ 272 h 1391"/>
              <a:gd name="T68" fmla="*/ 331 w 1330"/>
              <a:gd name="T69" fmla="*/ 211 h 1391"/>
              <a:gd name="T70" fmla="*/ 271 w 1330"/>
              <a:gd name="T71" fmla="*/ 352 h 1391"/>
              <a:gd name="T72" fmla="*/ 247 w 1330"/>
              <a:gd name="T73" fmla="*/ 394 h 1391"/>
              <a:gd name="T74" fmla="*/ 244 w 1330"/>
              <a:gd name="T75" fmla="*/ 521 h 1391"/>
              <a:gd name="T76" fmla="*/ 231 w 1330"/>
              <a:gd name="T77" fmla="*/ 457 h 1391"/>
              <a:gd name="T78" fmla="*/ 212 w 1330"/>
              <a:gd name="T79" fmla="*/ 439 h 1391"/>
              <a:gd name="T80" fmla="*/ 188 w 1330"/>
              <a:gd name="T81" fmla="*/ 451 h 1391"/>
              <a:gd name="T82" fmla="*/ 239 w 1330"/>
              <a:gd name="T83" fmla="*/ 361 h 1391"/>
              <a:gd name="T84" fmla="*/ 277 w 1330"/>
              <a:gd name="T85" fmla="*/ 283 h 1391"/>
              <a:gd name="T86" fmla="*/ 323 w 1330"/>
              <a:gd name="T87" fmla="*/ 165 h 1391"/>
              <a:gd name="T88" fmla="*/ 322 w 1330"/>
              <a:gd name="T89" fmla="*/ 112 h 1391"/>
              <a:gd name="T90" fmla="*/ 410 w 1330"/>
              <a:gd name="T91" fmla="*/ 81 h 1391"/>
              <a:gd name="T92" fmla="*/ 500 w 1330"/>
              <a:gd name="T93" fmla="*/ 88 h 1391"/>
              <a:gd name="T94" fmla="*/ 530 w 1330"/>
              <a:gd name="T95" fmla="*/ 96 h 1391"/>
              <a:gd name="T96" fmla="*/ 560 w 1330"/>
              <a:gd name="T97" fmla="*/ 192 h 1391"/>
              <a:gd name="T98" fmla="*/ 537 w 1330"/>
              <a:gd name="T99" fmla="*/ 270 h 1391"/>
              <a:gd name="T100" fmla="*/ 548 w 1330"/>
              <a:gd name="T101" fmla="*/ 327 h 1391"/>
              <a:gd name="T102" fmla="*/ 573 w 1330"/>
              <a:gd name="T103" fmla="*/ 343 h 1391"/>
              <a:gd name="T104" fmla="*/ 570 w 1330"/>
              <a:gd name="T105" fmla="*/ 364 h 1391"/>
              <a:gd name="T106" fmla="*/ 601 w 1330"/>
              <a:gd name="T107" fmla="*/ 393 h 1391"/>
              <a:gd name="T108" fmla="*/ 603 w 1330"/>
              <a:gd name="T109" fmla="*/ 410 h 1391"/>
              <a:gd name="T110" fmla="*/ 789 w 1330"/>
              <a:gd name="T111" fmla="*/ 466 h 1391"/>
              <a:gd name="T112" fmla="*/ 809 w 1330"/>
              <a:gd name="T113" fmla="*/ 458 h 1391"/>
              <a:gd name="T114" fmla="*/ 930 w 1330"/>
              <a:gd name="T115" fmla="*/ 451 h 1391"/>
              <a:gd name="T116" fmla="*/ 693 w 1330"/>
              <a:gd name="T117" fmla="*/ 545 h 1391"/>
              <a:gd name="T118" fmla="*/ 737 w 1330"/>
              <a:gd name="T119" fmla="*/ 554 h 1391"/>
              <a:gd name="T120" fmla="*/ 723 w 1330"/>
              <a:gd name="T121" fmla="*/ 517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0" h="1391">
                <a:moveTo>
                  <a:pt x="930" y="451"/>
                </a:moveTo>
                <a:lnTo>
                  <a:pt x="930" y="451"/>
                </a:lnTo>
                <a:lnTo>
                  <a:pt x="997" y="378"/>
                </a:lnTo>
                <a:lnTo>
                  <a:pt x="1045" y="323"/>
                </a:lnTo>
                <a:lnTo>
                  <a:pt x="1063" y="303"/>
                </a:lnTo>
                <a:lnTo>
                  <a:pt x="1071" y="293"/>
                </a:lnTo>
                <a:lnTo>
                  <a:pt x="1071" y="293"/>
                </a:lnTo>
                <a:lnTo>
                  <a:pt x="1091" y="268"/>
                </a:lnTo>
                <a:lnTo>
                  <a:pt x="1126" y="225"/>
                </a:lnTo>
                <a:lnTo>
                  <a:pt x="1163" y="183"/>
                </a:lnTo>
                <a:lnTo>
                  <a:pt x="1186" y="157"/>
                </a:lnTo>
                <a:lnTo>
                  <a:pt x="1186" y="157"/>
                </a:lnTo>
                <a:lnTo>
                  <a:pt x="1207" y="130"/>
                </a:lnTo>
                <a:lnTo>
                  <a:pt x="1245" y="87"/>
                </a:lnTo>
                <a:lnTo>
                  <a:pt x="1294" y="28"/>
                </a:lnTo>
                <a:lnTo>
                  <a:pt x="1294" y="28"/>
                </a:lnTo>
                <a:lnTo>
                  <a:pt x="1294" y="23"/>
                </a:lnTo>
                <a:lnTo>
                  <a:pt x="1296" y="19"/>
                </a:lnTo>
                <a:lnTo>
                  <a:pt x="1297" y="18"/>
                </a:lnTo>
                <a:lnTo>
                  <a:pt x="1297" y="18"/>
                </a:lnTo>
                <a:lnTo>
                  <a:pt x="1302" y="15"/>
                </a:lnTo>
                <a:lnTo>
                  <a:pt x="1312" y="7"/>
                </a:lnTo>
                <a:lnTo>
                  <a:pt x="1322" y="2"/>
                </a:lnTo>
                <a:lnTo>
                  <a:pt x="1326" y="0"/>
                </a:lnTo>
                <a:lnTo>
                  <a:pt x="1329" y="2"/>
                </a:lnTo>
                <a:lnTo>
                  <a:pt x="1329" y="2"/>
                </a:lnTo>
                <a:lnTo>
                  <a:pt x="1330" y="4"/>
                </a:lnTo>
                <a:lnTo>
                  <a:pt x="1330" y="6"/>
                </a:lnTo>
                <a:lnTo>
                  <a:pt x="1329" y="15"/>
                </a:lnTo>
                <a:lnTo>
                  <a:pt x="1325" y="23"/>
                </a:lnTo>
                <a:lnTo>
                  <a:pt x="1320" y="30"/>
                </a:lnTo>
                <a:lnTo>
                  <a:pt x="1320" y="30"/>
                </a:lnTo>
                <a:lnTo>
                  <a:pt x="1317" y="36"/>
                </a:lnTo>
                <a:lnTo>
                  <a:pt x="1312" y="39"/>
                </a:lnTo>
                <a:lnTo>
                  <a:pt x="1309" y="43"/>
                </a:lnTo>
                <a:lnTo>
                  <a:pt x="1309" y="43"/>
                </a:lnTo>
                <a:lnTo>
                  <a:pt x="1232" y="145"/>
                </a:lnTo>
                <a:lnTo>
                  <a:pt x="1152" y="249"/>
                </a:lnTo>
                <a:lnTo>
                  <a:pt x="1152" y="249"/>
                </a:lnTo>
                <a:lnTo>
                  <a:pt x="1060" y="359"/>
                </a:lnTo>
                <a:lnTo>
                  <a:pt x="970" y="466"/>
                </a:lnTo>
                <a:lnTo>
                  <a:pt x="970" y="466"/>
                </a:lnTo>
                <a:lnTo>
                  <a:pt x="968" y="488"/>
                </a:lnTo>
                <a:lnTo>
                  <a:pt x="968" y="488"/>
                </a:lnTo>
                <a:lnTo>
                  <a:pt x="967" y="497"/>
                </a:lnTo>
                <a:lnTo>
                  <a:pt x="965" y="505"/>
                </a:lnTo>
                <a:lnTo>
                  <a:pt x="962" y="514"/>
                </a:lnTo>
                <a:lnTo>
                  <a:pt x="956" y="521"/>
                </a:lnTo>
                <a:lnTo>
                  <a:pt x="956" y="521"/>
                </a:lnTo>
                <a:lnTo>
                  <a:pt x="945" y="530"/>
                </a:lnTo>
                <a:lnTo>
                  <a:pt x="941" y="534"/>
                </a:lnTo>
                <a:lnTo>
                  <a:pt x="936" y="534"/>
                </a:lnTo>
                <a:lnTo>
                  <a:pt x="936" y="534"/>
                </a:lnTo>
                <a:lnTo>
                  <a:pt x="924" y="534"/>
                </a:lnTo>
                <a:lnTo>
                  <a:pt x="916" y="534"/>
                </a:lnTo>
                <a:lnTo>
                  <a:pt x="860" y="591"/>
                </a:lnTo>
                <a:lnTo>
                  <a:pt x="860" y="591"/>
                </a:lnTo>
                <a:lnTo>
                  <a:pt x="861" y="597"/>
                </a:lnTo>
                <a:lnTo>
                  <a:pt x="863" y="611"/>
                </a:lnTo>
                <a:lnTo>
                  <a:pt x="863" y="611"/>
                </a:lnTo>
                <a:lnTo>
                  <a:pt x="861" y="618"/>
                </a:lnTo>
                <a:lnTo>
                  <a:pt x="859" y="624"/>
                </a:lnTo>
                <a:lnTo>
                  <a:pt x="854" y="630"/>
                </a:lnTo>
                <a:lnTo>
                  <a:pt x="851" y="634"/>
                </a:lnTo>
                <a:lnTo>
                  <a:pt x="851" y="634"/>
                </a:lnTo>
                <a:lnTo>
                  <a:pt x="845" y="639"/>
                </a:lnTo>
                <a:lnTo>
                  <a:pt x="839" y="644"/>
                </a:lnTo>
                <a:lnTo>
                  <a:pt x="833" y="647"/>
                </a:lnTo>
                <a:lnTo>
                  <a:pt x="827" y="649"/>
                </a:lnTo>
                <a:lnTo>
                  <a:pt x="827" y="649"/>
                </a:lnTo>
                <a:lnTo>
                  <a:pt x="823" y="649"/>
                </a:lnTo>
                <a:lnTo>
                  <a:pt x="820" y="646"/>
                </a:lnTo>
                <a:lnTo>
                  <a:pt x="815" y="644"/>
                </a:lnTo>
                <a:lnTo>
                  <a:pt x="809" y="643"/>
                </a:lnTo>
                <a:lnTo>
                  <a:pt x="809" y="643"/>
                </a:lnTo>
                <a:lnTo>
                  <a:pt x="797" y="640"/>
                </a:lnTo>
                <a:lnTo>
                  <a:pt x="792" y="639"/>
                </a:lnTo>
                <a:lnTo>
                  <a:pt x="783" y="639"/>
                </a:lnTo>
                <a:lnTo>
                  <a:pt x="783" y="639"/>
                </a:lnTo>
                <a:lnTo>
                  <a:pt x="765" y="640"/>
                </a:lnTo>
                <a:lnTo>
                  <a:pt x="760" y="640"/>
                </a:lnTo>
                <a:lnTo>
                  <a:pt x="756" y="639"/>
                </a:lnTo>
                <a:lnTo>
                  <a:pt x="756" y="639"/>
                </a:lnTo>
                <a:lnTo>
                  <a:pt x="735" y="630"/>
                </a:lnTo>
                <a:lnTo>
                  <a:pt x="721" y="624"/>
                </a:lnTo>
                <a:lnTo>
                  <a:pt x="716" y="623"/>
                </a:lnTo>
                <a:lnTo>
                  <a:pt x="713" y="623"/>
                </a:lnTo>
                <a:lnTo>
                  <a:pt x="713" y="623"/>
                </a:lnTo>
                <a:lnTo>
                  <a:pt x="667" y="649"/>
                </a:lnTo>
                <a:lnTo>
                  <a:pt x="619" y="650"/>
                </a:lnTo>
                <a:lnTo>
                  <a:pt x="642" y="750"/>
                </a:lnTo>
                <a:lnTo>
                  <a:pt x="642" y="750"/>
                </a:lnTo>
                <a:lnTo>
                  <a:pt x="660" y="754"/>
                </a:lnTo>
                <a:lnTo>
                  <a:pt x="697" y="761"/>
                </a:lnTo>
                <a:lnTo>
                  <a:pt x="717" y="766"/>
                </a:lnTo>
                <a:lnTo>
                  <a:pt x="732" y="770"/>
                </a:lnTo>
                <a:lnTo>
                  <a:pt x="738" y="773"/>
                </a:lnTo>
                <a:lnTo>
                  <a:pt x="742" y="774"/>
                </a:lnTo>
                <a:lnTo>
                  <a:pt x="743" y="776"/>
                </a:lnTo>
                <a:lnTo>
                  <a:pt x="742" y="779"/>
                </a:lnTo>
                <a:lnTo>
                  <a:pt x="742" y="779"/>
                </a:lnTo>
                <a:lnTo>
                  <a:pt x="739" y="780"/>
                </a:lnTo>
                <a:lnTo>
                  <a:pt x="735" y="781"/>
                </a:lnTo>
                <a:lnTo>
                  <a:pt x="723" y="782"/>
                </a:lnTo>
                <a:lnTo>
                  <a:pt x="710" y="782"/>
                </a:lnTo>
                <a:lnTo>
                  <a:pt x="694" y="782"/>
                </a:lnTo>
                <a:lnTo>
                  <a:pt x="661" y="780"/>
                </a:lnTo>
                <a:lnTo>
                  <a:pt x="661" y="780"/>
                </a:lnTo>
                <a:lnTo>
                  <a:pt x="685" y="794"/>
                </a:lnTo>
                <a:lnTo>
                  <a:pt x="736" y="826"/>
                </a:lnTo>
                <a:lnTo>
                  <a:pt x="789" y="860"/>
                </a:lnTo>
                <a:lnTo>
                  <a:pt x="821" y="882"/>
                </a:lnTo>
                <a:lnTo>
                  <a:pt x="821" y="882"/>
                </a:lnTo>
                <a:lnTo>
                  <a:pt x="828" y="889"/>
                </a:lnTo>
                <a:lnTo>
                  <a:pt x="836" y="899"/>
                </a:lnTo>
                <a:lnTo>
                  <a:pt x="853" y="924"/>
                </a:lnTo>
                <a:lnTo>
                  <a:pt x="866" y="947"/>
                </a:lnTo>
                <a:lnTo>
                  <a:pt x="871" y="955"/>
                </a:lnTo>
                <a:lnTo>
                  <a:pt x="872" y="959"/>
                </a:lnTo>
                <a:lnTo>
                  <a:pt x="872" y="959"/>
                </a:lnTo>
                <a:lnTo>
                  <a:pt x="832" y="1179"/>
                </a:lnTo>
                <a:lnTo>
                  <a:pt x="832" y="1179"/>
                </a:lnTo>
                <a:lnTo>
                  <a:pt x="835" y="1199"/>
                </a:lnTo>
                <a:lnTo>
                  <a:pt x="841" y="1245"/>
                </a:lnTo>
                <a:lnTo>
                  <a:pt x="844" y="1270"/>
                </a:lnTo>
                <a:lnTo>
                  <a:pt x="844" y="1292"/>
                </a:lnTo>
                <a:lnTo>
                  <a:pt x="844" y="1309"/>
                </a:lnTo>
                <a:lnTo>
                  <a:pt x="842" y="1313"/>
                </a:lnTo>
                <a:lnTo>
                  <a:pt x="840" y="1316"/>
                </a:lnTo>
                <a:lnTo>
                  <a:pt x="840" y="1316"/>
                </a:lnTo>
                <a:lnTo>
                  <a:pt x="833" y="1318"/>
                </a:lnTo>
                <a:lnTo>
                  <a:pt x="821" y="1320"/>
                </a:lnTo>
                <a:lnTo>
                  <a:pt x="793" y="1323"/>
                </a:lnTo>
                <a:lnTo>
                  <a:pt x="756" y="1325"/>
                </a:lnTo>
                <a:lnTo>
                  <a:pt x="756" y="1325"/>
                </a:lnTo>
                <a:lnTo>
                  <a:pt x="760" y="1326"/>
                </a:lnTo>
                <a:lnTo>
                  <a:pt x="769" y="1330"/>
                </a:lnTo>
                <a:lnTo>
                  <a:pt x="771" y="1331"/>
                </a:lnTo>
                <a:lnTo>
                  <a:pt x="774" y="1335"/>
                </a:lnTo>
                <a:lnTo>
                  <a:pt x="774" y="1336"/>
                </a:lnTo>
                <a:lnTo>
                  <a:pt x="773" y="1337"/>
                </a:lnTo>
                <a:lnTo>
                  <a:pt x="768" y="1341"/>
                </a:lnTo>
                <a:lnTo>
                  <a:pt x="768" y="1341"/>
                </a:lnTo>
                <a:lnTo>
                  <a:pt x="761" y="1343"/>
                </a:lnTo>
                <a:lnTo>
                  <a:pt x="751" y="1343"/>
                </a:lnTo>
                <a:lnTo>
                  <a:pt x="741" y="1343"/>
                </a:lnTo>
                <a:lnTo>
                  <a:pt x="729" y="1343"/>
                </a:lnTo>
                <a:lnTo>
                  <a:pt x="704" y="1341"/>
                </a:lnTo>
                <a:lnTo>
                  <a:pt x="692" y="1341"/>
                </a:lnTo>
                <a:lnTo>
                  <a:pt x="679" y="1342"/>
                </a:lnTo>
                <a:lnTo>
                  <a:pt x="679" y="1342"/>
                </a:lnTo>
                <a:lnTo>
                  <a:pt x="660" y="1345"/>
                </a:lnTo>
                <a:lnTo>
                  <a:pt x="646" y="1349"/>
                </a:lnTo>
                <a:lnTo>
                  <a:pt x="636" y="1351"/>
                </a:lnTo>
                <a:lnTo>
                  <a:pt x="626" y="1352"/>
                </a:lnTo>
                <a:lnTo>
                  <a:pt x="626" y="1352"/>
                </a:lnTo>
                <a:lnTo>
                  <a:pt x="615" y="1351"/>
                </a:lnTo>
                <a:lnTo>
                  <a:pt x="607" y="1348"/>
                </a:lnTo>
                <a:lnTo>
                  <a:pt x="600" y="1343"/>
                </a:lnTo>
                <a:lnTo>
                  <a:pt x="600" y="1343"/>
                </a:lnTo>
                <a:lnTo>
                  <a:pt x="594" y="1345"/>
                </a:lnTo>
                <a:lnTo>
                  <a:pt x="573" y="1351"/>
                </a:lnTo>
                <a:lnTo>
                  <a:pt x="556" y="1354"/>
                </a:lnTo>
                <a:lnTo>
                  <a:pt x="536" y="1356"/>
                </a:lnTo>
                <a:lnTo>
                  <a:pt x="510" y="1358"/>
                </a:lnTo>
                <a:lnTo>
                  <a:pt x="479" y="1358"/>
                </a:lnTo>
                <a:lnTo>
                  <a:pt x="479" y="1358"/>
                </a:lnTo>
                <a:lnTo>
                  <a:pt x="419" y="1358"/>
                </a:lnTo>
                <a:lnTo>
                  <a:pt x="371" y="1357"/>
                </a:lnTo>
                <a:lnTo>
                  <a:pt x="316" y="1356"/>
                </a:lnTo>
                <a:lnTo>
                  <a:pt x="316" y="1356"/>
                </a:lnTo>
                <a:lnTo>
                  <a:pt x="273" y="1354"/>
                </a:lnTo>
                <a:lnTo>
                  <a:pt x="250" y="1355"/>
                </a:lnTo>
                <a:lnTo>
                  <a:pt x="240" y="1355"/>
                </a:lnTo>
                <a:lnTo>
                  <a:pt x="232" y="1357"/>
                </a:lnTo>
                <a:lnTo>
                  <a:pt x="232" y="1357"/>
                </a:lnTo>
                <a:lnTo>
                  <a:pt x="219" y="1361"/>
                </a:lnTo>
                <a:lnTo>
                  <a:pt x="208" y="1363"/>
                </a:lnTo>
                <a:lnTo>
                  <a:pt x="196" y="1364"/>
                </a:lnTo>
                <a:lnTo>
                  <a:pt x="196" y="1364"/>
                </a:lnTo>
                <a:lnTo>
                  <a:pt x="202" y="1368"/>
                </a:lnTo>
                <a:lnTo>
                  <a:pt x="213" y="1375"/>
                </a:lnTo>
                <a:lnTo>
                  <a:pt x="218" y="1378"/>
                </a:lnTo>
                <a:lnTo>
                  <a:pt x="219" y="1381"/>
                </a:lnTo>
                <a:lnTo>
                  <a:pt x="219" y="1382"/>
                </a:lnTo>
                <a:lnTo>
                  <a:pt x="219" y="1384"/>
                </a:lnTo>
                <a:lnTo>
                  <a:pt x="218" y="1387"/>
                </a:lnTo>
                <a:lnTo>
                  <a:pt x="214" y="1388"/>
                </a:lnTo>
                <a:lnTo>
                  <a:pt x="210" y="1389"/>
                </a:lnTo>
                <a:lnTo>
                  <a:pt x="210" y="1389"/>
                </a:lnTo>
                <a:lnTo>
                  <a:pt x="199" y="1391"/>
                </a:lnTo>
                <a:lnTo>
                  <a:pt x="184" y="1391"/>
                </a:lnTo>
                <a:lnTo>
                  <a:pt x="169" y="1391"/>
                </a:lnTo>
                <a:lnTo>
                  <a:pt x="151" y="1389"/>
                </a:lnTo>
                <a:lnTo>
                  <a:pt x="113" y="1386"/>
                </a:lnTo>
                <a:lnTo>
                  <a:pt x="79" y="1380"/>
                </a:lnTo>
                <a:lnTo>
                  <a:pt x="79" y="1380"/>
                </a:lnTo>
                <a:lnTo>
                  <a:pt x="57" y="1377"/>
                </a:lnTo>
                <a:lnTo>
                  <a:pt x="48" y="1377"/>
                </a:lnTo>
                <a:lnTo>
                  <a:pt x="45" y="1376"/>
                </a:lnTo>
                <a:lnTo>
                  <a:pt x="42" y="1375"/>
                </a:lnTo>
                <a:lnTo>
                  <a:pt x="32" y="1368"/>
                </a:lnTo>
                <a:lnTo>
                  <a:pt x="32" y="1368"/>
                </a:lnTo>
                <a:lnTo>
                  <a:pt x="16" y="1358"/>
                </a:lnTo>
                <a:lnTo>
                  <a:pt x="6" y="1352"/>
                </a:lnTo>
                <a:lnTo>
                  <a:pt x="2" y="1350"/>
                </a:lnTo>
                <a:lnTo>
                  <a:pt x="0" y="1347"/>
                </a:lnTo>
                <a:lnTo>
                  <a:pt x="0" y="1344"/>
                </a:lnTo>
                <a:lnTo>
                  <a:pt x="1" y="1341"/>
                </a:lnTo>
                <a:lnTo>
                  <a:pt x="1" y="1341"/>
                </a:lnTo>
                <a:lnTo>
                  <a:pt x="3" y="1337"/>
                </a:lnTo>
                <a:lnTo>
                  <a:pt x="7" y="1334"/>
                </a:lnTo>
                <a:lnTo>
                  <a:pt x="13" y="1326"/>
                </a:lnTo>
                <a:lnTo>
                  <a:pt x="19" y="1322"/>
                </a:lnTo>
                <a:lnTo>
                  <a:pt x="20" y="1318"/>
                </a:lnTo>
                <a:lnTo>
                  <a:pt x="21" y="1316"/>
                </a:lnTo>
                <a:lnTo>
                  <a:pt x="21" y="1316"/>
                </a:lnTo>
                <a:lnTo>
                  <a:pt x="20" y="1310"/>
                </a:lnTo>
                <a:lnTo>
                  <a:pt x="19" y="1303"/>
                </a:lnTo>
                <a:lnTo>
                  <a:pt x="18" y="1297"/>
                </a:lnTo>
                <a:lnTo>
                  <a:pt x="19" y="1293"/>
                </a:lnTo>
                <a:lnTo>
                  <a:pt x="20" y="1291"/>
                </a:lnTo>
                <a:lnTo>
                  <a:pt x="20" y="1291"/>
                </a:lnTo>
                <a:lnTo>
                  <a:pt x="21" y="1290"/>
                </a:lnTo>
                <a:lnTo>
                  <a:pt x="22" y="1289"/>
                </a:lnTo>
                <a:lnTo>
                  <a:pt x="29" y="1286"/>
                </a:lnTo>
                <a:lnTo>
                  <a:pt x="33" y="1283"/>
                </a:lnTo>
                <a:lnTo>
                  <a:pt x="39" y="1277"/>
                </a:lnTo>
                <a:lnTo>
                  <a:pt x="47" y="1267"/>
                </a:lnTo>
                <a:lnTo>
                  <a:pt x="57" y="1254"/>
                </a:lnTo>
                <a:lnTo>
                  <a:pt x="57" y="1254"/>
                </a:lnTo>
                <a:lnTo>
                  <a:pt x="73" y="1233"/>
                </a:lnTo>
                <a:lnTo>
                  <a:pt x="100" y="1201"/>
                </a:lnTo>
                <a:lnTo>
                  <a:pt x="171" y="1121"/>
                </a:lnTo>
                <a:lnTo>
                  <a:pt x="267" y="1016"/>
                </a:lnTo>
                <a:lnTo>
                  <a:pt x="267" y="1016"/>
                </a:lnTo>
                <a:lnTo>
                  <a:pt x="300" y="834"/>
                </a:lnTo>
                <a:lnTo>
                  <a:pt x="300" y="834"/>
                </a:lnTo>
                <a:lnTo>
                  <a:pt x="300" y="796"/>
                </a:lnTo>
                <a:lnTo>
                  <a:pt x="300" y="760"/>
                </a:lnTo>
                <a:lnTo>
                  <a:pt x="300" y="760"/>
                </a:lnTo>
                <a:lnTo>
                  <a:pt x="324" y="724"/>
                </a:lnTo>
                <a:lnTo>
                  <a:pt x="349" y="686"/>
                </a:lnTo>
                <a:lnTo>
                  <a:pt x="349" y="686"/>
                </a:lnTo>
                <a:lnTo>
                  <a:pt x="368" y="639"/>
                </a:lnTo>
                <a:lnTo>
                  <a:pt x="368" y="639"/>
                </a:lnTo>
                <a:lnTo>
                  <a:pt x="355" y="604"/>
                </a:lnTo>
                <a:lnTo>
                  <a:pt x="347" y="574"/>
                </a:lnTo>
                <a:lnTo>
                  <a:pt x="343" y="562"/>
                </a:lnTo>
                <a:lnTo>
                  <a:pt x="342" y="553"/>
                </a:lnTo>
                <a:lnTo>
                  <a:pt x="342" y="553"/>
                </a:lnTo>
                <a:lnTo>
                  <a:pt x="342" y="502"/>
                </a:lnTo>
                <a:lnTo>
                  <a:pt x="342" y="466"/>
                </a:lnTo>
                <a:lnTo>
                  <a:pt x="342" y="466"/>
                </a:lnTo>
                <a:lnTo>
                  <a:pt x="339" y="455"/>
                </a:lnTo>
                <a:lnTo>
                  <a:pt x="336" y="426"/>
                </a:lnTo>
                <a:lnTo>
                  <a:pt x="335" y="410"/>
                </a:lnTo>
                <a:lnTo>
                  <a:pt x="334" y="392"/>
                </a:lnTo>
                <a:lnTo>
                  <a:pt x="334" y="375"/>
                </a:lnTo>
                <a:lnTo>
                  <a:pt x="336" y="361"/>
                </a:lnTo>
                <a:lnTo>
                  <a:pt x="336" y="361"/>
                </a:lnTo>
                <a:lnTo>
                  <a:pt x="342" y="339"/>
                </a:lnTo>
                <a:lnTo>
                  <a:pt x="348" y="321"/>
                </a:lnTo>
                <a:lnTo>
                  <a:pt x="354" y="309"/>
                </a:lnTo>
                <a:lnTo>
                  <a:pt x="357" y="303"/>
                </a:lnTo>
                <a:lnTo>
                  <a:pt x="357" y="303"/>
                </a:lnTo>
                <a:lnTo>
                  <a:pt x="358" y="302"/>
                </a:lnTo>
                <a:lnTo>
                  <a:pt x="358" y="297"/>
                </a:lnTo>
                <a:lnTo>
                  <a:pt x="360" y="288"/>
                </a:lnTo>
                <a:lnTo>
                  <a:pt x="361" y="278"/>
                </a:lnTo>
                <a:lnTo>
                  <a:pt x="360" y="272"/>
                </a:lnTo>
                <a:lnTo>
                  <a:pt x="360" y="272"/>
                </a:lnTo>
                <a:lnTo>
                  <a:pt x="358" y="270"/>
                </a:lnTo>
                <a:lnTo>
                  <a:pt x="355" y="268"/>
                </a:lnTo>
                <a:lnTo>
                  <a:pt x="351" y="263"/>
                </a:lnTo>
                <a:lnTo>
                  <a:pt x="349" y="256"/>
                </a:lnTo>
                <a:lnTo>
                  <a:pt x="349" y="256"/>
                </a:lnTo>
                <a:lnTo>
                  <a:pt x="345" y="243"/>
                </a:lnTo>
                <a:lnTo>
                  <a:pt x="338" y="225"/>
                </a:lnTo>
                <a:lnTo>
                  <a:pt x="331" y="211"/>
                </a:lnTo>
                <a:lnTo>
                  <a:pt x="329" y="207"/>
                </a:lnTo>
                <a:lnTo>
                  <a:pt x="329" y="206"/>
                </a:lnTo>
                <a:lnTo>
                  <a:pt x="328" y="207"/>
                </a:lnTo>
                <a:lnTo>
                  <a:pt x="328" y="207"/>
                </a:lnTo>
                <a:lnTo>
                  <a:pt x="319" y="232"/>
                </a:lnTo>
                <a:lnTo>
                  <a:pt x="299" y="281"/>
                </a:lnTo>
                <a:lnTo>
                  <a:pt x="278" y="332"/>
                </a:lnTo>
                <a:lnTo>
                  <a:pt x="271" y="352"/>
                </a:lnTo>
                <a:lnTo>
                  <a:pt x="267" y="364"/>
                </a:lnTo>
                <a:lnTo>
                  <a:pt x="267" y="364"/>
                </a:lnTo>
                <a:lnTo>
                  <a:pt x="265" y="368"/>
                </a:lnTo>
                <a:lnTo>
                  <a:pt x="261" y="373"/>
                </a:lnTo>
                <a:lnTo>
                  <a:pt x="255" y="379"/>
                </a:lnTo>
                <a:lnTo>
                  <a:pt x="252" y="382"/>
                </a:lnTo>
                <a:lnTo>
                  <a:pt x="248" y="387"/>
                </a:lnTo>
                <a:lnTo>
                  <a:pt x="247" y="394"/>
                </a:lnTo>
                <a:lnTo>
                  <a:pt x="246" y="404"/>
                </a:lnTo>
                <a:lnTo>
                  <a:pt x="246" y="404"/>
                </a:lnTo>
                <a:lnTo>
                  <a:pt x="246" y="436"/>
                </a:lnTo>
                <a:lnTo>
                  <a:pt x="247" y="476"/>
                </a:lnTo>
                <a:lnTo>
                  <a:pt x="247" y="494"/>
                </a:lnTo>
                <a:lnTo>
                  <a:pt x="246" y="509"/>
                </a:lnTo>
                <a:lnTo>
                  <a:pt x="245" y="518"/>
                </a:lnTo>
                <a:lnTo>
                  <a:pt x="244" y="521"/>
                </a:lnTo>
                <a:lnTo>
                  <a:pt x="242" y="522"/>
                </a:lnTo>
                <a:lnTo>
                  <a:pt x="242" y="522"/>
                </a:lnTo>
                <a:lnTo>
                  <a:pt x="241" y="521"/>
                </a:lnTo>
                <a:lnTo>
                  <a:pt x="239" y="518"/>
                </a:lnTo>
                <a:lnTo>
                  <a:pt x="236" y="509"/>
                </a:lnTo>
                <a:lnTo>
                  <a:pt x="234" y="497"/>
                </a:lnTo>
                <a:lnTo>
                  <a:pt x="233" y="483"/>
                </a:lnTo>
                <a:lnTo>
                  <a:pt x="231" y="457"/>
                </a:lnTo>
                <a:lnTo>
                  <a:pt x="231" y="444"/>
                </a:lnTo>
                <a:lnTo>
                  <a:pt x="231" y="444"/>
                </a:lnTo>
                <a:lnTo>
                  <a:pt x="231" y="437"/>
                </a:lnTo>
                <a:lnTo>
                  <a:pt x="232" y="424"/>
                </a:lnTo>
                <a:lnTo>
                  <a:pt x="232" y="406"/>
                </a:lnTo>
                <a:lnTo>
                  <a:pt x="232" y="406"/>
                </a:lnTo>
                <a:lnTo>
                  <a:pt x="226" y="417"/>
                </a:lnTo>
                <a:lnTo>
                  <a:pt x="212" y="439"/>
                </a:lnTo>
                <a:lnTo>
                  <a:pt x="205" y="451"/>
                </a:lnTo>
                <a:lnTo>
                  <a:pt x="197" y="459"/>
                </a:lnTo>
                <a:lnTo>
                  <a:pt x="195" y="462"/>
                </a:lnTo>
                <a:lnTo>
                  <a:pt x="193" y="463"/>
                </a:lnTo>
                <a:lnTo>
                  <a:pt x="192" y="463"/>
                </a:lnTo>
                <a:lnTo>
                  <a:pt x="190" y="461"/>
                </a:lnTo>
                <a:lnTo>
                  <a:pt x="190" y="461"/>
                </a:lnTo>
                <a:lnTo>
                  <a:pt x="188" y="451"/>
                </a:lnTo>
                <a:lnTo>
                  <a:pt x="187" y="444"/>
                </a:lnTo>
                <a:lnTo>
                  <a:pt x="187" y="442"/>
                </a:lnTo>
                <a:lnTo>
                  <a:pt x="188" y="438"/>
                </a:lnTo>
                <a:lnTo>
                  <a:pt x="195" y="427"/>
                </a:lnTo>
                <a:lnTo>
                  <a:pt x="195" y="427"/>
                </a:lnTo>
                <a:lnTo>
                  <a:pt x="219" y="397"/>
                </a:lnTo>
                <a:lnTo>
                  <a:pt x="229" y="379"/>
                </a:lnTo>
                <a:lnTo>
                  <a:pt x="239" y="361"/>
                </a:lnTo>
                <a:lnTo>
                  <a:pt x="239" y="361"/>
                </a:lnTo>
                <a:lnTo>
                  <a:pt x="246" y="349"/>
                </a:lnTo>
                <a:lnTo>
                  <a:pt x="250" y="343"/>
                </a:lnTo>
                <a:lnTo>
                  <a:pt x="254" y="334"/>
                </a:lnTo>
                <a:lnTo>
                  <a:pt x="263" y="314"/>
                </a:lnTo>
                <a:lnTo>
                  <a:pt x="263" y="314"/>
                </a:lnTo>
                <a:lnTo>
                  <a:pt x="271" y="294"/>
                </a:lnTo>
                <a:lnTo>
                  <a:pt x="277" y="283"/>
                </a:lnTo>
                <a:lnTo>
                  <a:pt x="283" y="275"/>
                </a:lnTo>
                <a:lnTo>
                  <a:pt x="289" y="262"/>
                </a:lnTo>
                <a:lnTo>
                  <a:pt x="289" y="262"/>
                </a:lnTo>
                <a:lnTo>
                  <a:pt x="309" y="216"/>
                </a:lnTo>
                <a:lnTo>
                  <a:pt x="318" y="194"/>
                </a:lnTo>
                <a:lnTo>
                  <a:pt x="322" y="185"/>
                </a:lnTo>
                <a:lnTo>
                  <a:pt x="322" y="185"/>
                </a:lnTo>
                <a:lnTo>
                  <a:pt x="323" y="165"/>
                </a:lnTo>
                <a:lnTo>
                  <a:pt x="325" y="146"/>
                </a:lnTo>
                <a:lnTo>
                  <a:pt x="325" y="146"/>
                </a:lnTo>
                <a:lnTo>
                  <a:pt x="323" y="142"/>
                </a:lnTo>
                <a:lnTo>
                  <a:pt x="321" y="138"/>
                </a:lnTo>
                <a:lnTo>
                  <a:pt x="319" y="132"/>
                </a:lnTo>
                <a:lnTo>
                  <a:pt x="318" y="125"/>
                </a:lnTo>
                <a:lnTo>
                  <a:pt x="319" y="117"/>
                </a:lnTo>
                <a:lnTo>
                  <a:pt x="322" y="112"/>
                </a:lnTo>
                <a:lnTo>
                  <a:pt x="326" y="104"/>
                </a:lnTo>
                <a:lnTo>
                  <a:pt x="326" y="104"/>
                </a:lnTo>
                <a:lnTo>
                  <a:pt x="334" y="100"/>
                </a:lnTo>
                <a:lnTo>
                  <a:pt x="343" y="95"/>
                </a:lnTo>
                <a:lnTo>
                  <a:pt x="354" y="91"/>
                </a:lnTo>
                <a:lnTo>
                  <a:pt x="364" y="88"/>
                </a:lnTo>
                <a:lnTo>
                  <a:pt x="388" y="83"/>
                </a:lnTo>
                <a:lnTo>
                  <a:pt x="410" y="81"/>
                </a:lnTo>
                <a:lnTo>
                  <a:pt x="410" y="81"/>
                </a:lnTo>
                <a:lnTo>
                  <a:pt x="446" y="78"/>
                </a:lnTo>
                <a:lnTo>
                  <a:pt x="461" y="78"/>
                </a:lnTo>
                <a:lnTo>
                  <a:pt x="478" y="81"/>
                </a:lnTo>
                <a:lnTo>
                  <a:pt x="478" y="81"/>
                </a:lnTo>
                <a:lnTo>
                  <a:pt x="491" y="84"/>
                </a:lnTo>
                <a:lnTo>
                  <a:pt x="497" y="87"/>
                </a:lnTo>
                <a:lnTo>
                  <a:pt x="500" y="88"/>
                </a:lnTo>
                <a:lnTo>
                  <a:pt x="500" y="88"/>
                </a:lnTo>
                <a:lnTo>
                  <a:pt x="504" y="88"/>
                </a:lnTo>
                <a:lnTo>
                  <a:pt x="512" y="87"/>
                </a:lnTo>
                <a:lnTo>
                  <a:pt x="517" y="88"/>
                </a:lnTo>
                <a:lnTo>
                  <a:pt x="522" y="89"/>
                </a:lnTo>
                <a:lnTo>
                  <a:pt x="526" y="91"/>
                </a:lnTo>
                <a:lnTo>
                  <a:pt x="530" y="96"/>
                </a:lnTo>
                <a:lnTo>
                  <a:pt x="530" y="96"/>
                </a:lnTo>
                <a:lnTo>
                  <a:pt x="538" y="109"/>
                </a:lnTo>
                <a:lnTo>
                  <a:pt x="549" y="126"/>
                </a:lnTo>
                <a:lnTo>
                  <a:pt x="552" y="136"/>
                </a:lnTo>
                <a:lnTo>
                  <a:pt x="557" y="146"/>
                </a:lnTo>
                <a:lnTo>
                  <a:pt x="560" y="157"/>
                </a:lnTo>
                <a:lnTo>
                  <a:pt x="561" y="167"/>
                </a:lnTo>
                <a:lnTo>
                  <a:pt x="561" y="167"/>
                </a:lnTo>
                <a:lnTo>
                  <a:pt x="560" y="192"/>
                </a:lnTo>
                <a:lnTo>
                  <a:pt x="558" y="218"/>
                </a:lnTo>
                <a:lnTo>
                  <a:pt x="555" y="240"/>
                </a:lnTo>
                <a:lnTo>
                  <a:pt x="554" y="249"/>
                </a:lnTo>
                <a:lnTo>
                  <a:pt x="551" y="255"/>
                </a:lnTo>
                <a:lnTo>
                  <a:pt x="551" y="255"/>
                </a:lnTo>
                <a:lnTo>
                  <a:pt x="545" y="262"/>
                </a:lnTo>
                <a:lnTo>
                  <a:pt x="541" y="267"/>
                </a:lnTo>
                <a:lnTo>
                  <a:pt x="537" y="270"/>
                </a:lnTo>
                <a:lnTo>
                  <a:pt x="536" y="272"/>
                </a:lnTo>
                <a:lnTo>
                  <a:pt x="536" y="272"/>
                </a:lnTo>
                <a:lnTo>
                  <a:pt x="536" y="282"/>
                </a:lnTo>
                <a:lnTo>
                  <a:pt x="537" y="298"/>
                </a:lnTo>
                <a:lnTo>
                  <a:pt x="539" y="308"/>
                </a:lnTo>
                <a:lnTo>
                  <a:pt x="542" y="317"/>
                </a:lnTo>
                <a:lnTo>
                  <a:pt x="545" y="324"/>
                </a:lnTo>
                <a:lnTo>
                  <a:pt x="548" y="327"/>
                </a:lnTo>
                <a:lnTo>
                  <a:pt x="551" y="329"/>
                </a:lnTo>
                <a:lnTo>
                  <a:pt x="551" y="329"/>
                </a:lnTo>
                <a:lnTo>
                  <a:pt x="562" y="335"/>
                </a:lnTo>
                <a:lnTo>
                  <a:pt x="569" y="337"/>
                </a:lnTo>
                <a:lnTo>
                  <a:pt x="573" y="340"/>
                </a:lnTo>
                <a:lnTo>
                  <a:pt x="573" y="341"/>
                </a:lnTo>
                <a:lnTo>
                  <a:pt x="573" y="343"/>
                </a:lnTo>
                <a:lnTo>
                  <a:pt x="573" y="343"/>
                </a:lnTo>
                <a:lnTo>
                  <a:pt x="570" y="347"/>
                </a:lnTo>
                <a:lnTo>
                  <a:pt x="567" y="349"/>
                </a:lnTo>
                <a:lnTo>
                  <a:pt x="564" y="353"/>
                </a:lnTo>
                <a:lnTo>
                  <a:pt x="564" y="355"/>
                </a:lnTo>
                <a:lnTo>
                  <a:pt x="564" y="356"/>
                </a:lnTo>
                <a:lnTo>
                  <a:pt x="564" y="356"/>
                </a:lnTo>
                <a:lnTo>
                  <a:pt x="567" y="360"/>
                </a:lnTo>
                <a:lnTo>
                  <a:pt x="570" y="364"/>
                </a:lnTo>
                <a:lnTo>
                  <a:pt x="582" y="372"/>
                </a:lnTo>
                <a:lnTo>
                  <a:pt x="600" y="385"/>
                </a:lnTo>
                <a:lnTo>
                  <a:pt x="600" y="385"/>
                </a:lnTo>
                <a:lnTo>
                  <a:pt x="602" y="386"/>
                </a:lnTo>
                <a:lnTo>
                  <a:pt x="603" y="387"/>
                </a:lnTo>
                <a:lnTo>
                  <a:pt x="603" y="390"/>
                </a:lnTo>
                <a:lnTo>
                  <a:pt x="601" y="393"/>
                </a:lnTo>
                <a:lnTo>
                  <a:pt x="601" y="393"/>
                </a:lnTo>
                <a:lnTo>
                  <a:pt x="600" y="395"/>
                </a:lnTo>
                <a:lnTo>
                  <a:pt x="597" y="397"/>
                </a:lnTo>
                <a:lnTo>
                  <a:pt x="593" y="399"/>
                </a:lnTo>
                <a:lnTo>
                  <a:pt x="593" y="400"/>
                </a:lnTo>
                <a:lnTo>
                  <a:pt x="593" y="401"/>
                </a:lnTo>
                <a:lnTo>
                  <a:pt x="597" y="406"/>
                </a:lnTo>
                <a:lnTo>
                  <a:pt x="597" y="406"/>
                </a:lnTo>
                <a:lnTo>
                  <a:pt x="603" y="410"/>
                </a:lnTo>
                <a:lnTo>
                  <a:pt x="614" y="414"/>
                </a:lnTo>
                <a:lnTo>
                  <a:pt x="644" y="426"/>
                </a:lnTo>
                <a:lnTo>
                  <a:pt x="689" y="443"/>
                </a:lnTo>
                <a:lnTo>
                  <a:pt x="689" y="443"/>
                </a:lnTo>
                <a:lnTo>
                  <a:pt x="697" y="446"/>
                </a:lnTo>
                <a:lnTo>
                  <a:pt x="705" y="451"/>
                </a:lnTo>
                <a:lnTo>
                  <a:pt x="715" y="456"/>
                </a:lnTo>
                <a:lnTo>
                  <a:pt x="789" y="466"/>
                </a:lnTo>
                <a:lnTo>
                  <a:pt x="789" y="466"/>
                </a:lnTo>
                <a:lnTo>
                  <a:pt x="790" y="465"/>
                </a:lnTo>
                <a:lnTo>
                  <a:pt x="793" y="461"/>
                </a:lnTo>
                <a:lnTo>
                  <a:pt x="795" y="459"/>
                </a:lnTo>
                <a:lnTo>
                  <a:pt x="799" y="458"/>
                </a:lnTo>
                <a:lnTo>
                  <a:pt x="803" y="457"/>
                </a:lnTo>
                <a:lnTo>
                  <a:pt x="809" y="458"/>
                </a:lnTo>
                <a:lnTo>
                  <a:pt x="809" y="458"/>
                </a:lnTo>
                <a:lnTo>
                  <a:pt x="827" y="459"/>
                </a:lnTo>
                <a:lnTo>
                  <a:pt x="848" y="461"/>
                </a:lnTo>
                <a:lnTo>
                  <a:pt x="879" y="461"/>
                </a:lnTo>
                <a:lnTo>
                  <a:pt x="879" y="461"/>
                </a:lnTo>
                <a:lnTo>
                  <a:pt x="891" y="459"/>
                </a:lnTo>
                <a:lnTo>
                  <a:pt x="909" y="457"/>
                </a:lnTo>
                <a:lnTo>
                  <a:pt x="930" y="451"/>
                </a:lnTo>
                <a:lnTo>
                  <a:pt x="930" y="451"/>
                </a:lnTo>
                <a:close/>
                <a:moveTo>
                  <a:pt x="696" y="513"/>
                </a:moveTo>
                <a:lnTo>
                  <a:pt x="692" y="531"/>
                </a:lnTo>
                <a:lnTo>
                  <a:pt x="692" y="531"/>
                </a:lnTo>
                <a:lnTo>
                  <a:pt x="691" y="537"/>
                </a:lnTo>
                <a:lnTo>
                  <a:pt x="692" y="542"/>
                </a:lnTo>
                <a:lnTo>
                  <a:pt x="692" y="543"/>
                </a:lnTo>
                <a:lnTo>
                  <a:pt x="693" y="545"/>
                </a:lnTo>
                <a:lnTo>
                  <a:pt x="693" y="545"/>
                </a:lnTo>
                <a:lnTo>
                  <a:pt x="705" y="546"/>
                </a:lnTo>
                <a:lnTo>
                  <a:pt x="712" y="547"/>
                </a:lnTo>
                <a:lnTo>
                  <a:pt x="716" y="548"/>
                </a:lnTo>
                <a:lnTo>
                  <a:pt x="719" y="549"/>
                </a:lnTo>
                <a:lnTo>
                  <a:pt x="719" y="549"/>
                </a:lnTo>
                <a:lnTo>
                  <a:pt x="723" y="552"/>
                </a:lnTo>
                <a:lnTo>
                  <a:pt x="726" y="553"/>
                </a:lnTo>
                <a:lnTo>
                  <a:pt x="737" y="554"/>
                </a:lnTo>
                <a:lnTo>
                  <a:pt x="750" y="555"/>
                </a:lnTo>
                <a:lnTo>
                  <a:pt x="771" y="522"/>
                </a:lnTo>
                <a:lnTo>
                  <a:pt x="771" y="522"/>
                </a:lnTo>
                <a:lnTo>
                  <a:pt x="755" y="522"/>
                </a:lnTo>
                <a:lnTo>
                  <a:pt x="743" y="522"/>
                </a:lnTo>
                <a:lnTo>
                  <a:pt x="732" y="521"/>
                </a:lnTo>
                <a:lnTo>
                  <a:pt x="732" y="521"/>
                </a:lnTo>
                <a:lnTo>
                  <a:pt x="723" y="517"/>
                </a:lnTo>
                <a:lnTo>
                  <a:pt x="711" y="515"/>
                </a:lnTo>
                <a:lnTo>
                  <a:pt x="696" y="513"/>
                </a:lnTo>
                <a:lnTo>
                  <a:pt x="696" y="5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1DE78791-3BF7-455B-B643-BB87E12BAD37}"/>
              </a:ext>
            </a:extLst>
          </p:cNvPr>
          <p:cNvSpPr>
            <a:spLocks/>
          </p:cNvSpPr>
          <p:nvPr/>
        </p:nvSpPr>
        <p:spPr bwMode="auto">
          <a:xfrm>
            <a:off x="633024" y="2737931"/>
            <a:ext cx="980116" cy="1671963"/>
          </a:xfrm>
          <a:custGeom>
            <a:avLst/>
            <a:gdLst>
              <a:gd name="T0" fmla="*/ 520 w 884"/>
              <a:gd name="T1" fmla="*/ 374 h 1508"/>
              <a:gd name="T2" fmla="*/ 474 w 884"/>
              <a:gd name="T3" fmla="*/ 394 h 1508"/>
              <a:gd name="T4" fmla="*/ 480 w 884"/>
              <a:gd name="T5" fmla="*/ 437 h 1508"/>
              <a:gd name="T6" fmla="*/ 455 w 884"/>
              <a:gd name="T7" fmla="*/ 502 h 1508"/>
              <a:gd name="T8" fmla="*/ 429 w 884"/>
              <a:gd name="T9" fmla="*/ 534 h 1508"/>
              <a:gd name="T10" fmla="*/ 336 w 884"/>
              <a:gd name="T11" fmla="*/ 552 h 1508"/>
              <a:gd name="T12" fmla="*/ 256 w 884"/>
              <a:gd name="T13" fmla="*/ 672 h 1508"/>
              <a:gd name="T14" fmla="*/ 287 w 884"/>
              <a:gd name="T15" fmla="*/ 767 h 1508"/>
              <a:gd name="T16" fmla="*/ 282 w 884"/>
              <a:gd name="T17" fmla="*/ 869 h 1508"/>
              <a:gd name="T18" fmla="*/ 270 w 884"/>
              <a:gd name="T19" fmla="*/ 898 h 1508"/>
              <a:gd name="T20" fmla="*/ 196 w 884"/>
              <a:gd name="T21" fmla="*/ 985 h 1508"/>
              <a:gd name="T22" fmla="*/ 203 w 884"/>
              <a:gd name="T23" fmla="*/ 1008 h 1508"/>
              <a:gd name="T24" fmla="*/ 159 w 884"/>
              <a:gd name="T25" fmla="*/ 1056 h 1508"/>
              <a:gd name="T26" fmla="*/ 181 w 884"/>
              <a:gd name="T27" fmla="*/ 1087 h 1508"/>
              <a:gd name="T28" fmla="*/ 80 w 884"/>
              <a:gd name="T29" fmla="*/ 1268 h 1508"/>
              <a:gd name="T30" fmla="*/ 56 w 884"/>
              <a:gd name="T31" fmla="*/ 1337 h 1508"/>
              <a:gd name="T32" fmla="*/ 0 w 884"/>
              <a:gd name="T33" fmla="*/ 1443 h 1508"/>
              <a:gd name="T34" fmla="*/ 33 w 884"/>
              <a:gd name="T35" fmla="*/ 1469 h 1508"/>
              <a:gd name="T36" fmla="*/ 132 w 884"/>
              <a:gd name="T37" fmla="*/ 1467 h 1508"/>
              <a:gd name="T38" fmla="*/ 351 w 884"/>
              <a:gd name="T39" fmla="*/ 1385 h 1508"/>
              <a:gd name="T40" fmla="*/ 399 w 884"/>
              <a:gd name="T41" fmla="*/ 1331 h 1508"/>
              <a:gd name="T42" fmla="*/ 412 w 884"/>
              <a:gd name="T43" fmla="*/ 1403 h 1508"/>
              <a:gd name="T44" fmla="*/ 424 w 884"/>
              <a:gd name="T45" fmla="*/ 1428 h 1508"/>
              <a:gd name="T46" fmla="*/ 481 w 884"/>
              <a:gd name="T47" fmla="*/ 1446 h 1508"/>
              <a:gd name="T48" fmla="*/ 585 w 884"/>
              <a:gd name="T49" fmla="*/ 1448 h 1508"/>
              <a:gd name="T50" fmla="*/ 600 w 884"/>
              <a:gd name="T51" fmla="*/ 1469 h 1508"/>
              <a:gd name="T52" fmla="*/ 632 w 884"/>
              <a:gd name="T53" fmla="*/ 1488 h 1508"/>
              <a:gd name="T54" fmla="*/ 714 w 884"/>
              <a:gd name="T55" fmla="*/ 1508 h 1508"/>
              <a:gd name="T56" fmla="*/ 730 w 884"/>
              <a:gd name="T57" fmla="*/ 1489 h 1508"/>
              <a:gd name="T58" fmla="*/ 715 w 884"/>
              <a:gd name="T59" fmla="*/ 1466 h 1508"/>
              <a:gd name="T60" fmla="*/ 734 w 884"/>
              <a:gd name="T61" fmla="*/ 1443 h 1508"/>
              <a:gd name="T62" fmla="*/ 759 w 884"/>
              <a:gd name="T63" fmla="*/ 1396 h 1508"/>
              <a:gd name="T64" fmla="*/ 723 w 884"/>
              <a:gd name="T65" fmla="*/ 1330 h 1508"/>
              <a:gd name="T66" fmla="*/ 670 w 884"/>
              <a:gd name="T67" fmla="*/ 1157 h 1508"/>
              <a:gd name="T68" fmla="*/ 681 w 884"/>
              <a:gd name="T69" fmla="*/ 1075 h 1508"/>
              <a:gd name="T70" fmla="*/ 720 w 884"/>
              <a:gd name="T71" fmla="*/ 1069 h 1508"/>
              <a:gd name="T72" fmla="*/ 754 w 884"/>
              <a:gd name="T73" fmla="*/ 992 h 1508"/>
              <a:gd name="T74" fmla="*/ 721 w 884"/>
              <a:gd name="T75" fmla="*/ 989 h 1508"/>
              <a:gd name="T76" fmla="*/ 547 w 884"/>
              <a:gd name="T77" fmla="*/ 925 h 1508"/>
              <a:gd name="T78" fmla="*/ 574 w 884"/>
              <a:gd name="T79" fmla="*/ 875 h 1508"/>
              <a:gd name="T80" fmla="*/ 591 w 884"/>
              <a:gd name="T81" fmla="*/ 714 h 1508"/>
              <a:gd name="T82" fmla="*/ 612 w 884"/>
              <a:gd name="T83" fmla="*/ 688 h 1508"/>
              <a:gd name="T84" fmla="*/ 656 w 884"/>
              <a:gd name="T85" fmla="*/ 728 h 1508"/>
              <a:gd name="T86" fmla="*/ 686 w 884"/>
              <a:gd name="T87" fmla="*/ 756 h 1508"/>
              <a:gd name="T88" fmla="*/ 723 w 884"/>
              <a:gd name="T89" fmla="*/ 717 h 1508"/>
              <a:gd name="T90" fmla="*/ 716 w 884"/>
              <a:gd name="T91" fmla="*/ 646 h 1508"/>
              <a:gd name="T92" fmla="*/ 693 w 884"/>
              <a:gd name="T93" fmla="*/ 599 h 1508"/>
              <a:gd name="T94" fmla="*/ 702 w 884"/>
              <a:gd name="T95" fmla="*/ 531 h 1508"/>
              <a:gd name="T96" fmla="*/ 645 w 884"/>
              <a:gd name="T97" fmla="*/ 535 h 1508"/>
              <a:gd name="T98" fmla="*/ 659 w 884"/>
              <a:gd name="T99" fmla="*/ 472 h 1508"/>
              <a:gd name="T100" fmla="*/ 876 w 884"/>
              <a:gd name="T101" fmla="*/ 30 h 1508"/>
              <a:gd name="T102" fmla="*/ 880 w 884"/>
              <a:gd name="T103" fmla="*/ 1 h 1508"/>
              <a:gd name="T104" fmla="*/ 854 w 884"/>
              <a:gd name="T105" fmla="*/ 12 h 1508"/>
              <a:gd name="T106" fmla="*/ 762 w 884"/>
              <a:gd name="T107" fmla="*/ 168 h 1508"/>
              <a:gd name="T108" fmla="*/ 617 w 884"/>
              <a:gd name="T109" fmla="*/ 389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4" h="1508">
                <a:moveTo>
                  <a:pt x="604" y="384"/>
                </a:moveTo>
                <a:lnTo>
                  <a:pt x="604" y="384"/>
                </a:lnTo>
                <a:lnTo>
                  <a:pt x="592" y="382"/>
                </a:lnTo>
                <a:lnTo>
                  <a:pt x="566" y="377"/>
                </a:lnTo>
                <a:lnTo>
                  <a:pt x="551" y="375"/>
                </a:lnTo>
                <a:lnTo>
                  <a:pt x="534" y="374"/>
                </a:lnTo>
                <a:lnTo>
                  <a:pt x="520" y="374"/>
                </a:lnTo>
                <a:lnTo>
                  <a:pt x="509" y="375"/>
                </a:lnTo>
                <a:lnTo>
                  <a:pt x="509" y="375"/>
                </a:lnTo>
                <a:lnTo>
                  <a:pt x="493" y="380"/>
                </a:lnTo>
                <a:lnTo>
                  <a:pt x="481" y="384"/>
                </a:lnTo>
                <a:lnTo>
                  <a:pt x="477" y="388"/>
                </a:lnTo>
                <a:lnTo>
                  <a:pt x="475" y="390"/>
                </a:lnTo>
                <a:lnTo>
                  <a:pt x="474" y="394"/>
                </a:lnTo>
                <a:lnTo>
                  <a:pt x="474" y="399"/>
                </a:lnTo>
                <a:lnTo>
                  <a:pt x="474" y="399"/>
                </a:lnTo>
                <a:lnTo>
                  <a:pt x="476" y="409"/>
                </a:lnTo>
                <a:lnTo>
                  <a:pt x="478" y="420"/>
                </a:lnTo>
                <a:lnTo>
                  <a:pt x="480" y="429"/>
                </a:lnTo>
                <a:lnTo>
                  <a:pt x="480" y="437"/>
                </a:lnTo>
                <a:lnTo>
                  <a:pt x="480" y="437"/>
                </a:lnTo>
                <a:lnTo>
                  <a:pt x="477" y="446"/>
                </a:lnTo>
                <a:lnTo>
                  <a:pt x="472" y="458"/>
                </a:lnTo>
                <a:lnTo>
                  <a:pt x="464" y="480"/>
                </a:lnTo>
                <a:lnTo>
                  <a:pt x="464" y="480"/>
                </a:lnTo>
                <a:lnTo>
                  <a:pt x="459" y="491"/>
                </a:lnTo>
                <a:lnTo>
                  <a:pt x="457" y="496"/>
                </a:lnTo>
                <a:lnTo>
                  <a:pt x="455" y="502"/>
                </a:lnTo>
                <a:lnTo>
                  <a:pt x="455" y="502"/>
                </a:lnTo>
                <a:lnTo>
                  <a:pt x="450" y="520"/>
                </a:lnTo>
                <a:lnTo>
                  <a:pt x="446" y="529"/>
                </a:lnTo>
                <a:lnTo>
                  <a:pt x="445" y="531"/>
                </a:lnTo>
                <a:lnTo>
                  <a:pt x="444" y="532"/>
                </a:lnTo>
                <a:lnTo>
                  <a:pt x="444" y="532"/>
                </a:lnTo>
                <a:lnTo>
                  <a:pt x="429" y="534"/>
                </a:lnTo>
                <a:lnTo>
                  <a:pt x="397" y="537"/>
                </a:lnTo>
                <a:lnTo>
                  <a:pt x="378" y="539"/>
                </a:lnTo>
                <a:lnTo>
                  <a:pt x="361" y="543"/>
                </a:lnTo>
                <a:lnTo>
                  <a:pt x="347" y="548"/>
                </a:lnTo>
                <a:lnTo>
                  <a:pt x="341" y="550"/>
                </a:lnTo>
                <a:lnTo>
                  <a:pt x="336" y="552"/>
                </a:lnTo>
                <a:lnTo>
                  <a:pt x="336" y="552"/>
                </a:lnTo>
                <a:lnTo>
                  <a:pt x="321" y="565"/>
                </a:lnTo>
                <a:lnTo>
                  <a:pt x="308" y="578"/>
                </a:lnTo>
                <a:lnTo>
                  <a:pt x="295" y="595"/>
                </a:lnTo>
                <a:lnTo>
                  <a:pt x="284" y="614"/>
                </a:lnTo>
                <a:lnTo>
                  <a:pt x="284" y="614"/>
                </a:lnTo>
                <a:lnTo>
                  <a:pt x="263" y="655"/>
                </a:lnTo>
                <a:lnTo>
                  <a:pt x="256" y="672"/>
                </a:lnTo>
                <a:lnTo>
                  <a:pt x="254" y="677"/>
                </a:lnTo>
                <a:lnTo>
                  <a:pt x="254" y="681"/>
                </a:lnTo>
                <a:lnTo>
                  <a:pt x="254" y="681"/>
                </a:lnTo>
                <a:lnTo>
                  <a:pt x="257" y="692"/>
                </a:lnTo>
                <a:lnTo>
                  <a:pt x="263" y="710"/>
                </a:lnTo>
                <a:lnTo>
                  <a:pt x="271" y="732"/>
                </a:lnTo>
                <a:lnTo>
                  <a:pt x="287" y="767"/>
                </a:lnTo>
                <a:lnTo>
                  <a:pt x="287" y="767"/>
                </a:lnTo>
                <a:lnTo>
                  <a:pt x="283" y="791"/>
                </a:lnTo>
                <a:lnTo>
                  <a:pt x="281" y="815"/>
                </a:lnTo>
                <a:lnTo>
                  <a:pt x="281" y="827"/>
                </a:lnTo>
                <a:lnTo>
                  <a:pt x="281" y="838"/>
                </a:lnTo>
                <a:lnTo>
                  <a:pt x="281" y="838"/>
                </a:lnTo>
                <a:lnTo>
                  <a:pt x="282" y="869"/>
                </a:lnTo>
                <a:lnTo>
                  <a:pt x="282" y="877"/>
                </a:lnTo>
                <a:lnTo>
                  <a:pt x="281" y="881"/>
                </a:lnTo>
                <a:lnTo>
                  <a:pt x="281" y="881"/>
                </a:lnTo>
                <a:lnTo>
                  <a:pt x="278" y="886"/>
                </a:lnTo>
                <a:lnTo>
                  <a:pt x="275" y="891"/>
                </a:lnTo>
                <a:lnTo>
                  <a:pt x="270" y="898"/>
                </a:lnTo>
                <a:lnTo>
                  <a:pt x="270" y="898"/>
                </a:lnTo>
                <a:lnTo>
                  <a:pt x="254" y="916"/>
                </a:lnTo>
                <a:lnTo>
                  <a:pt x="226" y="942"/>
                </a:lnTo>
                <a:lnTo>
                  <a:pt x="213" y="956"/>
                </a:lnTo>
                <a:lnTo>
                  <a:pt x="203" y="969"/>
                </a:lnTo>
                <a:lnTo>
                  <a:pt x="196" y="979"/>
                </a:lnTo>
                <a:lnTo>
                  <a:pt x="194" y="983"/>
                </a:lnTo>
                <a:lnTo>
                  <a:pt x="196" y="985"/>
                </a:lnTo>
                <a:lnTo>
                  <a:pt x="196" y="985"/>
                </a:lnTo>
                <a:lnTo>
                  <a:pt x="200" y="992"/>
                </a:lnTo>
                <a:lnTo>
                  <a:pt x="205" y="997"/>
                </a:lnTo>
                <a:lnTo>
                  <a:pt x="206" y="1000"/>
                </a:lnTo>
                <a:lnTo>
                  <a:pt x="206" y="1002"/>
                </a:lnTo>
                <a:lnTo>
                  <a:pt x="205" y="1004"/>
                </a:lnTo>
                <a:lnTo>
                  <a:pt x="203" y="1008"/>
                </a:lnTo>
                <a:lnTo>
                  <a:pt x="203" y="1008"/>
                </a:lnTo>
                <a:lnTo>
                  <a:pt x="192" y="1018"/>
                </a:lnTo>
                <a:lnTo>
                  <a:pt x="174" y="1033"/>
                </a:lnTo>
                <a:lnTo>
                  <a:pt x="167" y="1041"/>
                </a:lnTo>
                <a:lnTo>
                  <a:pt x="161" y="1049"/>
                </a:lnTo>
                <a:lnTo>
                  <a:pt x="160" y="1053"/>
                </a:lnTo>
                <a:lnTo>
                  <a:pt x="159" y="1056"/>
                </a:lnTo>
                <a:lnTo>
                  <a:pt x="159" y="1060"/>
                </a:lnTo>
                <a:lnTo>
                  <a:pt x="160" y="1063"/>
                </a:lnTo>
                <a:lnTo>
                  <a:pt x="160" y="1063"/>
                </a:lnTo>
                <a:lnTo>
                  <a:pt x="167" y="1073"/>
                </a:lnTo>
                <a:lnTo>
                  <a:pt x="174" y="1079"/>
                </a:lnTo>
                <a:lnTo>
                  <a:pt x="179" y="1084"/>
                </a:lnTo>
                <a:lnTo>
                  <a:pt x="181" y="1087"/>
                </a:lnTo>
                <a:lnTo>
                  <a:pt x="181" y="1087"/>
                </a:lnTo>
                <a:lnTo>
                  <a:pt x="178" y="1094"/>
                </a:lnTo>
                <a:lnTo>
                  <a:pt x="168" y="1112"/>
                </a:lnTo>
                <a:lnTo>
                  <a:pt x="139" y="1164"/>
                </a:lnTo>
                <a:lnTo>
                  <a:pt x="84" y="1257"/>
                </a:lnTo>
                <a:lnTo>
                  <a:pt x="84" y="1257"/>
                </a:lnTo>
                <a:lnTo>
                  <a:pt x="80" y="1268"/>
                </a:lnTo>
                <a:lnTo>
                  <a:pt x="77" y="1278"/>
                </a:lnTo>
                <a:lnTo>
                  <a:pt x="75" y="1296"/>
                </a:lnTo>
                <a:lnTo>
                  <a:pt x="72" y="1306"/>
                </a:lnTo>
                <a:lnTo>
                  <a:pt x="69" y="1315"/>
                </a:lnTo>
                <a:lnTo>
                  <a:pt x="64" y="1326"/>
                </a:lnTo>
                <a:lnTo>
                  <a:pt x="56" y="1337"/>
                </a:lnTo>
                <a:lnTo>
                  <a:pt x="56" y="1337"/>
                </a:lnTo>
                <a:lnTo>
                  <a:pt x="45" y="1351"/>
                </a:lnTo>
                <a:lnTo>
                  <a:pt x="35" y="1367"/>
                </a:lnTo>
                <a:lnTo>
                  <a:pt x="24" y="1384"/>
                </a:lnTo>
                <a:lnTo>
                  <a:pt x="15" y="1402"/>
                </a:lnTo>
                <a:lnTo>
                  <a:pt x="7" y="1418"/>
                </a:lnTo>
                <a:lnTo>
                  <a:pt x="3" y="1433"/>
                </a:lnTo>
                <a:lnTo>
                  <a:pt x="0" y="1443"/>
                </a:lnTo>
                <a:lnTo>
                  <a:pt x="0" y="1447"/>
                </a:lnTo>
                <a:lnTo>
                  <a:pt x="1" y="1448"/>
                </a:lnTo>
                <a:lnTo>
                  <a:pt x="1" y="1448"/>
                </a:lnTo>
                <a:lnTo>
                  <a:pt x="10" y="1454"/>
                </a:lnTo>
                <a:lnTo>
                  <a:pt x="18" y="1460"/>
                </a:lnTo>
                <a:lnTo>
                  <a:pt x="26" y="1466"/>
                </a:lnTo>
                <a:lnTo>
                  <a:pt x="33" y="1469"/>
                </a:lnTo>
                <a:lnTo>
                  <a:pt x="33" y="1469"/>
                </a:lnTo>
                <a:lnTo>
                  <a:pt x="48" y="1469"/>
                </a:lnTo>
                <a:lnTo>
                  <a:pt x="74" y="1469"/>
                </a:lnTo>
                <a:lnTo>
                  <a:pt x="102" y="1468"/>
                </a:lnTo>
                <a:lnTo>
                  <a:pt x="126" y="1467"/>
                </a:lnTo>
                <a:lnTo>
                  <a:pt x="126" y="1467"/>
                </a:lnTo>
                <a:lnTo>
                  <a:pt x="132" y="1467"/>
                </a:lnTo>
                <a:lnTo>
                  <a:pt x="141" y="1464"/>
                </a:lnTo>
                <a:lnTo>
                  <a:pt x="167" y="1455"/>
                </a:lnTo>
                <a:lnTo>
                  <a:pt x="201" y="1442"/>
                </a:lnTo>
                <a:lnTo>
                  <a:pt x="238" y="1428"/>
                </a:lnTo>
                <a:lnTo>
                  <a:pt x="309" y="1399"/>
                </a:lnTo>
                <a:lnTo>
                  <a:pt x="335" y="1390"/>
                </a:lnTo>
                <a:lnTo>
                  <a:pt x="351" y="1385"/>
                </a:lnTo>
                <a:lnTo>
                  <a:pt x="351" y="1385"/>
                </a:lnTo>
                <a:lnTo>
                  <a:pt x="354" y="1384"/>
                </a:lnTo>
                <a:lnTo>
                  <a:pt x="359" y="1380"/>
                </a:lnTo>
                <a:lnTo>
                  <a:pt x="368" y="1373"/>
                </a:lnTo>
                <a:lnTo>
                  <a:pt x="377" y="1363"/>
                </a:lnTo>
                <a:lnTo>
                  <a:pt x="385" y="1352"/>
                </a:lnTo>
                <a:lnTo>
                  <a:pt x="399" y="1331"/>
                </a:lnTo>
                <a:lnTo>
                  <a:pt x="404" y="1321"/>
                </a:lnTo>
                <a:lnTo>
                  <a:pt x="404" y="1321"/>
                </a:lnTo>
                <a:lnTo>
                  <a:pt x="404" y="1333"/>
                </a:lnTo>
                <a:lnTo>
                  <a:pt x="404" y="1362"/>
                </a:lnTo>
                <a:lnTo>
                  <a:pt x="406" y="1377"/>
                </a:lnTo>
                <a:lnTo>
                  <a:pt x="407" y="1391"/>
                </a:lnTo>
                <a:lnTo>
                  <a:pt x="412" y="1403"/>
                </a:lnTo>
                <a:lnTo>
                  <a:pt x="415" y="1408"/>
                </a:lnTo>
                <a:lnTo>
                  <a:pt x="417" y="1410"/>
                </a:lnTo>
                <a:lnTo>
                  <a:pt x="417" y="1410"/>
                </a:lnTo>
                <a:lnTo>
                  <a:pt x="422" y="1415"/>
                </a:lnTo>
                <a:lnTo>
                  <a:pt x="423" y="1418"/>
                </a:lnTo>
                <a:lnTo>
                  <a:pt x="424" y="1423"/>
                </a:lnTo>
                <a:lnTo>
                  <a:pt x="424" y="1428"/>
                </a:lnTo>
                <a:lnTo>
                  <a:pt x="424" y="1431"/>
                </a:lnTo>
                <a:lnTo>
                  <a:pt x="428" y="1434"/>
                </a:lnTo>
                <a:lnTo>
                  <a:pt x="432" y="1437"/>
                </a:lnTo>
                <a:lnTo>
                  <a:pt x="442" y="1438"/>
                </a:lnTo>
                <a:lnTo>
                  <a:pt x="442" y="1438"/>
                </a:lnTo>
                <a:lnTo>
                  <a:pt x="463" y="1442"/>
                </a:lnTo>
                <a:lnTo>
                  <a:pt x="481" y="1446"/>
                </a:lnTo>
                <a:lnTo>
                  <a:pt x="500" y="1449"/>
                </a:lnTo>
                <a:lnTo>
                  <a:pt x="525" y="1451"/>
                </a:lnTo>
                <a:lnTo>
                  <a:pt x="525" y="1451"/>
                </a:lnTo>
                <a:lnTo>
                  <a:pt x="539" y="1451"/>
                </a:lnTo>
                <a:lnTo>
                  <a:pt x="552" y="1450"/>
                </a:lnTo>
                <a:lnTo>
                  <a:pt x="575" y="1449"/>
                </a:lnTo>
                <a:lnTo>
                  <a:pt x="585" y="1448"/>
                </a:lnTo>
                <a:lnTo>
                  <a:pt x="592" y="1449"/>
                </a:lnTo>
                <a:lnTo>
                  <a:pt x="597" y="1450"/>
                </a:lnTo>
                <a:lnTo>
                  <a:pt x="598" y="1453"/>
                </a:lnTo>
                <a:lnTo>
                  <a:pt x="599" y="1455"/>
                </a:lnTo>
                <a:lnTo>
                  <a:pt x="599" y="1455"/>
                </a:lnTo>
                <a:lnTo>
                  <a:pt x="600" y="1464"/>
                </a:lnTo>
                <a:lnTo>
                  <a:pt x="600" y="1469"/>
                </a:lnTo>
                <a:lnTo>
                  <a:pt x="603" y="1474"/>
                </a:lnTo>
                <a:lnTo>
                  <a:pt x="605" y="1479"/>
                </a:lnTo>
                <a:lnTo>
                  <a:pt x="609" y="1482"/>
                </a:lnTo>
                <a:lnTo>
                  <a:pt x="613" y="1485"/>
                </a:lnTo>
                <a:lnTo>
                  <a:pt x="619" y="1486"/>
                </a:lnTo>
                <a:lnTo>
                  <a:pt x="619" y="1486"/>
                </a:lnTo>
                <a:lnTo>
                  <a:pt x="632" y="1488"/>
                </a:lnTo>
                <a:lnTo>
                  <a:pt x="642" y="1488"/>
                </a:lnTo>
                <a:lnTo>
                  <a:pt x="654" y="1490"/>
                </a:lnTo>
                <a:lnTo>
                  <a:pt x="670" y="1495"/>
                </a:lnTo>
                <a:lnTo>
                  <a:pt x="670" y="1495"/>
                </a:lnTo>
                <a:lnTo>
                  <a:pt x="690" y="1502"/>
                </a:lnTo>
                <a:lnTo>
                  <a:pt x="707" y="1507"/>
                </a:lnTo>
                <a:lnTo>
                  <a:pt x="714" y="1508"/>
                </a:lnTo>
                <a:lnTo>
                  <a:pt x="719" y="1508"/>
                </a:lnTo>
                <a:lnTo>
                  <a:pt x="723" y="1507"/>
                </a:lnTo>
                <a:lnTo>
                  <a:pt x="726" y="1503"/>
                </a:lnTo>
                <a:lnTo>
                  <a:pt x="726" y="1503"/>
                </a:lnTo>
                <a:lnTo>
                  <a:pt x="729" y="1493"/>
                </a:lnTo>
                <a:lnTo>
                  <a:pt x="730" y="1489"/>
                </a:lnTo>
                <a:lnTo>
                  <a:pt x="730" y="1489"/>
                </a:lnTo>
                <a:lnTo>
                  <a:pt x="732" y="1489"/>
                </a:lnTo>
                <a:lnTo>
                  <a:pt x="733" y="1490"/>
                </a:lnTo>
                <a:lnTo>
                  <a:pt x="733" y="1488"/>
                </a:lnTo>
                <a:lnTo>
                  <a:pt x="730" y="1483"/>
                </a:lnTo>
                <a:lnTo>
                  <a:pt x="730" y="1483"/>
                </a:lnTo>
                <a:lnTo>
                  <a:pt x="723" y="1474"/>
                </a:lnTo>
                <a:lnTo>
                  <a:pt x="715" y="1466"/>
                </a:lnTo>
                <a:lnTo>
                  <a:pt x="708" y="1457"/>
                </a:lnTo>
                <a:lnTo>
                  <a:pt x="707" y="1455"/>
                </a:lnTo>
                <a:lnTo>
                  <a:pt x="707" y="1455"/>
                </a:lnTo>
                <a:lnTo>
                  <a:pt x="707" y="1455"/>
                </a:lnTo>
                <a:lnTo>
                  <a:pt x="714" y="1453"/>
                </a:lnTo>
                <a:lnTo>
                  <a:pt x="727" y="1447"/>
                </a:lnTo>
                <a:lnTo>
                  <a:pt x="734" y="1443"/>
                </a:lnTo>
                <a:lnTo>
                  <a:pt x="740" y="1440"/>
                </a:lnTo>
                <a:lnTo>
                  <a:pt x="745" y="1436"/>
                </a:lnTo>
                <a:lnTo>
                  <a:pt x="746" y="1433"/>
                </a:lnTo>
                <a:lnTo>
                  <a:pt x="746" y="1433"/>
                </a:lnTo>
                <a:lnTo>
                  <a:pt x="749" y="1421"/>
                </a:lnTo>
                <a:lnTo>
                  <a:pt x="757" y="1404"/>
                </a:lnTo>
                <a:lnTo>
                  <a:pt x="759" y="1396"/>
                </a:lnTo>
                <a:lnTo>
                  <a:pt x="760" y="1388"/>
                </a:lnTo>
                <a:lnTo>
                  <a:pt x="761" y="1380"/>
                </a:lnTo>
                <a:lnTo>
                  <a:pt x="760" y="1378"/>
                </a:lnTo>
                <a:lnTo>
                  <a:pt x="759" y="1376"/>
                </a:lnTo>
                <a:lnTo>
                  <a:pt x="759" y="1376"/>
                </a:lnTo>
                <a:lnTo>
                  <a:pt x="736" y="1347"/>
                </a:lnTo>
                <a:lnTo>
                  <a:pt x="723" y="1330"/>
                </a:lnTo>
                <a:lnTo>
                  <a:pt x="719" y="1323"/>
                </a:lnTo>
                <a:lnTo>
                  <a:pt x="715" y="1315"/>
                </a:lnTo>
                <a:lnTo>
                  <a:pt x="715" y="1315"/>
                </a:lnTo>
                <a:lnTo>
                  <a:pt x="710" y="1302"/>
                </a:lnTo>
                <a:lnTo>
                  <a:pt x="703" y="1281"/>
                </a:lnTo>
                <a:lnTo>
                  <a:pt x="686" y="1218"/>
                </a:lnTo>
                <a:lnTo>
                  <a:pt x="670" y="1157"/>
                </a:lnTo>
                <a:lnTo>
                  <a:pt x="665" y="1133"/>
                </a:lnTo>
                <a:lnTo>
                  <a:pt x="664" y="1120"/>
                </a:lnTo>
                <a:lnTo>
                  <a:pt x="664" y="1120"/>
                </a:lnTo>
                <a:lnTo>
                  <a:pt x="663" y="1085"/>
                </a:lnTo>
                <a:lnTo>
                  <a:pt x="662" y="1065"/>
                </a:lnTo>
                <a:lnTo>
                  <a:pt x="662" y="1065"/>
                </a:lnTo>
                <a:lnTo>
                  <a:pt x="681" y="1075"/>
                </a:lnTo>
                <a:lnTo>
                  <a:pt x="694" y="1081"/>
                </a:lnTo>
                <a:lnTo>
                  <a:pt x="700" y="1084"/>
                </a:lnTo>
                <a:lnTo>
                  <a:pt x="703" y="1084"/>
                </a:lnTo>
                <a:lnTo>
                  <a:pt x="703" y="1084"/>
                </a:lnTo>
                <a:lnTo>
                  <a:pt x="707" y="1082"/>
                </a:lnTo>
                <a:lnTo>
                  <a:pt x="710" y="1080"/>
                </a:lnTo>
                <a:lnTo>
                  <a:pt x="720" y="1069"/>
                </a:lnTo>
                <a:lnTo>
                  <a:pt x="730" y="1054"/>
                </a:lnTo>
                <a:lnTo>
                  <a:pt x="736" y="1045"/>
                </a:lnTo>
                <a:lnTo>
                  <a:pt x="741" y="1035"/>
                </a:lnTo>
                <a:lnTo>
                  <a:pt x="741" y="1035"/>
                </a:lnTo>
                <a:lnTo>
                  <a:pt x="749" y="1014"/>
                </a:lnTo>
                <a:lnTo>
                  <a:pt x="754" y="998"/>
                </a:lnTo>
                <a:lnTo>
                  <a:pt x="754" y="992"/>
                </a:lnTo>
                <a:lnTo>
                  <a:pt x="754" y="988"/>
                </a:lnTo>
                <a:lnTo>
                  <a:pt x="752" y="985"/>
                </a:lnTo>
                <a:lnTo>
                  <a:pt x="749" y="985"/>
                </a:lnTo>
                <a:lnTo>
                  <a:pt x="749" y="985"/>
                </a:lnTo>
                <a:lnTo>
                  <a:pt x="740" y="988"/>
                </a:lnTo>
                <a:lnTo>
                  <a:pt x="728" y="989"/>
                </a:lnTo>
                <a:lnTo>
                  <a:pt x="721" y="989"/>
                </a:lnTo>
                <a:lnTo>
                  <a:pt x="713" y="988"/>
                </a:lnTo>
                <a:lnTo>
                  <a:pt x="704" y="985"/>
                </a:lnTo>
                <a:lnTo>
                  <a:pt x="695" y="982"/>
                </a:lnTo>
                <a:lnTo>
                  <a:pt x="695" y="982"/>
                </a:lnTo>
                <a:lnTo>
                  <a:pt x="662" y="969"/>
                </a:lnTo>
                <a:lnTo>
                  <a:pt x="612" y="950"/>
                </a:lnTo>
                <a:lnTo>
                  <a:pt x="547" y="925"/>
                </a:lnTo>
                <a:lnTo>
                  <a:pt x="547" y="925"/>
                </a:lnTo>
                <a:lnTo>
                  <a:pt x="551" y="923"/>
                </a:lnTo>
                <a:lnTo>
                  <a:pt x="554" y="918"/>
                </a:lnTo>
                <a:lnTo>
                  <a:pt x="560" y="912"/>
                </a:lnTo>
                <a:lnTo>
                  <a:pt x="565" y="903"/>
                </a:lnTo>
                <a:lnTo>
                  <a:pt x="570" y="891"/>
                </a:lnTo>
                <a:lnTo>
                  <a:pt x="574" y="875"/>
                </a:lnTo>
                <a:lnTo>
                  <a:pt x="578" y="855"/>
                </a:lnTo>
                <a:lnTo>
                  <a:pt x="578" y="855"/>
                </a:lnTo>
                <a:lnTo>
                  <a:pt x="585" y="800"/>
                </a:lnTo>
                <a:lnTo>
                  <a:pt x="586" y="785"/>
                </a:lnTo>
                <a:lnTo>
                  <a:pt x="586" y="785"/>
                </a:lnTo>
                <a:lnTo>
                  <a:pt x="588" y="743"/>
                </a:lnTo>
                <a:lnTo>
                  <a:pt x="591" y="714"/>
                </a:lnTo>
                <a:lnTo>
                  <a:pt x="593" y="705"/>
                </a:lnTo>
                <a:lnTo>
                  <a:pt x="594" y="700"/>
                </a:lnTo>
                <a:lnTo>
                  <a:pt x="594" y="700"/>
                </a:lnTo>
                <a:lnTo>
                  <a:pt x="604" y="692"/>
                </a:lnTo>
                <a:lnTo>
                  <a:pt x="612" y="687"/>
                </a:lnTo>
                <a:lnTo>
                  <a:pt x="612" y="687"/>
                </a:lnTo>
                <a:lnTo>
                  <a:pt x="612" y="688"/>
                </a:lnTo>
                <a:lnTo>
                  <a:pt x="616" y="694"/>
                </a:lnTo>
                <a:lnTo>
                  <a:pt x="620" y="699"/>
                </a:lnTo>
                <a:lnTo>
                  <a:pt x="626" y="705"/>
                </a:lnTo>
                <a:lnTo>
                  <a:pt x="637" y="713"/>
                </a:lnTo>
                <a:lnTo>
                  <a:pt x="650" y="723"/>
                </a:lnTo>
                <a:lnTo>
                  <a:pt x="650" y="723"/>
                </a:lnTo>
                <a:lnTo>
                  <a:pt x="656" y="728"/>
                </a:lnTo>
                <a:lnTo>
                  <a:pt x="662" y="732"/>
                </a:lnTo>
                <a:lnTo>
                  <a:pt x="670" y="741"/>
                </a:lnTo>
                <a:lnTo>
                  <a:pt x="678" y="754"/>
                </a:lnTo>
                <a:lnTo>
                  <a:pt x="680" y="755"/>
                </a:lnTo>
                <a:lnTo>
                  <a:pt x="681" y="756"/>
                </a:lnTo>
                <a:lnTo>
                  <a:pt x="683" y="756"/>
                </a:lnTo>
                <a:lnTo>
                  <a:pt x="686" y="756"/>
                </a:lnTo>
                <a:lnTo>
                  <a:pt x="694" y="751"/>
                </a:lnTo>
                <a:lnTo>
                  <a:pt x="704" y="743"/>
                </a:lnTo>
                <a:lnTo>
                  <a:pt x="704" y="743"/>
                </a:lnTo>
                <a:lnTo>
                  <a:pt x="712" y="737"/>
                </a:lnTo>
                <a:lnTo>
                  <a:pt x="716" y="731"/>
                </a:lnTo>
                <a:lnTo>
                  <a:pt x="721" y="724"/>
                </a:lnTo>
                <a:lnTo>
                  <a:pt x="723" y="717"/>
                </a:lnTo>
                <a:lnTo>
                  <a:pt x="726" y="710"/>
                </a:lnTo>
                <a:lnTo>
                  <a:pt x="727" y="703"/>
                </a:lnTo>
                <a:lnTo>
                  <a:pt x="727" y="688"/>
                </a:lnTo>
                <a:lnTo>
                  <a:pt x="725" y="674"/>
                </a:lnTo>
                <a:lnTo>
                  <a:pt x="722" y="662"/>
                </a:lnTo>
                <a:lnTo>
                  <a:pt x="716" y="646"/>
                </a:lnTo>
                <a:lnTo>
                  <a:pt x="716" y="646"/>
                </a:lnTo>
                <a:lnTo>
                  <a:pt x="710" y="636"/>
                </a:lnTo>
                <a:lnTo>
                  <a:pt x="702" y="626"/>
                </a:lnTo>
                <a:lnTo>
                  <a:pt x="695" y="617"/>
                </a:lnTo>
                <a:lnTo>
                  <a:pt x="690" y="612"/>
                </a:lnTo>
                <a:lnTo>
                  <a:pt x="690" y="612"/>
                </a:lnTo>
                <a:lnTo>
                  <a:pt x="691" y="606"/>
                </a:lnTo>
                <a:lnTo>
                  <a:pt x="693" y="599"/>
                </a:lnTo>
                <a:lnTo>
                  <a:pt x="699" y="580"/>
                </a:lnTo>
                <a:lnTo>
                  <a:pt x="699" y="580"/>
                </a:lnTo>
                <a:lnTo>
                  <a:pt x="702" y="567"/>
                </a:lnTo>
                <a:lnTo>
                  <a:pt x="704" y="550"/>
                </a:lnTo>
                <a:lnTo>
                  <a:pt x="704" y="542"/>
                </a:lnTo>
                <a:lnTo>
                  <a:pt x="704" y="536"/>
                </a:lnTo>
                <a:lnTo>
                  <a:pt x="702" y="531"/>
                </a:lnTo>
                <a:lnTo>
                  <a:pt x="701" y="530"/>
                </a:lnTo>
                <a:lnTo>
                  <a:pt x="699" y="529"/>
                </a:lnTo>
                <a:lnTo>
                  <a:pt x="699" y="529"/>
                </a:lnTo>
                <a:lnTo>
                  <a:pt x="686" y="530"/>
                </a:lnTo>
                <a:lnTo>
                  <a:pt x="668" y="532"/>
                </a:lnTo>
                <a:lnTo>
                  <a:pt x="645" y="535"/>
                </a:lnTo>
                <a:lnTo>
                  <a:pt x="645" y="535"/>
                </a:lnTo>
                <a:lnTo>
                  <a:pt x="646" y="531"/>
                </a:lnTo>
                <a:lnTo>
                  <a:pt x="651" y="519"/>
                </a:lnTo>
                <a:lnTo>
                  <a:pt x="656" y="503"/>
                </a:lnTo>
                <a:lnTo>
                  <a:pt x="658" y="493"/>
                </a:lnTo>
                <a:lnTo>
                  <a:pt x="659" y="483"/>
                </a:lnTo>
                <a:lnTo>
                  <a:pt x="659" y="483"/>
                </a:lnTo>
                <a:lnTo>
                  <a:pt x="659" y="472"/>
                </a:lnTo>
                <a:lnTo>
                  <a:pt x="658" y="459"/>
                </a:lnTo>
                <a:lnTo>
                  <a:pt x="655" y="434"/>
                </a:lnTo>
                <a:lnTo>
                  <a:pt x="650" y="415"/>
                </a:lnTo>
                <a:lnTo>
                  <a:pt x="648" y="407"/>
                </a:lnTo>
                <a:lnTo>
                  <a:pt x="872" y="34"/>
                </a:lnTo>
                <a:lnTo>
                  <a:pt x="872" y="34"/>
                </a:lnTo>
                <a:lnTo>
                  <a:pt x="876" y="30"/>
                </a:lnTo>
                <a:lnTo>
                  <a:pt x="882" y="19"/>
                </a:lnTo>
                <a:lnTo>
                  <a:pt x="884" y="13"/>
                </a:lnTo>
                <a:lnTo>
                  <a:pt x="884" y="7"/>
                </a:lnTo>
                <a:lnTo>
                  <a:pt x="884" y="5"/>
                </a:lnTo>
                <a:lnTo>
                  <a:pt x="883" y="4"/>
                </a:lnTo>
                <a:lnTo>
                  <a:pt x="882" y="2"/>
                </a:lnTo>
                <a:lnTo>
                  <a:pt x="880" y="1"/>
                </a:lnTo>
                <a:lnTo>
                  <a:pt x="880" y="1"/>
                </a:lnTo>
                <a:lnTo>
                  <a:pt x="870" y="0"/>
                </a:lnTo>
                <a:lnTo>
                  <a:pt x="867" y="0"/>
                </a:lnTo>
                <a:lnTo>
                  <a:pt x="863" y="1"/>
                </a:lnTo>
                <a:lnTo>
                  <a:pt x="858" y="6"/>
                </a:lnTo>
                <a:lnTo>
                  <a:pt x="854" y="12"/>
                </a:lnTo>
                <a:lnTo>
                  <a:pt x="854" y="12"/>
                </a:lnTo>
                <a:lnTo>
                  <a:pt x="850" y="19"/>
                </a:lnTo>
                <a:lnTo>
                  <a:pt x="849" y="24"/>
                </a:lnTo>
                <a:lnTo>
                  <a:pt x="848" y="28"/>
                </a:lnTo>
                <a:lnTo>
                  <a:pt x="848" y="28"/>
                </a:lnTo>
                <a:lnTo>
                  <a:pt x="806" y="97"/>
                </a:lnTo>
                <a:lnTo>
                  <a:pt x="777" y="146"/>
                </a:lnTo>
                <a:lnTo>
                  <a:pt x="762" y="168"/>
                </a:lnTo>
                <a:lnTo>
                  <a:pt x="762" y="168"/>
                </a:lnTo>
                <a:lnTo>
                  <a:pt x="758" y="169"/>
                </a:lnTo>
                <a:lnTo>
                  <a:pt x="755" y="172"/>
                </a:lnTo>
                <a:lnTo>
                  <a:pt x="753" y="174"/>
                </a:lnTo>
                <a:lnTo>
                  <a:pt x="753" y="174"/>
                </a:lnTo>
                <a:lnTo>
                  <a:pt x="748" y="180"/>
                </a:lnTo>
                <a:lnTo>
                  <a:pt x="617" y="389"/>
                </a:lnTo>
                <a:lnTo>
                  <a:pt x="604" y="3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B6CE19F-68F7-4D58-87DF-81C29214EF03}"/>
              </a:ext>
            </a:extLst>
          </p:cNvPr>
          <p:cNvSpPr>
            <a:spLocks noEditPoints="1"/>
          </p:cNvSpPr>
          <p:nvPr/>
        </p:nvSpPr>
        <p:spPr bwMode="auto">
          <a:xfrm>
            <a:off x="2650078" y="2759001"/>
            <a:ext cx="955763" cy="1635260"/>
          </a:xfrm>
          <a:custGeom>
            <a:avLst/>
            <a:gdLst>
              <a:gd name="T0" fmla="*/ 285 w 813"/>
              <a:gd name="T1" fmla="*/ 164 h 1391"/>
              <a:gd name="T2" fmla="*/ 209 w 813"/>
              <a:gd name="T3" fmla="*/ 201 h 1391"/>
              <a:gd name="T4" fmla="*/ 177 w 813"/>
              <a:gd name="T5" fmla="*/ 256 h 1391"/>
              <a:gd name="T6" fmla="*/ 155 w 813"/>
              <a:gd name="T7" fmla="*/ 372 h 1391"/>
              <a:gd name="T8" fmla="*/ 115 w 813"/>
              <a:gd name="T9" fmla="*/ 390 h 1391"/>
              <a:gd name="T10" fmla="*/ 124 w 813"/>
              <a:gd name="T11" fmla="*/ 482 h 1391"/>
              <a:gd name="T12" fmla="*/ 168 w 813"/>
              <a:gd name="T13" fmla="*/ 491 h 1391"/>
              <a:gd name="T14" fmla="*/ 201 w 813"/>
              <a:gd name="T15" fmla="*/ 587 h 1391"/>
              <a:gd name="T16" fmla="*/ 176 w 813"/>
              <a:gd name="T17" fmla="*/ 695 h 1391"/>
              <a:gd name="T18" fmla="*/ 142 w 813"/>
              <a:gd name="T19" fmla="*/ 737 h 1391"/>
              <a:gd name="T20" fmla="*/ 164 w 813"/>
              <a:gd name="T21" fmla="*/ 759 h 1391"/>
              <a:gd name="T22" fmla="*/ 186 w 813"/>
              <a:gd name="T23" fmla="*/ 809 h 1391"/>
              <a:gd name="T24" fmla="*/ 85 w 813"/>
              <a:gd name="T25" fmla="*/ 901 h 1391"/>
              <a:gd name="T26" fmla="*/ 98 w 813"/>
              <a:gd name="T27" fmla="*/ 910 h 1391"/>
              <a:gd name="T28" fmla="*/ 20 w 813"/>
              <a:gd name="T29" fmla="*/ 1024 h 1391"/>
              <a:gd name="T30" fmla="*/ 3 w 813"/>
              <a:gd name="T31" fmla="*/ 1085 h 1391"/>
              <a:gd name="T32" fmla="*/ 29 w 813"/>
              <a:gd name="T33" fmla="*/ 1272 h 1391"/>
              <a:gd name="T34" fmla="*/ 1 w 813"/>
              <a:gd name="T35" fmla="*/ 1294 h 1391"/>
              <a:gd name="T36" fmla="*/ 53 w 813"/>
              <a:gd name="T37" fmla="*/ 1302 h 1391"/>
              <a:gd name="T38" fmla="*/ 142 w 813"/>
              <a:gd name="T39" fmla="*/ 1303 h 1391"/>
              <a:gd name="T40" fmla="*/ 156 w 813"/>
              <a:gd name="T41" fmla="*/ 1277 h 1391"/>
              <a:gd name="T42" fmla="*/ 433 w 813"/>
              <a:gd name="T43" fmla="*/ 1226 h 1391"/>
              <a:gd name="T44" fmla="*/ 490 w 813"/>
              <a:gd name="T45" fmla="*/ 1248 h 1391"/>
              <a:gd name="T46" fmla="*/ 635 w 813"/>
              <a:gd name="T47" fmla="*/ 1336 h 1391"/>
              <a:gd name="T48" fmla="*/ 602 w 813"/>
              <a:gd name="T49" fmla="*/ 1370 h 1391"/>
              <a:gd name="T50" fmla="*/ 667 w 813"/>
              <a:gd name="T51" fmla="*/ 1390 h 1391"/>
              <a:gd name="T52" fmla="*/ 700 w 813"/>
              <a:gd name="T53" fmla="*/ 1386 h 1391"/>
              <a:gd name="T54" fmla="*/ 683 w 813"/>
              <a:gd name="T55" fmla="*/ 1319 h 1391"/>
              <a:gd name="T56" fmla="*/ 568 w 813"/>
              <a:gd name="T57" fmla="*/ 1071 h 1391"/>
              <a:gd name="T58" fmla="*/ 555 w 813"/>
              <a:gd name="T59" fmla="*/ 974 h 1391"/>
              <a:gd name="T60" fmla="*/ 471 w 813"/>
              <a:gd name="T61" fmla="*/ 817 h 1391"/>
              <a:gd name="T62" fmla="*/ 474 w 813"/>
              <a:gd name="T63" fmla="*/ 676 h 1391"/>
              <a:gd name="T64" fmla="*/ 457 w 813"/>
              <a:gd name="T65" fmla="*/ 623 h 1391"/>
              <a:gd name="T66" fmla="*/ 454 w 813"/>
              <a:gd name="T67" fmla="*/ 560 h 1391"/>
              <a:gd name="T68" fmla="*/ 474 w 813"/>
              <a:gd name="T69" fmla="*/ 372 h 1391"/>
              <a:gd name="T70" fmla="*/ 497 w 813"/>
              <a:gd name="T71" fmla="*/ 410 h 1391"/>
              <a:gd name="T72" fmla="*/ 493 w 813"/>
              <a:gd name="T73" fmla="*/ 496 h 1391"/>
              <a:gd name="T74" fmla="*/ 503 w 813"/>
              <a:gd name="T75" fmla="*/ 502 h 1391"/>
              <a:gd name="T76" fmla="*/ 529 w 813"/>
              <a:gd name="T77" fmla="*/ 489 h 1391"/>
              <a:gd name="T78" fmla="*/ 520 w 813"/>
              <a:gd name="T79" fmla="*/ 432 h 1391"/>
              <a:gd name="T80" fmla="*/ 486 w 813"/>
              <a:gd name="T81" fmla="*/ 365 h 1391"/>
              <a:gd name="T82" fmla="*/ 445 w 813"/>
              <a:gd name="T83" fmla="*/ 310 h 1391"/>
              <a:gd name="T84" fmla="*/ 428 w 813"/>
              <a:gd name="T85" fmla="*/ 229 h 1391"/>
              <a:gd name="T86" fmla="*/ 444 w 813"/>
              <a:gd name="T87" fmla="*/ 192 h 1391"/>
              <a:gd name="T88" fmla="*/ 789 w 813"/>
              <a:gd name="T89" fmla="*/ 513 h 1391"/>
              <a:gd name="T90" fmla="*/ 813 w 813"/>
              <a:gd name="T91" fmla="*/ 515 h 1391"/>
              <a:gd name="T92" fmla="*/ 486 w 813"/>
              <a:gd name="T93" fmla="*/ 166 h 1391"/>
              <a:gd name="T94" fmla="*/ 467 w 813"/>
              <a:gd name="T95" fmla="*/ 116 h 1391"/>
              <a:gd name="T96" fmla="*/ 377 w 813"/>
              <a:gd name="T97" fmla="*/ 48 h 1391"/>
              <a:gd name="T98" fmla="*/ 333 w 813"/>
              <a:gd name="T99" fmla="*/ 2 h 1391"/>
              <a:gd name="T100" fmla="*/ 303 w 813"/>
              <a:gd name="T101" fmla="*/ 15 h 1391"/>
              <a:gd name="T102" fmla="*/ 287 w 813"/>
              <a:gd name="T103" fmla="*/ 19 h 1391"/>
              <a:gd name="T104" fmla="*/ 284 w 813"/>
              <a:gd name="T105" fmla="*/ 68 h 1391"/>
              <a:gd name="T106" fmla="*/ 279 w 813"/>
              <a:gd name="T107" fmla="*/ 101 h 1391"/>
              <a:gd name="T108" fmla="*/ 388 w 813"/>
              <a:gd name="T109" fmla="*/ 119 h 1391"/>
              <a:gd name="T110" fmla="*/ 356 w 813"/>
              <a:gd name="T111" fmla="*/ 10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3" h="1391">
                <a:moveTo>
                  <a:pt x="289" y="153"/>
                </a:moveTo>
                <a:lnTo>
                  <a:pt x="289" y="153"/>
                </a:lnTo>
                <a:lnTo>
                  <a:pt x="287" y="154"/>
                </a:lnTo>
                <a:lnTo>
                  <a:pt x="283" y="159"/>
                </a:lnTo>
                <a:lnTo>
                  <a:pt x="283" y="159"/>
                </a:lnTo>
                <a:lnTo>
                  <a:pt x="281" y="161"/>
                </a:lnTo>
                <a:lnTo>
                  <a:pt x="283" y="162"/>
                </a:lnTo>
                <a:lnTo>
                  <a:pt x="285" y="164"/>
                </a:lnTo>
                <a:lnTo>
                  <a:pt x="285" y="164"/>
                </a:lnTo>
                <a:lnTo>
                  <a:pt x="285" y="165"/>
                </a:lnTo>
                <a:lnTo>
                  <a:pt x="279" y="167"/>
                </a:lnTo>
                <a:lnTo>
                  <a:pt x="279" y="167"/>
                </a:lnTo>
                <a:lnTo>
                  <a:pt x="262" y="174"/>
                </a:lnTo>
                <a:lnTo>
                  <a:pt x="240" y="186"/>
                </a:lnTo>
                <a:lnTo>
                  <a:pt x="209" y="201"/>
                </a:lnTo>
                <a:lnTo>
                  <a:pt x="209" y="201"/>
                </a:lnTo>
                <a:lnTo>
                  <a:pt x="197" y="207"/>
                </a:lnTo>
                <a:lnTo>
                  <a:pt x="190" y="212"/>
                </a:lnTo>
                <a:lnTo>
                  <a:pt x="184" y="216"/>
                </a:lnTo>
                <a:lnTo>
                  <a:pt x="184" y="216"/>
                </a:lnTo>
                <a:lnTo>
                  <a:pt x="182" y="219"/>
                </a:lnTo>
                <a:lnTo>
                  <a:pt x="181" y="224"/>
                </a:lnTo>
                <a:lnTo>
                  <a:pt x="178" y="239"/>
                </a:lnTo>
                <a:lnTo>
                  <a:pt x="177" y="256"/>
                </a:lnTo>
                <a:lnTo>
                  <a:pt x="175" y="270"/>
                </a:lnTo>
                <a:lnTo>
                  <a:pt x="175" y="270"/>
                </a:lnTo>
                <a:lnTo>
                  <a:pt x="171" y="293"/>
                </a:lnTo>
                <a:lnTo>
                  <a:pt x="167" y="326"/>
                </a:lnTo>
                <a:lnTo>
                  <a:pt x="162" y="372"/>
                </a:lnTo>
                <a:lnTo>
                  <a:pt x="162" y="372"/>
                </a:lnTo>
                <a:lnTo>
                  <a:pt x="160" y="372"/>
                </a:lnTo>
                <a:lnTo>
                  <a:pt x="155" y="372"/>
                </a:lnTo>
                <a:lnTo>
                  <a:pt x="141" y="371"/>
                </a:lnTo>
                <a:lnTo>
                  <a:pt x="132" y="371"/>
                </a:lnTo>
                <a:lnTo>
                  <a:pt x="125" y="373"/>
                </a:lnTo>
                <a:lnTo>
                  <a:pt x="119" y="375"/>
                </a:lnTo>
                <a:lnTo>
                  <a:pt x="117" y="378"/>
                </a:lnTo>
                <a:lnTo>
                  <a:pt x="116" y="381"/>
                </a:lnTo>
                <a:lnTo>
                  <a:pt x="116" y="381"/>
                </a:lnTo>
                <a:lnTo>
                  <a:pt x="115" y="390"/>
                </a:lnTo>
                <a:lnTo>
                  <a:pt x="115" y="400"/>
                </a:lnTo>
                <a:lnTo>
                  <a:pt x="116" y="427"/>
                </a:lnTo>
                <a:lnTo>
                  <a:pt x="118" y="455"/>
                </a:lnTo>
                <a:lnTo>
                  <a:pt x="120" y="465"/>
                </a:lnTo>
                <a:lnTo>
                  <a:pt x="123" y="474"/>
                </a:lnTo>
                <a:lnTo>
                  <a:pt x="123" y="474"/>
                </a:lnTo>
                <a:lnTo>
                  <a:pt x="124" y="478"/>
                </a:lnTo>
                <a:lnTo>
                  <a:pt x="124" y="482"/>
                </a:lnTo>
                <a:lnTo>
                  <a:pt x="124" y="487"/>
                </a:lnTo>
                <a:lnTo>
                  <a:pt x="124" y="489"/>
                </a:lnTo>
                <a:lnTo>
                  <a:pt x="126" y="490"/>
                </a:lnTo>
                <a:lnTo>
                  <a:pt x="135" y="492"/>
                </a:lnTo>
                <a:lnTo>
                  <a:pt x="135" y="492"/>
                </a:lnTo>
                <a:lnTo>
                  <a:pt x="143" y="492"/>
                </a:lnTo>
                <a:lnTo>
                  <a:pt x="151" y="494"/>
                </a:lnTo>
                <a:lnTo>
                  <a:pt x="168" y="491"/>
                </a:lnTo>
                <a:lnTo>
                  <a:pt x="186" y="489"/>
                </a:lnTo>
                <a:lnTo>
                  <a:pt x="186" y="489"/>
                </a:lnTo>
                <a:lnTo>
                  <a:pt x="189" y="502"/>
                </a:lnTo>
                <a:lnTo>
                  <a:pt x="195" y="531"/>
                </a:lnTo>
                <a:lnTo>
                  <a:pt x="199" y="549"/>
                </a:lnTo>
                <a:lnTo>
                  <a:pt x="201" y="567"/>
                </a:lnTo>
                <a:lnTo>
                  <a:pt x="201" y="581"/>
                </a:lnTo>
                <a:lnTo>
                  <a:pt x="201" y="587"/>
                </a:lnTo>
                <a:lnTo>
                  <a:pt x="200" y="592"/>
                </a:lnTo>
                <a:lnTo>
                  <a:pt x="200" y="592"/>
                </a:lnTo>
                <a:lnTo>
                  <a:pt x="194" y="612"/>
                </a:lnTo>
                <a:lnTo>
                  <a:pt x="188" y="637"/>
                </a:lnTo>
                <a:lnTo>
                  <a:pt x="180" y="672"/>
                </a:lnTo>
                <a:lnTo>
                  <a:pt x="180" y="672"/>
                </a:lnTo>
                <a:lnTo>
                  <a:pt x="177" y="683"/>
                </a:lnTo>
                <a:lnTo>
                  <a:pt x="176" y="695"/>
                </a:lnTo>
                <a:lnTo>
                  <a:pt x="175" y="705"/>
                </a:lnTo>
                <a:lnTo>
                  <a:pt x="173" y="709"/>
                </a:lnTo>
                <a:lnTo>
                  <a:pt x="170" y="712"/>
                </a:lnTo>
                <a:lnTo>
                  <a:pt x="170" y="712"/>
                </a:lnTo>
                <a:lnTo>
                  <a:pt x="161" y="720"/>
                </a:lnTo>
                <a:lnTo>
                  <a:pt x="149" y="729"/>
                </a:lnTo>
                <a:lnTo>
                  <a:pt x="144" y="734"/>
                </a:lnTo>
                <a:lnTo>
                  <a:pt x="142" y="737"/>
                </a:lnTo>
                <a:lnTo>
                  <a:pt x="141" y="740"/>
                </a:lnTo>
                <a:lnTo>
                  <a:pt x="142" y="742"/>
                </a:lnTo>
                <a:lnTo>
                  <a:pt x="143" y="743"/>
                </a:lnTo>
                <a:lnTo>
                  <a:pt x="144" y="744"/>
                </a:lnTo>
                <a:lnTo>
                  <a:pt x="144" y="744"/>
                </a:lnTo>
                <a:lnTo>
                  <a:pt x="150" y="747"/>
                </a:lnTo>
                <a:lnTo>
                  <a:pt x="155" y="750"/>
                </a:lnTo>
                <a:lnTo>
                  <a:pt x="164" y="759"/>
                </a:lnTo>
                <a:lnTo>
                  <a:pt x="175" y="769"/>
                </a:lnTo>
                <a:lnTo>
                  <a:pt x="175" y="769"/>
                </a:lnTo>
                <a:lnTo>
                  <a:pt x="178" y="774"/>
                </a:lnTo>
                <a:lnTo>
                  <a:pt x="184" y="786"/>
                </a:lnTo>
                <a:lnTo>
                  <a:pt x="187" y="793"/>
                </a:lnTo>
                <a:lnTo>
                  <a:pt x="188" y="800"/>
                </a:lnTo>
                <a:lnTo>
                  <a:pt x="188" y="807"/>
                </a:lnTo>
                <a:lnTo>
                  <a:pt x="186" y="809"/>
                </a:lnTo>
                <a:lnTo>
                  <a:pt x="184" y="812"/>
                </a:lnTo>
                <a:lnTo>
                  <a:pt x="184" y="812"/>
                </a:lnTo>
                <a:lnTo>
                  <a:pt x="162" y="832"/>
                </a:lnTo>
                <a:lnTo>
                  <a:pt x="126" y="862"/>
                </a:lnTo>
                <a:lnTo>
                  <a:pt x="96" y="889"/>
                </a:lnTo>
                <a:lnTo>
                  <a:pt x="87" y="897"/>
                </a:lnTo>
                <a:lnTo>
                  <a:pt x="85" y="901"/>
                </a:lnTo>
                <a:lnTo>
                  <a:pt x="85" y="901"/>
                </a:lnTo>
                <a:lnTo>
                  <a:pt x="86" y="901"/>
                </a:lnTo>
                <a:lnTo>
                  <a:pt x="86" y="901"/>
                </a:lnTo>
                <a:lnTo>
                  <a:pt x="92" y="902"/>
                </a:lnTo>
                <a:lnTo>
                  <a:pt x="98" y="904"/>
                </a:lnTo>
                <a:lnTo>
                  <a:pt x="100" y="906"/>
                </a:lnTo>
                <a:lnTo>
                  <a:pt x="100" y="908"/>
                </a:lnTo>
                <a:lnTo>
                  <a:pt x="100" y="909"/>
                </a:lnTo>
                <a:lnTo>
                  <a:pt x="98" y="910"/>
                </a:lnTo>
                <a:lnTo>
                  <a:pt x="98" y="910"/>
                </a:lnTo>
                <a:lnTo>
                  <a:pt x="93" y="916"/>
                </a:lnTo>
                <a:lnTo>
                  <a:pt x="85" y="928"/>
                </a:lnTo>
                <a:lnTo>
                  <a:pt x="61" y="963"/>
                </a:lnTo>
                <a:lnTo>
                  <a:pt x="36" y="1001"/>
                </a:lnTo>
                <a:lnTo>
                  <a:pt x="26" y="1015"/>
                </a:lnTo>
                <a:lnTo>
                  <a:pt x="20" y="1024"/>
                </a:lnTo>
                <a:lnTo>
                  <a:pt x="20" y="1024"/>
                </a:lnTo>
                <a:lnTo>
                  <a:pt x="12" y="1032"/>
                </a:lnTo>
                <a:lnTo>
                  <a:pt x="8" y="1037"/>
                </a:lnTo>
                <a:lnTo>
                  <a:pt x="6" y="1042"/>
                </a:lnTo>
                <a:lnTo>
                  <a:pt x="4" y="1051"/>
                </a:lnTo>
                <a:lnTo>
                  <a:pt x="3" y="1059"/>
                </a:lnTo>
                <a:lnTo>
                  <a:pt x="3" y="1071"/>
                </a:lnTo>
                <a:lnTo>
                  <a:pt x="3" y="1085"/>
                </a:lnTo>
                <a:lnTo>
                  <a:pt x="3" y="1085"/>
                </a:lnTo>
                <a:lnTo>
                  <a:pt x="7" y="1126"/>
                </a:lnTo>
                <a:lnTo>
                  <a:pt x="13" y="1180"/>
                </a:lnTo>
                <a:lnTo>
                  <a:pt x="20" y="1245"/>
                </a:lnTo>
                <a:lnTo>
                  <a:pt x="20" y="1245"/>
                </a:lnTo>
                <a:lnTo>
                  <a:pt x="18" y="1251"/>
                </a:lnTo>
                <a:lnTo>
                  <a:pt x="14" y="1260"/>
                </a:lnTo>
                <a:lnTo>
                  <a:pt x="8" y="1272"/>
                </a:lnTo>
                <a:lnTo>
                  <a:pt x="29" y="1272"/>
                </a:lnTo>
                <a:lnTo>
                  <a:pt x="29" y="1272"/>
                </a:lnTo>
                <a:lnTo>
                  <a:pt x="23" y="1274"/>
                </a:lnTo>
                <a:lnTo>
                  <a:pt x="12" y="1280"/>
                </a:lnTo>
                <a:lnTo>
                  <a:pt x="7" y="1285"/>
                </a:lnTo>
                <a:lnTo>
                  <a:pt x="2" y="1289"/>
                </a:lnTo>
                <a:lnTo>
                  <a:pt x="0" y="1291"/>
                </a:lnTo>
                <a:lnTo>
                  <a:pt x="0" y="1293"/>
                </a:lnTo>
                <a:lnTo>
                  <a:pt x="1" y="1294"/>
                </a:lnTo>
                <a:lnTo>
                  <a:pt x="1" y="1294"/>
                </a:lnTo>
                <a:lnTo>
                  <a:pt x="7" y="1298"/>
                </a:lnTo>
                <a:lnTo>
                  <a:pt x="15" y="1302"/>
                </a:lnTo>
                <a:lnTo>
                  <a:pt x="25" y="1303"/>
                </a:lnTo>
                <a:lnTo>
                  <a:pt x="39" y="1304"/>
                </a:lnTo>
                <a:lnTo>
                  <a:pt x="39" y="1304"/>
                </a:lnTo>
                <a:lnTo>
                  <a:pt x="46" y="1303"/>
                </a:lnTo>
                <a:lnTo>
                  <a:pt x="53" y="1302"/>
                </a:lnTo>
                <a:lnTo>
                  <a:pt x="70" y="1298"/>
                </a:lnTo>
                <a:lnTo>
                  <a:pt x="87" y="1296"/>
                </a:lnTo>
                <a:lnTo>
                  <a:pt x="98" y="1296"/>
                </a:lnTo>
                <a:lnTo>
                  <a:pt x="107" y="1297"/>
                </a:lnTo>
                <a:lnTo>
                  <a:pt x="107" y="1297"/>
                </a:lnTo>
                <a:lnTo>
                  <a:pt x="126" y="1300"/>
                </a:lnTo>
                <a:lnTo>
                  <a:pt x="138" y="1303"/>
                </a:lnTo>
                <a:lnTo>
                  <a:pt x="142" y="1303"/>
                </a:lnTo>
                <a:lnTo>
                  <a:pt x="145" y="1302"/>
                </a:lnTo>
                <a:lnTo>
                  <a:pt x="148" y="1300"/>
                </a:lnTo>
                <a:lnTo>
                  <a:pt x="149" y="1297"/>
                </a:lnTo>
                <a:lnTo>
                  <a:pt x="149" y="1297"/>
                </a:lnTo>
                <a:lnTo>
                  <a:pt x="151" y="1290"/>
                </a:lnTo>
                <a:lnTo>
                  <a:pt x="152" y="1283"/>
                </a:lnTo>
                <a:lnTo>
                  <a:pt x="154" y="1279"/>
                </a:lnTo>
                <a:lnTo>
                  <a:pt x="156" y="1277"/>
                </a:lnTo>
                <a:lnTo>
                  <a:pt x="160" y="1274"/>
                </a:lnTo>
                <a:lnTo>
                  <a:pt x="165" y="1272"/>
                </a:lnTo>
                <a:lnTo>
                  <a:pt x="165" y="1272"/>
                </a:lnTo>
                <a:lnTo>
                  <a:pt x="212" y="1263"/>
                </a:lnTo>
                <a:lnTo>
                  <a:pt x="300" y="1247"/>
                </a:lnTo>
                <a:lnTo>
                  <a:pt x="388" y="1233"/>
                </a:lnTo>
                <a:lnTo>
                  <a:pt x="433" y="1226"/>
                </a:lnTo>
                <a:lnTo>
                  <a:pt x="433" y="1226"/>
                </a:lnTo>
                <a:lnTo>
                  <a:pt x="445" y="1227"/>
                </a:lnTo>
                <a:lnTo>
                  <a:pt x="460" y="1229"/>
                </a:lnTo>
                <a:lnTo>
                  <a:pt x="467" y="1232"/>
                </a:lnTo>
                <a:lnTo>
                  <a:pt x="474" y="1235"/>
                </a:lnTo>
                <a:lnTo>
                  <a:pt x="480" y="1239"/>
                </a:lnTo>
                <a:lnTo>
                  <a:pt x="485" y="1244"/>
                </a:lnTo>
                <a:lnTo>
                  <a:pt x="485" y="1244"/>
                </a:lnTo>
                <a:lnTo>
                  <a:pt x="490" y="1248"/>
                </a:lnTo>
                <a:lnTo>
                  <a:pt x="497" y="1254"/>
                </a:lnTo>
                <a:lnTo>
                  <a:pt x="516" y="1265"/>
                </a:lnTo>
                <a:lnTo>
                  <a:pt x="555" y="1285"/>
                </a:lnTo>
                <a:lnTo>
                  <a:pt x="555" y="1285"/>
                </a:lnTo>
                <a:lnTo>
                  <a:pt x="576" y="1297"/>
                </a:lnTo>
                <a:lnTo>
                  <a:pt x="602" y="1315"/>
                </a:lnTo>
                <a:lnTo>
                  <a:pt x="635" y="1336"/>
                </a:lnTo>
                <a:lnTo>
                  <a:pt x="635" y="1336"/>
                </a:lnTo>
                <a:lnTo>
                  <a:pt x="628" y="1339"/>
                </a:lnTo>
                <a:lnTo>
                  <a:pt x="615" y="1349"/>
                </a:lnTo>
                <a:lnTo>
                  <a:pt x="608" y="1355"/>
                </a:lnTo>
                <a:lnTo>
                  <a:pt x="603" y="1361"/>
                </a:lnTo>
                <a:lnTo>
                  <a:pt x="601" y="1363"/>
                </a:lnTo>
                <a:lnTo>
                  <a:pt x="601" y="1365"/>
                </a:lnTo>
                <a:lnTo>
                  <a:pt x="601" y="1368"/>
                </a:lnTo>
                <a:lnTo>
                  <a:pt x="602" y="1370"/>
                </a:lnTo>
                <a:lnTo>
                  <a:pt x="602" y="1370"/>
                </a:lnTo>
                <a:lnTo>
                  <a:pt x="607" y="1374"/>
                </a:lnTo>
                <a:lnTo>
                  <a:pt x="614" y="1378"/>
                </a:lnTo>
                <a:lnTo>
                  <a:pt x="632" y="1386"/>
                </a:lnTo>
                <a:lnTo>
                  <a:pt x="641" y="1388"/>
                </a:lnTo>
                <a:lnTo>
                  <a:pt x="651" y="1390"/>
                </a:lnTo>
                <a:lnTo>
                  <a:pt x="659" y="1391"/>
                </a:lnTo>
                <a:lnTo>
                  <a:pt x="667" y="1390"/>
                </a:lnTo>
                <a:lnTo>
                  <a:pt x="667" y="1390"/>
                </a:lnTo>
                <a:lnTo>
                  <a:pt x="679" y="1390"/>
                </a:lnTo>
                <a:lnTo>
                  <a:pt x="690" y="1391"/>
                </a:lnTo>
                <a:lnTo>
                  <a:pt x="693" y="1391"/>
                </a:lnTo>
                <a:lnTo>
                  <a:pt x="697" y="1390"/>
                </a:lnTo>
                <a:lnTo>
                  <a:pt x="699" y="1389"/>
                </a:lnTo>
                <a:lnTo>
                  <a:pt x="700" y="1386"/>
                </a:lnTo>
                <a:lnTo>
                  <a:pt x="700" y="1386"/>
                </a:lnTo>
                <a:lnTo>
                  <a:pt x="700" y="1382"/>
                </a:lnTo>
                <a:lnTo>
                  <a:pt x="699" y="1376"/>
                </a:lnTo>
                <a:lnTo>
                  <a:pt x="696" y="1363"/>
                </a:lnTo>
                <a:lnTo>
                  <a:pt x="686" y="1342"/>
                </a:lnTo>
                <a:lnTo>
                  <a:pt x="686" y="1342"/>
                </a:lnTo>
                <a:lnTo>
                  <a:pt x="684" y="1335"/>
                </a:lnTo>
                <a:lnTo>
                  <a:pt x="684" y="1329"/>
                </a:lnTo>
                <a:lnTo>
                  <a:pt x="683" y="1319"/>
                </a:lnTo>
                <a:lnTo>
                  <a:pt x="683" y="1319"/>
                </a:lnTo>
                <a:lnTo>
                  <a:pt x="685" y="1309"/>
                </a:lnTo>
                <a:lnTo>
                  <a:pt x="685" y="1303"/>
                </a:lnTo>
                <a:lnTo>
                  <a:pt x="685" y="1297"/>
                </a:lnTo>
                <a:lnTo>
                  <a:pt x="685" y="1297"/>
                </a:lnTo>
                <a:lnTo>
                  <a:pt x="627" y="1187"/>
                </a:lnTo>
                <a:lnTo>
                  <a:pt x="588" y="1112"/>
                </a:lnTo>
                <a:lnTo>
                  <a:pt x="568" y="1071"/>
                </a:lnTo>
                <a:lnTo>
                  <a:pt x="568" y="1071"/>
                </a:lnTo>
                <a:lnTo>
                  <a:pt x="565" y="1063"/>
                </a:lnTo>
                <a:lnTo>
                  <a:pt x="564" y="1051"/>
                </a:lnTo>
                <a:lnTo>
                  <a:pt x="562" y="1022"/>
                </a:lnTo>
                <a:lnTo>
                  <a:pt x="559" y="994"/>
                </a:lnTo>
                <a:lnTo>
                  <a:pt x="557" y="982"/>
                </a:lnTo>
                <a:lnTo>
                  <a:pt x="555" y="974"/>
                </a:lnTo>
                <a:lnTo>
                  <a:pt x="555" y="974"/>
                </a:lnTo>
                <a:lnTo>
                  <a:pt x="543" y="956"/>
                </a:lnTo>
                <a:lnTo>
                  <a:pt x="526" y="932"/>
                </a:lnTo>
                <a:lnTo>
                  <a:pt x="505" y="904"/>
                </a:lnTo>
                <a:lnTo>
                  <a:pt x="536" y="867"/>
                </a:lnTo>
                <a:lnTo>
                  <a:pt x="536" y="867"/>
                </a:lnTo>
                <a:lnTo>
                  <a:pt x="503" y="843"/>
                </a:lnTo>
                <a:lnTo>
                  <a:pt x="479" y="824"/>
                </a:lnTo>
                <a:lnTo>
                  <a:pt x="471" y="817"/>
                </a:lnTo>
                <a:lnTo>
                  <a:pt x="467" y="812"/>
                </a:lnTo>
                <a:lnTo>
                  <a:pt x="467" y="812"/>
                </a:lnTo>
                <a:lnTo>
                  <a:pt x="453" y="760"/>
                </a:lnTo>
                <a:lnTo>
                  <a:pt x="453" y="760"/>
                </a:lnTo>
                <a:lnTo>
                  <a:pt x="464" y="724"/>
                </a:lnTo>
                <a:lnTo>
                  <a:pt x="471" y="697"/>
                </a:lnTo>
                <a:lnTo>
                  <a:pt x="473" y="685"/>
                </a:lnTo>
                <a:lnTo>
                  <a:pt x="474" y="676"/>
                </a:lnTo>
                <a:lnTo>
                  <a:pt x="474" y="676"/>
                </a:lnTo>
                <a:lnTo>
                  <a:pt x="474" y="668"/>
                </a:lnTo>
                <a:lnTo>
                  <a:pt x="474" y="663"/>
                </a:lnTo>
                <a:lnTo>
                  <a:pt x="472" y="657"/>
                </a:lnTo>
                <a:lnTo>
                  <a:pt x="466" y="641"/>
                </a:lnTo>
                <a:lnTo>
                  <a:pt x="466" y="641"/>
                </a:lnTo>
                <a:lnTo>
                  <a:pt x="461" y="631"/>
                </a:lnTo>
                <a:lnTo>
                  <a:pt x="457" y="623"/>
                </a:lnTo>
                <a:lnTo>
                  <a:pt x="449" y="612"/>
                </a:lnTo>
                <a:lnTo>
                  <a:pt x="447" y="607"/>
                </a:lnTo>
                <a:lnTo>
                  <a:pt x="446" y="602"/>
                </a:lnTo>
                <a:lnTo>
                  <a:pt x="447" y="598"/>
                </a:lnTo>
                <a:lnTo>
                  <a:pt x="448" y="591"/>
                </a:lnTo>
                <a:lnTo>
                  <a:pt x="448" y="591"/>
                </a:lnTo>
                <a:lnTo>
                  <a:pt x="451" y="579"/>
                </a:lnTo>
                <a:lnTo>
                  <a:pt x="454" y="560"/>
                </a:lnTo>
                <a:lnTo>
                  <a:pt x="459" y="513"/>
                </a:lnTo>
                <a:lnTo>
                  <a:pt x="465" y="438"/>
                </a:lnTo>
                <a:lnTo>
                  <a:pt x="465" y="438"/>
                </a:lnTo>
                <a:lnTo>
                  <a:pt x="467" y="398"/>
                </a:lnTo>
                <a:lnTo>
                  <a:pt x="470" y="369"/>
                </a:lnTo>
                <a:lnTo>
                  <a:pt x="470" y="369"/>
                </a:lnTo>
                <a:lnTo>
                  <a:pt x="471" y="371"/>
                </a:lnTo>
                <a:lnTo>
                  <a:pt x="474" y="372"/>
                </a:lnTo>
                <a:lnTo>
                  <a:pt x="479" y="378"/>
                </a:lnTo>
                <a:lnTo>
                  <a:pt x="483" y="381"/>
                </a:lnTo>
                <a:lnTo>
                  <a:pt x="485" y="387"/>
                </a:lnTo>
                <a:lnTo>
                  <a:pt x="485" y="387"/>
                </a:lnTo>
                <a:lnTo>
                  <a:pt x="487" y="393"/>
                </a:lnTo>
                <a:lnTo>
                  <a:pt x="490" y="398"/>
                </a:lnTo>
                <a:lnTo>
                  <a:pt x="496" y="405"/>
                </a:lnTo>
                <a:lnTo>
                  <a:pt x="497" y="410"/>
                </a:lnTo>
                <a:lnTo>
                  <a:pt x="498" y="414"/>
                </a:lnTo>
                <a:lnTo>
                  <a:pt x="498" y="419"/>
                </a:lnTo>
                <a:lnTo>
                  <a:pt x="498" y="427"/>
                </a:lnTo>
                <a:lnTo>
                  <a:pt x="498" y="427"/>
                </a:lnTo>
                <a:lnTo>
                  <a:pt x="494" y="447"/>
                </a:lnTo>
                <a:lnTo>
                  <a:pt x="493" y="470"/>
                </a:lnTo>
                <a:lnTo>
                  <a:pt x="493" y="489"/>
                </a:lnTo>
                <a:lnTo>
                  <a:pt x="493" y="496"/>
                </a:lnTo>
                <a:lnTo>
                  <a:pt x="494" y="498"/>
                </a:lnTo>
                <a:lnTo>
                  <a:pt x="494" y="498"/>
                </a:lnTo>
                <a:lnTo>
                  <a:pt x="497" y="502"/>
                </a:lnTo>
                <a:lnTo>
                  <a:pt x="499" y="505"/>
                </a:lnTo>
                <a:lnTo>
                  <a:pt x="500" y="507"/>
                </a:lnTo>
                <a:lnTo>
                  <a:pt x="500" y="507"/>
                </a:lnTo>
                <a:lnTo>
                  <a:pt x="503" y="502"/>
                </a:lnTo>
                <a:lnTo>
                  <a:pt x="503" y="502"/>
                </a:lnTo>
                <a:lnTo>
                  <a:pt x="504" y="485"/>
                </a:lnTo>
                <a:lnTo>
                  <a:pt x="504" y="461"/>
                </a:lnTo>
                <a:lnTo>
                  <a:pt x="504" y="429"/>
                </a:lnTo>
                <a:lnTo>
                  <a:pt x="504" y="429"/>
                </a:lnTo>
                <a:lnTo>
                  <a:pt x="516" y="462"/>
                </a:lnTo>
                <a:lnTo>
                  <a:pt x="524" y="483"/>
                </a:lnTo>
                <a:lnTo>
                  <a:pt x="528" y="488"/>
                </a:lnTo>
                <a:lnTo>
                  <a:pt x="529" y="489"/>
                </a:lnTo>
                <a:lnTo>
                  <a:pt x="529" y="488"/>
                </a:lnTo>
                <a:lnTo>
                  <a:pt x="529" y="488"/>
                </a:lnTo>
                <a:lnTo>
                  <a:pt x="531" y="479"/>
                </a:lnTo>
                <a:lnTo>
                  <a:pt x="531" y="470"/>
                </a:lnTo>
                <a:lnTo>
                  <a:pt x="530" y="459"/>
                </a:lnTo>
                <a:lnTo>
                  <a:pt x="526" y="447"/>
                </a:lnTo>
                <a:lnTo>
                  <a:pt x="526" y="447"/>
                </a:lnTo>
                <a:lnTo>
                  <a:pt x="520" y="432"/>
                </a:lnTo>
                <a:lnTo>
                  <a:pt x="516" y="412"/>
                </a:lnTo>
                <a:lnTo>
                  <a:pt x="512" y="401"/>
                </a:lnTo>
                <a:lnTo>
                  <a:pt x="510" y="392"/>
                </a:lnTo>
                <a:lnTo>
                  <a:pt x="505" y="384"/>
                </a:lnTo>
                <a:lnTo>
                  <a:pt x="500" y="378"/>
                </a:lnTo>
                <a:lnTo>
                  <a:pt x="500" y="378"/>
                </a:lnTo>
                <a:lnTo>
                  <a:pt x="492" y="371"/>
                </a:lnTo>
                <a:lnTo>
                  <a:pt x="486" y="365"/>
                </a:lnTo>
                <a:lnTo>
                  <a:pt x="480" y="359"/>
                </a:lnTo>
                <a:lnTo>
                  <a:pt x="472" y="348"/>
                </a:lnTo>
                <a:lnTo>
                  <a:pt x="472" y="348"/>
                </a:lnTo>
                <a:lnTo>
                  <a:pt x="464" y="334"/>
                </a:lnTo>
                <a:lnTo>
                  <a:pt x="457" y="326"/>
                </a:lnTo>
                <a:lnTo>
                  <a:pt x="457" y="326"/>
                </a:lnTo>
                <a:lnTo>
                  <a:pt x="446" y="315"/>
                </a:lnTo>
                <a:lnTo>
                  <a:pt x="445" y="310"/>
                </a:lnTo>
                <a:lnTo>
                  <a:pt x="444" y="302"/>
                </a:lnTo>
                <a:lnTo>
                  <a:pt x="444" y="302"/>
                </a:lnTo>
                <a:lnTo>
                  <a:pt x="442" y="287"/>
                </a:lnTo>
                <a:lnTo>
                  <a:pt x="440" y="275"/>
                </a:lnTo>
                <a:lnTo>
                  <a:pt x="440" y="275"/>
                </a:lnTo>
                <a:lnTo>
                  <a:pt x="434" y="250"/>
                </a:lnTo>
                <a:lnTo>
                  <a:pt x="431" y="237"/>
                </a:lnTo>
                <a:lnTo>
                  <a:pt x="428" y="229"/>
                </a:lnTo>
                <a:lnTo>
                  <a:pt x="428" y="229"/>
                </a:lnTo>
                <a:lnTo>
                  <a:pt x="402" y="187"/>
                </a:lnTo>
                <a:lnTo>
                  <a:pt x="402" y="187"/>
                </a:lnTo>
                <a:lnTo>
                  <a:pt x="416" y="191"/>
                </a:lnTo>
                <a:lnTo>
                  <a:pt x="427" y="193"/>
                </a:lnTo>
                <a:lnTo>
                  <a:pt x="435" y="194"/>
                </a:lnTo>
                <a:lnTo>
                  <a:pt x="435" y="194"/>
                </a:lnTo>
                <a:lnTo>
                  <a:pt x="444" y="192"/>
                </a:lnTo>
                <a:lnTo>
                  <a:pt x="453" y="190"/>
                </a:lnTo>
                <a:lnTo>
                  <a:pt x="462" y="185"/>
                </a:lnTo>
                <a:lnTo>
                  <a:pt x="782" y="498"/>
                </a:lnTo>
                <a:lnTo>
                  <a:pt x="782" y="498"/>
                </a:lnTo>
                <a:lnTo>
                  <a:pt x="783" y="503"/>
                </a:lnTo>
                <a:lnTo>
                  <a:pt x="786" y="508"/>
                </a:lnTo>
                <a:lnTo>
                  <a:pt x="789" y="513"/>
                </a:lnTo>
                <a:lnTo>
                  <a:pt x="789" y="513"/>
                </a:lnTo>
                <a:lnTo>
                  <a:pt x="795" y="517"/>
                </a:lnTo>
                <a:lnTo>
                  <a:pt x="801" y="521"/>
                </a:lnTo>
                <a:lnTo>
                  <a:pt x="806" y="522"/>
                </a:lnTo>
                <a:lnTo>
                  <a:pt x="809" y="522"/>
                </a:lnTo>
                <a:lnTo>
                  <a:pt x="812" y="521"/>
                </a:lnTo>
                <a:lnTo>
                  <a:pt x="812" y="521"/>
                </a:lnTo>
                <a:lnTo>
                  <a:pt x="813" y="518"/>
                </a:lnTo>
                <a:lnTo>
                  <a:pt x="813" y="515"/>
                </a:lnTo>
                <a:lnTo>
                  <a:pt x="810" y="505"/>
                </a:lnTo>
                <a:lnTo>
                  <a:pt x="806" y="496"/>
                </a:lnTo>
                <a:lnTo>
                  <a:pt x="802" y="489"/>
                </a:lnTo>
                <a:lnTo>
                  <a:pt x="802" y="489"/>
                </a:lnTo>
                <a:lnTo>
                  <a:pt x="795" y="482"/>
                </a:lnTo>
                <a:lnTo>
                  <a:pt x="789" y="478"/>
                </a:lnTo>
                <a:lnTo>
                  <a:pt x="789" y="478"/>
                </a:lnTo>
                <a:lnTo>
                  <a:pt x="486" y="166"/>
                </a:lnTo>
                <a:lnTo>
                  <a:pt x="486" y="166"/>
                </a:lnTo>
                <a:lnTo>
                  <a:pt x="488" y="152"/>
                </a:lnTo>
                <a:lnTo>
                  <a:pt x="488" y="141"/>
                </a:lnTo>
                <a:lnTo>
                  <a:pt x="488" y="136"/>
                </a:lnTo>
                <a:lnTo>
                  <a:pt x="488" y="134"/>
                </a:lnTo>
                <a:lnTo>
                  <a:pt x="488" y="134"/>
                </a:lnTo>
                <a:lnTo>
                  <a:pt x="480" y="127"/>
                </a:lnTo>
                <a:lnTo>
                  <a:pt x="467" y="116"/>
                </a:lnTo>
                <a:lnTo>
                  <a:pt x="448" y="102"/>
                </a:lnTo>
                <a:lnTo>
                  <a:pt x="439" y="108"/>
                </a:lnTo>
                <a:lnTo>
                  <a:pt x="383" y="73"/>
                </a:lnTo>
                <a:lnTo>
                  <a:pt x="383" y="73"/>
                </a:lnTo>
                <a:lnTo>
                  <a:pt x="383" y="69"/>
                </a:lnTo>
                <a:lnTo>
                  <a:pt x="382" y="61"/>
                </a:lnTo>
                <a:lnTo>
                  <a:pt x="381" y="55"/>
                </a:lnTo>
                <a:lnTo>
                  <a:pt x="377" y="48"/>
                </a:lnTo>
                <a:lnTo>
                  <a:pt x="374" y="41"/>
                </a:lnTo>
                <a:lnTo>
                  <a:pt x="368" y="32"/>
                </a:lnTo>
                <a:lnTo>
                  <a:pt x="368" y="32"/>
                </a:lnTo>
                <a:lnTo>
                  <a:pt x="356" y="18"/>
                </a:lnTo>
                <a:lnTo>
                  <a:pt x="348" y="9"/>
                </a:lnTo>
                <a:lnTo>
                  <a:pt x="343" y="5"/>
                </a:lnTo>
                <a:lnTo>
                  <a:pt x="338" y="3"/>
                </a:lnTo>
                <a:lnTo>
                  <a:pt x="333" y="2"/>
                </a:lnTo>
                <a:lnTo>
                  <a:pt x="326" y="0"/>
                </a:lnTo>
                <a:lnTo>
                  <a:pt x="326" y="0"/>
                </a:lnTo>
                <a:lnTo>
                  <a:pt x="320" y="2"/>
                </a:lnTo>
                <a:lnTo>
                  <a:pt x="315" y="3"/>
                </a:lnTo>
                <a:lnTo>
                  <a:pt x="311" y="5"/>
                </a:lnTo>
                <a:lnTo>
                  <a:pt x="307" y="7"/>
                </a:lnTo>
                <a:lnTo>
                  <a:pt x="304" y="12"/>
                </a:lnTo>
                <a:lnTo>
                  <a:pt x="303" y="15"/>
                </a:lnTo>
                <a:lnTo>
                  <a:pt x="297" y="17"/>
                </a:lnTo>
                <a:lnTo>
                  <a:pt x="297" y="17"/>
                </a:lnTo>
                <a:lnTo>
                  <a:pt x="296" y="16"/>
                </a:lnTo>
                <a:lnTo>
                  <a:pt x="292" y="15"/>
                </a:lnTo>
                <a:lnTo>
                  <a:pt x="291" y="15"/>
                </a:lnTo>
                <a:lnTo>
                  <a:pt x="289" y="16"/>
                </a:lnTo>
                <a:lnTo>
                  <a:pt x="287" y="17"/>
                </a:lnTo>
                <a:lnTo>
                  <a:pt x="287" y="19"/>
                </a:lnTo>
                <a:lnTo>
                  <a:pt x="287" y="19"/>
                </a:lnTo>
                <a:lnTo>
                  <a:pt x="285" y="33"/>
                </a:lnTo>
                <a:lnTo>
                  <a:pt x="298" y="51"/>
                </a:lnTo>
                <a:lnTo>
                  <a:pt x="297" y="64"/>
                </a:lnTo>
                <a:lnTo>
                  <a:pt x="297" y="64"/>
                </a:lnTo>
                <a:lnTo>
                  <a:pt x="293" y="64"/>
                </a:lnTo>
                <a:lnTo>
                  <a:pt x="287" y="67"/>
                </a:lnTo>
                <a:lnTo>
                  <a:pt x="284" y="68"/>
                </a:lnTo>
                <a:lnTo>
                  <a:pt x="281" y="70"/>
                </a:lnTo>
                <a:lnTo>
                  <a:pt x="280" y="73"/>
                </a:lnTo>
                <a:lnTo>
                  <a:pt x="279" y="77"/>
                </a:lnTo>
                <a:lnTo>
                  <a:pt x="279" y="77"/>
                </a:lnTo>
                <a:lnTo>
                  <a:pt x="279" y="90"/>
                </a:lnTo>
                <a:lnTo>
                  <a:pt x="279" y="96"/>
                </a:lnTo>
                <a:lnTo>
                  <a:pt x="279" y="101"/>
                </a:lnTo>
                <a:lnTo>
                  <a:pt x="279" y="101"/>
                </a:lnTo>
                <a:lnTo>
                  <a:pt x="287" y="120"/>
                </a:lnTo>
                <a:lnTo>
                  <a:pt x="293" y="135"/>
                </a:lnTo>
                <a:lnTo>
                  <a:pt x="289" y="153"/>
                </a:lnTo>
                <a:close/>
                <a:moveTo>
                  <a:pt x="360" y="88"/>
                </a:moveTo>
                <a:lnTo>
                  <a:pt x="400" y="120"/>
                </a:lnTo>
                <a:lnTo>
                  <a:pt x="400" y="120"/>
                </a:lnTo>
                <a:lnTo>
                  <a:pt x="394" y="119"/>
                </a:lnTo>
                <a:lnTo>
                  <a:pt x="388" y="119"/>
                </a:lnTo>
                <a:lnTo>
                  <a:pt x="382" y="120"/>
                </a:lnTo>
                <a:lnTo>
                  <a:pt x="382" y="120"/>
                </a:lnTo>
                <a:lnTo>
                  <a:pt x="371" y="122"/>
                </a:lnTo>
                <a:lnTo>
                  <a:pt x="367" y="122"/>
                </a:lnTo>
                <a:lnTo>
                  <a:pt x="364" y="121"/>
                </a:lnTo>
                <a:lnTo>
                  <a:pt x="364" y="121"/>
                </a:lnTo>
                <a:lnTo>
                  <a:pt x="361" y="116"/>
                </a:lnTo>
                <a:lnTo>
                  <a:pt x="356" y="108"/>
                </a:lnTo>
                <a:lnTo>
                  <a:pt x="350" y="96"/>
                </a:lnTo>
                <a:lnTo>
                  <a:pt x="360" y="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C1CE28D-0FEF-42D4-BA17-FF853514DDC5}"/>
              </a:ext>
            </a:extLst>
          </p:cNvPr>
          <p:cNvSpPr>
            <a:spLocks noEditPoints="1"/>
          </p:cNvSpPr>
          <p:nvPr/>
        </p:nvSpPr>
        <p:spPr bwMode="auto">
          <a:xfrm>
            <a:off x="4354512" y="2792115"/>
            <a:ext cx="1363574" cy="1618754"/>
          </a:xfrm>
          <a:custGeom>
            <a:avLst/>
            <a:gdLst>
              <a:gd name="T0" fmla="*/ 247 w 1042"/>
              <a:gd name="T1" fmla="*/ 178 h 1237"/>
              <a:gd name="T2" fmla="*/ 189 w 1042"/>
              <a:gd name="T3" fmla="*/ 215 h 1237"/>
              <a:gd name="T4" fmla="*/ 162 w 1042"/>
              <a:gd name="T5" fmla="*/ 252 h 1237"/>
              <a:gd name="T6" fmla="*/ 158 w 1042"/>
              <a:gd name="T7" fmla="*/ 331 h 1237"/>
              <a:gd name="T8" fmla="*/ 190 w 1042"/>
              <a:gd name="T9" fmla="*/ 472 h 1237"/>
              <a:gd name="T10" fmla="*/ 181 w 1042"/>
              <a:gd name="T11" fmla="*/ 525 h 1237"/>
              <a:gd name="T12" fmla="*/ 162 w 1042"/>
              <a:gd name="T13" fmla="*/ 563 h 1237"/>
              <a:gd name="T14" fmla="*/ 148 w 1042"/>
              <a:gd name="T15" fmla="*/ 664 h 1237"/>
              <a:gd name="T16" fmla="*/ 142 w 1042"/>
              <a:gd name="T17" fmla="*/ 828 h 1237"/>
              <a:gd name="T18" fmla="*/ 19 w 1042"/>
              <a:gd name="T19" fmla="*/ 1074 h 1237"/>
              <a:gd name="T20" fmla="*/ 3 w 1042"/>
              <a:gd name="T21" fmla="*/ 1113 h 1237"/>
              <a:gd name="T22" fmla="*/ 147 w 1042"/>
              <a:gd name="T23" fmla="*/ 1147 h 1237"/>
              <a:gd name="T24" fmla="*/ 197 w 1042"/>
              <a:gd name="T25" fmla="*/ 1175 h 1237"/>
              <a:gd name="T26" fmla="*/ 244 w 1042"/>
              <a:gd name="T27" fmla="*/ 1184 h 1237"/>
              <a:gd name="T28" fmla="*/ 274 w 1042"/>
              <a:gd name="T29" fmla="*/ 1211 h 1237"/>
              <a:gd name="T30" fmla="*/ 346 w 1042"/>
              <a:gd name="T31" fmla="*/ 1233 h 1237"/>
              <a:gd name="T32" fmla="*/ 371 w 1042"/>
              <a:gd name="T33" fmla="*/ 1235 h 1237"/>
              <a:gd name="T34" fmla="*/ 329 w 1042"/>
              <a:gd name="T35" fmla="*/ 1185 h 1237"/>
              <a:gd name="T36" fmla="*/ 345 w 1042"/>
              <a:gd name="T37" fmla="*/ 1131 h 1237"/>
              <a:gd name="T38" fmla="*/ 360 w 1042"/>
              <a:gd name="T39" fmla="*/ 1145 h 1237"/>
              <a:gd name="T40" fmla="*/ 387 w 1042"/>
              <a:gd name="T41" fmla="*/ 1159 h 1237"/>
              <a:gd name="T42" fmla="*/ 439 w 1042"/>
              <a:gd name="T43" fmla="*/ 1182 h 1237"/>
              <a:gd name="T44" fmla="*/ 482 w 1042"/>
              <a:gd name="T45" fmla="*/ 1170 h 1237"/>
              <a:gd name="T46" fmla="*/ 468 w 1042"/>
              <a:gd name="T47" fmla="*/ 1157 h 1237"/>
              <a:gd name="T48" fmla="*/ 433 w 1042"/>
              <a:gd name="T49" fmla="*/ 1144 h 1237"/>
              <a:gd name="T50" fmla="*/ 445 w 1042"/>
              <a:gd name="T51" fmla="*/ 1084 h 1237"/>
              <a:gd name="T52" fmla="*/ 477 w 1042"/>
              <a:gd name="T53" fmla="*/ 755 h 1237"/>
              <a:gd name="T54" fmla="*/ 518 w 1042"/>
              <a:gd name="T55" fmla="*/ 746 h 1237"/>
              <a:gd name="T56" fmla="*/ 531 w 1042"/>
              <a:gd name="T57" fmla="*/ 696 h 1237"/>
              <a:gd name="T58" fmla="*/ 503 w 1042"/>
              <a:gd name="T59" fmla="*/ 685 h 1237"/>
              <a:gd name="T60" fmla="*/ 509 w 1042"/>
              <a:gd name="T61" fmla="*/ 667 h 1237"/>
              <a:gd name="T62" fmla="*/ 515 w 1042"/>
              <a:gd name="T63" fmla="*/ 561 h 1237"/>
              <a:gd name="T64" fmla="*/ 549 w 1042"/>
              <a:gd name="T65" fmla="*/ 574 h 1237"/>
              <a:gd name="T66" fmla="*/ 577 w 1042"/>
              <a:gd name="T67" fmla="*/ 571 h 1237"/>
              <a:gd name="T68" fmla="*/ 594 w 1042"/>
              <a:gd name="T69" fmla="*/ 542 h 1237"/>
              <a:gd name="T70" fmla="*/ 1013 w 1042"/>
              <a:gd name="T71" fmla="*/ 411 h 1237"/>
              <a:gd name="T72" fmla="*/ 1042 w 1042"/>
              <a:gd name="T73" fmla="*/ 390 h 1237"/>
              <a:gd name="T74" fmla="*/ 1019 w 1042"/>
              <a:gd name="T75" fmla="*/ 380 h 1237"/>
              <a:gd name="T76" fmla="*/ 984 w 1042"/>
              <a:gd name="T77" fmla="*/ 389 h 1237"/>
              <a:gd name="T78" fmla="*/ 564 w 1042"/>
              <a:gd name="T79" fmla="*/ 505 h 1237"/>
              <a:gd name="T80" fmla="*/ 544 w 1042"/>
              <a:gd name="T81" fmla="*/ 495 h 1237"/>
              <a:gd name="T82" fmla="*/ 542 w 1042"/>
              <a:gd name="T83" fmla="*/ 474 h 1237"/>
              <a:gd name="T84" fmla="*/ 535 w 1042"/>
              <a:gd name="T85" fmla="*/ 380 h 1237"/>
              <a:gd name="T86" fmla="*/ 506 w 1042"/>
              <a:gd name="T87" fmla="*/ 299 h 1237"/>
              <a:gd name="T88" fmla="*/ 497 w 1042"/>
              <a:gd name="T89" fmla="*/ 283 h 1237"/>
              <a:gd name="T90" fmla="*/ 513 w 1042"/>
              <a:gd name="T91" fmla="*/ 256 h 1237"/>
              <a:gd name="T92" fmla="*/ 504 w 1042"/>
              <a:gd name="T93" fmla="*/ 238 h 1237"/>
              <a:gd name="T94" fmla="*/ 441 w 1042"/>
              <a:gd name="T95" fmla="*/ 209 h 1237"/>
              <a:gd name="T96" fmla="*/ 432 w 1042"/>
              <a:gd name="T97" fmla="*/ 167 h 1237"/>
              <a:gd name="T98" fmla="*/ 436 w 1042"/>
              <a:gd name="T99" fmla="*/ 71 h 1237"/>
              <a:gd name="T100" fmla="*/ 410 w 1042"/>
              <a:gd name="T101" fmla="*/ 27 h 1237"/>
              <a:gd name="T102" fmla="*/ 384 w 1042"/>
              <a:gd name="T103" fmla="*/ 5 h 1237"/>
              <a:gd name="T104" fmla="*/ 290 w 1042"/>
              <a:gd name="T105" fmla="*/ 5 h 1237"/>
              <a:gd name="T106" fmla="*/ 269 w 1042"/>
              <a:gd name="T107" fmla="*/ 31 h 1237"/>
              <a:gd name="T108" fmla="*/ 280 w 1042"/>
              <a:gd name="T109" fmla="*/ 84 h 1237"/>
              <a:gd name="T110" fmla="*/ 450 w 1042"/>
              <a:gd name="T111" fmla="*/ 476 h 1237"/>
              <a:gd name="T112" fmla="*/ 474 w 1042"/>
              <a:gd name="T113" fmla="*/ 496 h 1237"/>
              <a:gd name="T114" fmla="*/ 460 w 1042"/>
              <a:gd name="T115" fmla="*/ 535 h 1237"/>
              <a:gd name="T116" fmla="*/ 450 w 1042"/>
              <a:gd name="T117" fmla="*/ 521 h 1237"/>
              <a:gd name="T118" fmla="*/ 450 w 1042"/>
              <a:gd name="T119" fmla="*/ 491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2" h="1237">
                <a:moveTo>
                  <a:pt x="274" y="95"/>
                </a:moveTo>
                <a:lnTo>
                  <a:pt x="274" y="95"/>
                </a:lnTo>
                <a:lnTo>
                  <a:pt x="270" y="109"/>
                </a:lnTo>
                <a:lnTo>
                  <a:pt x="261" y="137"/>
                </a:lnTo>
                <a:lnTo>
                  <a:pt x="247" y="178"/>
                </a:lnTo>
                <a:lnTo>
                  <a:pt x="247" y="178"/>
                </a:lnTo>
                <a:lnTo>
                  <a:pt x="241" y="182"/>
                </a:lnTo>
                <a:lnTo>
                  <a:pt x="232" y="188"/>
                </a:lnTo>
                <a:lnTo>
                  <a:pt x="219" y="196"/>
                </a:lnTo>
                <a:lnTo>
                  <a:pt x="219" y="196"/>
                </a:lnTo>
                <a:lnTo>
                  <a:pt x="204" y="206"/>
                </a:lnTo>
                <a:lnTo>
                  <a:pt x="189" y="215"/>
                </a:lnTo>
                <a:lnTo>
                  <a:pt x="175" y="226"/>
                </a:lnTo>
                <a:lnTo>
                  <a:pt x="171" y="231"/>
                </a:lnTo>
                <a:lnTo>
                  <a:pt x="167" y="237"/>
                </a:lnTo>
                <a:lnTo>
                  <a:pt x="167" y="237"/>
                </a:lnTo>
                <a:lnTo>
                  <a:pt x="165" y="243"/>
                </a:lnTo>
                <a:lnTo>
                  <a:pt x="162" y="252"/>
                </a:lnTo>
                <a:lnTo>
                  <a:pt x="158" y="275"/>
                </a:lnTo>
                <a:lnTo>
                  <a:pt x="153" y="296"/>
                </a:lnTo>
                <a:lnTo>
                  <a:pt x="152" y="309"/>
                </a:lnTo>
                <a:lnTo>
                  <a:pt x="152" y="309"/>
                </a:lnTo>
                <a:lnTo>
                  <a:pt x="153" y="317"/>
                </a:lnTo>
                <a:lnTo>
                  <a:pt x="158" y="331"/>
                </a:lnTo>
                <a:lnTo>
                  <a:pt x="170" y="369"/>
                </a:lnTo>
                <a:lnTo>
                  <a:pt x="186" y="420"/>
                </a:lnTo>
                <a:lnTo>
                  <a:pt x="186" y="420"/>
                </a:lnTo>
                <a:lnTo>
                  <a:pt x="189" y="438"/>
                </a:lnTo>
                <a:lnTo>
                  <a:pt x="190" y="454"/>
                </a:lnTo>
                <a:lnTo>
                  <a:pt x="190" y="472"/>
                </a:lnTo>
                <a:lnTo>
                  <a:pt x="190" y="472"/>
                </a:lnTo>
                <a:lnTo>
                  <a:pt x="186" y="506"/>
                </a:lnTo>
                <a:lnTo>
                  <a:pt x="184" y="519"/>
                </a:lnTo>
                <a:lnTo>
                  <a:pt x="183" y="524"/>
                </a:lnTo>
                <a:lnTo>
                  <a:pt x="181" y="525"/>
                </a:lnTo>
                <a:lnTo>
                  <a:pt x="181" y="525"/>
                </a:lnTo>
                <a:lnTo>
                  <a:pt x="178" y="529"/>
                </a:lnTo>
                <a:lnTo>
                  <a:pt x="172" y="535"/>
                </a:lnTo>
                <a:lnTo>
                  <a:pt x="167" y="547"/>
                </a:lnTo>
                <a:lnTo>
                  <a:pt x="165" y="554"/>
                </a:lnTo>
                <a:lnTo>
                  <a:pt x="162" y="563"/>
                </a:lnTo>
                <a:lnTo>
                  <a:pt x="162" y="563"/>
                </a:lnTo>
                <a:lnTo>
                  <a:pt x="158" y="580"/>
                </a:lnTo>
                <a:lnTo>
                  <a:pt x="153" y="595"/>
                </a:lnTo>
                <a:lnTo>
                  <a:pt x="152" y="606"/>
                </a:lnTo>
                <a:lnTo>
                  <a:pt x="151" y="620"/>
                </a:lnTo>
                <a:lnTo>
                  <a:pt x="149" y="639"/>
                </a:lnTo>
                <a:lnTo>
                  <a:pt x="148" y="664"/>
                </a:lnTo>
                <a:lnTo>
                  <a:pt x="148" y="664"/>
                </a:lnTo>
                <a:lnTo>
                  <a:pt x="148" y="719"/>
                </a:lnTo>
                <a:lnTo>
                  <a:pt x="147" y="771"/>
                </a:lnTo>
                <a:lnTo>
                  <a:pt x="147" y="794"/>
                </a:lnTo>
                <a:lnTo>
                  <a:pt x="145" y="813"/>
                </a:lnTo>
                <a:lnTo>
                  <a:pt x="142" y="828"/>
                </a:lnTo>
                <a:lnTo>
                  <a:pt x="140" y="839"/>
                </a:lnTo>
                <a:lnTo>
                  <a:pt x="140" y="839"/>
                </a:lnTo>
                <a:lnTo>
                  <a:pt x="120" y="880"/>
                </a:lnTo>
                <a:lnTo>
                  <a:pt x="82" y="953"/>
                </a:lnTo>
                <a:lnTo>
                  <a:pt x="19" y="1074"/>
                </a:lnTo>
                <a:lnTo>
                  <a:pt x="19" y="1074"/>
                </a:lnTo>
                <a:lnTo>
                  <a:pt x="10" y="1091"/>
                </a:lnTo>
                <a:lnTo>
                  <a:pt x="4" y="1101"/>
                </a:lnTo>
                <a:lnTo>
                  <a:pt x="2" y="1105"/>
                </a:lnTo>
                <a:lnTo>
                  <a:pt x="0" y="1108"/>
                </a:lnTo>
                <a:lnTo>
                  <a:pt x="0" y="1111"/>
                </a:lnTo>
                <a:lnTo>
                  <a:pt x="3" y="1113"/>
                </a:lnTo>
                <a:lnTo>
                  <a:pt x="3" y="1113"/>
                </a:lnTo>
                <a:lnTo>
                  <a:pt x="5" y="1116"/>
                </a:lnTo>
                <a:lnTo>
                  <a:pt x="11" y="1117"/>
                </a:lnTo>
                <a:lnTo>
                  <a:pt x="28" y="1121"/>
                </a:lnTo>
                <a:lnTo>
                  <a:pt x="77" y="1133"/>
                </a:lnTo>
                <a:lnTo>
                  <a:pt x="147" y="1147"/>
                </a:lnTo>
                <a:lnTo>
                  <a:pt x="147" y="1147"/>
                </a:lnTo>
                <a:lnTo>
                  <a:pt x="164" y="1159"/>
                </a:lnTo>
                <a:lnTo>
                  <a:pt x="180" y="1168"/>
                </a:lnTo>
                <a:lnTo>
                  <a:pt x="189" y="1171"/>
                </a:lnTo>
                <a:lnTo>
                  <a:pt x="197" y="1175"/>
                </a:lnTo>
                <a:lnTo>
                  <a:pt x="197" y="1175"/>
                </a:lnTo>
                <a:lnTo>
                  <a:pt x="205" y="1176"/>
                </a:lnTo>
                <a:lnTo>
                  <a:pt x="212" y="1176"/>
                </a:lnTo>
                <a:lnTo>
                  <a:pt x="228" y="1177"/>
                </a:lnTo>
                <a:lnTo>
                  <a:pt x="233" y="1178"/>
                </a:lnTo>
                <a:lnTo>
                  <a:pt x="239" y="1181"/>
                </a:lnTo>
                <a:lnTo>
                  <a:pt x="244" y="1184"/>
                </a:lnTo>
                <a:lnTo>
                  <a:pt x="249" y="1190"/>
                </a:lnTo>
                <a:lnTo>
                  <a:pt x="249" y="1190"/>
                </a:lnTo>
                <a:lnTo>
                  <a:pt x="252" y="1197"/>
                </a:lnTo>
                <a:lnTo>
                  <a:pt x="258" y="1203"/>
                </a:lnTo>
                <a:lnTo>
                  <a:pt x="265" y="1208"/>
                </a:lnTo>
                <a:lnTo>
                  <a:pt x="274" y="1211"/>
                </a:lnTo>
                <a:lnTo>
                  <a:pt x="282" y="1215"/>
                </a:lnTo>
                <a:lnTo>
                  <a:pt x="291" y="1217"/>
                </a:lnTo>
                <a:lnTo>
                  <a:pt x="307" y="1221"/>
                </a:lnTo>
                <a:lnTo>
                  <a:pt x="307" y="1221"/>
                </a:lnTo>
                <a:lnTo>
                  <a:pt x="325" y="1226"/>
                </a:lnTo>
                <a:lnTo>
                  <a:pt x="346" y="1233"/>
                </a:lnTo>
                <a:lnTo>
                  <a:pt x="355" y="1235"/>
                </a:lnTo>
                <a:lnTo>
                  <a:pt x="364" y="1237"/>
                </a:lnTo>
                <a:lnTo>
                  <a:pt x="368" y="1237"/>
                </a:lnTo>
                <a:lnTo>
                  <a:pt x="370" y="1236"/>
                </a:lnTo>
                <a:lnTo>
                  <a:pt x="371" y="1235"/>
                </a:lnTo>
                <a:lnTo>
                  <a:pt x="371" y="1235"/>
                </a:lnTo>
                <a:lnTo>
                  <a:pt x="368" y="1230"/>
                </a:lnTo>
                <a:lnTo>
                  <a:pt x="364" y="1224"/>
                </a:lnTo>
                <a:lnTo>
                  <a:pt x="349" y="1209"/>
                </a:lnTo>
                <a:lnTo>
                  <a:pt x="335" y="1195"/>
                </a:lnTo>
                <a:lnTo>
                  <a:pt x="331" y="1189"/>
                </a:lnTo>
                <a:lnTo>
                  <a:pt x="329" y="1185"/>
                </a:lnTo>
                <a:lnTo>
                  <a:pt x="329" y="1185"/>
                </a:lnTo>
                <a:lnTo>
                  <a:pt x="331" y="1174"/>
                </a:lnTo>
                <a:lnTo>
                  <a:pt x="335" y="1157"/>
                </a:lnTo>
                <a:lnTo>
                  <a:pt x="341" y="1140"/>
                </a:lnTo>
                <a:lnTo>
                  <a:pt x="345" y="1131"/>
                </a:lnTo>
                <a:lnTo>
                  <a:pt x="345" y="1131"/>
                </a:lnTo>
                <a:lnTo>
                  <a:pt x="349" y="1129"/>
                </a:lnTo>
                <a:lnTo>
                  <a:pt x="355" y="1126"/>
                </a:lnTo>
                <a:lnTo>
                  <a:pt x="364" y="1124"/>
                </a:lnTo>
                <a:lnTo>
                  <a:pt x="364" y="1124"/>
                </a:lnTo>
                <a:lnTo>
                  <a:pt x="361" y="1136"/>
                </a:lnTo>
                <a:lnTo>
                  <a:pt x="360" y="1145"/>
                </a:lnTo>
                <a:lnTo>
                  <a:pt x="361" y="1149"/>
                </a:lnTo>
                <a:lnTo>
                  <a:pt x="361" y="1151"/>
                </a:lnTo>
                <a:lnTo>
                  <a:pt x="361" y="1151"/>
                </a:lnTo>
                <a:lnTo>
                  <a:pt x="367" y="1153"/>
                </a:lnTo>
                <a:lnTo>
                  <a:pt x="375" y="1156"/>
                </a:lnTo>
                <a:lnTo>
                  <a:pt x="387" y="1159"/>
                </a:lnTo>
                <a:lnTo>
                  <a:pt x="398" y="1163"/>
                </a:lnTo>
                <a:lnTo>
                  <a:pt x="398" y="1163"/>
                </a:lnTo>
                <a:lnTo>
                  <a:pt x="418" y="1175"/>
                </a:lnTo>
                <a:lnTo>
                  <a:pt x="428" y="1179"/>
                </a:lnTo>
                <a:lnTo>
                  <a:pt x="433" y="1181"/>
                </a:lnTo>
                <a:lnTo>
                  <a:pt x="439" y="1182"/>
                </a:lnTo>
                <a:lnTo>
                  <a:pt x="439" y="1182"/>
                </a:lnTo>
                <a:lnTo>
                  <a:pt x="445" y="1181"/>
                </a:lnTo>
                <a:lnTo>
                  <a:pt x="452" y="1179"/>
                </a:lnTo>
                <a:lnTo>
                  <a:pt x="468" y="1176"/>
                </a:lnTo>
                <a:lnTo>
                  <a:pt x="478" y="1171"/>
                </a:lnTo>
                <a:lnTo>
                  <a:pt x="482" y="1170"/>
                </a:lnTo>
                <a:lnTo>
                  <a:pt x="482" y="1169"/>
                </a:lnTo>
                <a:lnTo>
                  <a:pt x="482" y="1169"/>
                </a:lnTo>
                <a:lnTo>
                  <a:pt x="480" y="1166"/>
                </a:lnTo>
                <a:lnTo>
                  <a:pt x="475" y="1162"/>
                </a:lnTo>
                <a:lnTo>
                  <a:pt x="470" y="1158"/>
                </a:lnTo>
                <a:lnTo>
                  <a:pt x="468" y="1157"/>
                </a:lnTo>
                <a:lnTo>
                  <a:pt x="465" y="1156"/>
                </a:lnTo>
                <a:lnTo>
                  <a:pt x="465" y="1156"/>
                </a:lnTo>
                <a:lnTo>
                  <a:pt x="461" y="1156"/>
                </a:lnTo>
                <a:lnTo>
                  <a:pt x="456" y="1155"/>
                </a:lnTo>
                <a:lnTo>
                  <a:pt x="446" y="1150"/>
                </a:lnTo>
                <a:lnTo>
                  <a:pt x="433" y="1144"/>
                </a:lnTo>
                <a:lnTo>
                  <a:pt x="433" y="1144"/>
                </a:lnTo>
                <a:lnTo>
                  <a:pt x="435" y="1132"/>
                </a:lnTo>
                <a:lnTo>
                  <a:pt x="436" y="1123"/>
                </a:lnTo>
                <a:lnTo>
                  <a:pt x="437" y="1116"/>
                </a:lnTo>
                <a:lnTo>
                  <a:pt x="437" y="1116"/>
                </a:lnTo>
                <a:lnTo>
                  <a:pt x="445" y="1084"/>
                </a:lnTo>
                <a:lnTo>
                  <a:pt x="458" y="1020"/>
                </a:lnTo>
                <a:lnTo>
                  <a:pt x="471" y="952"/>
                </a:lnTo>
                <a:lnTo>
                  <a:pt x="475" y="926"/>
                </a:lnTo>
                <a:lnTo>
                  <a:pt x="477" y="910"/>
                </a:lnTo>
                <a:lnTo>
                  <a:pt x="477" y="755"/>
                </a:lnTo>
                <a:lnTo>
                  <a:pt x="477" y="755"/>
                </a:lnTo>
                <a:lnTo>
                  <a:pt x="489" y="756"/>
                </a:lnTo>
                <a:lnTo>
                  <a:pt x="500" y="756"/>
                </a:lnTo>
                <a:lnTo>
                  <a:pt x="504" y="756"/>
                </a:lnTo>
                <a:lnTo>
                  <a:pt x="508" y="755"/>
                </a:lnTo>
                <a:lnTo>
                  <a:pt x="508" y="755"/>
                </a:lnTo>
                <a:lnTo>
                  <a:pt x="518" y="746"/>
                </a:lnTo>
                <a:lnTo>
                  <a:pt x="529" y="736"/>
                </a:lnTo>
                <a:lnTo>
                  <a:pt x="544" y="720"/>
                </a:lnTo>
                <a:lnTo>
                  <a:pt x="544" y="720"/>
                </a:lnTo>
                <a:lnTo>
                  <a:pt x="538" y="709"/>
                </a:lnTo>
                <a:lnTo>
                  <a:pt x="533" y="700"/>
                </a:lnTo>
                <a:lnTo>
                  <a:pt x="531" y="696"/>
                </a:lnTo>
                <a:lnTo>
                  <a:pt x="531" y="696"/>
                </a:lnTo>
                <a:lnTo>
                  <a:pt x="529" y="693"/>
                </a:lnTo>
                <a:lnTo>
                  <a:pt x="526" y="692"/>
                </a:lnTo>
                <a:lnTo>
                  <a:pt x="516" y="689"/>
                </a:lnTo>
                <a:lnTo>
                  <a:pt x="503" y="685"/>
                </a:lnTo>
                <a:lnTo>
                  <a:pt x="503" y="685"/>
                </a:lnTo>
                <a:lnTo>
                  <a:pt x="504" y="683"/>
                </a:lnTo>
                <a:lnTo>
                  <a:pt x="508" y="679"/>
                </a:lnTo>
                <a:lnTo>
                  <a:pt x="510" y="673"/>
                </a:lnTo>
                <a:lnTo>
                  <a:pt x="510" y="670"/>
                </a:lnTo>
                <a:lnTo>
                  <a:pt x="509" y="667"/>
                </a:lnTo>
                <a:lnTo>
                  <a:pt x="509" y="667"/>
                </a:lnTo>
                <a:lnTo>
                  <a:pt x="502" y="652"/>
                </a:lnTo>
                <a:lnTo>
                  <a:pt x="499" y="644"/>
                </a:lnTo>
                <a:lnTo>
                  <a:pt x="496" y="638"/>
                </a:lnTo>
                <a:lnTo>
                  <a:pt x="496" y="638"/>
                </a:lnTo>
                <a:lnTo>
                  <a:pt x="474" y="570"/>
                </a:lnTo>
                <a:lnTo>
                  <a:pt x="515" y="561"/>
                </a:lnTo>
                <a:lnTo>
                  <a:pt x="515" y="561"/>
                </a:lnTo>
                <a:lnTo>
                  <a:pt x="518" y="563"/>
                </a:lnTo>
                <a:lnTo>
                  <a:pt x="526" y="568"/>
                </a:lnTo>
                <a:lnTo>
                  <a:pt x="536" y="573"/>
                </a:lnTo>
                <a:lnTo>
                  <a:pt x="542" y="574"/>
                </a:lnTo>
                <a:lnTo>
                  <a:pt x="549" y="574"/>
                </a:lnTo>
                <a:lnTo>
                  <a:pt x="549" y="574"/>
                </a:lnTo>
                <a:lnTo>
                  <a:pt x="560" y="574"/>
                </a:lnTo>
                <a:lnTo>
                  <a:pt x="567" y="574"/>
                </a:lnTo>
                <a:lnTo>
                  <a:pt x="573" y="574"/>
                </a:lnTo>
                <a:lnTo>
                  <a:pt x="577" y="571"/>
                </a:lnTo>
                <a:lnTo>
                  <a:pt x="577" y="571"/>
                </a:lnTo>
                <a:lnTo>
                  <a:pt x="581" y="569"/>
                </a:lnTo>
                <a:lnTo>
                  <a:pt x="587" y="566"/>
                </a:lnTo>
                <a:lnTo>
                  <a:pt x="592" y="563"/>
                </a:lnTo>
                <a:lnTo>
                  <a:pt x="593" y="561"/>
                </a:lnTo>
                <a:lnTo>
                  <a:pt x="594" y="560"/>
                </a:lnTo>
                <a:lnTo>
                  <a:pt x="594" y="542"/>
                </a:lnTo>
                <a:lnTo>
                  <a:pt x="594" y="542"/>
                </a:lnTo>
                <a:lnTo>
                  <a:pt x="658" y="521"/>
                </a:lnTo>
                <a:lnTo>
                  <a:pt x="800" y="477"/>
                </a:lnTo>
                <a:lnTo>
                  <a:pt x="1006" y="413"/>
                </a:lnTo>
                <a:lnTo>
                  <a:pt x="1006" y="413"/>
                </a:lnTo>
                <a:lnTo>
                  <a:pt x="1013" y="411"/>
                </a:lnTo>
                <a:lnTo>
                  <a:pt x="1026" y="406"/>
                </a:lnTo>
                <a:lnTo>
                  <a:pt x="1033" y="402"/>
                </a:lnTo>
                <a:lnTo>
                  <a:pt x="1039" y="398"/>
                </a:lnTo>
                <a:lnTo>
                  <a:pt x="1041" y="395"/>
                </a:lnTo>
                <a:lnTo>
                  <a:pt x="1042" y="393"/>
                </a:lnTo>
                <a:lnTo>
                  <a:pt x="1042" y="390"/>
                </a:lnTo>
                <a:lnTo>
                  <a:pt x="1041" y="388"/>
                </a:lnTo>
                <a:lnTo>
                  <a:pt x="1041" y="388"/>
                </a:lnTo>
                <a:lnTo>
                  <a:pt x="1037" y="383"/>
                </a:lnTo>
                <a:lnTo>
                  <a:pt x="1032" y="381"/>
                </a:lnTo>
                <a:lnTo>
                  <a:pt x="1026" y="380"/>
                </a:lnTo>
                <a:lnTo>
                  <a:pt x="1019" y="380"/>
                </a:lnTo>
                <a:lnTo>
                  <a:pt x="1007" y="382"/>
                </a:lnTo>
                <a:lnTo>
                  <a:pt x="998" y="385"/>
                </a:lnTo>
                <a:lnTo>
                  <a:pt x="998" y="385"/>
                </a:lnTo>
                <a:lnTo>
                  <a:pt x="988" y="388"/>
                </a:lnTo>
                <a:lnTo>
                  <a:pt x="984" y="389"/>
                </a:lnTo>
                <a:lnTo>
                  <a:pt x="984" y="389"/>
                </a:lnTo>
                <a:lnTo>
                  <a:pt x="778" y="451"/>
                </a:lnTo>
                <a:lnTo>
                  <a:pt x="637" y="491"/>
                </a:lnTo>
                <a:lnTo>
                  <a:pt x="573" y="510"/>
                </a:lnTo>
                <a:lnTo>
                  <a:pt x="573" y="510"/>
                </a:lnTo>
                <a:lnTo>
                  <a:pt x="567" y="508"/>
                </a:lnTo>
                <a:lnTo>
                  <a:pt x="564" y="505"/>
                </a:lnTo>
                <a:lnTo>
                  <a:pt x="559" y="503"/>
                </a:lnTo>
                <a:lnTo>
                  <a:pt x="559" y="503"/>
                </a:lnTo>
                <a:lnTo>
                  <a:pt x="552" y="497"/>
                </a:lnTo>
                <a:lnTo>
                  <a:pt x="546" y="493"/>
                </a:lnTo>
                <a:lnTo>
                  <a:pt x="546" y="493"/>
                </a:lnTo>
                <a:lnTo>
                  <a:pt x="544" y="495"/>
                </a:lnTo>
                <a:lnTo>
                  <a:pt x="541" y="496"/>
                </a:lnTo>
                <a:lnTo>
                  <a:pt x="540" y="496"/>
                </a:lnTo>
                <a:lnTo>
                  <a:pt x="540" y="495"/>
                </a:lnTo>
                <a:lnTo>
                  <a:pt x="540" y="487"/>
                </a:lnTo>
                <a:lnTo>
                  <a:pt x="540" y="487"/>
                </a:lnTo>
                <a:lnTo>
                  <a:pt x="542" y="474"/>
                </a:lnTo>
                <a:lnTo>
                  <a:pt x="544" y="454"/>
                </a:lnTo>
                <a:lnTo>
                  <a:pt x="542" y="431"/>
                </a:lnTo>
                <a:lnTo>
                  <a:pt x="540" y="406"/>
                </a:lnTo>
                <a:lnTo>
                  <a:pt x="540" y="406"/>
                </a:lnTo>
                <a:lnTo>
                  <a:pt x="539" y="393"/>
                </a:lnTo>
                <a:lnTo>
                  <a:pt x="535" y="380"/>
                </a:lnTo>
                <a:lnTo>
                  <a:pt x="525" y="353"/>
                </a:lnTo>
                <a:lnTo>
                  <a:pt x="516" y="331"/>
                </a:lnTo>
                <a:lnTo>
                  <a:pt x="512" y="322"/>
                </a:lnTo>
                <a:lnTo>
                  <a:pt x="512" y="322"/>
                </a:lnTo>
                <a:lnTo>
                  <a:pt x="508" y="308"/>
                </a:lnTo>
                <a:lnTo>
                  <a:pt x="506" y="299"/>
                </a:lnTo>
                <a:lnTo>
                  <a:pt x="504" y="295"/>
                </a:lnTo>
                <a:lnTo>
                  <a:pt x="504" y="295"/>
                </a:lnTo>
                <a:lnTo>
                  <a:pt x="502" y="292"/>
                </a:lnTo>
                <a:lnTo>
                  <a:pt x="501" y="289"/>
                </a:lnTo>
                <a:lnTo>
                  <a:pt x="497" y="283"/>
                </a:lnTo>
                <a:lnTo>
                  <a:pt x="497" y="283"/>
                </a:lnTo>
                <a:lnTo>
                  <a:pt x="501" y="280"/>
                </a:lnTo>
                <a:lnTo>
                  <a:pt x="507" y="276"/>
                </a:lnTo>
                <a:lnTo>
                  <a:pt x="509" y="271"/>
                </a:lnTo>
                <a:lnTo>
                  <a:pt x="512" y="266"/>
                </a:lnTo>
                <a:lnTo>
                  <a:pt x="513" y="261"/>
                </a:lnTo>
                <a:lnTo>
                  <a:pt x="513" y="256"/>
                </a:lnTo>
                <a:lnTo>
                  <a:pt x="513" y="256"/>
                </a:lnTo>
                <a:lnTo>
                  <a:pt x="512" y="246"/>
                </a:lnTo>
                <a:lnTo>
                  <a:pt x="509" y="241"/>
                </a:lnTo>
                <a:lnTo>
                  <a:pt x="507" y="239"/>
                </a:lnTo>
                <a:lnTo>
                  <a:pt x="504" y="238"/>
                </a:lnTo>
                <a:lnTo>
                  <a:pt x="504" y="238"/>
                </a:lnTo>
                <a:lnTo>
                  <a:pt x="490" y="235"/>
                </a:lnTo>
                <a:lnTo>
                  <a:pt x="481" y="233"/>
                </a:lnTo>
                <a:lnTo>
                  <a:pt x="470" y="228"/>
                </a:lnTo>
                <a:lnTo>
                  <a:pt x="470" y="228"/>
                </a:lnTo>
                <a:lnTo>
                  <a:pt x="449" y="215"/>
                </a:lnTo>
                <a:lnTo>
                  <a:pt x="441" y="209"/>
                </a:lnTo>
                <a:lnTo>
                  <a:pt x="437" y="206"/>
                </a:lnTo>
                <a:lnTo>
                  <a:pt x="437" y="206"/>
                </a:lnTo>
                <a:lnTo>
                  <a:pt x="436" y="201"/>
                </a:lnTo>
                <a:lnTo>
                  <a:pt x="431" y="195"/>
                </a:lnTo>
                <a:lnTo>
                  <a:pt x="424" y="186"/>
                </a:lnTo>
                <a:lnTo>
                  <a:pt x="432" y="167"/>
                </a:lnTo>
                <a:lnTo>
                  <a:pt x="432" y="167"/>
                </a:lnTo>
                <a:lnTo>
                  <a:pt x="435" y="153"/>
                </a:lnTo>
                <a:lnTo>
                  <a:pt x="437" y="122"/>
                </a:lnTo>
                <a:lnTo>
                  <a:pt x="438" y="104"/>
                </a:lnTo>
                <a:lnTo>
                  <a:pt x="438" y="86"/>
                </a:lnTo>
                <a:lnTo>
                  <a:pt x="436" y="71"/>
                </a:lnTo>
                <a:lnTo>
                  <a:pt x="435" y="64"/>
                </a:lnTo>
                <a:lnTo>
                  <a:pt x="432" y="59"/>
                </a:lnTo>
                <a:lnTo>
                  <a:pt x="432" y="59"/>
                </a:lnTo>
                <a:lnTo>
                  <a:pt x="426" y="50"/>
                </a:lnTo>
                <a:lnTo>
                  <a:pt x="422" y="41"/>
                </a:lnTo>
                <a:lnTo>
                  <a:pt x="410" y="27"/>
                </a:lnTo>
                <a:lnTo>
                  <a:pt x="400" y="18"/>
                </a:lnTo>
                <a:lnTo>
                  <a:pt x="396" y="14"/>
                </a:lnTo>
                <a:lnTo>
                  <a:pt x="396" y="14"/>
                </a:lnTo>
                <a:lnTo>
                  <a:pt x="394" y="13"/>
                </a:lnTo>
                <a:lnTo>
                  <a:pt x="391" y="10"/>
                </a:lnTo>
                <a:lnTo>
                  <a:pt x="384" y="5"/>
                </a:lnTo>
                <a:lnTo>
                  <a:pt x="372" y="2"/>
                </a:lnTo>
                <a:lnTo>
                  <a:pt x="372" y="2"/>
                </a:lnTo>
                <a:lnTo>
                  <a:pt x="353" y="0"/>
                </a:lnTo>
                <a:lnTo>
                  <a:pt x="327" y="0"/>
                </a:lnTo>
                <a:lnTo>
                  <a:pt x="301" y="2"/>
                </a:lnTo>
                <a:lnTo>
                  <a:pt x="290" y="5"/>
                </a:lnTo>
                <a:lnTo>
                  <a:pt x="283" y="7"/>
                </a:lnTo>
                <a:lnTo>
                  <a:pt x="283" y="7"/>
                </a:lnTo>
                <a:lnTo>
                  <a:pt x="277" y="12"/>
                </a:lnTo>
                <a:lnTo>
                  <a:pt x="274" y="17"/>
                </a:lnTo>
                <a:lnTo>
                  <a:pt x="270" y="24"/>
                </a:lnTo>
                <a:lnTo>
                  <a:pt x="269" y="31"/>
                </a:lnTo>
                <a:lnTo>
                  <a:pt x="268" y="44"/>
                </a:lnTo>
                <a:lnTo>
                  <a:pt x="268" y="53"/>
                </a:lnTo>
                <a:lnTo>
                  <a:pt x="268" y="53"/>
                </a:lnTo>
                <a:lnTo>
                  <a:pt x="269" y="62"/>
                </a:lnTo>
                <a:lnTo>
                  <a:pt x="274" y="72"/>
                </a:lnTo>
                <a:lnTo>
                  <a:pt x="280" y="84"/>
                </a:lnTo>
                <a:lnTo>
                  <a:pt x="280" y="84"/>
                </a:lnTo>
                <a:lnTo>
                  <a:pt x="277" y="89"/>
                </a:lnTo>
                <a:lnTo>
                  <a:pt x="275" y="91"/>
                </a:lnTo>
                <a:lnTo>
                  <a:pt x="274" y="95"/>
                </a:lnTo>
                <a:lnTo>
                  <a:pt x="274" y="95"/>
                </a:lnTo>
                <a:close/>
                <a:moveTo>
                  <a:pt x="450" y="476"/>
                </a:moveTo>
                <a:lnTo>
                  <a:pt x="450" y="476"/>
                </a:lnTo>
                <a:lnTo>
                  <a:pt x="457" y="484"/>
                </a:lnTo>
                <a:lnTo>
                  <a:pt x="463" y="490"/>
                </a:lnTo>
                <a:lnTo>
                  <a:pt x="468" y="493"/>
                </a:lnTo>
                <a:lnTo>
                  <a:pt x="468" y="493"/>
                </a:lnTo>
                <a:lnTo>
                  <a:pt x="474" y="496"/>
                </a:lnTo>
                <a:lnTo>
                  <a:pt x="475" y="503"/>
                </a:lnTo>
                <a:lnTo>
                  <a:pt x="475" y="503"/>
                </a:lnTo>
                <a:lnTo>
                  <a:pt x="478" y="511"/>
                </a:lnTo>
                <a:lnTo>
                  <a:pt x="482" y="517"/>
                </a:lnTo>
                <a:lnTo>
                  <a:pt x="482" y="525"/>
                </a:lnTo>
                <a:lnTo>
                  <a:pt x="460" y="535"/>
                </a:lnTo>
                <a:lnTo>
                  <a:pt x="460" y="535"/>
                </a:lnTo>
                <a:lnTo>
                  <a:pt x="458" y="531"/>
                </a:lnTo>
                <a:lnTo>
                  <a:pt x="455" y="524"/>
                </a:lnTo>
                <a:lnTo>
                  <a:pt x="455" y="524"/>
                </a:lnTo>
                <a:lnTo>
                  <a:pt x="452" y="522"/>
                </a:lnTo>
                <a:lnTo>
                  <a:pt x="450" y="521"/>
                </a:lnTo>
                <a:lnTo>
                  <a:pt x="448" y="522"/>
                </a:lnTo>
                <a:lnTo>
                  <a:pt x="448" y="522"/>
                </a:lnTo>
                <a:lnTo>
                  <a:pt x="448" y="513"/>
                </a:lnTo>
                <a:lnTo>
                  <a:pt x="450" y="499"/>
                </a:lnTo>
                <a:lnTo>
                  <a:pt x="450" y="499"/>
                </a:lnTo>
                <a:lnTo>
                  <a:pt x="450" y="491"/>
                </a:lnTo>
                <a:lnTo>
                  <a:pt x="450" y="484"/>
                </a:lnTo>
                <a:lnTo>
                  <a:pt x="450" y="476"/>
                </a:lnTo>
                <a:lnTo>
                  <a:pt x="450" y="4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8918468D-580C-4452-9C42-0E37D80DD665}"/>
              </a:ext>
            </a:extLst>
          </p:cNvPr>
          <p:cNvSpPr>
            <a:spLocks noEditPoints="1"/>
          </p:cNvSpPr>
          <p:nvPr/>
        </p:nvSpPr>
        <p:spPr bwMode="auto">
          <a:xfrm>
            <a:off x="6158821" y="4700785"/>
            <a:ext cx="1286649" cy="1601936"/>
          </a:xfrm>
          <a:custGeom>
            <a:avLst/>
            <a:gdLst>
              <a:gd name="T0" fmla="*/ 508 w 1110"/>
              <a:gd name="T1" fmla="*/ 542 h 1382"/>
              <a:gd name="T2" fmla="*/ 486 w 1110"/>
              <a:gd name="T3" fmla="*/ 563 h 1382"/>
              <a:gd name="T4" fmla="*/ 451 w 1110"/>
              <a:gd name="T5" fmla="*/ 574 h 1382"/>
              <a:gd name="T6" fmla="*/ 18 w 1110"/>
              <a:gd name="T7" fmla="*/ 458 h 1382"/>
              <a:gd name="T8" fmla="*/ 1 w 1110"/>
              <a:gd name="T9" fmla="*/ 474 h 1382"/>
              <a:gd name="T10" fmla="*/ 62 w 1110"/>
              <a:gd name="T11" fmla="*/ 499 h 1382"/>
              <a:gd name="T12" fmla="*/ 463 w 1110"/>
              <a:gd name="T13" fmla="*/ 634 h 1382"/>
              <a:gd name="T14" fmla="*/ 469 w 1110"/>
              <a:gd name="T15" fmla="*/ 654 h 1382"/>
              <a:gd name="T16" fmla="*/ 498 w 1110"/>
              <a:gd name="T17" fmla="*/ 675 h 1382"/>
              <a:gd name="T18" fmla="*/ 553 w 1110"/>
              <a:gd name="T19" fmla="*/ 643 h 1382"/>
              <a:gd name="T20" fmla="*/ 575 w 1110"/>
              <a:gd name="T21" fmla="*/ 712 h 1382"/>
              <a:gd name="T22" fmla="*/ 528 w 1110"/>
              <a:gd name="T23" fmla="*/ 804 h 1382"/>
              <a:gd name="T24" fmla="*/ 543 w 1110"/>
              <a:gd name="T25" fmla="*/ 820 h 1382"/>
              <a:gd name="T26" fmla="*/ 565 w 1110"/>
              <a:gd name="T27" fmla="*/ 876 h 1382"/>
              <a:gd name="T28" fmla="*/ 537 w 1110"/>
              <a:gd name="T29" fmla="*/ 1302 h 1382"/>
              <a:gd name="T30" fmla="*/ 615 w 1110"/>
              <a:gd name="T31" fmla="*/ 1320 h 1382"/>
              <a:gd name="T32" fmla="*/ 589 w 1110"/>
              <a:gd name="T33" fmla="*/ 1345 h 1382"/>
              <a:gd name="T34" fmla="*/ 585 w 1110"/>
              <a:gd name="T35" fmla="*/ 1359 h 1382"/>
              <a:gd name="T36" fmla="*/ 717 w 1110"/>
              <a:gd name="T37" fmla="*/ 1371 h 1382"/>
              <a:gd name="T38" fmla="*/ 722 w 1110"/>
              <a:gd name="T39" fmla="*/ 1339 h 1382"/>
              <a:gd name="T40" fmla="*/ 742 w 1110"/>
              <a:gd name="T41" fmla="*/ 1333 h 1382"/>
              <a:gd name="T42" fmla="*/ 850 w 1110"/>
              <a:gd name="T43" fmla="*/ 1320 h 1382"/>
              <a:gd name="T44" fmla="*/ 1008 w 1110"/>
              <a:gd name="T45" fmla="*/ 1315 h 1382"/>
              <a:gd name="T46" fmla="*/ 1021 w 1110"/>
              <a:gd name="T47" fmla="*/ 1346 h 1382"/>
              <a:gd name="T48" fmla="*/ 994 w 1110"/>
              <a:gd name="T49" fmla="*/ 1363 h 1382"/>
              <a:gd name="T50" fmla="*/ 1034 w 1110"/>
              <a:gd name="T51" fmla="*/ 1382 h 1382"/>
              <a:gd name="T52" fmla="*/ 1086 w 1110"/>
              <a:gd name="T53" fmla="*/ 1367 h 1382"/>
              <a:gd name="T54" fmla="*/ 1097 w 1110"/>
              <a:gd name="T55" fmla="*/ 1320 h 1382"/>
              <a:gd name="T56" fmla="*/ 1104 w 1110"/>
              <a:gd name="T57" fmla="*/ 1283 h 1382"/>
              <a:gd name="T58" fmla="*/ 1109 w 1110"/>
              <a:gd name="T59" fmla="*/ 1274 h 1382"/>
              <a:gd name="T60" fmla="*/ 1051 w 1110"/>
              <a:gd name="T61" fmla="*/ 1105 h 1382"/>
              <a:gd name="T62" fmla="*/ 989 w 1110"/>
              <a:gd name="T63" fmla="*/ 879 h 1382"/>
              <a:gd name="T64" fmla="*/ 972 w 1110"/>
              <a:gd name="T65" fmla="*/ 787 h 1382"/>
              <a:gd name="T66" fmla="*/ 968 w 1110"/>
              <a:gd name="T67" fmla="*/ 731 h 1382"/>
              <a:gd name="T68" fmla="*/ 923 w 1110"/>
              <a:gd name="T69" fmla="*/ 651 h 1382"/>
              <a:gd name="T70" fmla="*/ 905 w 1110"/>
              <a:gd name="T71" fmla="*/ 550 h 1382"/>
              <a:gd name="T72" fmla="*/ 911 w 1110"/>
              <a:gd name="T73" fmla="*/ 461 h 1382"/>
              <a:gd name="T74" fmla="*/ 926 w 1110"/>
              <a:gd name="T75" fmla="*/ 337 h 1382"/>
              <a:gd name="T76" fmla="*/ 878 w 1110"/>
              <a:gd name="T77" fmla="*/ 246 h 1382"/>
              <a:gd name="T78" fmla="*/ 850 w 1110"/>
              <a:gd name="T79" fmla="*/ 207 h 1382"/>
              <a:gd name="T80" fmla="*/ 815 w 1110"/>
              <a:gd name="T81" fmla="*/ 118 h 1382"/>
              <a:gd name="T82" fmla="*/ 824 w 1110"/>
              <a:gd name="T83" fmla="*/ 69 h 1382"/>
              <a:gd name="T84" fmla="*/ 807 w 1110"/>
              <a:gd name="T85" fmla="*/ 24 h 1382"/>
              <a:gd name="T86" fmla="*/ 792 w 1110"/>
              <a:gd name="T87" fmla="*/ 2 h 1382"/>
              <a:gd name="T88" fmla="*/ 678 w 1110"/>
              <a:gd name="T89" fmla="*/ 11 h 1382"/>
              <a:gd name="T90" fmla="*/ 637 w 1110"/>
              <a:gd name="T91" fmla="*/ 31 h 1382"/>
              <a:gd name="T92" fmla="*/ 623 w 1110"/>
              <a:gd name="T93" fmla="*/ 87 h 1382"/>
              <a:gd name="T94" fmla="*/ 638 w 1110"/>
              <a:gd name="T95" fmla="*/ 167 h 1382"/>
              <a:gd name="T96" fmla="*/ 642 w 1110"/>
              <a:gd name="T97" fmla="*/ 205 h 1382"/>
              <a:gd name="T98" fmla="*/ 581 w 1110"/>
              <a:gd name="T99" fmla="*/ 219 h 1382"/>
              <a:gd name="T100" fmla="*/ 563 w 1110"/>
              <a:gd name="T101" fmla="*/ 276 h 1382"/>
              <a:gd name="T102" fmla="*/ 568 w 1110"/>
              <a:gd name="T103" fmla="*/ 317 h 1382"/>
              <a:gd name="T104" fmla="*/ 547 w 1110"/>
              <a:gd name="T105" fmla="*/ 391 h 1382"/>
              <a:gd name="T106" fmla="*/ 509 w 1110"/>
              <a:gd name="T107" fmla="*/ 465 h 1382"/>
              <a:gd name="T108" fmla="*/ 505 w 1110"/>
              <a:gd name="T109" fmla="*/ 506 h 1382"/>
              <a:gd name="T110" fmla="*/ 559 w 1110"/>
              <a:gd name="T111" fmla="*/ 606 h 1382"/>
              <a:gd name="T112" fmla="*/ 578 w 1110"/>
              <a:gd name="T113" fmla="*/ 583 h 1382"/>
              <a:gd name="T114" fmla="*/ 604 w 1110"/>
              <a:gd name="T115" fmla="*/ 549 h 1382"/>
              <a:gd name="T116" fmla="*/ 615 w 1110"/>
              <a:gd name="T117" fmla="*/ 604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0" h="1382">
                <a:moveTo>
                  <a:pt x="511" y="522"/>
                </a:moveTo>
                <a:lnTo>
                  <a:pt x="511" y="522"/>
                </a:lnTo>
                <a:lnTo>
                  <a:pt x="511" y="524"/>
                </a:lnTo>
                <a:lnTo>
                  <a:pt x="513" y="530"/>
                </a:lnTo>
                <a:lnTo>
                  <a:pt x="511" y="536"/>
                </a:lnTo>
                <a:lnTo>
                  <a:pt x="510" y="539"/>
                </a:lnTo>
                <a:lnTo>
                  <a:pt x="508" y="542"/>
                </a:lnTo>
                <a:lnTo>
                  <a:pt x="508" y="542"/>
                </a:lnTo>
                <a:lnTo>
                  <a:pt x="503" y="546"/>
                </a:lnTo>
                <a:lnTo>
                  <a:pt x="498" y="552"/>
                </a:lnTo>
                <a:lnTo>
                  <a:pt x="495" y="558"/>
                </a:lnTo>
                <a:lnTo>
                  <a:pt x="490" y="561"/>
                </a:lnTo>
                <a:lnTo>
                  <a:pt x="490" y="561"/>
                </a:lnTo>
                <a:lnTo>
                  <a:pt x="486" y="563"/>
                </a:lnTo>
                <a:lnTo>
                  <a:pt x="483" y="567"/>
                </a:lnTo>
                <a:lnTo>
                  <a:pt x="477" y="569"/>
                </a:lnTo>
                <a:lnTo>
                  <a:pt x="469" y="570"/>
                </a:lnTo>
                <a:lnTo>
                  <a:pt x="469" y="570"/>
                </a:lnTo>
                <a:lnTo>
                  <a:pt x="459" y="571"/>
                </a:lnTo>
                <a:lnTo>
                  <a:pt x="455" y="572"/>
                </a:lnTo>
                <a:lnTo>
                  <a:pt x="451" y="574"/>
                </a:lnTo>
                <a:lnTo>
                  <a:pt x="451" y="574"/>
                </a:lnTo>
                <a:lnTo>
                  <a:pt x="59" y="470"/>
                </a:lnTo>
                <a:lnTo>
                  <a:pt x="59" y="470"/>
                </a:lnTo>
                <a:lnTo>
                  <a:pt x="42" y="464"/>
                </a:lnTo>
                <a:lnTo>
                  <a:pt x="29" y="460"/>
                </a:lnTo>
                <a:lnTo>
                  <a:pt x="18" y="458"/>
                </a:lnTo>
                <a:lnTo>
                  <a:pt x="18" y="458"/>
                </a:lnTo>
                <a:lnTo>
                  <a:pt x="13" y="458"/>
                </a:lnTo>
                <a:lnTo>
                  <a:pt x="10" y="459"/>
                </a:lnTo>
                <a:lnTo>
                  <a:pt x="5" y="460"/>
                </a:lnTo>
                <a:lnTo>
                  <a:pt x="1" y="462"/>
                </a:lnTo>
                <a:lnTo>
                  <a:pt x="0" y="466"/>
                </a:lnTo>
                <a:lnTo>
                  <a:pt x="0" y="470"/>
                </a:lnTo>
                <a:lnTo>
                  <a:pt x="1" y="474"/>
                </a:lnTo>
                <a:lnTo>
                  <a:pt x="6" y="479"/>
                </a:lnTo>
                <a:lnTo>
                  <a:pt x="6" y="479"/>
                </a:lnTo>
                <a:lnTo>
                  <a:pt x="13" y="484"/>
                </a:lnTo>
                <a:lnTo>
                  <a:pt x="23" y="488"/>
                </a:lnTo>
                <a:lnTo>
                  <a:pt x="33" y="492"/>
                </a:lnTo>
                <a:lnTo>
                  <a:pt x="44" y="494"/>
                </a:lnTo>
                <a:lnTo>
                  <a:pt x="62" y="499"/>
                </a:lnTo>
                <a:lnTo>
                  <a:pt x="70" y="500"/>
                </a:lnTo>
                <a:lnTo>
                  <a:pt x="451" y="616"/>
                </a:lnTo>
                <a:lnTo>
                  <a:pt x="451" y="616"/>
                </a:lnTo>
                <a:lnTo>
                  <a:pt x="453" y="621"/>
                </a:lnTo>
                <a:lnTo>
                  <a:pt x="458" y="629"/>
                </a:lnTo>
                <a:lnTo>
                  <a:pt x="458" y="629"/>
                </a:lnTo>
                <a:lnTo>
                  <a:pt x="463" y="634"/>
                </a:lnTo>
                <a:lnTo>
                  <a:pt x="465" y="636"/>
                </a:lnTo>
                <a:lnTo>
                  <a:pt x="465" y="639"/>
                </a:lnTo>
                <a:lnTo>
                  <a:pt x="465" y="640"/>
                </a:lnTo>
                <a:lnTo>
                  <a:pt x="465" y="640"/>
                </a:lnTo>
                <a:lnTo>
                  <a:pt x="464" y="642"/>
                </a:lnTo>
                <a:lnTo>
                  <a:pt x="465" y="646"/>
                </a:lnTo>
                <a:lnTo>
                  <a:pt x="469" y="654"/>
                </a:lnTo>
                <a:lnTo>
                  <a:pt x="471" y="658"/>
                </a:lnTo>
                <a:lnTo>
                  <a:pt x="475" y="662"/>
                </a:lnTo>
                <a:lnTo>
                  <a:pt x="479" y="667"/>
                </a:lnTo>
                <a:lnTo>
                  <a:pt x="485" y="671"/>
                </a:lnTo>
                <a:lnTo>
                  <a:pt x="485" y="671"/>
                </a:lnTo>
                <a:lnTo>
                  <a:pt x="491" y="673"/>
                </a:lnTo>
                <a:lnTo>
                  <a:pt x="498" y="675"/>
                </a:lnTo>
                <a:lnTo>
                  <a:pt x="513" y="678"/>
                </a:lnTo>
                <a:lnTo>
                  <a:pt x="523" y="678"/>
                </a:lnTo>
                <a:lnTo>
                  <a:pt x="528" y="678"/>
                </a:lnTo>
                <a:lnTo>
                  <a:pt x="528" y="678"/>
                </a:lnTo>
                <a:lnTo>
                  <a:pt x="539" y="643"/>
                </a:lnTo>
                <a:lnTo>
                  <a:pt x="553" y="643"/>
                </a:lnTo>
                <a:lnTo>
                  <a:pt x="553" y="643"/>
                </a:lnTo>
                <a:lnTo>
                  <a:pt x="565" y="646"/>
                </a:lnTo>
                <a:lnTo>
                  <a:pt x="573" y="648"/>
                </a:lnTo>
                <a:lnTo>
                  <a:pt x="576" y="651"/>
                </a:lnTo>
                <a:lnTo>
                  <a:pt x="576" y="651"/>
                </a:lnTo>
                <a:lnTo>
                  <a:pt x="576" y="662"/>
                </a:lnTo>
                <a:lnTo>
                  <a:pt x="576" y="686"/>
                </a:lnTo>
                <a:lnTo>
                  <a:pt x="575" y="712"/>
                </a:lnTo>
                <a:lnTo>
                  <a:pt x="574" y="721"/>
                </a:lnTo>
                <a:lnTo>
                  <a:pt x="572" y="727"/>
                </a:lnTo>
                <a:lnTo>
                  <a:pt x="572" y="727"/>
                </a:lnTo>
                <a:lnTo>
                  <a:pt x="561" y="744"/>
                </a:lnTo>
                <a:lnTo>
                  <a:pt x="547" y="770"/>
                </a:lnTo>
                <a:lnTo>
                  <a:pt x="528" y="804"/>
                </a:lnTo>
                <a:lnTo>
                  <a:pt x="528" y="804"/>
                </a:lnTo>
                <a:lnTo>
                  <a:pt x="530" y="810"/>
                </a:lnTo>
                <a:lnTo>
                  <a:pt x="531" y="815"/>
                </a:lnTo>
                <a:lnTo>
                  <a:pt x="534" y="816"/>
                </a:lnTo>
                <a:lnTo>
                  <a:pt x="534" y="816"/>
                </a:lnTo>
                <a:lnTo>
                  <a:pt x="539" y="821"/>
                </a:lnTo>
                <a:lnTo>
                  <a:pt x="542" y="821"/>
                </a:lnTo>
                <a:lnTo>
                  <a:pt x="543" y="820"/>
                </a:lnTo>
                <a:lnTo>
                  <a:pt x="546" y="818"/>
                </a:lnTo>
                <a:lnTo>
                  <a:pt x="546" y="818"/>
                </a:lnTo>
                <a:lnTo>
                  <a:pt x="553" y="811"/>
                </a:lnTo>
                <a:lnTo>
                  <a:pt x="565" y="802"/>
                </a:lnTo>
                <a:lnTo>
                  <a:pt x="580" y="790"/>
                </a:lnTo>
                <a:lnTo>
                  <a:pt x="580" y="790"/>
                </a:lnTo>
                <a:lnTo>
                  <a:pt x="565" y="876"/>
                </a:lnTo>
                <a:lnTo>
                  <a:pt x="554" y="940"/>
                </a:lnTo>
                <a:lnTo>
                  <a:pt x="549" y="977"/>
                </a:lnTo>
                <a:lnTo>
                  <a:pt x="549" y="977"/>
                </a:lnTo>
                <a:lnTo>
                  <a:pt x="549" y="1130"/>
                </a:lnTo>
                <a:lnTo>
                  <a:pt x="549" y="1267"/>
                </a:lnTo>
                <a:lnTo>
                  <a:pt x="537" y="1302"/>
                </a:lnTo>
                <a:lnTo>
                  <a:pt x="537" y="1302"/>
                </a:lnTo>
                <a:lnTo>
                  <a:pt x="555" y="1307"/>
                </a:lnTo>
                <a:lnTo>
                  <a:pt x="571" y="1311"/>
                </a:lnTo>
                <a:lnTo>
                  <a:pt x="584" y="1313"/>
                </a:lnTo>
                <a:lnTo>
                  <a:pt x="584" y="1313"/>
                </a:lnTo>
                <a:lnTo>
                  <a:pt x="605" y="1318"/>
                </a:lnTo>
                <a:lnTo>
                  <a:pt x="615" y="1320"/>
                </a:lnTo>
                <a:lnTo>
                  <a:pt x="615" y="1320"/>
                </a:lnTo>
                <a:lnTo>
                  <a:pt x="613" y="1330"/>
                </a:lnTo>
                <a:lnTo>
                  <a:pt x="611" y="1337"/>
                </a:lnTo>
                <a:lnTo>
                  <a:pt x="608" y="1339"/>
                </a:lnTo>
                <a:lnTo>
                  <a:pt x="606" y="1340"/>
                </a:lnTo>
                <a:lnTo>
                  <a:pt x="606" y="1340"/>
                </a:lnTo>
                <a:lnTo>
                  <a:pt x="599" y="1341"/>
                </a:lnTo>
                <a:lnTo>
                  <a:pt x="589" y="1345"/>
                </a:lnTo>
                <a:lnTo>
                  <a:pt x="581" y="1348"/>
                </a:lnTo>
                <a:lnTo>
                  <a:pt x="579" y="1350"/>
                </a:lnTo>
                <a:lnTo>
                  <a:pt x="578" y="1351"/>
                </a:lnTo>
                <a:lnTo>
                  <a:pt x="578" y="1351"/>
                </a:lnTo>
                <a:lnTo>
                  <a:pt x="579" y="1353"/>
                </a:lnTo>
                <a:lnTo>
                  <a:pt x="580" y="1357"/>
                </a:lnTo>
                <a:lnTo>
                  <a:pt x="585" y="1359"/>
                </a:lnTo>
                <a:lnTo>
                  <a:pt x="594" y="1361"/>
                </a:lnTo>
                <a:lnTo>
                  <a:pt x="594" y="1361"/>
                </a:lnTo>
                <a:lnTo>
                  <a:pt x="619" y="1365"/>
                </a:lnTo>
                <a:lnTo>
                  <a:pt x="660" y="1370"/>
                </a:lnTo>
                <a:lnTo>
                  <a:pt x="699" y="1372"/>
                </a:lnTo>
                <a:lnTo>
                  <a:pt x="713" y="1372"/>
                </a:lnTo>
                <a:lnTo>
                  <a:pt x="717" y="1371"/>
                </a:lnTo>
                <a:lnTo>
                  <a:pt x="720" y="1371"/>
                </a:lnTo>
                <a:lnTo>
                  <a:pt x="720" y="1371"/>
                </a:lnTo>
                <a:lnTo>
                  <a:pt x="721" y="1367"/>
                </a:lnTo>
                <a:lnTo>
                  <a:pt x="722" y="1364"/>
                </a:lnTo>
                <a:lnTo>
                  <a:pt x="723" y="1353"/>
                </a:lnTo>
                <a:lnTo>
                  <a:pt x="723" y="1344"/>
                </a:lnTo>
                <a:lnTo>
                  <a:pt x="722" y="1339"/>
                </a:lnTo>
                <a:lnTo>
                  <a:pt x="722" y="1339"/>
                </a:lnTo>
                <a:lnTo>
                  <a:pt x="720" y="1334"/>
                </a:lnTo>
                <a:lnTo>
                  <a:pt x="720" y="1333"/>
                </a:lnTo>
                <a:lnTo>
                  <a:pt x="720" y="1333"/>
                </a:lnTo>
                <a:lnTo>
                  <a:pt x="724" y="1333"/>
                </a:lnTo>
                <a:lnTo>
                  <a:pt x="724" y="1333"/>
                </a:lnTo>
                <a:lnTo>
                  <a:pt x="742" y="1333"/>
                </a:lnTo>
                <a:lnTo>
                  <a:pt x="774" y="1332"/>
                </a:lnTo>
                <a:lnTo>
                  <a:pt x="807" y="1328"/>
                </a:lnTo>
                <a:lnTo>
                  <a:pt x="821" y="1327"/>
                </a:lnTo>
                <a:lnTo>
                  <a:pt x="832" y="1324"/>
                </a:lnTo>
                <a:lnTo>
                  <a:pt x="832" y="1324"/>
                </a:lnTo>
                <a:lnTo>
                  <a:pt x="842" y="1322"/>
                </a:lnTo>
                <a:lnTo>
                  <a:pt x="850" y="1320"/>
                </a:lnTo>
                <a:lnTo>
                  <a:pt x="868" y="1319"/>
                </a:lnTo>
                <a:lnTo>
                  <a:pt x="882" y="1320"/>
                </a:lnTo>
                <a:lnTo>
                  <a:pt x="889" y="1320"/>
                </a:lnTo>
                <a:lnTo>
                  <a:pt x="889" y="1320"/>
                </a:lnTo>
                <a:lnTo>
                  <a:pt x="914" y="1320"/>
                </a:lnTo>
                <a:lnTo>
                  <a:pt x="962" y="1316"/>
                </a:lnTo>
                <a:lnTo>
                  <a:pt x="1008" y="1315"/>
                </a:lnTo>
                <a:lnTo>
                  <a:pt x="1025" y="1315"/>
                </a:lnTo>
                <a:lnTo>
                  <a:pt x="1028" y="1316"/>
                </a:lnTo>
                <a:lnTo>
                  <a:pt x="1030" y="1316"/>
                </a:lnTo>
                <a:lnTo>
                  <a:pt x="1030" y="1316"/>
                </a:lnTo>
                <a:lnTo>
                  <a:pt x="1028" y="1325"/>
                </a:lnTo>
                <a:lnTo>
                  <a:pt x="1026" y="1335"/>
                </a:lnTo>
                <a:lnTo>
                  <a:pt x="1021" y="1346"/>
                </a:lnTo>
                <a:lnTo>
                  <a:pt x="1019" y="1350"/>
                </a:lnTo>
                <a:lnTo>
                  <a:pt x="1017" y="1351"/>
                </a:lnTo>
                <a:lnTo>
                  <a:pt x="1017" y="1351"/>
                </a:lnTo>
                <a:lnTo>
                  <a:pt x="1010" y="1353"/>
                </a:lnTo>
                <a:lnTo>
                  <a:pt x="1000" y="1358"/>
                </a:lnTo>
                <a:lnTo>
                  <a:pt x="997" y="1359"/>
                </a:lnTo>
                <a:lnTo>
                  <a:pt x="994" y="1363"/>
                </a:lnTo>
                <a:lnTo>
                  <a:pt x="993" y="1365"/>
                </a:lnTo>
                <a:lnTo>
                  <a:pt x="995" y="1367"/>
                </a:lnTo>
                <a:lnTo>
                  <a:pt x="995" y="1367"/>
                </a:lnTo>
                <a:lnTo>
                  <a:pt x="1005" y="1372"/>
                </a:lnTo>
                <a:lnTo>
                  <a:pt x="1017" y="1377"/>
                </a:lnTo>
                <a:lnTo>
                  <a:pt x="1028" y="1380"/>
                </a:lnTo>
                <a:lnTo>
                  <a:pt x="1034" y="1382"/>
                </a:lnTo>
                <a:lnTo>
                  <a:pt x="1040" y="1382"/>
                </a:lnTo>
                <a:lnTo>
                  <a:pt x="1040" y="1382"/>
                </a:lnTo>
                <a:lnTo>
                  <a:pt x="1055" y="1379"/>
                </a:lnTo>
                <a:lnTo>
                  <a:pt x="1069" y="1376"/>
                </a:lnTo>
                <a:lnTo>
                  <a:pt x="1076" y="1373"/>
                </a:lnTo>
                <a:lnTo>
                  <a:pt x="1082" y="1370"/>
                </a:lnTo>
                <a:lnTo>
                  <a:pt x="1086" y="1367"/>
                </a:lnTo>
                <a:lnTo>
                  <a:pt x="1089" y="1364"/>
                </a:lnTo>
                <a:lnTo>
                  <a:pt x="1089" y="1364"/>
                </a:lnTo>
                <a:lnTo>
                  <a:pt x="1091" y="1353"/>
                </a:lnTo>
                <a:lnTo>
                  <a:pt x="1094" y="1341"/>
                </a:lnTo>
                <a:lnTo>
                  <a:pt x="1095" y="1330"/>
                </a:lnTo>
                <a:lnTo>
                  <a:pt x="1097" y="1320"/>
                </a:lnTo>
                <a:lnTo>
                  <a:pt x="1097" y="1320"/>
                </a:lnTo>
                <a:lnTo>
                  <a:pt x="1101" y="1315"/>
                </a:lnTo>
                <a:lnTo>
                  <a:pt x="1103" y="1311"/>
                </a:lnTo>
                <a:lnTo>
                  <a:pt x="1105" y="1306"/>
                </a:lnTo>
                <a:lnTo>
                  <a:pt x="1105" y="1302"/>
                </a:lnTo>
                <a:lnTo>
                  <a:pt x="1105" y="1302"/>
                </a:lnTo>
                <a:lnTo>
                  <a:pt x="1104" y="1283"/>
                </a:lnTo>
                <a:lnTo>
                  <a:pt x="1104" y="1283"/>
                </a:lnTo>
                <a:lnTo>
                  <a:pt x="1105" y="1283"/>
                </a:lnTo>
                <a:lnTo>
                  <a:pt x="1108" y="1283"/>
                </a:lnTo>
                <a:lnTo>
                  <a:pt x="1109" y="1283"/>
                </a:lnTo>
                <a:lnTo>
                  <a:pt x="1110" y="1281"/>
                </a:lnTo>
                <a:lnTo>
                  <a:pt x="1110" y="1279"/>
                </a:lnTo>
                <a:lnTo>
                  <a:pt x="1109" y="1274"/>
                </a:lnTo>
                <a:lnTo>
                  <a:pt x="1109" y="1274"/>
                </a:lnTo>
                <a:lnTo>
                  <a:pt x="1097" y="1230"/>
                </a:lnTo>
                <a:lnTo>
                  <a:pt x="1084" y="1178"/>
                </a:lnTo>
                <a:lnTo>
                  <a:pt x="1084" y="1178"/>
                </a:lnTo>
                <a:lnTo>
                  <a:pt x="1081" y="1167"/>
                </a:lnTo>
                <a:lnTo>
                  <a:pt x="1076" y="1156"/>
                </a:lnTo>
                <a:lnTo>
                  <a:pt x="1063" y="1131"/>
                </a:lnTo>
                <a:lnTo>
                  <a:pt x="1051" y="1105"/>
                </a:lnTo>
                <a:lnTo>
                  <a:pt x="1046" y="1093"/>
                </a:lnTo>
                <a:lnTo>
                  <a:pt x="1043" y="1083"/>
                </a:lnTo>
                <a:lnTo>
                  <a:pt x="1043" y="1083"/>
                </a:lnTo>
                <a:lnTo>
                  <a:pt x="1013" y="973"/>
                </a:lnTo>
                <a:lnTo>
                  <a:pt x="997" y="910"/>
                </a:lnTo>
                <a:lnTo>
                  <a:pt x="989" y="879"/>
                </a:lnTo>
                <a:lnTo>
                  <a:pt x="989" y="879"/>
                </a:lnTo>
                <a:lnTo>
                  <a:pt x="986" y="865"/>
                </a:lnTo>
                <a:lnTo>
                  <a:pt x="979" y="839"/>
                </a:lnTo>
                <a:lnTo>
                  <a:pt x="967" y="801"/>
                </a:lnTo>
                <a:lnTo>
                  <a:pt x="967" y="801"/>
                </a:lnTo>
                <a:lnTo>
                  <a:pt x="967" y="798"/>
                </a:lnTo>
                <a:lnTo>
                  <a:pt x="968" y="796"/>
                </a:lnTo>
                <a:lnTo>
                  <a:pt x="972" y="787"/>
                </a:lnTo>
                <a:lnTo>
                  <a:pt x="974" y="781"/>
                </a:lnTo>
                <a:lnTo>
                  <a:pt x="975" y="772"/>
                </a:lnTo>
                <a:lnTo>
                  <a:pt x="976" y="763"/>
                </a:lnTo>
                <a:lnTo>
                  <a:pt x="975" y="752"/>
                </a:lnTo>
                <a:lnTo>
                  <a:pt x="975" y="752"/>
                </a:lnTo>
                <a:lnTo>
                  <a:pt x="973" y="742"/>
                </a:lnTo>
                <a:lnTo>
                  <a:pt x="968" y="731"/>
                </a:lnTo>
                <a:lnTo>
                  <a:pt x="962" y="720"/>
                </a:lnTo>
                <a:lnTo>
                  <a:pt x="955" y="711"/>
                </a:lnTo>
                <a:lnTo>
                  <a:pt x="941" y="692"/>
                </a:lnTo>
                <a:lnTo>
                  <a:pt x="935" y="682"/>
                </a:lnTo>
                <a:lnTo>
                  <a:pt x="930" y="672"/>
                </a:lnTo>
                <a:lnTo>
                  <a:pt x="930" y="672"/>
                </a:lnTo>
                <a:lnTo>
                  <a:pt x="923" y="651"/>
                </a:lnTo>
                <a:lnTo>
                  <a:pt x="917" y="629"/>
                </a:lnTo>
                <a:lnTo>
                  <a:pt x="914" y="613"/>
                </a:lnTo>
                <a:lnTo>
                  <a:pt x="911" y="602"/>
                </a:lnTo>
                <a:lnTo>
                  <a:pt x="911" y="602"/>
                </a:lnTo>
                <a:lnTo>
                  <a:pt x="907" y="561"/>
                </a:lnTo>
                <a:lnTo>
                  <a:pt x="907" y="561"/>
                </a:lnTo>
                <a:lnTo>
                  <a:pt x="905" y="550"/>
                </a:lnTo>
                <a:lnTo>
                  <a:pt x="907" y="536"/>
                </a:lnTo>
                <a:lnTo>
                  <a:pt x="907" y="514"/>
                </a:lnTo>
                <a:lnTo>
                  <a:pt x="907" y="514"/>
                </a:lnTo>
                <a:lnTo>
                  <a:pt x="907" y="506"/>
                </a:lnTo>
                <a:lnTo>
                  <a:pt x="908" y="491"/>
                </a:lnTo>
                <a:lnTo>
                  <a:pt x="911" y="461"/>
                </a:lnTo>
                <a:lnTo>
                  <a:pt x="911" y="461"/>
                </a:lnTo>
                <a:lnTo>
                  <a:pt x="921" y="428"/>
                </a:lnTo>
                <a:lnTo>
                  <a:pt x="926" y="404"/>
                </a:lnTo>
                <a:lnTo>
                  <a:pt x="927" y="393"/>
                </a:lnTo>
                <a:lnTo>
                  <a:pt x="927" y="381"/>
                </a:lnTo>
                <a:lnTo>
                  <a:pt x="927" y="381"/>
                </a:lnTo>
                <a:lnTo>
                  <a:pt x="927" y="357"/>
                </a:lnTo>
                <a:lnTo>
                  <a:pt x="926" y="337"/>
                </a:lnTo>
                <a:lnTo>
                  <a:pt x="923" y="323"/>
                </a:lnTo>
                <a:lnTo>
                  <a:pt x="922" y="315"/>
                </a:lnTo>
                <a:lnTo>
                  <a:pt x="922" y="315"/>
                </a:lnTo>
                <a:lnTo>
                  <a:pt x="915" y="302"/>
                </a:lnTo>
                <a:lnTo>
                  <a:pt x="901" y="279"/>
                </a:lnTo>
                <a:lnTo>
                  <a:pt x="885" y="255"/>
                </a:lnTo>
                <a:lnTo>
                  <a:pt x="878" y="246"/>
                </a:lnTo>
                <a:lnTo>
                  <a:pt x="873" y="241"/>
                </a:lnTo>
                <a:lnTo>
                  <a:pt x="873" y="241"/>
                </a:lnTo>
                <a:lnTo>
                  <a:pt x="862" y="231"/>
                </a:lnTo>
                <a:lnTo>
                  <a:pt x="857" y="225"/>
                </a:lnTo>
                <a:lnTo>
                  <a:pt x="853" y="218"/>
                </a:lnTo>
                <a:lnTo>
                  <a:pt x="853" y="218"/>
                </a:lnTo>
                <a:lnTo>
                  <a:pt x="850" y="207"/>
                </a:lnTo>
                <a:lnTo>
                  <a:pt x="846" y="193"/>
                </a:lnTo>
                <a:lnTo>
                  <a:pt x="846" y="193"/>
                </a:lnTo>
                <a:lnTo>
                  <a:pt x="842" y="177"/>
                </a:lnTo>
                <a:lnTo>
                  <a:pt x="838" y="163"/>
                </a:lnTo>
                <a:lnTo>
                  <a:pt x="838" y="163"/>
                </a:lnTo>
                <a:lnTo>
                  <a:pt x="826" y="137"/>
                </a:lnTo>
                <a:lnTo>
                  <a:pt x="815" y="118"/>
                </a:lnTo>
                <a:lnTo>
                  <a:pt x="815" y="118"/>
                </a:lnTo>
                <a:lnTo>
                  <a:pt x="817" y="112"/>
                </a:lnTo>
                <a:lnTo>
                  <a:pt x="819" y="102"/>
                </a:lnTo>
                <a:lnTo>
                  <a:pt x="823" y="89"/>
                </a:lnTo>
                <a:lnTo>
                  <a:pt x="824" y="77"/>
                </a:lnTo>
                <a:lnTo>
                  <a:pt x="824" y="77"/>
                </a:lnTo>
                <a:lnTo>
                  <a:pt x="824" y="69"/>
                </a:lnTo>
                <a:lnTo>
                  <a:pt x="824" y="61"/>
                </a:lnTo>
                <a:lnTo>
                  <a:pt x="823" y="54"/>
                </a:lnTo>
                <a:lnTo>
                  <a:pt x="817" y="45"/>
                </a:lnTo>
                <a:lnTo>
                  <a:pt x="817" y="45"/>
                </a:lnTo>
                <a:lnTo>
                  <a:pt x="810" y="32"/>
                </a:lnTo>
                <a:lnTo>
                  <a:pt x="807" y="24"/>
                </a:lnTo>
                <a:lnTo>
                  <a:pt x="807" y="24"/>
                </a:lnTo>
                <a:lnTo>
                  <a:pt x="806" y="20"/>
                </a:lnTo>
                <a:lnTo>
                  <a:pt x="806" y="16"/>
                </a:lnTo>
                <a:lnTo>
                  <a:pt x="806" y="11"/>
                </a:lnTo>
                <a:lnTo>
                  <a:pt x="806" y="8"/>
                </a:lnTo>
                <a:lnTo>
                  <a:pt x="804" y="6"/>
                </a:lnTo>
                <a:lnTo>
                  <a:pt x="799" y="5"/>
                </a:lnTo>
                <a:lnTo>
                  <a:pt x="792" y="2"/>
                </a:lnTo>
                <a:lnTo>
                  <a:pt x="792" y="2"/>
                </a:lnTo>
                <a:lnTo>
                  <a:pt x="780" y="0"/>
                </a:lnTo>
                <a:lnTo>
                  <a:pt x="766" y="0"/>
                </a:lnTo>
                <a:lnTo>
                  <a:pt x="749" y="1"/>
                </a:lnTo>
                <a:lnTo>
                  <a:pt x="730" y="2"/>
                </a:lnTo>
                <a:lnTo>
                  <a:pt x="694" y="8"/>
                </a:lnTo>
                <a:lnTo>
                  <a:pt x="678" y="11"/>
                </a:lnTo>
                <a:lnTo>
                  <a:pt x="666" y="14"/>
                </a:lnTo>
                <a:lnTo>
                  <a:pt x="666" y="14"/>
                </a:lnTo>
                <a:lnTo>
                  <a:pt x="650" y="20"/>
                </a:lnTo>
                <a:lnTo>
                  <a:pt x="642" y="25"/>
                </a:lnTo>
                <a:lnTo>
                  <a:pt x="637" y="28"/>
                </a:lnTo>
                <a:lnTo>
                  <a:pt x="637" y="31"/>
                </a:lnTo>
                <a:lnTo>
                  <a:pt x="637" y="31"/>
                </a:lnTo>
                <a:lnTo>
                  <a:pt x="636" y="39"/>
                </a:lnTo>
                <a:lnTo>
                  <a:pt x="632" y="52"/>
                </a:lnTo>
                <a:lnTo>
                  <a:pt x="632" y="52"/>
                </a:lnTo>
                <a:lnTo>
                  <a:pt x="628" y="57"/>
                </a:lnTo>
                <a:lnTo>
                  <a:pt x="626" y="64"/>
                </a:lnTo>
                <a:lnTo>
                  <a:pt x="624" y="74"/>
                </a:lnTo>
                <a:lnTo>
                  <a:pt x="623" y="87"/>
                </a:lnTo>
                <a:lnTo>
                  <a:pt x="623" y="87"/>
                </a:lnTo>
                <a:lnTo>
                  <a:pt x="624" y="104"/>
                </a:lnTo>
                <a:lnTo>
                  <a:pt x="625" y="118"/>
                </a:lnTo>
                <a:lnTo>
                  <a:pt x="628" y="137"/>
                </a:lnTo>
                <a:lnTo>
                  <a:pt x="628" y="137"/>
                </a:lnTo>
                <a:lnTo>
                  <a:pt x="633" y="153"/>
                </a:lnTo>
                <a:lnTo>
                  <a:pt x="638" y="167"/>
                </a:lnTo>
                <a:lnTo>
                  <a:pt x="638" y="167"/>
                </a:lnTo>
                <a:lnTo>
                  <a:pt x="644" y="186"/>
                </a:lnTo>
                <a:lnTo>
                  <a:pt x="646" y="197"/>
                </a:lnTo>
                <a:lnTo>
                  <a:pt x="646" y="201"/>
                </a:lnTo>
                <a:lnTo>
                  <a:pt x="645" y="203"/>
                </a:lnTo>
                <a:lnTo>
                  <a:pt x="645" y="203"/>
                </a:lnTo>
                <a:lnTo>
                  <a:pt x="642" y="205"/>
                </a:lnTo>
                <a:lnTo>
                  <a:pt x="636" y="206"/>
                </a:lnTo>
                <a:lnTo>
                  <a:pt x="618" y="207"/>
                </a:lnTo>
                <a:lnTo>
                  <a:pt x="599" y="209"/>
                </a:lnTo>
                <a:lnTo>
                  <a:pt x="591" y="212"/>
                </a:lnTo>
                <a:lnTo>
                  <a:pt x="585" y="214"/>
                </a:lnTo>
                <a:lnTo>
                  <a:pt x="585" y="214"/>
                </a:lnTo>
                <a:lnTo>
                  <a:pt x="581" y="219"/>
                </a:lnTo>
                <a:lnTo>
                  <a:pt x="576" y="225"/>
                </a:lnTo>
                <a:lnTo>
                  <a:pt x="569" y="240"/>
                </a:lnTo>
                <a:lnTo>
                  <a:pt x="560" y="265"/>
                </a:lnTo>
                <a:lnTo>
                  <a:pt x="560" y="265"/>
                </a:lnTo>
                <a:lnTo>
                  <a:pt x="559" y="267"/>
                </a:lnTo>
                <a:lnTo>
                  <a:pt x="560" y="270"/>
                </a:lnTo>
                <a:lnTo>
                  <a:pt x="563" y="276"/>
                </a:lnTo>
                <a:lnTo>
                  <a:pt x="568" y="281"/>
                </a:lnTo>
                <a:lnTo>
                  <a:pt x="572" y="284"/>
                </a:lnTo>
                <a:lnTo>
                  <a:pt x="572" y="284"/>
                </a:lnTo>
                <a:lnTo>
                  <a:pt x="572" y="289"/>
                </a:lnTo>
                <a:lnTo>
                  <a:pt x="572" y="297"/>
                </a:lnTo>
                <a:lnTo>
                  <a:pt x="571" y="306"/>
                </a:lnTo>
                <a:lnTo>
                  <a:pt x="568" y="317"/>
                </a:lnTo>
                <a:lnTo>
                  <a:pt x="568" y="317"/>
                </a:lnTo>
                <a:lnTo>
                  <a:pt x="560" y="339"/>
                </a:lnTo>
                <a:lnTo>
                  <a:pt x="555" y="354"/>
                </a:lnTo>
                <a:lnTo>
                  <a:pt x="553" y="368"/>
                </a:lnTo>
                <a:lnTo>
                  <a:pt x="553" y="368"/>
                </a:lnTo>
                <a:lnTo>
                  <a:pt x="550" y="381"/>
                </a:lnTo>
                <a:lnTo>
                  <a:pt x="547" y="391"/>
                </a:lnTo>
                <a:lnTo>
                  <a:pt x="544" y="401"/>
                </a:lnTo>
                <a:lnTo>
                  <a:pt x="541" y="408"/>
                </a:lnTo>
                <a:lnTo>
                  <a:pt x="541" y="408"/>
                </a:lnTo>
                <a:lnTo>
                  <a:pt x="526" y="434"/>
                </a:lnTo>
                <a:lnTo>
                  <a:pt x="511" y="459"/>
                </a:lnTo>
                <a:lnTo>
                  <a:pt x="511" y="459"/>
                </a:lnTo>
                <a:lnTo>
                  <a:pt x="509" y="465"/>
                </a:lnTo>
                <a:lnTo>
                  <a:pt x="507" y="471"/>
                </a:lnTo>
                <a:lnTo>
                  <a:pt x="505" y="480"/>
                </a:lnTo>
                <a:lnTo>
                  <a:pt x="505" y="480"/>
                </a:lnTo>
                <a:lnTo>
                  <a:pt x="505" y="494"/>
                </a:lnTo>
                <a:lnTo>
                  <a:pt x="505" y="501"/>
                </a:lnTo>
                <a:lnTo>
                  <a:pt x="505" y="506"/>
                </a:lnTo>
                <a:lnTo>
                  <a:pt x="505" y="506"/>
                </a:lnTo>
                <a:lnTo>
                  <a:pt x="508" y="509"/>
                </a:lnTo>
                <a:lnTo>
                  <a:pt x="509" y="514"/>
                </a:lnTo>
                <a:lnTo>
                  <a:pt x="511" y="522"/>
                </a:lnTo>
                <a:lnTo>
                  <a:pt x="511" y="522"/>
                </a:lnTo>
                <a:close/>
                <a:moveTo>
                  <a:pt x="561" y="608"/>
                </a:moveTo>
                <a:lnTo>
                  <a:pt x="561" y="608"/>
                </a:lnTo>
                <a:lnTo>
                  <a:pt x="559" y="606"/>
                </a:lnTo>
                <a:lnTo>
                  <a:pt x="559" y="604"/>
                </a:lnTo>
                <a:lnTo>
                  <a:pt x="560" y="601"/>
                </a:lnTo>
                <a:lnTo>
                  <a:pt x="560" y="601"/>
                </a:lnTo>
                <a:lnTo>
                  <a:pt x="562" y="596"/>
                </a:lnTo>
                <a:lnTo>
                  <a:pt x="566" y="593"/>
                </a:lnTo>
                <a:lnTo>
                  <a:pt x="578" y="583"/>
                </a:lnTo>
                <a:lnTo>
                  <a:pt x="578" y="583"/>
                </a:lnTo>
                <a:lnTo>
                  <a:pt x="587" y="575"/>
                </a:lnTo>
                <a:lnTo>
                  <a:pt x="595" y="567"/>
                </a:lnTo>
                <a:lnTo>
                  <a:pt x="595" y="567"/>
                </a:lnTo>
                <a:lnTo>
                  <a:pt x="600" y="561"/>
                </a:lnTo>
                <a:lnTo>
                  <a:pt x="602" y="556"/>
                </a:lnTo>
                <a:lnTo>
                  <a:pt x="602" y="552"/>
                </a:lnTo>
                <a:lnTo>
                  <a:pt x="604" y="549"/>
                </a:lnTo>
                <a:lnTo>
                  <a:pt x="604" y="549"/>
                </a:lnTo>
                <a:lnTo>
                  <a:pt x="615" y="531"/>
                </a:lnTo>
                <a:lnTo>
                  <a:pt x="615" y="557"/>
                </a:lnTo>
                <a:lnTo>
                  <a:pt x="615" y="564"/>
                </a:lnTo>
                <a:lnTo>
                  <a:pt x="615" y="584"/>
                </a:lnTo>
                <a:lnTo>
                  <a:pt x="615" y="604"/>
                </a:lnTo>
                <a:lnTo>
                  <a:pt x="615" y="604"/>
                </a:lnTo>
                <a:lnTo>
                  <a:pt x="615" y="610"/>
                </a:lnTo>
                <a:lnTo>
                  <a:pt x="614" y="616"/>
                </a:lnTo>
                <a:lnTo>
                  <a:pt x="613" y="622"/>
                </a:lnTo>
                <a:lnTo>
                  <a:pt x="561" y="6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E656B2D7-2034-4F76-B383-64892347B746}"/>
              </a:ext>
            </a:extLst>
          </p:cNvPr>
          <p:cNvSpPr>
            <a:spLocks/>
          </p:cNvSpPr>
          <p:nvPr/>
        </p:nvSpPr>
        <p:spPr bwMode="auto">
          <a:xfrm>
            <a:off x="668631" y="4717768"/>
            <a:ext cx="1022146" cy="1598895"/>
          </a:xfrm>
          <a:custGeom>
            <a:avLst/>
            <a:gdLst>
              <a:gd name="T0" fmla="*/ 408 w 856"/>
              <a:gd name="T1" fmla="*/ 22 h 1339"/>
              <a:gd name="T2" fmla="*/ 371 w 856"/>
              <a:gd name="T3" fmla="*/ 39 h 1339"/>
              <a:gd name="T4" fmla="*/ 352 w 856"/>
              <a:gd name="T5" fmla="*/ 53 h 1339"/>
              <a:gd name="T6" fmla="*/ 330 w 856"/>
              <a:gd name="T7" fmla="*/ 92 h 1339"/>
              <a:gd name="T8" fmla="*/ 336 w 856"/>
              <a:gd name="T9" fmla="*/ 180 h 1339"/>
              <a:gd name="T10" fmla="*/ 364 w 856"/>
              <a:gd name="T11" fmla="*/ 233 h 1339"/>
              <a:gd name="T12" fmla="*/ 375 w 856"/>
              <a:gd name="T13" fmla="*/ 310 h 1339"/>
              <a:gd name="T14" fmla="*/ 340 w 856"/>
              <a:gd name="T15" fmla="*/ 353 h 1339"/>
              <a:gd name="T16" fmla="*/ 377 w 856"/>
              <a:gd name="T17" fmla="*/ 336 h 1339"/>
              <a:gd name="T18" fmla="*/ 385 w 856"/>
              <a:gd name="T19" fmla="*/ 339 h 1339"/>
              <a:gd name="T20" fmla="*/ 330 w 856"/>
              <a:gd name="T21" fmla="*/ 584 h 1339"/>
              <a:gd name="T22" fmla="*/ 260 w 856"/>
              <a:gd name="T23" fmla="*/ 634 h 1339"/>
              <a:gd name="T24" fmla="*/ 233 w 856"/>
              <a:gd name="T25" fmla="*/ 656 h 1339"/>
              <a:gd name="T26" fmla="*/ 7 w 856"/>
              <a:gd name="T27" fmla="*/ 650 h 1339"/>
              <a:gd name="T28" fmla="*/ 7 w 856"/>
              <a:gd name="T29" fmla="*/ 667 h 1339"/>
              <a:gd name="T30" fmla="*/ 193 w 856"/>
              <a:gd name="T31" fmla="*/ 684 h 1339"/>
              <a:gd name="T32" fmla="*/ 230 w 856"/>
              <a:gd name="T33" fmla="*/ 699 h 1339"/>
              <a:gd name="T34" fmla="*/ 271 w 856"/>
              <a:gd name="T35" fmla="*/ 715 h 1339"/>
              <a:gd name="T36" fmla="*/ 298 w 856"/>
              <a:gd name="T37" fmla="*/ 718 h 1339"/>
              <a:gd name="T38" fmla="*/ 332 w 856"/>
              <a:gd name="T39" fmla="*/ 702 h 1339"/>
              <a:gd name="T40" fmla="*/ 316 w 856"/>
              <a:gd name="T41" fmla="*/ 796 h 1339"/>
              <a:gd name="T42" fmla="*/ 292 w 856"/>
              <a:gd name="T43" fmla="*/ 860 h 1339"/>
              <a:gd name="T44" fmla="*/ 318 w 856"/>
              <a:gd name="T45" fmla="*/ 847 h 1339"/>
              <a:gd name="T46" fmla="*/ 332 w 856"/>
              <a:gd name="T47" fmla="*/ 1045 h 1339"/>
              <a:gd name="T48" fmla="*/ 335 w 856"/>
              <a:gd name="T49" fmla="*/ 1119 h 1339"/>
              <a:gd name="T50" fmla="*/ 335 w 856"/>
              <a:gd name="T51" fmla="*/ 1277 h 1339"/>
              <a:gd name="T52" fmla="*/ 345 w 856"/>
              <a:gd name="T53" fmla="*/ 1312 h 1339"/>
              <a:gd name="T54" fmla="*/ 372 w 856"/>
              <a:gd name="T55" fmla="*/ 1320 h 1339"/>
              <a:gd name="T56" fmla="*/ 423 w 856"/>
              <a:gd name="T57" fmla="*/ 1320 h 1339"/>
              <a:gd name="T58" fmla="*/ 501 w 856"/>
              <a:gd name="T59" fmla="*/ 1328 h 1339"/>
              <a:gd name="T60" fmla="*/ 499 w 856"/>
              <a:gd name="T61" fmla="*/ 1339 h 1339"/>
              <a:gd name="T62" fmla="*/ 626 w 856"/>
              <a:gd name="T63" fmla="*/ 1325 h 1339"/>
              <a:gd name="T64" fmla="*/ 639 w 856"/>
              <a:gd name="T65" fmla="*/ 1312 h 1339"/>
              <a:gd name="T66" fmla="*/ 620 w 856"/>
              <a:gd name="T67" fmla="*/ 1277 h 1339"/>
              <a:gd name="T68" fmla="*/ 622 w 856"/>
              <a:gd name="T69" fmla="*/ 1263 h 1339"/>
              <a:gd name="T70" fmla="*/ 708 w 856"/>
              <a:gd name="T71" fmla="*/ 1239 h 1339"/>
              <a:gd name="T72" fmla="*/ 746 w 856"/>
              <a:gd name="T73" fmla="*/ 1238 h 1339"/>
              <a:gd name="T74" fmla="*/ 756 w 856"/>
              <a:gd name="T75" fmla="*/ 1229 h 1339"/>
              <a:gd name="T76" fmla="*/ 621 w 856"/>
              <a:gd name="T77" fmla="*/ 783 h 1339"/>
              <a:gd name="T78" fmla="*/ 613 w 856"/>
              <a:gd name="T79" fmla="*/ 737 h 1339"/>
              <a:gd name="T80" fmla="*/ 855 w 856"/>
              <a:gd name="T81" fmla="*/ 726 h 1339"/>
              <a:gd name="T82" fmla="*/ 851 w 856"/>
              <a:gd name="T83" fmla="*/ 713 h 1339"/>
              <a:gd name="T84" fmla="*/ 593 w 856"/>
              <a:gd name="T85" fmla="*/ 662 h 1339"/>
              <a:gd name="T86" fmla="*/ 558 w 856"/>
              <a:gd name="T87" fmla="*/ 559 h 1339"/>
              <a:gd name="T88" fmla="*/ 601 w 856"/>
              <a:gd name="T89" fmla="*/ 511 h 1339"/>
              <a:gd name="T90" fmla="*/ 598 w 856"/>
              <a:gd name="T91" fmla="*/ 441 h 1339"/>
              <a:gd name="T92" fmla="*/ 593 w 856"/>
              <a:gd name="T93" fmla="*/ 340 h 1339"/>
              <a:gd name="T94" fmla="*/ 542 w 856"/>
              <a:gd name="T95" fmla="*/ 227 h 1339"/>
              <a:gd name="T96" fmla="*/ 571 w 856"/>
              <a:gd name="T97" fmla="*/ 253 h 1339"/>
              <a:gd name="T98" fmla="*/ 584 w 856"/>
              <a:gd name="T99" fmla="*/ 280 h 1339"/>
              <a:gd name="T100" fmla="*/ 590 w 856"/>
              <a:gd name="T101" fmla="*/ 252 h 1339"/>
              <a:gd name="T102" fmla="*/ 595 w 856"/>
              <a:gd name="T103" fmla="*/ 247 h 1339"/>
              <a:gd name="T104" fmla="*/ 569 w 856"/>
              <a:gd name="T105" fmla="*/ 194 h 1339"/>
              <a:gd name="T106" fmla="*/ 558 w 856"/>
              <a:gd name="T107" fmla="*/ 138 h 1339"/>
              <a:gd name="T108" fmla="*/ 548 w 856"/>
              <a:gd name="T109" fmla="*/ 72 h 1339"/>
              <a:gd name="T110" fmla="*/ 539 w 856"/>
              <a:gd name="T111" fmla="*/ 33 h 1339"/>
              <a:gd name="T112" fmla="*/ 509 w 856"/>
              <a:gd name="T113" fmla="*/ 7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6" h="1339">
                <a:moveTo>
                  <a:pt x="493" y="1"/>
                </a:moveTo>
                <a:lnTo>
                  <a:pt x="493" y="1"/>
                </a:lnTo>
                <a:lnTo>
                  <a:pt x="475" y="6"/>
                </a:lnTo>
                <a:lnTo>
                  <a:pt x="449" y="12"/>
                </a:lnTo>
                <a:lnTo>
                  <a:pt x="423" y="18"/>
                </a:lnTo>
                <a:lnTo>
                  <a:pt x="408" y="22"/>
                </a:lnTo>
                <a:lnTo>
                  <a:pt x="408" y="22"/>
                </a:lnTo>
                <a:lnTo>
                  <a:pt x="393" y="26"/>
                </a:lnTo>
                <a:lnTo>
                  <a:pt x="385" y="28"/>
                </a:lnTo>
                <a:lnTo>
                  <a:pt x="378" y="33"/>
                </a:lnTo>
                <a:lnTo>
                  <a:pt x="378" y="33"/>
                </a:lnTo>
                <a:lnTo>
                  <a:pt x="371" y="39"/>
                </a:lnTo>
                <a:lnTo>
                  <a:pt x="368" y="44"/>
                </a:lnTo>
                <a:lnTo>
                  <a:pt x="365" y="46"/>
                </a:lnTo>
                <a:lnTo>
                  <a:pt x="362" y="49"/>
                </a:lnTo>
                <a:lnTo>
                  <a:pt x="362" y="49"/>
                </a:lnTo>
                <a:lnTo>
                  <a:pt x="356" y="51"/>
                </a:lnTo>
                <a:lnTo>
                  <a:pt x="352" y="53"/>
                </a:lnTo>
                <a:lnTo>
                  <a:pt x="348" y="55"/>
                </a:lnTo>
                <a:lnTo>
                  <a:pt x="343" y="60"/>
                </a:lnTo>
                <a:lnTo>
                  <a:pt x="338" y="67"/>
                </a:lnTo>
                <a:lnTo>
                  <a:pt x="335" y="78"/>
                </a:lnTo>
                <a:lnTo>
                  <a:pt x="330" y="92"/>
                </a:lnTo>
                <a:lnTo>
                  <a:pt x="330" y="92"/>
                </a:lnTo>
                <a:lnTo>
                  <a:pt x="327" y="100"/>
                </a:lnTo>
                <a:lnTo>
                  <a:pt x="326" y="109"/>
                </a:lnTo>
                <a:lnTo>
                  <a:pt x="326" y="128"/>
                </a:lnTo>
                <a:lnTo>
                  <a:pt x="327" y="145"/>
                </a:lnTo>
                <a:lnTo>
                  <a:pt x="331" y="163"/>
                </a:lnTo>
                <a:lnTo>
                  <a:pt x="336" y="180"/>
                </a:lnTo>
                <a:lnTo>
                  <a:pt x="340" y="195"/>
                </a:lnTo>
                <a:lnTo>
                  <a:pt x="349" y="215"/>
                </a:lnTo>
                <a:lnTo>
                  <a:pt x="349" y="215"/>
                </a:lnTo>
                <a:lnTo>
                  <a:pt x="352" y="222"/>
                </a:lnTo>
                <a:lnTo>
                  <a:pt x="357" y="228"/>
                </a:lnTo>
                <a:lnTo>
                  <a:pt x="364" y="233"/>
                </a:lnTo>
                <a:lnTo>
                  <a:pt x="370" y="236"/>
                </a:lnTo>
                <a:lnTo>
                  <a:pt x="381" y="243"/>
                </a:lnTo>
                <a:lnTo>
                  <a:pt x="385" y="245"/>
                </a:lnTo>
                <a:lnTo>
                  <a:pt x="391" y="286"/>
                </a:lnTo>
                <a:lnTo>
                  <a:pt x="391" y="286"/>
                </a:lnTo>
                <a:lnTo>
                  <a:pt x="375" y="310"/>
                </a:lnTo>
                <a:lnTo>
                  <a:pt x="362" y="329"/>
                </a:lnTo>
                <a:lnTo>
                  <a:pt x="351" y="342"/>
                </a:lnTo>
                <a:lnTo>
                  <a:pt x="351" y="342"/>
                </a:lnTo>
                <a:lnTo>
                  <a:pt x="340" y="351"/>
                </a:lnTo>
                <a:lnTo>
                  <a:pt x="340" y="353"/>
                </a:lnTo>
                <a:lnTo>
                  <a:pt x="340" y="353"/>
                </a:lnTo>
                <a:lnTo>
                  <a:pt x="343" y="356"/>
                </a:lnTo>
                <a:lnTo>
                  <a:pt x="343" y="356"/>
                </a:lnTo>
                <a:lnTo>
                  <a:pt x="348" y="355"/>
                </a:lnTo>
                <a:lnTo>
                  <a:pt x="353" y="351"/>
                </a:lnTo>
                <a:lnTo>
                  <a:pt x="370" y="340"/>
                </a:lnTo>
                <a:lnTo>
                  <a:pt x="377" y="336"/>
                </a:lnTo>
                <a:lnTo>
                  <a:pt x="383" y="333"/>
                </a:lnTo>
                <a:lnTo>
                  <a:pt x="385" y="333"/>
                </a:lnTo>
                <a:lnTo>
                  <a:pt x="387" y="335"/>
                </a:lnTo>
                <a:lnTo>
                  <a:pt x="387" y="336"/>
                </a:lnTo>
                <a:lnTo>
                  <a:pt x="385" y="339"/>
                </a:lnTo>
                <a:lnTo>
                  <a:pt x="385" y="339"/>
                </a:lnTo>
                <a:lnTo>
                  <a:pt x="382" y="353"/>
                </a:lnTo>
                <a:lnTo>
                  <a:pt x="376" y="380"/>
                </a:lnTo>
                <a:lnTo>
                  <a:pt x="362" y="449"/>
                </a:lnTo>
                <a:lnTo>
                  <a:pt x="343" y="544"/>
                </a:lnTo>
                <a:lnTo>
                  <a:pt x="335" y="562"/>
                </a:lnTo>
                <a:lnTo>
                  <a:pt x="330" y="584"/>
                </a:lnTo>
                <a:lnTo>
                  <a:pt x="330" y="584"/>
                </a:lnTo>
                <a:lnTo>
                  <a:pt x="301" y="605"/>
                </a:lnTo>
                <a:lnTo>
                  <a:pt x="282" y="621"/>
                </a:lnTo>
                <a:lnTo>
                  <a:pt x="271" y="629"/>
                </a:lnTo>
                <a:lnTo>
                  <a:pt x="271" y="629"/>
                </a:lnTo>
                <a:lnTo>
                  <a:pt x="260" y="634"/>
                </a:lnTo>
                <a:lnTo>
                  <a:pt x="253" y="636"/>
                </a:lnTo>
                <a:lnTo>
                  <a:pt x="246" y="640"/>
                </a:lnTo>
                <a:lnTo>
                  <a:pt x="246" y="640"/>
                </a:lnTo>
                <a:lnTo>
                  <a:pt x="240" y="646"/>
                </a:lnTo>
                <a:lnTo>
                  <a:pt x="236" y="650"/>
                </a:lnTo>
                <a:lnTo>
                  <a:pt x="233" y="656"/>
                </a:lnTo>
                <a:lnTo>
                  <a:pt x="233" y="656"/>
                </a:lnTo>
                <a:lnTo>
                  <a:pt x="122" y="652"/>
                </a:lnTo>
                <a:lnTo>
                  <a:pt x="45" y="650"/>
                </a:lnTo>
                <a:lnTo>
                  <a:pt x="19" y="650"/>
                </a:lnTo>
                <a:lnTo>
                  <a:pt x="7" y="650"/>
                </a:lnTo>
                <a:lnTo>
                  <a:pt x="7" y="650"/>
                </a:lnTo>
                <a:lnTo>
                  <a:pt x="3" y="655"/>
                </a:lnTo>
                <a:lnTo>
                  <a:pt x="1" y="656"/>
                </a:lnTo>
                <a:lnTo>
                  <a:pt x="0" y="660"/>
                </a:lnTo>
                <a:lnTo>
                  <a:pt x="0" y="662"/>
                </a:lnTo>
                <a:lnTo>
                  <a:pt x="2" y="665"/>
                </a:lnTo>
                <a:lnTo>
                  <a:pt x="7" y="667"/>
                </a:lnTo>
                <a:lnTo>
                  <a:pt x="15" y="669"/>
                </a:lnTo>
                <a:lnTo>
                  <a:pt x="15" y="669"/>
                </a:lnTo>
                <a:lnTo>
                  <a:pt x="32" y="672"/>
                </a:lnTo>
                <a:lnTo>
                  <a:pt x="59" y="675"/>
                </a:lnTo>
                <a:lnTo>
                  <a:pt x="129" y="679"/>
                </a:lnTo>
                <a:lnTo>
                  <a:pt x="193" y="684"/>
                </a:lnTo>
                <a:lnTo>
                  <a:pt x="214" y="685"/>
                </a:lnTo>
                <a:lnTo>
                  <a:pt x="222" y="686"/>
                </a:lnTo>
                <a:lnTo>
                  <a:pt x="222" y="686"/>
                </a:lnTo>
                <a:lnTo>
                  <a:pt x="223" y="692"/>
                </a:lnTo>
                <a:lnTo>
                  <a:pt x="226" y="695"/>
                </a:lnTo>
                <a:lnTo>
                  <a:pt x="230" y="699"/>
                </a:lnTo>
                <a:lnTo>
                  <a:pt x="230" y="699"/>
                </a:lnTo>
                <a:lnTo>
                  <a:pt x="239" y="704"/>
                </a:lnTo>
                <a:lnTo>
                  <a:pt x="249" y="708"/>
                </a:lnTo>
                <a:lnTo>
                  <a:pt x="261" y="713"/>
                </a:lnTo>
                <a:lnTo>
                  <a:pt x="271" y="715"/>
                </a:lnTo>
                <a:lnTo>
                  <a:pt x="271" y="715"/>
                </a:lnTo>
                <a:lnTo>
                  <a:pt x="278" y="718"/>
                </a:lnTo>
                <a:lnTo>
                  <a:pt x="285" y="720"/>
                </a:lnTo>
                <a:lnTo>
                  <a:pt x="287" y="720"/>
                </a:lnTo>
                <a:lnTo>
                  <a:pt x="291" y="720"/>
                </a:lnTo>
                <a:lnTo>
                  <a:pt x="294" y="720"/>
                </a:lnTo>
                <a:lnTo>
                  <a:pt x="298" y="718"/>
                </a:lnTo>
                <a:lnTo>
                  <a:pt x="298" y="718"/>
                </a:lnTo>
                <a:lnTo>
                  <a:pt x="304" y="713"/>
                </a:lnTo>
                <a:lnTo>
                  <a:pt x="309" y="707"/>
                </a:lnTo>
                <a:lnTo>
                  <a:pt x="313" y="702"/>
                </a:lnTo>
                <a:lnTo>
                  <a:pt x="332" y="702"/>
                </a:lnTo>
                <a:lnTo>
                  <a:pt x="332" y="702"/>
                </a:lnTo>
                <a:lnTo>
                  <a:pt x="331" y="713"/>
                </a:lnTo>
                <a:lnTo>
                  <a:pt x="329" y="738"/>
                </a:lnTo>
                <a:lnTo>
                  <a:pt x="327" y="753"/>
                </a:lnTo>
                <a:lnTo>
                  <a:pt x="324" y="769"/>
                </a:lnTo>
                <a:lnTo>
                  <a:pt x="320" y="784"/>
                </a:lnTo>
                <a:lnTo>
                  <a:pt x="316" y="796"/>
                </a:lnTo>
                <a:lnTo>
                  <a:pt x="316" y="796"/>
                </a:lnTo>
                <a:lnTo>
                  <a:pt x="306" y="818"/>
                </a:lnTo>
                <a:lnTo>
                  <a:pt x="297" y="840"/>
                </a:lnTo>
                <a:lnTo>
                  <a:pt x="294" y="848"/>
                </a:lnTo>
                <a:lnTo>
                  <a:pt x="292" y="855"/>
                </a:lnTo>
                <a:lnTo>
                  <a:pt x="292" y="860"/>
                </a:lnTo>
                <a:lnTo>
                  <a:pt x="293" y="860"/>
                </a:lnTo>
                <a:lnTo>
                  <a:pt x="294" y="861"/>
                </a:lnTo>
                <a:lnTo>
                  <a:pt x="294" y="861"/>
                </a:lnTo>
                <a:lnTo>
                  <a:pt x="299" y="859"/>
                </a:lnTo>
                <a:lnTo>
                  <a:pt x="305" y="856"/>
                </a:lnTo>
                <a:lnTo>
                  <a:pt x="318" y="847"/>
                </a:lnTo>
                <a:lnTo>
                  <a:pt x="335" y="834"/>
                </a:lnTo>
                <a:lnTo>
                  <a:pt x="335" y="834"/>
                </a:lnTo>
                <a:lnTo>
                  <a:pt x="336" y="935"/>
                </a:lnTo>
                <a:lnTo>
                  <a:pt x="335" y="1008"/>
                </a:lnTo>
                <a:lnTo>
                  <a:pt x="333" y="1034"/>
                </a:lnTo>
                <a:lnTo>
                  <a:pt x="332" y="1045"/>
                </a:lnTo>
                <a:lnTo>
                  <a:pt x="332" y="1045"/>
                </a:lnTo>
                <a:lnTo>
                  <a:pt x="331" y="1051"/>
                </a:lnTo>
                <a:lnTo>
                  <a:pt x="331" y="1061"/>
                </a:lnTo>
                <a:lnTo>
                  <a:pt x="332" y="1082"/>
                </a:lnTo>
                <a:lnTo>
                  <a:pt x="335" y="1107"/>
                </a:lnTo>
                <a:lnTo>
                  <a:pt x="335" y="1119"/>
                </a:lnTo>
                <a:lnTo>
                  <a:pt x="335" y="1129"/>
                </a:lnTo>
                <a:lnTo>
                  <a:pt x="335" y="1129"/>
                </a:lnTo>
                <a:lnTo>
                  <a:pt x="335" y="1161"/>
                </a:lnTo>
                <a:lnTo>
                  <a:pt x="333" y="1210"/>
                </a:lnTo>
                <a:lnTo>
                  <a:pt x="335" y="1254"/>
                </a:lnTo>
                <a:lnTo>
                  <a:pt x="335" y="1277"/>
                </a:lnTo>
                <a:lnTo>
                  <a:pt x="335" y="1277"/>
                </a:lnTo>
                <a:lnTo>
                  <a:pt x="338" y="1296"/>
                </a:lnTo>
                <a:lnTo>
                  <a:pt x="342" y="1307"/>
                </a:lnTo>
                <a:lnTo>
                  <a:pt x="343" y="1310"/>
                </a:lnTo>
                <a:lnTo>
                  <a:pt x="345" y="1312"/>
                </a:lnTo>
                <a:lnTo>
                  <a:pt x="345" y="1312"/>
                </a:lnTo>
                <a:lnTo>
                  <a:pt x="350" y="1315"/>
                </a:lnTo>
                <a:lnTo>
                  <a:pt x="356" y="1318"/>
                </a:lnTo>
                <a:lnTo>
                  <a:pt x="363" y="1320"/>
                </a:lnTo>
                <a:lnTo>
                  <a:pt x="366" y="1320"/>
                </a:lnTo>
                <a:lnTo>
                  <a:pt x="372" y="1320"/>
                </a:lnTo>
                <a:lnTo>
                  <a:pt x="372" y="1320"/>
                </a:lnTo>
                <a:lnTo>
                  <a:pt x="383" y="1320"/>
                </a:lnTo>
                <a:lnTo>
                  <a:pt x="394" y="1320"/>
                </a:lnTo>
                <a:lnTo>
                  <a:pt x="406" y="1321"/>
                </a:lnTo>
                <a:lnTo>
                  <a:pt x="414" y="1321"/>
                </a:lnTo>
                <a:lnTo>
                  <a:pt x="423" y="1320"/>
                </a:lnTo>
                <a:lnTo>
                  <a:pt x="423" y="1320"/>
                </a:lnTo>
                <a:lnTo>
                  <a:pt x="449" y="1318"/>
                </a:lnTo>
                <a:lnTo>
                  <a:pt x="480" y="1318"/>
                </a:lnTo>
                <a:lnTo>
                  <a:pt x="514" y="1318"/>
                </a:lnTo>
                <a:lnTo>
                  <a:pt x="514" y="1318"/>
                </a:lnTo>
                <a:lnTo>
                  <a:pt x="510" y="1321"/>
                </a:lnTo>
                <a:lnTo>
                  <a:pt x="501" y="1328"/>
                </a:lnTo>
                <a:lnTo>
                  <a:pt x="497" y="1333"/>
                </a:lnTo>
                <a:lnTo>
                  <a:pt x="495" y="1336"/>
                </a:lnTo>
                <a:lnTo>
                  <a:pt x="494" y="1338"/>
                </a:lnTo>
                <a:lnTo>
                  <a:pt x="495" y="1339"/>
                </a:lnTo>
                <a:lnTo>
                  <a:pt x="499" y="1339"/>
                </a:lnTo>
                <a:lnTo>
                  <a:pt x="499" y="1339"/>
                </a:lnTo>
                <a:lnTo>
                  <a:pt x="555" y="1335"/>
                </a:lnTo>
                <a:lnTo>
                  <a:pt x="590" y="1332"/>
                </a:lnTo>
                <a:lnTo>
                  <a:pt x="604" y="1331"/>
                </a:lnTo>
                <a:lnTo>
                  <a:pt x="614" y="1328"/>
                </a:lnTo>
                <a:lnTo>
                  <a:pt x="614" y="1328"/>
                </a:lnTo>
                <a:lnTo>
                  <a:pt x="626" y="1325"/>
                </a:lnTo>
                <a:lnTo>
                  <a:pt x="634" y="1323"/>
                </a:lnTo>
                <a:lnTo>
                  <a:pt x="636" y="1321"/>
                </a:lnTo>
                <a:lnTo>
                  <a:pt x="637" y="1320"/>
                </a:lnTo>
                <a:lnTo>
                  <a:pt x="639" y="1316"/>
                </a:lnTo>
                <a:lnTo>
                  <a:pt x="639" y="1312"/>
                </a:lnTo>
                <a:lnTo>
                  <a:pt x="639" y="1312"/>
                </a:lnTo>
                <a:lnTo>
                  <a:pt x="637" y="1307"/>
                </a:lnTo>
                <a:lnTo>
                  <a:pt x="635" y="1301"/>
                </a:lnTo>
                <a:lnTo>
                  <a:pt x="628" y="1290"/>
                </a:lnTo>
                <a:lnTo>
                  <a:pt x="622" y="1282"/>
                </a:lnTo>
                <a:lnTo>
                  <a:pt x="620" y="1277"/>
                </a:lnTo>
                <a:lnTo>
                  <a:pt x="620" y="1277"/>
                </a:lnTo>
                <a:lnTo>
                  <a:pt x="617" y="1274"/>
                </a:lnTo>
                <a:lnTo>
                  <a:pt x="613" y="1270"/>
                </a:lnTo>
                <a:lnTo>
                  <a:pt x="611" y="1269"/>
                </a:lnTo>
                <a:lnTo>
                  <a:pt x="613" y="1267"/>
                </a:lnTo>
                <a:lnTo>
                  <a:pt x="616" y="1266"/>
                </a:lnTo>
                <a:lnTo>
                  <a:pt x="622" y="1263"/>
                </a:lnTo>
                <a:lnTo>
                  <a:pt x="622" y="1263"/>
                </a:lnTo>
                <a:lnTo>
                  <a:pt x="643" y="1258"/>
                </a:lnTo>
                <a:lnTo>
                  <a:pt x="671" y="1250"/>
                </a:lnTo>
                <a:lnTo>
                  <a:pt x="694" y="1243"/>
                </a:lnTo>
                <a:lnTo>
                  <a:pt x="708" y="1239"/>
                </a:lnTo>
                <a:lnTo>
                  <a:pt x="708" y="1239"/>
                </a:lnTo>
                <a:lnTo>
                  <a:pt x="722" y="1238"/>
                </a:lnTo>
                <a:lnTo>
                  <a:pt x="729" y="1238"/>
                </a:lnTo>
                <a:lnTo>
                  <a:pt x="738" y="1239"/>
                </a:lnTo>
                <a:lnTo>
                  <a:pt x="738" y="1239"/>
                </a:lnTo>
                <a:lnTo>
                  <a:pt x="742" y="1239"/>
                </a:lnTo>
                <a:lnTo>
                  <a:pt x="746" y="1238"/>
                </a:lnTo>
                <a:lnTo>
                  <a:pt x="750" y="1237"/>
                </a:lnTo>
                <a:lnTo>
                  <a:pt x="752" y="1235"/>
                </a:lnTo>
                <a:lnTo>
                  <a:pt x="756" y="1231"/>
                </a:lnTo>
                <a:lnTo>
                  <a:pt x="757" y="1229"/>
                </a:lnTo>
                <a:lnTo>
                  <a:pt x="756" y="1229"/>
                </a:lnTo>
                <a:lnTo>
                  <a:pt x="756" y="1229"/>
                </a:lnTo>
                <a:lnTo>
                  <a:pt x="750" y="1210"/>
                </a:lnTo>
                <a:lnTo>
                  <a:pt x="733" y="1163"/>
                </a:lnTo>
                <a:lnTo>
                  <a:pt x="687" y="1017"/>
                </a:lnTo>
                <a:lnTo>
                  <a:pt x="620" y="807"/>
                </a:lnTo>
                <a:lnTo>
                  <a:pt x="620" y="807"/>
                </a:lnTo>
                <a:lnTo>
                  <a:pt x="621" y="783"/>
                </a:lnTo>
                <a:lnTo>
                  <a:pt x="621" y="765"/>
                </a:lnTo>
                <a:lnTo>
                  <a:pt x="620" y="759"/>
                </a:lnTo>
                <a:lnTo>
                  <a:pt x="620" y="756"/>
                </a:lnTo>
                <a:lnTo>
                  <a:pt x="620" y="756"/>
                </a:lnTo>
                <a:lnTo>
                  <a:pt x="616" y="749"/>
                </a:lnTo>
                <a:lnTo>
                  <a:pt x="613" y="737"/>
                </a:lnTo>
                <a:lnTo>
                  <a:pt x="609" y="720"/>
                </a:lnTo>
                <a:lnTo>
                  <a:pt x="842" y="732"/>
                </a:lnTo>
                <a:lnTo>
                  <a:pt x="842" y="732"/>
                </a:lnTo>
                <a:lnTo>
                  <a:pt x="848" y="730"/>
                </a:lnTo>
                <a:lnTo>
                  <a:pt x="853" y="728"/>
                </a:lnTo>
                <a:lnTo>
                  <a:pt x="855" y="726"/>
                </a:lnTo>
                <a:lnTo>
                  <a:pt x="855" y="726"/>
                </a:lnTo>
                <a:lnTo>
                  <a:pt x="856" y="723"/>
                </a:lnTo>
                <a:lnTo>
                  <a:pt x="856" y="719"/>
                </a:lnTo>
                <a:lnTo>
                  <a:pt x="854" y="715"/>
                </a:lnTo>
                <a:lnTo>
                  <a:pt x="853" y="713"/>
                </a:lnTo>
                <a:lnTo>
                  <a:pt x="851" y="713"/>
                </a:lnTo>
                <a:lnTo>
                  <a:pt x="851" y="713"/>
                </a:lnTo>
                <a:lnTo>
                  <a:pt x="727" y="702"/>
                </a:lnTo>
                <a:lnTo>
                  <a:pt x="609" y="694"/>
                </a:lnTo>
                <a:lnTo>
                  <a:pt x="609" y="694"/>
                </a:lnTo>
                <a:lnTo>
                  <a:pt x="604" y="684"/>
                </a:lnTo>
                <a:lnTo>
                  <a:pt x="593" y="662"/>
                </a:lnTo>
                <a:lnTo>
                  <a:pt x="593" y="662"/>
                </a:lnTo>
                <a:lnTo>
                  <a:pt x="589" y="653"/>
                </a:lnTo>
                <a:lnTo>
                  <a:pt x="583" y="640"/>
                </a:lnTo>
                <a:lnTo>
                  <a:pt x="572" y="607"/>
                </a:lnTo>
                <a:lnTo>
                  <a:pt x="558" y="559"/>
                </a:lnTo>
                <a:lnTo>
                  <a:pt x="558" y="559"/>
                </a:lnTo>
                <a:lnTo>
                  <a:pt x="557" y="553"/>
                </a:lnTo>
                <a:lnTo>
                  <a:pt x="557" y="545"/>
                </a:lnTo>
                <a:lnTo>
                  <a:pt x="558" y="532"/>
                </a:lnTo>
                <a:lnTo>
                  <a:pt x="558" y="532"/>
                </a:lnTo>
                <a:lnTo>
                  <a:pt x="584" y="520"/>
                </a:lnTo>
                <a:lnTo>
                  <a:pt x="601" y="511"/>
                </a:lnTo>
                <a:lnTo>
                  <a:pt x="607" y="507"/>
                </a:lnTo>
                <a:lnTo>
                  <a:pt x="609" y="506"/>
                </a:lnTo>
                <a:lnTo>
                  <a:pt x="609" y="506"/>
                </a:lnTo>
                <a:lnTo>
                  <a:pt x="603" y="474"/>
                </a:lnTo>
                <a:lnTo>
                  <a:pt x="598" y="441"/>
                </a:lnTo>
                <a:lnTo>
                  <a:pt x="598" y="441"/>
                </a:lnTo>
                <a:lnTo>
                  <a:pt x="597" y="432"/>
                </a:lnTo>
                <a:lnTo>
                  <a:pt x="596" y="411"/>
                </a:lnTo>
                <a:lnTo>
                  <a:pt x="595" y="363"/>
                </a:lnTo>
                <a:lnTo>
                  <a:pt x="595" y="363"/>
                </a:lnTo>
                <a:lnTo>
                  <a:pt x="595" y="352"/>
                </a:lnTo>
                <a:lnTo>
                  <a:pt x="593" y="340"/>
                </a:lnTo>
                <a:lnTo>
                  <a:pt x="588" y="318"/>
                </a:lnTo>
                <a:lnTo>
                  <a:pt x="583" y="301"/>
                </a:lnTo>
                <a:lnTo>
                  <a:pt x="580" y="291"/>
                </a:lnTo>
                <a:lnTo>
                  <a:pt x="580" y="291"/>
                </a:lnTo>
                <a:lnTo>
                  <a:pt x="559" y="255"/>
                </a:lnTo>
                <a:lnTo>
                  <a:pt x="542" y="227"/>
                </a:lnTo>
                <a:lnTo>
                  <a:pt x="552" y="202"/>
                </a:lnTo>
                <a:lnTo>
                  <a:pt x="552" y="202"/>
                </a:lnTo>
                <a:lnTo>
                  <a:pt x="561" y="223"/>
                </a:lnTo>
                <a:lnTo>
                  <a:pt x="566" y="240"/>
                </a:lnTo>
                <a:lnTo>
                  <a:pt x="571" y="253"/>
                </a:lnTo>
                <a:lnTo>
                  <a:pt x="571" y="253"/>
                </a:lnTo>
                <a:lnTo>
                  <a:pt x="574" y="264"/>
                </a:lnTo>
                <a:lnTo>
                  <a:pt x="577" y="274"/>
                </a:lnTo>
                <a:lnTo>
                  <a:pt x="581" y="280"/>
                </a:lnTo>
                <a:lnTo>
                  <a:pt x="583" y="281"/>
                </a:lnTo>
                <a:lnTo>
                  <a:pt x="584" y="280"/>
                </a:lnTo>
                <a:lnTo>
                  <a:pt x="584" y="280"/>
                </a:lnTo>
                <a:lnTo>
                  <a:pt x="585" y="277"/>
                </a:lnTo>
                <a:lnTo>
                  <a:pt x="587" y="272"/>
                </a:lnTo>
                <a:lnTo>
                  <a:pt x="587" y="260"/>
                </a:lnTo>
                <a:lnTo>
                  <a:pt x="584" y="245"/>
                </a:lnTo>
                <a:lnTo>
                  <a:pt x="584" y="245"/>
                </a:lnTo>
                <a:lnTo>
                  <a:pt x="590" y="252"/>
                </a:lnTo>
                <a:lnTo>
                  <a:pt x="591" y="253"/>
                </a:lnTo>
                <a:lnTo>
                  <a:pt x="594" y="254"/>
                </a:lnTo>
                <a:lnTo>
                  <a:pt x="595" y="253"/>
                </a:lnTo>
                <a:lnTo>
                  <a:pt x="595" y="251"/>
                </a:lnTo>
                <a:lnTo>
                  <a:pt x="595" y="251"/>
                </a:lnTo>
                <a:lnTo>
                  <a:pt x="595" y="247"/>
                </a:lnTo>
                <a:lnTo>
                  <a:pt x="593" y="242"/>
                </a:lnTo>
                <a:lnTo>
                  <a:pt x="587" y="232"/>
                </a:lnTo>
                <a:lnTo>
                  <a:pt x="580" y="220"/>
                </a:lnTo>
                <a:lnTo>
                  <a:pt x="574" y="208"/>
                </a:lnTo>
                <a:lnTo>
                  <a:pt x="574" y="208"/>
                </a:lnTo>
                <a:lnTo>
                  <a:pt x="569" y="194"/>
                </a:lnTo>
                <a:lnTo>
                  <a:pt x="564" y="178"/>
                </a:lnTo>
                <a:lnTo>
                  <a:pt x="562" y="164"/>
                </a:lnTo>
                <a:lnTo>
                  <a:pt x="561" y="151"/>
                </a:lnTo>
                <a:lnTo>
                  <a:pt x="561" y="151"/>
                </a:lnTo>
                <a:lnTo>
                  <a:pt x="559" y="143"/>
                </a:lnTo>
                <a:lnTo>
                  <a:pt x="558" y="138"/>
                </a:lnTo>
                <a:lnTo>
                  <a:pt x="557" y="133"/>
                </a:lnTo>
                <a:lnTo>
                  <a:pt x="555" y="124"/>
                </a:lnTo>
                <a:lnTo>
                  <a:pt x="555" y="124"/>
                </a:lnTo>
                <a:lnTo>
                  <a:pt x="548" y="79"/>
                </a:lnTo>
                <a:lnTo>
                  <a:pt x="548" y="79"/>
                </a:lnTo>
                <a:lnTo>
                  <a:pt x="548" y="72"/>
                </a:lnTo>
                <a:lnTo>
                  <a:pt x="548" y="58"/>
                </a:lnTo>
                <a:lnTo>
                  <a:pt x="546" y="51"/>
                </a:lnTo>
                <a:lnTo>
                  <a:pt x="545" y="44"/>
                </a:lnTo>
                <a:lnTo>
                  <a:pt x="543" y="38"/>
                </a:lnTo>
                <a:lnTo>
                  <a:pt x="539" y="33"/>
                </a:lnTo>
                <a:lnTo>
                  <a:pt x="539" y="33"/>
                </a:lnTo>
                <a:lnTo>
                  <a:pt x="530" y="27"/>
                </a:lnTo>
                <a:lnTo>
                  <a:pt x="522" y="21"/>
                </a:lnTo>
                <a:lnTo>
                  <a:pt x="512" y="16"/>
                </a:lnTo>
                <a:lnTo>
                  <a:pt x="512" y="16"/>
                </a:lnTo>
                <a:lnTo>
                  <a:pt x="511" y="14"/>
                </a:lnTo>
                <a:lnTo>
                  <a:pt x="509" y="7"/>
                </a:lnTo>
                <a:lnTo>
                  <a:pt x="506" y="3"/>
                </a:lnTo>
                <a:lnTo>
                  <a:pt x="503" y="1"/>
                </a:lnTo>
                <a:lnTo>
                  <a:pt x="498" y="0"/>
                </a:lnTo>
                <a:lnTo>
                  <a:pt x="493" y="1"/>
                </a:lnTo>
                <a:lnTo>
                  <a:pt x="493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B412BAB-5DB6-4497-96E5-BE06C67A1CCD}"/>
              </a:ext>
            </a:extLst>
          </p:cNvPr>
          <p:cNvSpPr>
            <a:spLocks/>
          </p:cNvSpPr>
          <p:nvPr/>
        </p:nvSpPr>
        <p:spPr bwMode="auto">
          <a:xfrm>
            <a:off x="6043764" y="1207698"/>
            <a:ext cx="1597907" cy="1244196"/>
          </a:xfrm>
          <a:custGeom>
            <a:avLst/>
            <a:gdLst>
              <a:gd name="T0" fmla="*/ 529 w 1545"/>
              <a:gd name="T1" fmla="*/ 40 h 1203"/>
              <a:gd name="T2" fmla="*/ 470 w 1545"/>
              <a:gd name="T3" fmla="*/ 0 h 1203"/>
              <a:gd name="T4" fmla="*/ 368 w 1545"/>
              <a:gd name="T5" fmla="*/ 10 h 1203"/>
              <a:gd name="T6" fmla="*/ 329 w 1545"/>
              <a:gd name="T7" fmla="*/ 34 h 1203"/>
              <a:gd name="T8" fmla="*/ 344 w 1545"/>
              <a:gd name="T9" fmla="*/ 79 h 1203"/>
              <a:gd name="T10" fmla="*/ 349 w 1545"/>
              <a:gd name="T11" fmla="*/ 108 h 1203"/>
              <a:gd name="T12" fmla="*/ 282 w 1545"/>
              <a:gd name="T13" fmla="*/ 163 h 1203"/>
              <a:gd name="T14" fmla="*/ 181 w 1545"/>
              <a:gd name="T15" fmla="*/ 261 h 1203"/>
              <a:gd name="T16" fmla="*/ 72 w 1545"/>
              <a:gd name="T17" fmla="*/ 280 h 1203"/>
              <a:gd name="T18" fmla="*/ 82 w 1545"/>
              <a:gd name="T19" fmla="*/ 294 h 1203"/>
              <a:gd name="T20" fmla="*/ 192 w 1545"/>
              <a:gd name="T21" fmla="*/ 265 h 1203"/>
              <a:gd name="T22" fmla="*/ 212 w 1545"/>
              <a:gd name="T23" fmla="*/ 275 h 1203"/>
              <a:gd name="T24" fmla="*/ 131 w 1545"/>
              <a:gd name="T25" fmla="*/ 337 h 1203"/>
              <a:gd name="T26" fmla="*/ 201 w 1545"/>
              <a:gd name="T27" fmla="*/ 308 h 1203"/>
              <a:gd name="T28" fmla="*/ 272 w 1545"/>
              <a:gd name="T29" fmla="*/ 242 h 1203"/>
              <a:gd name="T30" fmla="*/ 276 w 1545"/>
              <a:gd name="T31" fmla="*/ 344 h 1203"/>
              <a:gd name="T32" fmla="*/ 250 w 1545"/>
              <a:gd name="T33" fmla="*/ 447 h 1203"/>
              <a:gd name="T34" fmla="*/ 183 w 1545"/>
              <a:gd name="T35" fmla="*/ 473 h 1203"/>
              <a:gd name="T36" fmla="*/ 170 w 1545"/>
              <a:gd name="T37" fmla="*/ 569 h 1203"/>
              <a:gd name="T38" fmla="*/ 246 w 1545"/>
              <a:gd name="T39" fmla="*/ 586 h 1203"/>
              <a:gd name="T40" fmla="*/ 164 w 1545"/>
              <a:gd name="T41" fmla="*/ 643 h 1203"/>
              <a:gd name="T42" fmla="*/ 243 w 1545"/>
              <a:gd name="T43" fmla="*/ 633 h 1203"/>
              <a:gd name="T44" fmla="*/ 185 w 1545"/>
              <a:gd name="T45" fmla="*/ 752 h 1203"/>
              <a:gd name="T46" fmla="*/ 170 w 1545"/>
              <a:gd name="T47" fmla="*/ 811 h 1203"/>
              <a:gd name="T48" fmla="*/ 116 w 1545"/>
              <a:gd name="T49" fmla="*/ 946 h 1203"/>
              <a:gd name="T50" fmla="*/ 21 w 1545"/>
              <a:gd name="T51" fmla="*/ 1063 h 1203"/>
              <a:gd name="T52" fmla="*/ 4 w 1545"/>
              <a:gd name="T53" fmla="*/ 1096 h 1203"/>
              <a:gd name="T54" fmla="*/ 101 w 1545"/>
              <a:gd name="T55" fmla="*/ 1160 h 1203"/>
              <a:gd name="T56" fmla="*/ 102 w 1545"/>
              <a:gd name="T57" fmla="*/ 1194 h 1203"/>
              <a:gd name="T58" fmla="*/ 222 w 1545"/>
              <a:gd name="T59" fmla="*/ 1194 h 1203"/>
              <a:gd name="T60" fmla="*/ 260 w 1545"/>
              <a:gd name="T61" fmla="*/ 1187 h 1203"/>
              <a:gd name="T62" fmla="*/ 321 w 1545"/>
              <a:gd name="T63" fmla="*/ 1174 h 1203"/>
              <a:gd name="T64" fmla="*/ 368 w 1545"/>
              <a:gd name="T65" fmla="*/ 1112 h 1203"/>
              <a:gd name="T66" fmla="*/ 398 w 1545"/>
              <a:gd name="T67" fmla="*/ 1167 h 1203"/>
              <a:gd name="T68" fmla="*/ 456 w 1545"/>
              <a:gd name="T69" fmla="*/ 1184 h 1203"/>
              <a:gd name="T70" fmla="*/ 621 w 1545"/>
              <a:gd name="T71" fmla="*/ 1157 h 1203"/>
              <a:gd name="T72" fmla="*/ 683 w 1545"/>
              <a:gd name="T73" fmla="*/ 1140 h 1203"/>
              <a:gd name="T74" fmla="*/ 774 w 1545"/>
              <a:gd name="T75" fmla="*/ 1164 h 1203"/>
              <a:gd name="T76" fmla="*/ 807 w 1545"/>
              <a:gd name="T77" fmla="*/ 1154 h 1203"/>
              <a:gd name="T78" fmla="*/ 759 w 1545"/>
              <a:gd name="T79" fmla="*/ 1099 h 1203"/>
              <a:gd name="T80" fmla="*/ 802 w 1545"/>
              <a:gd name="T81" fmla="*/ 987 h 1203"/>
              <a:gd name="T82" fmla="*/ 760 w 1545"/>
              <a:gd name="T83" fmla="*/ 905 h 1203"/>
              <a:gd name="T84" fmla="*/ 757 w 1545"/>
              <a:gd name="T85" fmla="*/ 758 h 1203"/>
              <a:gd name="T86" fmla="*/ 630 w 1545"/>
              <a:gd name="T87" fmla="*/ 651 h 1203"/>
              <a:gd name="T88" fmla="*/ 527 w 1545"/>
              <a:gd name="T89" fmla="*/ 547 h 1203"/>
              <a:gd name="T90" fmla="*/ 544 w 1545"/>
              <a:gd name="T91" fmla="*/ 404 h 1203"/>
              <a:gd name="T92" fmla="*/ 670 w 1545"/>
              <a:gd name="T93" fmla="*/ 275 h 1203"/>
              <a:gd name="T94" fmla="*/ 754 w 1545"/>
              <a:gd name="T95" fmla="*/ 250 h 1203"/>
              <a:gd name="T96" fmla="*/ 850 w 1545"/>
              <a:gd name="T97" fmla="*/ 196 h 1203"/>
              <a:gd name="T98" fmla="*/ 918 w 1545"/>
              <a:gd name="T99" fmla="*/ 205 h 1203"/>
              <a:gd name="T100" fmla="*/ 955 w 1545"/>
              <a:gd name="T101" fmla="*/ 179 h 1203"/>
              <a:gd name="T102" fmla="*/ 1521 w 1545"/>
              <a:gd name="T103" fmla="*/ 29 h 1203"/>
              <a:gd name="T104" fmla="*/ 1535 w 1545"/>
              <a:gd name="T105" fmla="*/ 6 h 1203"/>
              <a:gd name="T106" fmla="*/ 937 w 1545"/>
              <a:gd name="T107" fmla="*/ 126 h 1203"/>
              <a:gd name="T108" fmla="*/ 896 w 1545"/>
              <a:gd name="T109" fmla="*/ 123 h 1203"/>
              <a:gd name="T110" fmla="*/ 768 w 1545"/>
              <a:gd name="T111" fmla="*/ 150 h 1203"/>
              <a:gd name="T112" fmla="*/ 736 w 1545"/>
              <a:gd name="T113" fmla="*/ 158 h 1203"/>
              <a:gd name="T114" fmla="*/ 692 w 1545"/>
              <a:gd name="T115" fmla="*/ 144 h 1203"/>
              <a:gd name="T116" fmla="*/ 602 w 1545"/>
              <a:gd name="T117" fmla="*/ 158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5" h="1203">
                <a:moveTo>
                  <a:pt x="537" y="149"/>
                </a:moveTo>
                <a:lnTo>
                  <a:pt x="537" y="149"/>
                </a:lnTo>
                <a:lnTo>
                  <a:pt x="538" y="117"/>
                </a:lnTo>
                <a:lnTo>
                  <a:pt x="538" y="67"/>
                </a:lnTo>
                <a:lnTo>
                  <a:pt x="538" y="67"/>
                </a:lnTo>
                <a:lnTo>
                  <a:pt x="538" y="59"/>
                </a:lnTo>
                <a:lnTo>
                  <a:pt x="536" y="52"/>
                </a:lnTo>
                <a:lnTo>
                  <a:pt x="534" y="46"/>
                </a:lnTo>
                <a:lnTo>
                  <a:pt x="529" y="40"/>
                </a:lnTo>
                <a:lnTo>
                  <a:pt x="524" y="34"/>
                </a:lnTo>
                <a:lnTo>
                  <a:pt x="518" y="29"/>
                </a:lnTo>
                <a:lnTo>
                  <a:pt x="505" y="21"/>
                </a:lnTo>
                <a:lnTo>
                  <a:pt x="505" y="21"/>
                </a:lnTo>
                <a:lnTo>
                  <a:pt x="493" y="14"/>
                </a:lnTo>
                <a:lnTo>
                  <a:pt x="485" y="8"/>
                </a:lnTo>
                <a:lnTo>
                  <a:pt x="478" y="3"/>
                </a:lnTo>
                <a:lnTo>
                  <a:pt x="475" y="1"/>
                </a:lnTo>
                <a:lnTo>
                  <a:pt x="470" y="0"/>
                </a:lnTo>
                <a:lnTo>
                  <a:pt x="470" y="0"/>
                </a:lnTo>
                <a:lnTo>
                  <a:pt x="463" y="0"/>
                </a:lnTo>
                <a:lnTo>
                  <a:pt x="452" y="0"/>
                </a:lnTo>
                <a:lnTo>
                  <a:pt x="424" y="1"/>
                </a:lnTo>
                <a:lnTo>
                  <a:pt x="395" y="4"/>
                </a:lnTo>
                <a:lnTo>
                  <a:pt x="383" y="7"/>
                </a:lnTo>
                <a:lnTo>
                  <a:pt x="374" y="9"/>
                </a:lnTo>
                <a:lnTo>
                  <a:pt x="374" y="9"/>
                </a:lnTo>
                <a:lnTo>
                  <a:pt x="368" y="10"/>
                </a:lnTo>
                <a:lnTo>
                  <a:pt x="363" y="10"/>
                </a:lnTo>
                <a:lnTo>
                  <a:pt x="355" y="9"/>
                </a:lnTo>
                <a:lnTo>
                  <a:pt x="351" y="9"/>
                </a:lnTo>
                <a:lnTo>
                  <a:pt x="348" y="10"/>
                </a:lnTo>
                <a:lnTo>
                  <a:pt x="343" y="15"/>
                </a:lnTo>
                <a:lnTo>
                  <a:pt x="338" y="21"/>
                </a:lnTo>
                <a:lnTo>
                  <a:pt x="338" y="21"/>
                </a:lnTo>
                <a:lnTo>
                  <a:pt x="334" y="28"/>
                </a:lnTo>
                <a:lnTo>
                  <a:pt x="329" y="34"/>
                </a:lnTo>
                <a:lnTo>
                  <a:pt x="323" y="41"/>
                </a:lnTo>
                <a:lnTo>
                  <a:pt x="321" y="42"/>
                </a:lnTo>
                <a:lnTo>
                  <a:pt x="321" y="45"/>
                </a:lnTo>
                <a:lnTo>
                  <a:pt x="322" y="48"/>
                </a:lnTo>
                <a:lnTo>
                  <a:pt x="324" y="52"/>
                </a:lnTo>
                <a:lnTo>
                  <a:pt x="324" y="52"/>
                </a:lnTo>
                <a:lnTo>
                  <a:pt x="337" y="67"/>
                </a:lnTo>
                <a:lnTo>
                  <a:pt x="343" y="74"/>
                </a:lnTo>
                <a:lnTo>
                  <a:pt x="344" y="79"/>
                </a:lnTo>
                <a:lnTo>
                  <a:pt x="346" y="84"/>
                </a:lnTo>
                <a:lnTo>
                  <a:pt x="346" y="84"/>
                </a:lnTo>
                <a:lnTo>
                  <a:pt x="347" y="87"/>
                </a:lnTo>
                <a:lnTo>
                  <a:pt x="348" y="91"/>
                </a:lnTo>
                <a:lnTo>
                  <a:pt x="351" y="95"/>
                </a:lnTo>
                <a:lnTo>
                  <a:pt x="353" y="98"/>
                </a:lnTo>
                <a:lnTo>
                  <a:pt x="353" y="101"/>
                </a:lnTo>
                <a:lnTo>
                  <a:pt x="351" y="104"/>
                </a:lnTo>
                <a:lnTo>
                  <a:pt x="349" y="108"/>
                </a:lnTo>
                <a:lnTo>
                  <a:pt x="349" y="108"/>
                </a:lnTo>
                <a:lnTo>
                  <a:pt x="343" y="116"/>
                </a:lnTo>
                <a:lnTo>
                  <a:pt x="337" y="121"/>
                </a:lnTo>
                <a:lnTo>
                  <a:pt x="321" y="133"/>
                </a:lnTo>
                <a:lnTo>
                  <a:pt x="321" y="133"/>
                </a:lnTo>
                <a:lnTo>
                  <a:pt x="299" y="148"/>
                </a:lnTo>
                <a:lnTo>
                  <a:pt x="290" y="155"/>
                </a:lnTo>
                <a:lnTo>
                  <a:pt x="282" y="163"/>
                </a:lnTo>
                <a:lnTo>
                  <a:pt x="282" y="163"/>
                </a:lnTo>
                <a:lnTo>
                  <a:pt x="275" y="172"/>
                </a:lnTo>
                <a:lnTo>
                  <a:pt x="253" y="191"/>
                </a:lnTo>
                <a:lnTo>
                  <a:pt x="253" y="191"/>
                </a:lnTo>
                <a:lnTo>
                  <a:pt x="243" y="202"/>
                </a:lnTo>
                <a:lnTo>
                  <a:pt x="232" y="214"/>
                </a:lnTo>
                <a:lnTo>
                  <a:pt x="220" y="227"/>
                </a:lnTo>
                <a:lnTo>
                  <a:pt x="208" y="239"/>
                </a:lnTo>
                <a:lnTo>
                  <a:pt x="195" y="250"/>
                </a:lnTo>
                <a:lnTo>
                  <a:pt x="181" y="261"/>
                </a:lnTo>
                <a:lnTo>
                  <a:pt x="174" y="265"/>
                </a:lnTo>
                <a:lnTo>
                  <a:pt x="166" y="268"/>
                </a:lnTo>
                <a:lnTo>
                  <a:pt x="157" y="272"/>
                </a:lnTo>
                <a:lnTo>
                  <a:pt x="149" y="273"/>
                </a:lnTo>
                <a:lnTo>
                  <a:pt x="149" y="273"/>
                </a:lnTo>
                <a:lnTo>
                  <a:pt x="131" y="275"/>
                </a:lnTo>
                <a:lnTo>
                  <a:pt x="115" y="278"/>
                </a:lnTo>
                <a:lnTo>
                  <a:pt x="89" y="279"/>
                </a:lnTo>
                <a:lnTo>
                  <a:pt x="72" y="280"/>
                </a:lnTo>
                <a:lnTo>
                  <a:pt x="69" y="281"/>
                </a:lnTo>
                <a:lnTo>
                  <a:pt x="69" y="282"/>
                </a:lnTo>
                <a:lnTo>
                  <a:pt x="69" y="284"/>
                </a:lnTo>
                <a:lnTo>
                  <a:pt x="69" y="284"/>
                </a:lnTo>
                <a:lnTo>
                  <a:pt x="72" y="289"/>
                </a:lnTo>
                <a:lnTo>
                  <a:pt x="75" y="292"/>
                </a:lnTo>
                <a:lnTo>
                  <a:pt x="77" y="294"/>
                </a:lnTo>
                <a:lnTo>
                  <a:pt x="82" y="294"/>
                </a:lnTo>
                <a:lnTo>
                  <a:pt x="82" y="294"/>
                </a:lnTo>
                <a:lnTo>
                  <a:pt x="90" y="294"/>
                </a:lnTo>
                <a:lnTo>
                  <a:pt x="103" y="292"/>
                </a:lnTo>
                <a:lnTo>
                  <a:pt x="121" y="288"/>
                </a:lnTo>
                <a:lnTo>
                  <a:pt x="143" y="286"/>
                </a:lnTo>
                <a:lnTo>
                  <a:pt x="143" y="286"/>
                </a:lnTo>
                <a:lnTo>
                  <a:pt x="150" y="285"/>
                </a:lnTo>
                <a:lnTo>
                  <a:pt x="157" y="282"/>
                </a:lnTo>
                <a:lnTo>
                  <a:pt x="174" y="275"/>
                </a:lnTo>
                <a:lnTo>
                  <a:pt x="192" y="265"/>
                </a:lnTo>
                <a:lnTo>
                  <a:pt x="209" y="254"/>
                </a:lnTo>
                <a:lnTo>
                  <a:pt x="238" y="233"/>
                </a:lnTo>
                <a:lnTo>
                  <a:pt x="250" y="223"/>
                </a:lnTo>
                <a:lnTo>
                  <a:pt x="250" y="223"/>
                </a:lnTo>
                <a:lnTo>
                  <a:pt x="246" y="232"/>
                </a:lnTo>
                <a:lnTo>
                  <a:pt x="240" y="242"/>
                </a:lnTo>
                <a:lnTo>
                  <a:pt x="228" y="258"/>
                </a:lnTo>
                <a:lnTo>
                  <a:pt x="228" y="258"/>
                </a:lnTo>
                <a:lnTo>
                  <a:pt x="212" y="275"/>
                </a:lnTo>
                <a:lnTo>
                  <a:pt x="192" y="294"/>
                </a:lnTo>
                <a:lnTo>
                  <a:pt x="172" y="311"/>
                </a:lnTo>
                <a:lnTo>
                  <a:pt x="162" y="317"/>
                </a:lnTo>
                <a:lnTo>
                  <a:pt x="154" y="321"/>
                </a:lnTo>
                <a:lnTo>
                  <a:pt x="154" y="321"/>
                </a:lnTo>
                <a:lnTo>
                  <a:pt x="141" y="327"/>
                </a:lnTo>
                <a:lnTo>
                  <a:pt x="134" y="332"/>
                </a:lnTo>
                <a:lnTo>
                  <a:pt x="130" y="336"/>
                </a:lnTo>
                <a:lnTo>
                  <a:pt x="131" y="337"/>
                </a:lnTo>
                <a:lnTo>
                  <a:pt x="133" y="337"/>
                </a:lnTo>
                <a:lnTo>
                  <a:pt x="133" y="337"/>
                </a:lnTo>
                <a:lnTo>
                  <a:pt x="143" y="339"/>
                </a:lnTo>
                <a:lnTo>
                  <a:pt x="149" y="339"/>
                </a:lnTo>
                <a:lnTo>
                  <a:pt x="154" y="339"/>
                </a:lnTo>
                <a:lnTo>
                  <a:pt x="154" y="339"/>
                </a:lnTo>
                <a:lnTo>
                  <a:pt x="164" y="334"/>
                </a:lnTo>
                <a:lnTo>
                  <a:pt x="181" y="323"/>
                </a:lnTo>
                <a:lnTo>
                  <a:pt x="201" y="308"/>
                </a:lnTo>
                <a:lnTo>
                  <a:pt x="220" y="293"/>
                </a:lnTo>
                <a:lnTo>
                  <a:pt x="220" y="293"/>
                </a:lnTo>
                <a:lnTo>
                  <a:pt x="228" y="284"/>
                </a:lnTo>
                <a:lnTo>
                  <a:pt x="238" y="273"/>
                </a:lnTo>
                <a:lnTo>
                  <a:pt x="256" y="247"/>
                </a:lnTo>
                <a:lnTo>
                  <a:pt x="270" y="226"/>
                </a:lnTo>
                <a:lnTo>
                  <a:pt x="275" y="216"/>
                </a:lnTo>
                <a:lnTo>
                  <a:pt x="275" y="216"/>
                </a:lnTo>
                <a:lnTo>
                  <a:pt x="272" y="242"/>
                </a:lnTo>
                <a:lnTo>
                  <a:pt x="270" y="263"/>
                </a:lnTo>
                <a:lnTo>
                  <a:pt x="270" y="279"/>
                </a:lnTo>
                <a:lnTo>
                  <a:pt x="270" y="279"/>
                </a:lnTo>
                <a:lnTo>
                  <a:pt x="270" y="289"/>
                </a:lnTo>
                <a:lnTo>
                  <a:pt x="271" y="302"/>
                </a:lnTo>
                <a:lnTo>
                  <a:pt x="275" y="325"/>
                </a:lnTo>
                <a:lnTo>
                  <a:pt x="275" y="325"/>
                </a:lnTo>
                <a:lnTo>
                  <a:pt x="276" y="334"/>
                </a:lnTo>
                <a:lnTo>
                  <a:pt x="276" y="344"/>
                </a:lnTo>
                <a:lnTo>
                  <a:pt x="275" y="353"/>
                </a:lnTo>
                <a:lnTo>
                  <a:pt x="271" y="364"/>
                </a:lnTo>
                <a:lnTo>
                  <a:pt x="271" y="364"/>
                </a:lnTo>
                <a:lnTo>
                  <a:pt x="266" y="375"/>
                </a:lnTo>
                <a:lnTo>
                  <a:pt x="264" y="385"/>
                </a:lnTo>
                <a:lnTo>
                  <a:pt x="264" y="385"/>
                </a:lnTo>
                <a:lnTo>
                  <a:pt x="257" y="421"/>
                </a:lnTo>
                <a:lnTo>
                  <a:pt x="250" y="447"/>
                </a:lnTo>
                <a:lnTo>
                  <a:pt x="250" y="447"/>
                </a:lnTo>
                <a:lnTo>
                  <a:pt x="241" y="447"/>
                </a:lnTo>
                <a:lnTo>
                  <a:pt x="222" y="448"/>
                </a:lnTo>
                <a:lnTo>
                  <a:pt x="212" y="449"/>
                </a:lnTo>
                <a:lnTo>
                  <a:pt x="202" y="453"/>
                </a:lnTo>
                <a:lnTo>
                  <a:pt x="194" y="457"/>
                </a:lnTo>
                <a:lnTo>
                  <a:pt x="190" y="460"/>
                </a:lnTo>
                <a:lnTo>
                  <a:pt x="188" y="463"/>
                </a:lnTo>
                <a:lnTo>
                  <a:pt x="188" y="463"/>
                </a:lnTo>
                <a:lnTo>
                  <a:pt x="183" y="473"/>
                </a:lnTo>
                <a:lnTo>
                  <a:pt x="177" y="486"/>
                </a:lnTo>
                <a:lnTo>
                  <a:pt x="172" y="502"/>
                </a:lnTo>
                <a:lnTo>
                  <a:pt x="167" y="519"/>
                </a:lnTo>
                <a:lnTo>
                  <a:pt x="164" y="536"/>
                </a:lnTo>
                <a:lnTo>
                  <a:pt x="163" y="544"/>
                </a:lnTo>
                <a:lnTo>
                  <a:pt x="164" y="551"/>
                </a:lnTo>
                <a:lnTo>
                  <a:pt x="166" y="558"/>
                </a:lnTo>
                <a:lnTo>
                  <a:pt x="168" y="564"/>
                </a:lnTo>
                <a:lnTo>
                  <a:pt x="170" y="569"/>
                </a:lnTo>
                <a:lnTo>
                  <a:pt x="175" y="572"/>
                </a:lnTo>
                <a:lnTo>
                  <a:pt x="175" y="572"/>
                </a:lnTo>
                <a:lnTo>
                  <a:pt x="195" y="582"/>
                </a:lnTo>
                <a:lnTo>
                  <a:pt x="211" y="588"/>
                </a:lnTo>
                <a:lnTo>
                  <a:pt x="225" y="591"/>
                </a:lnTo>
                <a:lnTo>
                  <a:pt x="225" y="591"/>
                </a:lnTo>
                <a:lnTo>
                  <a:pt x="232" y="589"/>
                </a:lnTo>
                <a:lnTo>
                  <a:pt x="243" y="586"/>
                </a:lnTo>
                <a:lnTo>
                  <a:pt x="246" y="586"/>
                </a:lnTo>
                <a:lnTo>
                  <a:pt x="247" y="588"/>
                </a:lnTo>
                <a:lnTo>
                  <a:pt x="246" y="589"/>
                </a:lnTo>
                <a:lnTo>
                  <a:pt x="241" y="592"/>
                </a:lnTo>
                <a:lnTo>
                  <a:pt x="228" y="601"/>
                </a:lnTo>
                <a:lnTo>
                  <a:pt x="228" y="601"/>
                </a:lnTo>
                <a:lnTo>
                  <a:pt x="199" y="618"/>
                </a:lnTo>
                <a:lnTo>
                  <a:pt x="177" y="633"/>
                </a:lnTo>
                <a:lnTo>
                  <a:pt x="169" y="638"/>
                </a:lnTo>
                <a:lnTo>
                  <a:pt x="164" y="643"/>
                </a:lnTo>
                <a:lnTo>
                  <a:pt x="163" y="647"/>
                </a:lnTo>
                <a:lnTo>
                  <a:pt x="163" y="648"/>
                </a:lnTo>
                <a:lnTo>
                  <a:pt x="164" y="648"/>
                </a:lnTo>
                <a:lnTo>
                  <a:pt x="164" y="648"/>
                </a:lnTo>
                <a:lnTo>
                  <a:pt x="170" y="648"/>
                </a:lnTo>
                <a:lnTo>
                  <a:pt x="181" y="647"/>
                </a:lnTo>
                <a:lnTo>
                  <a:pt x="207" y="641"/>
                </a:lnTo>
                <a:lnTo>
                  <a:pt x="243" y="633"/>
                </a:lnTo>
                <a:lnTo>
                  <a:pt x="243" y="633"/>
                </a:lnTo>
                <a:lnTo>
                  <a:pt x="208" y="677"/>
                </a:lnTo>
                <a:lnTo>
                  <a:pt x="183" y="711"/>
                </a:lnTo>
                <a:lnTo>
                  <a:pt x="175" y="722"/>
                </a:lnTo>
                <a:lnTo>
                  <a:pt x="172" y="730"/>
                </a:lnTo>
                <a:lnTo>
                  <a:pt x="172" y="730"/>
                </a:lnTo>
                <a:lnTo>
                  <a:pt x="172" y="734"/>
                </a:lnTo>
                <a:lnTo>
                  <a:pt x="174" y="738"/>
                </a:lnTo>
                <a:lnTo>
                  <a:pt x="179" y="746"/>
                </a:lnTo>
                <a:lnTo>
                  <a:pt x="185" y="752"/>
                </a:lnTo>
                <a:lnTo>
                  <a:pt x="188" y="754"/>
                </a:lnTo>
                <a:lnTo>
                  <a:pt x="188" y="754"/>
                </a:lnTo>
                <a:lnTo>
                  <a:pt x="188" y="754"/>
                </a:lnTo>
                <a:lnTo>
                  <a:pt x="188" y="757"/>
                </a:lnTo>
                <a:lnTo>
                  <a:pt x="186" y="763"/>
                </a:lnTo>
                <a:lnTo>
                  <a:pt x="179" y="778"/>
                </a:lnTo>
                <a:lnTo>
                  <a:pt x="179" y="778"/>
                </a:lnTo>
                <a:lnTo>
                  <a:pt x="175" y="791"/>
                </a:lnTo>
                <a:lnTo>
                  <a:pt x="170" y="811"/>
                </a:lnTo>
                <a:lnTo>
                  <a:pt x="162" y="860"/>
                </a:lnTo>
                <a:lnTo>
                  <a:pt x="157" y="884"/>
                </a:lnTo>
                <a:lnTo>
                  <a:pt x="150" y="907"/>
                </a:lnTo>
                <a:lnTo>
                  <a:pt x="147" y="916"/>
                </a:lnTo>
                <a:lnTo>
                  <a:pt x="143" y="924"/>
                </a:lnTo>
                <a:lnTo>
                  <a:pt x="140" y="929"/>
                </a:lnTo>
                <a:lnTo>
                  <a:pt x="135" y="934"/>
                </a:lnTo>
                <a:lnTo>
                  <a:pt x="135" y="934"/>
                </a:lnTo>
                <a:lnTo>
                  <a:pt x="116" y="946"/>
                </a:lnTo>
                <a:lnTo>
                  <a:pt x="98" y="961"/>
                </a:lnTo>
                <a:lnTo>
                  <a:pt x="80" y="978"/>
                </a:lnTo>
                <a:lnTo>
                  <a:pt x="61" y="998"/>
                </a:lnTo>
                <a:lnTo>
                  <a:pt x="61" y="998"/>
                </a:lnTo>
                <a:lnTo>
                  <a:pt x="53" y="1009"/>
                </a:lnTo>
                <a:lnTo>
                  <a:pt x="45" y="1019"/>
                </a:lnTo>
                <a:lnTo>
                  <a:pt x="32" y="1039"/>
                </a:lnTo>
                <a:lnTo>
                  <a:pt x="25" y="1055"/>
                </a:lnTo>
                <a:lnTo>
                  <a:pt x="21" y="1063"/>
                </a:lnTo>
                <a:lnTo>
                  <a:pt x="21" y="1063"/>
                </a:lnTo>
                <a:lnTo>
                  <a:pt x="19" y="1067"/>
                </a:lnTo>
                <a:lnTo>
                  <a:pt x="15" y="1069"/>
                </a:lnTo>
                <a:lnTo>
                  <a:pt x="6" y="1077"/>
                </a:lnTo>
                <a:lnTo>
                  <a:pt x="1" y="1082"/>
                </a:lnTo>
                <a:lnTo>
                  <a:pt x="0" y="1087"/>
                </a:lnTo>
                <a:lnTo>
                  <a:pt x="0" y="1090"/>
                </a:lnTo>
                <a:lnTo>
                  <a:pt x="1" y="1093"/>
                </a:lnTo>
                <a:lnTo>
                  <a:pt x="4" y="1096"/>
                </a:lnTo>
                <a:lnTo>
                  <a:pt x="7" y="1099"/>
                </a:lnTo>
                <a:lnTo>
                  <a:pt x="7" y="1099"/>
                </a:lnTo>
                <a:lnTo>
                  <a:pt x="24" y="1112"/>
                </a:lnTo>
                <a:lnTo>
                  <a:pt x="40" y="1122"/>
                </a:lnTo>
                <a:lnTo>
                  <a:pt x="67" y="1138"/>
                </a:lnTo>
                <a:lnTo>
                  <a:pt x="67" y="1138"/>
                </a:lnTo>
                <a:lnTo>
                  <a:pt x="103" y="1159"/>
                </a:lnTo>
                <a:lnTo>
                  <a:pt x="103" y="1159"/>
                </a:lnTo>
                <a:lnTo>
                  <a:pt x="101" y="1160"/>
                </a:lnTo>
                <a:lnTo>
                  <a:pt x="97" y="1165"/>
                </a:lnTo>
                <a:lnTo>
                  <a:pt x="95" y="1167"/>
                </a:lnTo>
                <a:lnTo>
                  <a:pt x="93" y="1171"/>
                </a:lnTo>
                <a:lnTo>
                  <a:pt x="93" y="1174"/>
                </a:lnTo>
                <a:lnTo>
                  <a:pt x="93" y="1179"/>
                </a:lnTo>
                <a:lnTo>
                  <a:pt x="93" y="1179"/>
                </a:lnTo>
                <a:lnTo>
                  <a:pt x="97" y="1187"/>
                </a:lnTo>
                <a:lnTo>
                  <a:pt x="99" y="1191"/>
                </a:lnTo>
                <a:lnTo>
                  <a:pt x="102" y="1194"/>
                </a:lnTo>
                <a:lnTo>
                  <a:pt x="104" y="1197"/>
                </a:lnTo>
                <a:lnTo>
                  <a:pt x="109" y="1198"/>
                </a:lnTo>
                <a:lnTo>
                  <a:pt x="122" y="1201"/>
                </a:lnTo>
                <a:lnTo>
                  <a:pt x="122" y="1201"/>
                </a:lnTo>
                <a:lnTo>
                  <a:pt x="133" y="1203"/>
                </a:lnTo>
                <a:lnTo>
                  <a:pt x="147" y="1203"/>
                </a:lnTo>
                <a:lnTo>
                  <a:pt x="179" y="1199"/>
                </a:lnTo>
                <a:lnTo>
                  <a:pt x="211" y="1196"/>
                </a:lnTo>
                <a:lnTo>
                  <a:pt x="222" y="1194"/>
                </a:lnTo>
                <a:lnTo>
                  <a:pt x="231" y="1194"/>
                </a:lnTo>
                <a:lnTo>
                  <a:pt x="231" y="1194"/>
                </a:lnTo>
                <a:lnTo>
                  <a:pt x="241" y="1196"/>
                </a:lnTo>
                <a:lnTo>
                  <a:pt x="251" y="1196"/>
                </a:lnTo>
                <a:lnTo>
                  <a:pt x="254" y="1194"/>
                </a:lnTo>
                <a:lnTo>
                  <a:pt x="258" y="1193"/>
                </a:lnTo>
                <a:lnTo>
                  <a:pt x="260" y="1191"/>
                </a:lnTo>
                <a:lnTo>
                  <a:pt x="260" y="1187"/>
                </a:lnTo>
                <a:lnTo>
                  <a:pt x="260" y="1187"/>
                </a:lnTo>
                <a:lnTo>
                  <a:pt x="259" y="1184"/>
                </a:lnTo>
                <a:lnTo>
                  <a:pt x="258" y="1181"/>
                </a:lnTo>
                <a:lnTo>
                  <a:pt x="252" y="1175"/>
                </a:lnTo>
                <a:lnTo>
                  <a:pt x="247" y="1172"/>
                </a:lnTo>
                <a:lnTo>
                  <a:pt x="245" y="1170"/>
                </a:lnTo>
                <a:lnTo>
                  <a:pt x="245" y="1170"/>
                </a:lnTo>
                <a:lnTo>
                  <a:pt x="284" y="1173"/>
                </a:lnTo>
                <a:lnTo>
                  <a:pt x="311" y="1174"/>
                </a:lnTo>
                <a:lnTo>
                  <a:pt x="321" y="1174"/>
                </a:lnTo>
                <a:lnTo>
                  <a:pt x="324" y="1173"/>
                </a:lnTo>
                <a:lnTo>
                  <a:pt x="324" y="1173"/>
                </a:lnTo>
                <a:lnTo>
                  <a:pt x="330" y="1161"/>
                </a:lnTo>
                <a:lnTo>
                  <a:pt x="344" y="1138"/>
                </a:lnTo>
                <a:lnTo>
                  <a:pt x="351" y="1127"/>
                </a:lnTo>
                <a:lnTo>
                  <a:pt x="359" y="1118"/>
                </a:lnTo>
                <a:lnTo>
                  <a:pt x="362" y="1114"/>
                </a:lnTo>
                <a:lnTo>
                  <a:pt x="366" y="1113"/>
                </a:lnTo>
                <a:lnTo>
                  <a:pt x="368" y="1112"/>
                </a:lnTo>
                <a:lnTo>
                  <a:pt x="370" y="1113"/>
                </a:lnTo>
                <a:lnTo>
                  <a:pt x="370" y="1113"/>
                </a:lnTo>
                <a:lnTo>
                  <a:pt x="375" y="1119"/>
                </a:lnTo>
                <a:lnTo>
                  <a:pt x="379" y="1125"/>
                </a:lnTo>
                <a:lnTo>
                  <a:pt x="386" y="1139"/>
                </a:lnTo>
                <a:lnTo>
                  <a:pt x="392" y="1152"/>
                </a:lnTo>
                <a:lnTo>
                  <a:pt x="395" y="1161"/>
                </a:lnTo>
                <a:lnTo>
                  <a:pt x="395" y="1161"/>
                </a:lnTo>
                <a:lnTo>
                  <a:pt x="398" y="1167"/>
                </a:lnTo>
                <a:lnTo>
                  <a:pt x="401" y="1172"/>
                </a:lnTo>
                <a:lnTo>
                  <a:pt x="405" y="1174"/>
                </a:lnTo>
                <a:lnTo>
                  <a:pt x="408" y="1177"/>
                </a:lnTo>
                <a:lnTo>
                  <a:pt x="414" y="1178"/>
                </a:lnTo>
                <a:lnTo>
                  <a:pt x="422" y="1179"/>
                </a:lnTo>
                <a:lnTo>
                  <a:pt x="422" y="1179"/>
                </a:lnTo>
                <a:lnTo>
                  <a:pt x="434" y="1181"/>
                </a:lnTo>
                <a:lnTo>
                  <a:pt x="441" y="1183"/>
                </a:lnTo>
                <a:lnTo>
                  <a:pt x="456" y="1184"/>
                </a:lnTo>
                <a:lnTo>
                  <a:pt x="488" y="1183"/>
                </a:lnTo>
                <a:lnTo>
                  <a:pt x="488" y="1183"/>
                </a:lnTo>
                <a:lnTo>
                  <a:pt x="509" y="1180"/>
                </a:lnTo>
                <a:lnTo>
                  <a:pt x="530" y="1178"/>
                </a:lnTo>
                <a:lnTo>
                  <a:pt x="567" y="1172"/>
                </a:lnTo>
                <a:lnTo>
                  <a:pt x="595" y="1166"/>
                </a:lnTo>
                <a:lnTo>
                  <a:pt x="612" y="1161"/>
                </a:lnTo>
                <a:lnTo>
                  <a:pt x="612" y="1161"/>
                </a:lnTo>
                <a:lnTo>
                  <a:pt x="621" y="1157"/>
                </a:lnTo>
                <a:lnTo>
                  <a:pt x="634" y="1149"/>
                </a:lnTo>
                <a:lnTo>
                  <a:pt x="645" y="1142"/>
                </a:lnTo>
                <a:lnTo>
                  <a:pt x="651" y="1141"/>
                </a:lnTo>
                <a:lnTo>
                  <a:pt x="654" y="1140"/>
                </a:lnTo>
                <a:lnTo>
                  <a:pt x="654" y="1140"/>
                </a:lnTo>
                <a:lnTo>
                  <a:pt x="657" y="1140"/>
                </a:lnTo>
                <a:lnTo>
                  <a:pt x="658" y="1139"/>
                </a:lnTo>
                <a:lnTo>
                  <a:pt x="664" y="1139"/>
                </a:lnTo>
                <a:lnTo>
                  <a:pt x="683" y="1140"/>
                </a:lnTo>
                <a:lnTo>
                  <a:pt x="683" y="1140"/>
                </a:lnTo>
                <a:lnTo>
                  <a:pt x="704" y="1141"/>
                </a:lnTo>
                <a:lnTo>
                  <a:pt x="716" y="1141"/>
                </a:lnTo>
                <a:lnTo>
                  <a:pt x="723" y="1141"/>
                </a:lnTo>
                <a:lnTo>
                  <a:pt x="732" y="1145"/>
                </a:lnTo>
                <a:lnTo>
                  <a:pt x="732" y="1145"/>
                </a:lnTo>
                <a:lnTo>
                  <a:pt x="747" y="1152"/>
                </a:lnTo>
                <a:lnTo>
                  <a:pt x="766" y="1160"/>
                </a:lnTo>
                <a:lnTo>
                  <a:pt x="774" y="1164"/>
                </a:lnTo>
                <a:lnTo>
                  <a:pt x="782" y="1165"/>
                </a:lnTo>
                <a:lnTo>
                  <a:pt x="789" y="1166"/>
                </a:lnTo>
                <a:lnTo>
                  <a:pt x="794" y="1165"/>
                </a:lnTo>
                <a:lnTo>
                  <a:pt x="794" y="1165"/>
                </a:lnTo>
                <a:lnTo>
                  <a:pt x="806" y="1158"/>
                </a:lnTo>
                <a:lnTo>
                  <a:pt x="808" y="1157"/>
                </a:lnTo>
                <a:lnTo>
                  <a:pt x="808" y="1155"/>
                </a:lnTo>
                <a:lnTo>
                  <a:pt x="807" y="1154"/>
                </a:lnTo>
                <a:lnTo>
                  <a:pt x="807" y="1154"/>
                </a:lnTo>
                <a:lnTo>
                  <a:pt x="781" y="1140"/>
                </a:lnTo>
                <a:lnTo>
                  <a:pt x="766" y="1129"/>
                </a:lnTo>
                <a:lnTo>
                  <a:pt x="760" y="1125"/>
                </a:lnTo>
                <a:lnTo>
                  <a:pt x="757" y="1120"/>
                </a:lnTo>
                <a:lnTo>
                  <a:pt x="757" y="1120"/>
                </a:lnTo>
                <a:lnTo>
                  <a:pt x="756" y="1114"/>
                </a:lnTo>
                <a:lnTo>
                  <a:pt x="755" y="1107"/>
                </a:lnTo>
                <a:lnTo>
                  <a:pt x="756" y="1102"/>
                </a:lnTo>
                <a:lnTo>
                  <a:pt x="759" y="1099"/>
                </a:lnTo>
                <a:lnTo>
                  <a:pt x="759" y="1099"/>
                </a:lnTo>
                <a:lnTo>
                  <a:pt x="793" y="1074"/>
                </a:lnTo>
                <a:lnTo>
                  <a:pt x="814" y="1057"/>
                </a:lnTo>
                <a:lnTo>
                  <a:pt x="821" y="1052"/>
                </a:lnTo>
                <a:lnTo>
                  <a:pt x="822" y="1049"/>
                </a:lnTo>
                <a:lnTo>
                  <a:pt x="822" y="1049"/>
                </a:lnTo>
                <a:lnTo>
                  <a:pt x="819" y="1038"/>
                </a:lnTo>
                <a:lnTo>
                  <a:pt x="812" y="1015"/>
                </a:lnTo>
                <a:lnTo>
                  <a:pt x="802" y="987"/>
                </a:lnTo>
                <a:lnTo>
                  <a:pt x="799" y="976"/>
                </a:lnTo>
                <a:lnTo>
                  <a:pt x="794" y="966"/>
                </a:lnTo>
                <a:lnTo>
                  <a:pt x="794" y="966"/>
                </a:lnTo>
                <a:lnTo>
                  <a:pt x="789" y="958"/>
                </a:lnTo>
                <a:lnTo>
                  <a:pt x="783" y="950"/>
                </a:lnTo>
                <a:lnTo>
                  <a:pt x="772" y="932"/>
                </a:lnTo>
                <a:lnTo>
                  <a:pt x="767" y="922"/>
                </a:lnTo>
                <a:lnTo>
                  <a:pt x="762" y="913"/>
                </a:lnTo>
                <a:lnTo>
                  <a:pt x="760" y="905"/>
                </a:lnTo>
                <a:lnTo>
                  <a:pt x="759" y="895"/>
                </a:lnTo>
                <a:lnTo>
                  <a:pt x="759" y="895"/>
                </a:lnTo>
                <a:lnTo>
                  <a:pt x="761" y="866"/>
                </a:lnTo>
                <a:lnTo>
                  <a:pt x="763" y="825"/>
                </a:lnTo>
                <a:lnTo>
                  <a:pt x="763" y="789"/>
                </a:lnTo>
                <a:lnTo>
                  <a:pt x="763" y="776"/>
                </a:lnTo>
                <a:lnTo>
                  <a:pt x="762" y="769"/>
                </a:lnTo>
                <a:lnTo>
                  <a:pt x="762" y="769"/>
                </a:lnTo>
                <a:lnTo>
                  <a:pt x="757" y="758"/>
                </a:lnTo>
                <a:lnTo>
                  <a:pt x="748" y="741"/>
                </a:lnTo>
                <a:lnTo>
                  <a:pt x="741" y="732"/>
                </a:lnTo>
                <a:lnTo>
                  <a:pt x="735" y="724"/>
                </a:lnTo>
                <a:lnTo>
                  <a:pt x="728" y="717"/>
                </a:lnTo>
                <a:lnTo>
                  <a:pt x="719" y="711"/>
                </a:lnTo>
                <a:lnTo>
                  <a:pt x="719" y="711"/>
                </a:lnTo>
                <a:lnTo>
                  <a:pt x="671" y="679"/>
                </a:lnTo>
                <a:lnTo>
                  <a:pt x="630" y="651"/>
                </a:lnTo>
                <a:lnTo>
                  <a:pt x="630" y="651"/>
                </a:lnTo>
                <a:lnTo>
                  <a:pt x="580" y="621"/>
                </a:lnTo>
                <a:lnTo>
                  <a:pt x="537" y="595"/>
                </a:lnTo>
                <a:lnTo>
                  <a:pt x="506" y="569"/>
                </a:lnTo>
                <a:lnTo>
                  <a:pt x="510" y="552"/>
                </a:lnTo>
                <a:lnTo>
                  <a:pt x="510" y="552"/>
                </a:lnTo>
                <a:lnTo>
                  <a:pt x="517" y="551"/>
                </a:lnTo>
                <a:lnTo>
                  <a:pt x="523" y="549"/>
                </a:lnTo>
                <a:lnTo>
                  <a:pt x="527" y="547"/>
                </a:lnTo>
                <a:lnTo>
                  <a:pt x="527" y="547"/>
                </a:lnTo>
                <a:lnTo>
                  <a:pt x="530" y="537"/>
                </a:lnTo>
                <a:lnTo>
                  <a:pt x="537" y="515"/>
                </a:lnTo>
                <a:lnTo>
                  <a:pt x="543" y="486"/>
                </a:lnTo>
                <a:lnTo>
                  <a:pt x="547" y="470"/>
                </a:lnTo>
                <a:lnTo>
                  <a:pt x="548" y="454"/>
                </a:lnTo>
                <a:lnTo>
                  <a:pt x="548" y="454"/>
                </a:lnTo>
                <a:lnTo>
                  <a:pt x="548" y="439"/>
                </a:lnTo>
                <a:lnTo>
                  <a:pt x="547" y="421"/>
                </a:lnTo>
                <a:lnTo>
                  <a:pt x="544" y="404"/>
                </a:lnTo>
                <a:lnTo>
                  <a:pt x="542" y="386"/>
                </a:lnTo>
                <a:lnTo>
                  <a:pt x="536" y="360"/>
                </a:lnTo>
                <a:lnTo>
                  <a:pt x="534" y="350"/>
                </a:lnTo>
                <a:lnTo>
                  <a:pt x="576" y="301"/>
                </a:lnTo>
                <a:lnTo>
                  <a:pt x="631" y="275"/>
                </a:lnTo>
                <a:lnTo>
                  <a:pt x="631" y="275"/>
                </a:lnTo>
                <a:lnTo>
                  <a:pt x="643" y="275"/>
                </a:lnTo>
                <a:lnTo>
                  <a:pt x="670" y="275"/>
                </a:lnTo>
                <a:lnTo>
                  <a:pt x="670" y="275"/>
                </a:lnTo>
                <a:lnTo>
                  <a:pt x="684" y="275"/>
                </a:lnTo>
                <a:lnTo>
                  <a:pt x="696" y="274"/>
                </a:lnTo>
                <a:lnTo>
                  <a:pt x="704" y="272"/>
                </a:lnTo>
                <a:lnTo>
                  <a:pt x="711" y="269"/>
                </a:lnTo>
                <a:lnTo>
                  <a:pt x="711" y="269"/>
                </a:lnTo>
                <a:lnTo>
                  <a:pt x="728" y="263"/>
                </a:lnTo>
                <a:lnTo>
                  <a:pt x="744" y="258"/>
                </a:lnTo>
                <a:lnTo>
                  <a:pt x="744" y="258"/>
                </a:lnTo>
                <a:lnTo>
                  <a:pt x="754" y="250"/>
                </a:lnTo>
                <a:lnTo>
                  <a:pt x="767" y="237"/>
                </a:lnTo>
                <a:lnTo>
                  <a:pt x="786" y="220"/>
                </a:lnTo>
                <a:lnTo>
                  <a:pt x="796" y="204"/>
                </a:lnTo>
                <a:lnTo>
                  <a:pt x="853" y="190"/>
                </a:lnTo>
                <a:lnTo>
                  <a:pt x="853" y="190"/>
                </a:lnTo>
                <a:lnTo>
                  <a:pt x="851" y="190"/>
                </a:lnTo>
                <a:lnTo>
                  <a:pt x="848" y="192"/>
                </a:lnTo>
                <a:lnTo>
                  <a:pt x="848" y="195"/>
                </a:lnTo>
                <a:lnTo>
                  <a:pt x="850" y="196"/>
                </a:lnTo>
                <a:lnTo>
                  <a:pt x="853" y="198"/>
                </a:lnTo>
                <a:lnTo>
                  <a:pt x="860" y="201"/>
                </a:lnTo>
                <a:lnTo>
                  <a:pt x="860" y="201"/>
                </a:lnTo>
                <a:lnTo>
                  <a:pt x="874" y="204"/>
                </a:lnTo>
                <a:lnTo>
                  <a:pt x="888" y="207"/>
                </a:lnTo>
                <a:lnTo>
                  <a:pt x="899" y="208"/>
                </a:lnTo>
                <a:lnTo>
                  <a:pt x="910" y="208"/>
                </a:lnTo>
                <a:lnTo>
                  <a:pt x="910" y="208"/>
                </a:lnTo>
                <a:lnTo>
                  <a:pt x="918" y="205"/>
                </a:lnTo>
                <a:lnTo>
                  <a:pt x="925" y="202"/>
                </a:lnTo>
                <a:lnTo>
                  <a:pt x="932" y="198"/>
                </a:lnTo>
                <a:lnTo>
                  <a:pt x="938" y="197"/>
                </a:lnTo>
                <a:lnTo>
                  <a:pt x="938" y="197"/>
                </a:lnTo>
                <a:lnTo>
                  <a:pt x="942" y="196"/>
                </a:lnTo>
                <a:lnTo>
                  <a:pt x="944" y="195"/>
                </a:lnTo>
                <a:lnTo>
                  <a:pt x="950" y="187"/>
                </a:lnTo>
                <a:lnTo>
                  <a:pt x="950" y="187"/>
                </a:lnTo>
                <a:lnTo>
                  <a:pt x="955" y="179"/>
                </a:lnTo>
                <a:lnTo>
                  <a:pt x="957" y="174"/>
                </a:lnTo>
                <a:lnTo>
                  <a:pt x="960" y="169"/>
                </a:lnTo>
                <a:lnTo>
                  <a:pt x="1285" y="85"/>
                </a:lnTo>
                <a:lnTo>
                  <a:pt x="1498" y="30"/>
                </a:lnTo>
                <a:lnTo>
                  <a:pt x="1498" y="30"/>
                </a:lnTo>
                <a:lnTo>
                  <a:pt x="1503" y="30"/>
                </a:lnTo>
                <a:lnTo>
                  <a:pt x="1516" y="30"/>
                </a:lnTo>
                <a:lnTo>
                  <a:pt x="1516" y="30"/>
                </a:lnTo>
                <a:lnTo>
                  <a:pt x="1521" y="29"/>
                </a:lnTo>
                <a:lnTo>
                  <a:pt x="1527" y="26"/>
                </a:lnTo>
                <a:lnTo>
                  <a:pt x="1537" y="17"/>
                </a:lnTo>
                <a:lnTo>
                  <a:pt x="1542" y="13"/>
                </a:lnTo>
                <a:lnTo>
                  <a:pt x="1544" y="9"/>
                </a:lnTo>
                <a:lnTo>
                  <a:pt x="1545" y="7"/>
                </a:lnTo>
                <a:lnTo>
                  <a:pt x="1545" y="6"/>
                </a:lnTo>
                <a:lnTo>
                  <a:pt x="1544" y="6"/>
                </a:lnTo>
                <a:lnTo>
                  <a:pt x="1544" y="6"/>
                </a:lnTo>
                <a:lnTo>
                  <a:pt x="1535" y="6"/>
                </a:lnTo>
                <a:lnTo>
                  <a:pt x="1522" y="8"/>
                </a:lnTo>
                <a:lnTo>
                  <a:pt x="1498" y="13"/>
                </a:lnTo>
                <a:lnTo>
                  <a:pt x="1498" y="13"/>
                </a:lnTo>
                <a:lnTo>
                  <a:pt x="1214" y="75"/>
                </a:lnTo>
                <a:lnTo>
                  <a:pt x="938" y="137"/>
                </a:lnTo>
                <a:lnTo>
                  <a:pt x="938" y="137"/>
                </a:lnTo>
                <a:lnTo>
                  <a:pt x="940" y="131"/>
                </a:lnTo>
                <a:lnTo>
                  <a:pt x="938" y="127"/>
                </a:lnTo>
                <a:lnTo>
                  <a:pt x="937" y="126"/>
                </a:lnTo>
                <a:lnTo>
                  <a:pt x="935" y="126"/>
                </a:lnTo>
                <a:lnTo>
                  <a:pt x="935" y="126"/>
                </a:lnTo>
                <a:lnTo>
                  <a:pt x="924" y="126"/>
                </a:lnTo>
                <a:lnTo>
                  <a:pt x="917" y="127"/>
                </a:lnTo>
                <a:lnTo>
                  <a:pt x="917" y="127"/>
                </a:lnTo>
                <a:lnTo>
                  <a:pt x="915" y="127"/>
                </a:lnTo>
                <a:lnTo>
                  <a:pt x="911" y="125"/>
                </a:lnTo>
                <a:lnTo>
                  <a:pt x="905" y="123"/>
                </a:lnTo>
                <a:lnTo>
                  <a:pt x="896" y="123"/>
                </a:lnTo>
                <a:lnTo>
                  <a:pt x="896" y="123"/>
                </a:lnTo>
                <a:lnTo>
                  <a:pt x="885" y="123"/>
                </a:lnTo>
                <a:lnTo>
                  <a:pt x="877" y="124"/>
                </a:lnTo>
                <a:lnTo>
                  <a:pt x="851" y="130"/>
                </a:lnTo>
                <a:lnTo>
                  <a:pt x="851" y="130"/>
                </a:lnTo>
                <a:lnTo>
                  <a:pt x="818" y="138"/>
                </a:lnTo>
                <a:lnTo>
                  <a:pt x="794" y="144"/>
                </a:lnTo>
                <a:lnTo>
                  <a:pt x="794" y="144"/>
                </a:lnTo>
                <a:lnTo>
                  <a:pt x="768" y="150"/>
                </a:lnTo>
                <a:lnTo>
                  <a:pt x="756" y="153"/>
                </a:lnTo>
                <a:lnTo>
                  <a:pt x="750" y="156"/>
                </a:lnTo>
                <a:lnTo>
                  <a:pt x="750" y="156"/>
                </a:lnTo>
                <a:lnTo>
                  <a:pt x="748" y="158"/>
                </a:lnTo>
                <a:lnTo>
                  <a:pt x="744" y="161"/>
                </a:lnTo>
                <a:lnTo>
                  <a:pt x="740" y="161"/>
                </a:lnTo>
                <a:lnTo>
                  <a:pt x="737" y="159"/>
                </a:lnTo>
                <a:lnTo>
                  <a:pt x="736" y="158"/>
                </a:lnTo>
                <a:lnTo>
                  <a:pt x="736" y="158"/>
                </a:lnTo>
                <a:lnTo>
                  <a:pt x="734" y="153"/>
                </a:lnTo>
                <a:lnTo>
                  <a:pt x="730" y="149"/>
                </a:lnTo>
                <a:lnTo>
                  <a:pt x="728" y="146"/>
                </a:lnTo>
                <a:lnTo>
                  <a:pt x="725" y="145"/>
                </a:lnTo>
                <a:lnTo>
                  <a:pt x="721" y="144"/>
                </a:lnTo>
                <a:lnTo>
                  <a:pt x="715" y="144"/>
                </a:lnTo>
                <a:lnTo>
                  <a:pt x="715" y="144"/>
                </a:lnTo>
                <a:lnTo>
                  <a:pt x="698" y="143"/>
                </a:lnTo>
                <a:lnTo>
                  <a:pt x="692" y="144"/>
                </a:lnTo>
                <a:lnTo>
                  <a:pt x="686" y="148"/>
                </a:lnTo>
                <a:lnTo>
                  <a:pt x="686" y="148"/>
                </a:lnTo>
                <a:lnTo>
                  <a:pt x="677" y="152"/>
                </a:lnTo>
                <a:lnTo>
                  <a:pt x="667" y="156"/>
                </a:lnTo>
                <a:lnTo>
                  <a:pt x="654" y="159"/>
                </a:lnTo>
                <a:lnTo>
                  <a:pt x="654" y="159"/>
                </a:lnTo>
                <a:lnTo>
                  <a:pt x="646" y="161"/>
                </a:lnTo>
                <a:lnTo>
                  <a:pt x="632" y="159"/>
                </a:lnTo>
                <a:lnTo>
                  <a:pt x="602" y="158"/>
                </a:lnTo>
                <a:lnTo>
                  <a:pt x="602" y="158"/>
                </a:lnTo>
                <a:lnTo>
                  <a:pt x="537" y="149"/>
                </a:lnTo>
                <a:lnTo>
                  <a:pt x="537" y="1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380DF540-1C81-478D-A37F-7C293D3BF176}"/>
              </a:ext>
            </a:extLst>
          </p:cNvPr>
          <p:cNvSpPr>
            <a:spLocks/>
          </p:cNvSpPr>
          <p:nvPr/>
        </p:nvSpPr>
        <p:spPr bwMode="auto">
          <a:xfrm flipH="1">
            <a:off x="8013340" y="794178"/>
            <a:ext cx="1363127" cy="1635520"/>
          </a:xfrm>
          <a:custGeom>
            <a:avLst/>
            <a:gdLst>
              <a:gd name="T0" fmla="*/ 16 w 1171"/>
              <a:gd name="T1" fmla="*/ 27 h 1405"/>
              <a:gd name="T2" fmla="*/ 345 w 1171"/>
              <a:gd name="T3" fmla="*/ 253 h 1405"/>
              <a:gd name="T4" fmla="*/ 352 w 1171"/>
              <a:gd name="T5" fmla="*/ 302 h 1405"/>
              <a:gd name="T6" fmla="*/ 387 w 1171"/>
              <a:gd name="T7" fmla="*/ 354 h 1405"/>
              <a:gd name="T8" fmla="*/ 393 w 1171"/>
              <a:gd name="T9" fmla="*/ 413 h 1405"/>
              <a:gd name="T10" fmla="*/ 405 w 1171"/>
              <a:gd name="T11" fmla="*/ 452 h 1405"/>
              <a:gd name="T12" fmla="*/ 407 w 1171"/>
              <a:gd name="T13" fmla="*/ 485 h 1405"/>
              <a:gd name="T14" fmla="*/ 464 w 1171"/>
              <a:gd name="T15" fmla="*/ 517 h 1405"/>
              <a:gd name="T16" fmla="*/ 583 w 1171"/>
              <a:gd name="T17" fmla="*/ 753 h 1405"/>
              <a:gd name="T18" fmla="*/ 611 w 1171"/>
              <a:gd name="T19" fmla="*/ 816 h 1405"/>
              <a:gd name="T20" fmla="*/ 467 w 1171"/>
              <a:gd name="T21" fmla="*/ 875 h 1405"/>
              <a:gd name="T22" fmla="*/ 494 w 1171"/>
              <a:gd name="T23" fmla="*/ 894 h 1405"/>
              <a:gd name="T24" fmla="*/ 362 w 1171"/>
              <a:gd name="T25" fmla="*/ 982 h 1405"/>
              <a:gd name="T26" fmla="*/ 286 w 1171"/>
              <a:gd name="T27" fmla="*/ 1151 h 1405"/>
              <a:gd name="T28" fmla="*/ 244 w 1171"/>
              <a:gd name="T29" fmla="*/ 1268 h 1405"/>
              <a:gd name="T30" fmla="*/ 211 w 1171"/>
              <a:gd name="T31" fmla="*/ 1305 h 1405"/>
              <a:gd name="T32" fmla="*/ 244 w 1171"/>
              <a:gd name="T33" fmla="*/ 1325 h 1405"/>
              <a:gd name="T34" fmla="*/ 308 w 1171"/>
              <a:gd name="T35" fmla="*/ 1351 h 1405"/>
              <a:gd name="T36" fmla="*/ 280 w 1171"/>
              <a:gd name="T37" fmla="*/ 1380 h 1405"/>
              <a:gd name="T38" fmla="*/ 284 w 1171"/>
              <a:gd name="T39" fmla="*/ 1397 h 1405"/>
              <a:gd name="T40" fmla="*/ 445 w 1171"/>
              <a:gd name="T41" fmla="*/ 1403 h 1405"/>
              <a:gd name="T42" fmla="*/ 444 w 1171"/>
              <a:gd name="T43" fmla="*/ 1380 h 1405"/>
              <a:gd name="T44" fmla="*/ 504 w 1171"/>
              <a:gd name="T45" fmla="*/ 1367 h 1405"/>
              <a:gd name="T46" fmla="*/ 632 w 1171"/>
              <a:gd name="T47" fmla="*/ 1374 h 1405"/>
              <a:gd name="T48" fmla="*/ 700 w 1171"/>
              <a:gd name="T49" fmla="*/ 1343 h 1405"/>
              <a:gd name="T50" fmla="*/ 760 w 1171"/>
              <a:gd name="T51" fmla="*/ 1340 h 1405"/>
              <a:gd name="T52" fmla="*/ 909 w 1171"/>
              <a:gd name="T53" fmla="*/ 1382 h 1405"/>
              <a:gd name="T54" fmla="*/ 1080 w 1171"/>
              <a:gd name="T55" fmla="*/ 1344 h 1405"/>
              <a:gd name="T56" fmla="*/ 1087 w 1171"/>
              <a:gd name="T57" fmla="*/ 1351 h 1405"/>
              <a:gd name="T58" fmla="*/ 1033 w 1171"/>
              <a:gd name="T59" fmla="*/ 1392 h 1405"/>
              <a:gd name="T60" fmla="*/ 1091 w 1171"/>
              <a:gd name="T61" fmla="*/ 1396 h 1405"/>
              <a:gd name="T62" fmla="*/ 1133 w 1171"/>
              <a:gd name="T63" fmla="*/ 1385 h 1405"/>
              <a:gd name="T64" fmla="*/ 1155 w 1171"/>
              <a:gd name="T65" fmla="*/ 1326 h 1405"/>
              <a:gd name="T66" fmla="*/ 1167 w 1171"/>
              <a:gd name="T67" fmla="*/ 1277 h 1405"/>
              <a:gd name="T68" fmla="*/ 1153 w 1171"/>
              <a:gd name="T69" fmla="*/ 1241 h 1405"/>
              <a:gd name="T70" fmla="*/ 1165 w 1171"/>
              <a:gd name="T71" fmla="*/ 1217 h 1405"/>
              <a:gd name="T72" fmla="*/ 1131 w 1171"/>
              <a:gd name="T73" fmla="*/ 1208 h 1405"/>
              <a:gd name="T74" fmla="*/ 997 w 1171"/>
              <a:gd name="T75" fmla="*/ 1133 h 1405"/>
              <a:gd name="T76" fmla="*/ 884 w 1171"/>
              <a:gd name="T77" fmla="*/ 982 h 1405"/>
              <a:gd name="T78" fmla="*/ 852 w 1171"/>
              <a:gd name="T79" fmla="*/ 794 h 1405"/>
              <a:gd name="T80" fmla="*/ 851 w 1171"/>
              <a:gd name="T81" fmla="*/ 744 h 1405"/>
              <a:gd name="T82" fmla="*/ 828 w 1171"/>
              <a:gd name="T83" fmla="*/ 585 h 1405"/>
              <a:gd name="T84" fmla="*/ 820 w 1171"/>
              <a:gd name="T85" fmla="*/ 487 h 1405"/>
              <a:gd name="T86" fmla="*/ 823 w 1171"/>
              <a:gd name="T87" fmla="*/ 451 h 1405"/>
              <a:gd name="T88" fmla="*/ 768 w 1171"/>
              <a:gd name="T89" fmla="*/ 416 h 1405"/>
              <a:gd name="T90" fmla="*/ 748 w 1171"/>
              <a:gd name="T91" fmla="*/ 362 h 1405"/>
              <a:gd name="T92" fmla="*/ 728 w 1171"/>
              <a:gd name="T93" fmla="*/ 284 h 1405"/>
              <a:gd name="T94" fmla="*/ 716 w 1171"/>
              <a:gd name="T95" fmla="*/ 268 h 1405"/>
              <a:gd name="T96" fmla="*/ 678 w 1171"/>
              <a:gd name="T97" fmla="*/ 248 h 1405"/>
              <a:gd name="T98" fmla="*/ 576 w 1171"/>
              <a:gd name="T99" fmla="*/ 251 h 1405"/>
              <a:gd name="T100" fmla="*/ 540 w 1171"/>
              <a:gd name="T101" fmla="*/ 271 h 1405"/>
              <a:gd name="T102" fmla="*/ 504 w 1171"/>
              <a:gd name="T103" fmla="*/ 292 h 1405"/>
              <a:gd name="T104" fmla="*/ 438 w 1171"/>
              <a:gd name="T105" fmla="*/ 255 h 1405"/>
              <a:gd name="T106" fmla="*/ 422 w 1171"/>
              <a:gd name="T107" fmla="*/ 220 h 1405"/>
              <a:gd name="T108" fmla="*/ 51 w 1171"/>
              <a:gd name="T109" fmla="*/ 19 h 1405"/>
              <a:gd name="T110" fmla="*/ 13 w 1171"/>
              <a:gd name="T111" fmla="*/ 1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1" h="1405">
                <a:moveTo>
                  <a:pt x="2" y="8"/>
                </a:moveTo>
                <a:lnTo>
                  <a:pt x="2" y="8"/>
                </a:lnTo>
                <a:lnTo>
                  <a:pt x="3" y="15"/>
                </a:lnTo>
                <a:lnTo>
                  <a:pt x="6" y="20"/>
                </a:lnTo>
                <a:lnTo>
                  <a:pt x="11" y="24"/>
                </a:lnTo>
                <a:lnTo>
                  <a:pt x="16" y="27"/>
                </a:lnTo>
                <a:lnTo>
                  <a:pt x="16" y="27"/>
                </a:lnTo>
                <a:lnTo>
                  <a:pt x="23" y="32"/>
                </a:lnTo>
                <a:lnTo>
                  <a:pt x="32" y="37"/>
                </a:lnTo>
                <a:lnTo>
                  <a:pt x="44" y="41"/>
                </a:lnTo>
                <a:lnTo>
                  <a:pt x="58" y="47"/>
                </a:lnTo>
                <a:lnTo>
                  <a:pt x="331" y="225"/>
                </a:lnTo>
                <a:lnTo>
                  <a:pt x="345" y="253"/>
                </a:lnTo>
                <a:lnTo>
                  <a:pt x="345" y="253"/>
                </a:lnTo>
                <a:lnTo>
                  <a:pt x="342" y="261"/>
                </a:lnTo>
                <a:lnTo>
                  <a:pt x="341" y="270"/>
                </a:lnTo>
                <a:lnTo>
                  <a:pt x="341" y="278"/>
                </a:lnTo>
                <a:lnTo>
                  <a:pt x="341" y="278"/>
                </a:lnTo>
                <a:lnTo>
                  <a:pt x="344" y="285"/>
                </a:lnTo>
                <a:lnTo>
                  <a:pt x="347" y="293"/>
                </a:lnTo>
                <a:lnTo>
                  <a:pt x="352" y="302"/>
                </a:lnTo>
                <a:lnTo>
                  <a:pt x="358" y="310"/>
                </a:lnTo>
                <a:lnTo>
                  <a:pt x="358" y="310"/>
                </a:lnTo>
                <a:lnTo>
                  <a:pt x="370" y="322"/>
                </a:lnTo>
                <a:lnTo>
                  <a:pt x="374" y="328"/>
                </a:lnTo>
                <a:lnTo>
                  <a:pt x="377" y="332"/>
                </a:lnTo>
                <a:lnTo>
                  <a:pt x="377" y="332"/>
                </a:lnTo>
                <a:lnTo>
                  <a:pt x="387" y="354"/>
                </a:lnTo>
                <a:lnTo>
                  <a:pt x="392" y="365"/>
                </a:lnTo>
                <a:lnTo>
                  <a:pt x="394" y="371"/>
                </a:lnTo>
                <a:lnTo>
                  <a:pt x="394" y="371"/>
                </a:lnTo>
                <a:lnTo>
                  <a:pt x="393" y="388"/>
                </a:lnTo>
                <a:lnTo>
                  <a:pt x="393" y="409"/>
                </a:lnTo>
                <a:lnTo>
                  <a:pt x="393" y="409"/>
                </a:lnTo>
                <a:lnTo>
                  <a:pt x="393" y="413"/>
                </a:lnTo>
                <a:lnTo>
                  <a:pt x="396" y="418"/>
                </a:lnTo>
                <a:lnTo>
                  <a:pt x="400" y="428"/>
                </a:lnTo>
                <a:lnTo>
                  <a:pt x="403" y="433"/>
                </a:lnTo>
                <a:lnTo>
                  <a:pt x="405" y="439"/>
                </a:lnTo>
                <a:lnTo>
                  <a:pt x="406" y="445"/>
                </a:lnTo>
                <a:lnTo>
                  <a:pt x="405" y="452"/>
                </a:lnTo>
                <a:lnTo>
                  <a:pt x="405" y="452"/>
                </a:lnTo>
                <a:lnTo>
                  <a:pt x="403" y="462"/>
                </a:lnTo>
                <a:lnTo>
                  <a:pt x="400" y="470"/>
                </a:lnTo>
                <a:lnTo>
                  <a:pt x="400" y="473"/>
                </a:lnTo>
                <a:lnTo>
                  <a:pt x="402" y="477"/>
                </a:lnTo>
                <a:lnTo>
                  <a:pt x="404" y="480"/>
                </a:lnTo>
                <a:lnTo>
                  <a:pt x="407" y="485"/>
                </a:lnTo>
                <a:lnTo>
                  <a:pt x="407" y="485"/>
                </a:lnTo>
                <a:lnTo>
                  <a:pt x="412" y="491"/>
                </a:lnTo>
                <a:lnTo>
                  <a:pt x="418" y="496"/>
                </a:lnTo>
                <a:lnTo>
                  <a:pt x="425" y="500"/>
                </a:lnTo>
                <a:lnTo>
                  <a:pt x="432" y="504"/>
                </a:lnTo>
                <a:lnTo>
                  <a:pt x="449" y="511"/>
                </a:lnTo>
                <a:lnTo>
                  <a:pt x="464" y="517"/>
                </a:lnTo>
                <a:lnTo>
                  <a:pt x="464" y="517"/>
                </a:lnTo>
                <a:lnTo>
                  <a:pt x="474" y="523"/>
                </a:lnTo>
                <a:lnTo>
                  <a:pt x="486" y="530"/>
                </a:lnTo>
                <a:lnTo>
                  <a:pt x="516" y="550"/>
                </a:lnTo>
                <a:lnTo>
                  <a:pt x="542" y="569"/>
                </a:lnTo>
                <a:lnTo>
                  <a:pt x="554" y="577"/>
                </a:lnTo>
                <a:lnTo>
                  <a:pt x="554" y="577"/>
                </a:lnTo>
                <a:lnTo>
                  <a:pt x="583" y="753"/>
                </a:lnTo>
                <a:lnTo>
                  <a:pt x="583" y="753"/>
                </a:lnTo>
                <a:lnTo>
                  <a:pt x="587" y="765"/>
                </a:lnTo>
                <a:lnTo>
                  <a:pt x="598" y="787"/>
                </a:lnTo>
                <a:lnTo>
                  <a:pt x="607" y="807"/>
                </a:lnTo>
                <a:lnTo>
                  <a:pt x="611" y="814"/>
                </a:lnTo>
                <a:lnTo>
                  <a:pt x="611" y="816"/>
                </a:lnTo>
                <a:lnTo>
                  <a:pt x="611" y="816"/>
                </a:lnTo>
                <a:lnTo>
                  <a:pt x="593" y="822"/>
                </a:lnTo>
                <a:lnTo>
                  <a:pt x="557" y="836"/>
                </a:lnTo>
                <a:lnTo>
                  <a:pt x="493" y="862"/>
                </a:lnTo>
                <a:lnTo>
                  <a:pt x="493" y="862"/>
                </a:lnTo>
                <a:lnTo>
                  <a:pt x="481" y="867"/>
                </a:lnTo>
                <a:lnTo>
                  <a:pt x="470" y="873"/>
                </a:lnTo>
                <a:lnTo>
                  <a:pt x="467" y="875"/>
                </a:lnTo>
                <a:lnTo>
                  <a:pt x="465" y="878"/>
                </a:lnTo>
                <a:lnTo>
                  <a:pt x="465" y="880"/>
                </a:lnTo>
                <a:lnTo>
                  <a:pt x="469" y="884"/>
                </a:lnTo>
                <a:lnTo>
                  <a:pt x="469" y="884"/>
                </a:lnTo>
                <a:lnTo>
                  <a:pt x="478" y="888"/>
                </a:lnTo>
                <a:lnTo>
                  <a:pt x="487" y="891"/>
                </a:lnTo>
                <a:lnTo>
                  <a:pt x="494" y="894"/>
                </a:lnTo>
                <a:lnTo>
                  <a:pt x="494" y="894"/>
                </a:lnTo>
                <a:lnTo>
                  <a:pt x="462" y="916"/>
                </a:lnTo>
                <a:lnTo>
                  <a:pt x="426" y="938"/>
                </a:lnTo>
                <a:lnTo>
                  <a:pt x="384" y="963"/>
                </a:lnTo>
                <a:lnTo>
                  <a:pt x="384" y="963"/>
                </a:lnTo>
                <a:lnTo>
                  <a:pt x="373" y="971"/>
                </a:lnTo>
                <a:lnTo>
                  <a:pt x="362" y="982"/>
                </a:lnTo>
                <a:lnTo>
                  <a:pt x="352" y="995"/>
                </a:lnTo>
                <a:lnTo>
                  <a:pt x="342" y="1010"/>
                </a:lnTo>
                <a:lnTo>
                  <a:pt x="333" y="1027"/>
                </a:lnTo>
                <a:lnTo>
                  <a:pt x="325" y="1044"/>
                </a:lnTo>
                <a:lnTo>
                  <a:pt x="309" y="1082"/>
                </a:lnTo>
                <a:lnTo>
                  <a:pt x="296" y="1119"/>
                </a:lnTo>
                <a:lnTo>
                  <a:pt x="286" y="1151"/>
                </a:lnTo>
                <a:lnTo>
                  <a:pt x="274" y="1190"/>
                </a:lnTo>
                <a:lnTo>
                  <a:pt x="274" y="1190"/>
                </a:lnTo>
                <a:lnTo>
                  <a:pt x="268" y="1208"/>
                </a:lnTo>
                <a:lnTo>
                  <a:pt x="261" y="1229"/>
                </a:lnTo>
                <a:lnTo>
                  <a:pt x="254" y="1250"/>
                </a:lnTo>
                <a:lnTo>
                  <a:pt x="249" y="1260"/>
                </a:lnTo>
                <a:lnTo>
                  <a:pt x="244" y="1268"/>
                </a:lnTo>
                <a:lnTo>
                  <a:pt x="244" y="1268"/>
                </a:lnTo>
                <a:lnTo>
                  <a:pt x="238" y="1275"/>
                </a:lnTo>
                <a:lnTo>
                  <a:pt x="232" y="1282"/>
                </a:lnTo>
                <a:lnTo>
                  <a:pt x="219" y="1293"/>
                </a:lnTo>
                <a:lnTo>
                  <a:pt x="215" y="1299"/>
                </a:lnTo>
                <a:lnTo>
                  <a:pt x="211" y="1304"/>
                </a:lnTo>
                <a:lnTo>
                  <a:pt x="211" y="1305"/>
                </a:lnTo>
                <a:lnTo>
                  <a:pt x="211" y="1307"/>
                </a:lnTo>
                <a:lnTo>
                  <a:pt x="212" y="1309"/>
                </a:lnTo>
                <a:lnTo>
                  <a:pt x="213" y="1311"/>
                </a:lnTo>
                <a:lnTo>
                  <a:pt x="213" y="1311"/>
                </a:lnTo>
                <a:lnTo>
                  <a:pt x="219" y="1315"/>
                </a:lnTo>
                <a:lnTo>
                  <a:pt x="226" y="1319"/>
                </a:lnTo>
                <a:lnTo>
                  <a:pt x="244" y="1325"/>
                </a:lnTo>
                <a:lnTo>
                  <a:pt x="260" y="1331"/>
                </a:lnTo>
                <a:lnTo>
                  <a:pt x="264" y="1333"/>
                </a:lnTo>
                <a:lnTo>
                  <a:pt x="267" y="1334"/>
                </a:lnTo>
                <a:lnTo>
                  <a:pt x="267" y="1334"/>
                </a:lnTo>
                <a:lnTo>
                  <a:pt x="271" y="1337"/>
                </a:lnTo>
                <a:lnTo>
                  <a:pt x="281" y="1340"/>
                </a:lnTo>
                <a:lnTo>
                  <a:pt x="308" y="1351"/>
                </a:lnTo>
                <a:lnTo>
                  <a:pt x="347" y="1364"/>
                </a:lnTo>
                <a:lnTo>
                  <a:pt x="347" y="1364"/>
                </a:lnTo>
                <a:lnTo>
                  <a:pt x="329" y="1367"/>
                </a:lnTo>
                <a:lnTo>
                  <a:pt x="313" y="1371"/>
                </a:lnTo>
                <a:lnTo>
                  <a:pt x="295" y="1374"/>
                </a:lnTo>
                <a:lnTo>
                  <a:pt x="295" y="1374"/>
                </a:lnTo>
                <a:lnTo>
                  <a:pt x="280" y="1380"/>
                </a:lnTo>
                <a:lnTo>
                  <a:pt x="268" y="1385"/>
                </a:lnTo>
                <a:lnTo>
                  <a:pt x="264" y="1388"/>
                </a:lnTo>
                <a:lnTo>
                  <a:pt x="264" y="1391"/>
                </a:lnTo>
                <a:lnTo>
                  <a:pt x="267" y="1392"/>
                </a:lnTo>
                <a:lnTo>
                  <a:pt x="273" y="1395"/>
                </a:lnTo>
                <a:lnTo>
                  <a:pt x="273" y="1395"/>
                </a:lnTo>
                <a:lnTo>
                  <a:pt x="284" y="1397"/>
                </a:lnTo>
                <a:lnTo>
                  <a:pt x="302" y="1398"/>
                </a:lnTo>
                <a:lnTo>
                  <a:pt x="349" y="1402"/>
                </a:lnTo>
                <a:lnTo>
                  <a:pt x="398" y="1404"/>
                </a:lnTo>
                <a:lnTo>
                  <a:pt x="433" y="1405"/>
                </a:lnTo>
                <a:lnTo>
                  <a:pt x="433" y="1405"/>
                </a:lnTo>
                <a:lnTo>
                  <a:pt x="443" y="1404"/>
                </a:lnTo>
                <a:lnTo>
                  <a:pt x="445" y="1403"/>
                </a:lnTo>
                <a:lnTo>
                  <a:pt x="448" y="1402"/>
                </a:lnTo>
                <a:lnTo>
                  <a:pt x="448" y="1401"/>
                </a:lnTo>
                <a:lnTo>
                  <a:pt x="448" y="1398"/>
                </a:lnTo>
                <a:lnTo>
                  <a:pt x="447" y="1393"/>
                </a:lnTo>
                <a:lnTo>
                  <a:pt x="445" y="1389"/>
                </a:lnTo>
                <a:lnTo>
                  <a:pt x="444" y="1384"/>
                </a:lnTo>
                <a:lnTo>
                  <a:pt x="444" y="1380"/>
                </a:lnTo>
                <a:lnTo>
                  <a:pt x="445" y="1378"/>
                </a:lnTo>
                <a:lnTo>
                  <a:pt x="448" y="1377"/>
                </a:lnTo>
                <a:lnTo>
                  <a:pt x="448" y="1377"/>
                </a:lnTo>
                <a:lnTo>
                  <a:pt x="457" y="1372"/>
                </a:lnTo>
                <a:lnTo>
                  <a:pt x="468" y="1369"/>
                </a:lnTo>
                <a:lnTo>
                  <a:pt x="482" y="1367"/>
                </a:lnTo>
                <a:lnTo>
                  <a:pt x="504" y="1367"/>
                </a:lnTo>
                <a:lnTo>
                  <a:pt x="504" y="1367"/>
                </a:lnTo>
                <a:lnTo>
                  <a:pt x="539" y="1371"/>
                </a:lnTo>
                <a:lnTo>
                  <a:pt x="577" y="1373"/>
                </a:lnTo>
                <a:lnTo>
                  <a:pt x="611" y="1376"/>
                </a:lnTo>
                <a:lnTo>
                  <a:pt x="624" y="1376"/>
                </a:lnTo>
                <a:lnTo>
                  <a:pt x="632" y="1374"/>
                </a:lnTo>
                <a:lnTo>
                  <a:pt x="632" y="1374"/>
                </a:lnTo>
                <a:lnTo>
                  <a:pt x="647" y="1371"/>
                </a:lnTo>
                <a:lnTo>
                  <a:pt x="663" y="1365"/>
                </a:lnTo>
                <a:lnTo>
                  <a:pt x="673" y="1360"/>
                </a:lnTo>
                <a:lnTo>
                  <a:pt x="682" y="1356"/>
                </a:lnTo>
                <a:lnTo>
                  <a:pt x="691" y="1350"/>
                </a:lnTo>
                <a:lnTo>
                  <a:pt x="700" y="1343"/>
                </a:lnTo>
                <a:lnTo>
                  <a:pt x="700" y="1343"/>
                </a:lnTo>
                <a:lnTo>
                  <a:pt x="704" y="1340"/>
                </a:lnTo>
                <a:lnTo>
                  <a:pt x="709" y="1338"/>
                </a:lnTo>
                <a:lnTo>
                  <a:pt x="719" y="1334"/>
                </a:lnTo>
                <a:lnTo>
                  <a:pt x="728" y="1333"/>
                </a:lnTo>
                <a:lnTo>
                  <a:pt x="739" y="1334"/>
                </a:lnTo>
                <a:lnTo>
                  <a:pt x="749" y="1337"/>
                </a:lnTo>
                <a:lnTo>
                  <a:pt x="760" y="1340"/>
                </a:lnTo>
                <a:lnTo>
                  <a:pt x="781" y="1348"/>
                </a:lnTo>
                <a:lnTo>
                  <a:pt x="781" y="1348"/>
                </a:lnTo>
                <a:lnTo>
                  <a:pt x="794" y="1353"/>
                </a:lnTo>
                <a:lnTo>
                  <a:pt x="812" y="1358"/>
                </a:lnTo>
                <a:lnTo>
                  <a:pt x="854" y="1369"/>
                </a:lnTo>
                <a:lnTo>
                  <a:pt x="909" y="1382"/>
                </a:lnTo>
                <a:lnTo>
                  <a:pt x="909" y="1382"/>
                </a:lnTo>
                <a:lnTo>
                  <a:pt x="918" y="1382"/>
                </a:lnTo>
                <a:lnTo>
                  <a:pt x="938" y="1378"/>
                </a:lnTo>
                <a:lnTo>
                  <a:pt x="994" y="1367"/>
                </a:lnTo>
                <a:lnTo>
                  <a:pt x="1025" y="1360"/>
                </a:lnTo>
                <a:lnTo>
                  <a:pt x="1052" y="1353"/>
                </a:lnTo>
                <a:lnTo>
                  <a:pt x="1073" y="1346"/>
                </a:lnTo>
                <a:lnTo>
                  <a:pt x="1080" y="1344"/>
                </a:lnTo>
                <a:lnTo>
                  <a:pt x="1083" y="1341"/>
                </a:lnTo>
                <a:lnTo>
                  <a:pt x="1083" y="1341"/>
                </a:lnTo>
                <a:lnTo>
                  <a:pt x="1087" y="1339"/>
                </a:lnTo>
                <a:lnTo>
                  <a:pt x="1088" y="1338"/>
                </a:lnTo>
                <a:lnTo>
                  <a:pt x="1089" y="1340"/>
                </a:lnTo>
                <a:lnTo>
                  <a:pt x="1088" y="1344"/>
                </a:lnTo>
                <a:lnTo>
                  <a:pt x="1087" y="1351"/>
                </a:lnTo>
                <a:lnTo>
                  <a:pt x="1084" y="1357"/>
                </a:lnTo>
                <a:lnTo>
                  <a:pt x="1084" y="1357"/>
                </a:lnTo>
                <a:lnTo>
                  <a:pt x="1082" y="1360"/>
                </a:lnTo>
                <a:lnTo>
                  <a:pt x="1075" y="1364"/>
                </a:lnTo>
                <a:lnTo>
                  <a:pt x="1056" y="1376"/>
                </a:lnTo>
                <a:lnTo>
                  <a:pt x="1038" y="1388"/>
                </a:lnTo>
                <a:lnTo>
                  <a:pt x="1033" y="1392"/>
                </a:lnTo>
                <a:lnTo>
                  <a:pt x="1032" y="1393"/>
                </a:lnTo>
                <a:lnTo>
                  <a:pt x="1033" y="1395"/>
                </a:lnTo>
                <a:lnTo>
                  <a:pt x="1033" y="1395"/>
                </a:lnTo>
                <a:lnTo>
                  <a:pt x="1038" y="1396"/>
                </a:lnTo>
                <a:lnTo>
                  <a:pt x="1045" y="1396"/>
                </a:lnTo>
                <a:lnTo>
                  <a:pt x="1064" y="1397"/>
                </a:lnTo>
                <a:lnTo>
                  <a:pt x="1091" y="1396"/>
                </a:lnTo>
                <a:lnTo>
                  <a:pt x="1091" y="1396"/>
                </a:lnTo>
                <a:lnTo>
                  <a:pt x="1099" y="1397"/>
                </a:lnTo>
                <a:lnTo>
                  <a:pt x="1110" y="1397"/>
                </a:lnTo>
                <a:lnTo>
                  <a:pt x="1118" y="1396"/>
                </a:lnTo>
                <a:lnTo>
                  <a:pt x="1123" y="1395"/>
                </a:lnTo>
                <a:lnTo>
                  <a:pt x="1128" y="1391"/>
                </a:lnTo>
                <a:lnTo>
                  <a:pt x="1133" y="1385"/>
                </a:lnTo>
                <a:lnTo>
                  <a:pt x="1133" y="1385"/>
                </a:lnTo>
                <a:lnTo>
                  <a:pt x="1138" y="1373"/>
                </a:lnTo>
                <a:lnTo>
                  <a:pt x="1142" y="1360"/>
                </a:lnTo>
                <a:lnTo>
                  <a:pt x="1151" y="1335"/>
                </a:lnTo>
                <a:lnTo>
                  <a:pt x="1151" y="1335"/>
                </a:lnTo>
                <a:lnTo>
                  <a:pt x="1153" y="1331"/>
                </a:lnTo>
                <a:lnTo>
                  <a:pt x="1155" y="1326"/>
                </a:lnTo>
                <a:lnTo>
                  <a:pt x="1164" y="1315"/>
                </a:lnTo>
                <a:lnTo>
                  <a:pt x="1167" y="1309"/>
                </a:lnTo>
                <a:lnTo>
                  <a:pt x="1170" y="1302"/>
                </a:lnTo>
                <a:lnTo>
                  <a:pt x="1171" y="1295"/>
                </a:lnTo>
                <a:lnTo>
                  <a:pt x="1170" y="1286"/>
                </a:lnTo>
                <a:lnTo>
                  <a:pt x="1170" y="1286"/>
                </a:lnTo>
                <a:lnTo>
                  <a:pt x="1167" y="1277"/>
                </a:lnTo>
                <a:lnTo>
                  <a:pt x="1165" y="1270"/>
                </a:lnTo>
                <a:lnTo>
                  <a:pt x="1158" y="1259"/>
                </a:lnTo>
                <a:lnTo>
                  <a:pt x="1153" y="1251"/>
                </a:lnTo>
                <a:lnTo>
                  <a:pt x="1151" y="1247"/>
                </a:lnTo>
                <a:lnTo>
                  <a:pt x="1151" y="1247"/>
                </a:lnTo>
                <a:lnTo>
                  <a:pt x="1151" y="1244"/>
                </a:lnTo>
                <a:lnTo>
                  <a:pt x="1153" y="1241"/>
                </a:lnTo>
                <a:lnTo>
                  <a:pt x="1158" y="1233"/>
                </a:lnTo>
                <a:lnTo>
                  <a:pt x="1162" y="1223"/>
                </a:lnTo>
                <a:lnTo>
                  <a:pt x="1165" y="1220"/>
                </a:lnTo>
                <a:lnTo>
                  <a:pt x="1165" y="1217"/>
                </a:lnTo>
                <a:lnTo>
                  <a:pt x="1165" y="1217"/>
                </a:lnTo>
                <a:lnTo>
                  <a:pt x="1165" y="1216"/>
                </a:lnTo>
                <a:lnTo>
                  <a:pt x="1165" y="1217"/>
                </a:lnTo>
                <a:lnTo>
                  <a:pt x="1167" y="1218"/>
                </a:lnTo>
                <a:lnTo>
                  <a:pt x="1168" y="1221"/>
                </a:lnTo>
                <a:lnTo>
                  <a:pt x="1168" y="1221"/>
                </a:lnTo>
                <a:lnTo>
                  <a:pt x="1167" y="1222"/>
                </a:lnTo>
                <a:lnTo>
                  <a:pt x="1161" y="1221"/>
                </a:lnTo>
                <a:lnTo>
                  <a:pt x="1151" y="1216"/>
                </a:lnTo>
                <a:lnTo>
                  <a:pt x="1131" y="1208"/>
                </a:lnTo>
                <a:lnTo>
                  <a:pt x="1102" y="1192"/>
                </a:lnTo>
                <a:lnTo>
                  <a:pt x="1102" y="1192"/>
                </a:lnTo>
                <a:lnTo>
                  <a:pt x="1049" y="1164"/>
                </a:lnTo>
                <a:lnTo>
                  <a:pt x="1019" y="1149"/>
                </a:lnTo>
                <a:lnTo>
                  <a:pt x="1011" y="1144"/>
                </a:lnTo>
                <a:lnTo>
                  <a:pt x="1004" y="1138"/>
                </a:lnTo>
                <a:lnTo>
                  <a:pt x="997" y="1133"/>
                </a:lnTo>
                <a:lnTo>
                  <a:pt x="991" y="1126"/>
                </a:lnTo>
                <a:lnTo>
                  <a:pt x="991" y="1126"/>
                </a:lnTo>
                <a:lnTo>
                  <a:pt x="980" y="1114"/>
                </a:lnTo>
                <a:lnTo>
                  <a:pt x="965" y="1095"/>
                </a:lnTo>
                <a:lnTo>
                  <a:pt x="928" y="1046"/>
                </a:lnTo>
                <a:lnTo>
                  <a:pt x="894" y="998"/>
                </a:lnTo>
                <a:lnTo>
                  <a:pt x="884" y="982"/>
                </a:lnTo>
                <a:lnTo>
                  <a:pt x="881" y="977"/>
                </a:lnTo>
                <a:lnTo>
                  <a:pt x="881" y="973"/>
                </a:lnTo>
                <a:lnTo>
                  <a:pt x="881" y="973"/>
                </a:lnTo>
                <a:lnTo>
                  <a:pt x="895" y="888"/>
                </a:lnTo>
                <a:lnTo>
                  <a:pt x="895" y="888"/>
                </a:lnTo>
                <a:lnTo>
                  <a:pt x="869" y="833"/>
                </a:lnTo>
                <a:lnTo>
                  <a:pt x="852" y="794"/>
                </a:lnTo>
                <a:lnTo>
                  <a:pt x="847" y="778"/>
                </a:lnTo>
                <a:lnTo>
                  <a:pt x="843" y="771"/>
                </a:lnTo>
                <a:lnTo>
                  <a:pt x="843" y="771"/>
                </a:lnTo>
                <a:lnTo>
                  <a:pt x="844" y="768"/>
                </a:lnTo>
                <a:lnTo>
                  <a:pt x="845" y="763"/>
                </a:lnTo>
                <a:lnTo>
                  <a:pt x="849" y="752"/>
                </a:lnTo>
                <a:lnTo>
                  <a:pt x="851" y="744"/>
                </a:lnTo>
                <a:lnTo>
                  <a:pt x="852" y="735"/>
                </a:lnTo>
                <a:lnTo>
                  <a:pt x="852" y="724"/>
                </a:lnTo>
                <a:lnTo>
                  <a:pt x="850" y="711"/>
                </a:lnTo>
                <a:lnTo>
                  <a:pt x="850" y="711"/>
                </a:lnTo>
                <a:lnTo>
                  <a:pt x="836" y="636"/>
                </a:lnTo>
                <a:lnTo>
                  <a:pt x="829" y="600"/>
                </a:lnTo>
                <a:lnTo>
                  <a:pt x="828" y="585"/>
                </a:lnTo>
                <a:lnTo>
                  <a:pt x="828" y="576"/>
                </a:lnTo>
                <a:lnTo>
                  <a:pt x="828" y="576"/>
                </a:lnTo>
                <a:lnTo>
                  <a:pt x="828" y="567"/>
                </a:lnTo>
                <a:lnTo>
                  <a:pt x="828" y="555"/>
                </a:lnTo>
                <a:lnTo>
                  <a:pt x="825" y="526"/>
                </a:lnTo>
                <a:lnTo>
                  <a:pt x="820" y="487"/>
                </a:lnTo>
                <a:lnTo>
                  <a:pt x="820" y="487"/>
                </a:lnTo>
                <a:lnTo>
                  <a:pt x="820" y="485"/>
                </a:lnTo>
                <a:lnTo>
                  <a:pt x="823" y="481"/>
                </a:lnTo>
                <a:lnTo>
                  <a:pt x="825" y="475"/>
                </a:lnTo>
                <a:lnTo>
                  <a:pt x="826" y="470"/>
                </a:lnTo>
                <a:lnTo>
                  <a:pt x="828" y="464"/>
                </a:lnTo>
                <a:lnTo>
                  <a:pt x="826" y="457"/>
                </a:lnTo>
                <a:lnTo>
                  <a:pt x="823" y="451"/>
                </a:lnTo>
                <a:lnTo>
                  <a:pt x="820" y="447"/>
                </a:lnTo>
                <a:lnTo>
                  <a:pt x="817" y="445"/>
                </a:lnTo>
                <a:lnTo>
                  <a:pt x="817" y="445"/>
                </a:lnTo>
                <a:lnTo>
                  <a:pt x="789" y="426"/>
                </a:lnTo>
                <a:lnTo>
                  <a:pt x="778" y="420"/>
                </a:lnTo>
                <a:lnTo>
                  <a:pt x="768" y="416"/>
                </a:lnTo>
                <a:lnTo>
                  <a:pt x="768" y="416"/>
                </a:lnTo>
                <a:lnTo>
                  <a:pt x="760" y="413"/>
                </a:lnTo>
                <a:lnTo>
                  <a:pt x="753" y="409"/>
                </a:lnTo>
                <a:lnTo>
                  <a:pt x="746" y="406"/>
                </a:lnTo>
                <a:lnTo>
                  <a:pt x="746" y="406"/>
                </a:lnTo>
                <a:lnTo>
                  <a:pt x="747" y="401"/>
                </a:lnTo>
                <a:lnTo>
                  <a:pt x="748" y="386"/>
                </a:lnTo>
                <a:lnTo>
                  <a:pt x="748" y="362"/>
                </a:lnTo>
                <a:lnTo>
                  <a:pt x="747" y="347"/>
                </a:lnTo>
                <a:lnTo>
                  <a:pt x="744" y="329"/>
                </a:lnTo>
                <a:lnTo>
                  <a:pt x="744" y="329"/>
                </a:lnTo>
                <a:lnTo>
                  <a:pt x="741" y="313"/>
                </a:lnTo>
                <a:lnTo>
                  <a:pt x="736" y="300"/>
                </a:lnTo>
                <a:lnTo>
                  <a:pt x="732" y="291"/>
                </a:lnTo>
                <a:lnTo>
                  <a:pt x="728" y="284"/>
                </a:lnTo>
                <a:lnTo>
                  <a:pt x="723" y="279"/>
                </a:lnTo>
                <a:lnTo>
                  <a:pt x="721" y="276"/>
                </a:lnTo>
                <a:lnTo>
                  <a:pt x="718" y="274"/>
                </a:lnTo>
                <a:lnTo>
                  <a:pt x="718" y="274"/>
                </a:lnTo>
                <a:lnTo>
                  <a:pt x="718" y="273"/>
                </a:lnTo>
                <a:lnTo>
                  <a:pt x="718" y="271"/>
                </a:lnTo>
                <a:lnTo>
                  <a:pt x="716" y="268"/>
                </a:lnTo>
                <a:lnTo>
                  <a:pt x="714" y="266"/>
                </a:lnTo>
                <a:lnTo>
                  <a:pt x="709" y="261"/>
                </a:lnTo>
                <a:lnTo>
                  <a:pt x="703" y="258"/>
                </a:lnTo>
                <a:lnTo>
                  <a:pt x="693" y="253"/>
                </a:lnTo>
                <a:lnTo>
                  <a:pt x="693" y="253"/>
                </a:lnTo>
                <a:lnTo>
                  <a:pt x="687" y="251"/>
                </a:lnTo>
                <a:lnTo>
                  <a:pt x="678" y="248"/>
                </a:lnTo>
                <a:lnTo>
                  <a:pt x="662" y="247"/>
                </a:lnTo>
                <a:lnTo>
                  <a:pt x="643" y="246"/>
                </a:lnTo>
                <a:lnTo>
                  <a:pt x="624" y="247"/>
                </a:lnTo>
                <a:lnTo>
                  <a:pt x="592" y="250"/>
                </a:lnTo>
                <a:lnTo>
                  <a:pt x="579" y="251"/>
                </a:lnTo>
                <a:lnTo>
                  <a:pt x="579" y="251"/>
                </a:lnTo>
                <a:lnTo>
                  <a:pt x="576" y="251"/>
                </a:lnTo>
                <a:lnTo>
                  <a:pt x="567" y="252"/>
                </a:lnTo>
                <a:lnTo>
                  <a:pt x="557" y="254"/>
                </a:lnTo>
                <a:lnTo>
                  <a:pt x="552" y="257"/>
                </a:lnTo>
                <a:lnTo>
                  <a:pt x="547" y="260"/>
                </a:lnTo>
                <a:lnTo>
                  <a:pt x="547" y="260"/>
                </a:lnTo>
                <a:lnTo>
                  <a:pt x="544" y="264"/>
                </a:lnTo>
                <a:lnTo>
                  <a:pt x="540" y="271"/>
                </a:lnTo>
                <a:lnTo>
                  <a:pt x="535" y="285"/>
                </a:lnTo>
                <a:lnTo>
                  <a:pt x="532" y="297"/>
                </a:lnTo>
                <a:lnTo>
                  <a:pt x="532" y="303"/>
                </a:lnTo>
                <a:lnTo>
                  <a:pt x="532" y="303"/>
                </a:lnTo>
                <a:lnTo>
                  <a:pt x="522" y="299"/>
                </a:lnTo>
                <a:lnTo>
                  <a:pt x="513" y="296"/>
                </a:lnTo>
                <a:lnTo>
                  <a:pt x="504" y="292"/>
                </a:lnTo>
                <a:lnTo>
                  <a:pt x="504" y="292"/>
                </a:lnTo>
                <a:lnTo>
                  <a:pt x="495" y="287"/>
                </a:lnTo>
                <a:lnTo>
                  <a:pt x="483" y="283"/>
                </a:lnTo>
                <a:lnTo>
                  <a:pt x="469" y="278"/>
                </a:lnTo>
                <a:lnTo>
                  <a:pt x="444" y="260"/>
                </a:lnTo>
                <a:lnTo>
                  <a:pt x="444" y="260"/>
                </a:lnTo>
                <a:lnTo>
                  <a:pt x="438" y="255"/>
                </a:lnTo>
                <a:lnTo>
                  <a:pt x="433" y="251"/>
                </a:lnTo>
                <a:lnTo>
                  <a:pt x="431" y="247"/>
                </a:lnTo>
                <a:lnTo>
                  <a:pt x="430" y="244"/>
                </a:lnTo>
                <a:lnTo>
                  <a:pt x="430" y="244"/>
                </a:lnTo>
                <a:lnTo>
                  <a:pt x="426" y="228"/>
                </a:lnTo>
                <a:lnTo>
                  <a:pt x="424" y="222"/>
                </a:lnTo>
                <a:lnTo>
                  <a:pt x="422" y="220"/>
                </a:lnTo>
                <a:lnTo>
                  <a:pt x="419" y="219"/>
                </a:lnTo>
                <a:lnTo>
                  <a:pt x="419" y="219"/>
                </a:lnTo>
                <a:lnTo>
                  <a:pt x="404" y="215"/>
                </a:lnTo>
                <a:lnTo>
                  <a:pt x="397" y="213"/>
                </a:lnTo>
                <a:lnTo>
                  <a:pt x="391" y="212"/>
                </a:lnTo>
                <a:lnTo>
                  <a:pt x="366" y="212"/>
                </a:lnTo>
                <a:lnTo>
                  <a:pt x="51" y="19"/>
                </a:lnTo>
                <a:lnTo>
                  <a:pt x="51" y="19"/>
                </a:lnTo>
                <a:lnTo>
                  <a:pt x="41" y="12"/>
                </a:lnTo>
                <a:lnTo>
                  <a:pt x="32" y="6"/>
                </a:lnTo>
                <a:lnTo>
                  <a:pt x="28" y="3"/>
                </a:lnTo>
                <a:lnTo>
                  <a:pt x="23" y="2"/>
                </a:lnTo>
                <a:lnTo>
                  <a:pt x="23" y="2"/>
                </a:lnTo>
                <a:lnTo>
                  <a:pt x="13" y="1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5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29BDFEEB-41CA-46B6-9A2A-4EF0E367DA4B}"/>
              </a:ext>
            </a:extLst>
          </p:cNvPr>
          <p:cNvSpPr>
            <a:spLocks noEditPoints="1"/>
          </p:cNvSpPr>
          <p:nvPr/>
        </p:nvSpPr>
        <p:spPr bwMode="auto">
          <a:xfrm>
            <a:off x="2245773" y="4732337"/>
            <a:ext cx="1600829" cy="1584326"/>
          </a:xfrm>
          <a:custGeom>
            <a:avLst/>
            <a:gdLst>
              <a:gd name="T0" fmla="*/ 962 w 1358"/>
              <a:gd name="T1" fmla="*/ 45 h 1344"/>
              <a:gd name="T2" fmla="*/ 938 w 1358"/>
              <a:gd name="T3" fmla="*/ 103 h 1344"/>
              <a:gd name="T4" fmla="*/ 946 w 1358"/>
              <a:gd name="T5" fmla="*/ 177 h 1344"/>
              <a:gd name="T6" fmla="*/ 997 w 1358"/>
              <a:gd name="T7" fmla="*/ 234 h 1344"/>
              <a:gd name="T8" fmla="*/ 985 w 1358"/>
              <a:gd name="T9" fmla="*/ 292 h 1344"/>
              <a:gd name="T10" fmla="*/ 951 w 1358"/>
              <a:gd name="T11" fmla="*/ 350 h 1344"/>
              <a:gd name="T12" fmla="*/ 921 w 1358"/>
              <a:gd name="T13" fmla="*/ 403 h 1344"/>
              <a:gd name="T14" fmla="*/ 856 w 1358"/>
              <a:gd name="T15" fmla="*/ 432 h 1344"/>
              <a:gd name="T16" fmla="*/ 821 w 1358"/>
              <a:gd name="T17" fmla="*/ 455 h 1344"/>
              <a:gd name="T18" fmla="*/ 768 w 1358"/>
              <a:gd name="T19" fmla="*/ 490 h 1344"/>
              <a:gd name="T20" fmla="*/ 749 w 1358"/>
              <a:gd name="T21" fmla="*/ 504 h 1344"/>
              <a:gd name="T22" fmla="*/ 684 w 1358"/>
              <a:gd name="T23" fmla="*/ 546 h 1344"/>
              <a:gd name="T24" fmla="*/ 239 w 1358"/>
              <a:gd name="T25" fmla="*/ 479 h 1344"/>
              <a:gd name="T26" fmla="*/ 210 w 1358"/>
              <a:gd name="T27" fmla="*/ 469 h 1344"/>
              <a:gd name="T28" fmla="*/ 54 w 1358"/>
              <a:gd name="T29" fmla="*/ 434 h 1344"/>
              <a:gd name="T30" fmla="*/ 15 w 1358"/>
              <a:gd name="T31" fmla="*/ 425 h 1344"/>
              <a:gd name="T32" fmla="*/ 0 w 1358"/>
              <a:gd name="T33" fmla="*/ 438 h 1344"/>
              <a:gd name="T34" fmla="*/ 16 w 1358"/>
              <a:gd name="T35" fmla="*/ 456 h 1344"/>
              <a:gd name="T36" fmla="*/ 624 w 1358"/>
              <a:gd name="T37" fmla="*/ 595 h 1344"/>
              <a:gd name="T38" fmla="*/ 627 w 1358"/>
              <a:gd name="T39" fmla="*/ 603 h 1344"/>
              <a:gd name="T40" fmla="*/ 659 w 1358"/>
              <a:gd name="T41" fmla="*/ 605 h 1344"/>
              <a:gd name="T42" fmla="*/ 706 w 1358"/>
              <a:gd name="T43" fmla="*/ 630 h 1344"/>
              <a:gd name="T44" fmla="*/ 724 w 1358"/>
              <a:gd name="T45" fmla="*/ 627 h 1344"/>
              <a:gd name="T46" fmla="*/ 807 w 1358"/>
              <a:gd name="T47" fmla="*/ 633 h 1344"/>
              <a:gd name="T48" fmla="*/ 849 w 1358"/>
              <a:gd name="T49" fmla="*/ 663 h 1344"/>
              <a:gd name="T50" fmla="*/ 882 w 1358"/>
              <a:gd name="T51" fmla="*/ 654 h 1344"/>
              <a:gd name="T52" fmla="*/ 904 w 1358"/>
              <a:gd name="T53" fmla="*/ 639 h 1344"/>
              <a:gd name="T54" fmla="*/ 929 w 1358"/>
              <a:gd name="T55" fmla="*/ 605 h 1344"/>
              <a:gd name="T56" fmla="*/ 969 w 1358"/>
              <a:gd name="T57" fmla="*/ 583 h 1344"/>
              <a:gd name="T58" fmla="*/ 996 w 1358"/>
              <a:gd name="T59" fmla="*/ 611 h 1344"/>
              <a:gd name="T60" fmla="*/ 962 w 1358"/>
              <a:gd name="T61" fmla="*/ 765 h 1344"/>
              <a:gd name="T62" fmla="*/ 947 w 1358"/>
              <a:gd name="T63" fmla="*/ 834 h 1344"/>
              <a:gd name="T64" fmla="*/ 976 w 1358"/>
              <a:gd name="T65" fmla="*/ 830 h 1344"/>
              <a:gd name="T66" fmla="*/ 966 w 1358"/>
              <a:gd name="T67" fmla="*/ 1048 h 1344"/>
              <a:gd name="T68" fmla="*/ 965 w 1358"/>
              <a:gd name="T69" fmla="*/ 1190 h 1344"/>
              <a:gd name="T70" fmla="*/ 981 w 1358"/>
              <a:gd name="T71" fmla="*/ 1307 h 1344"/>
              <a:gd name="T72" fmla="*/ 983 w 1358"/>
              <a:gd name="T73" fmla="*/ 1337 h 1344"/>
              <a:gd name="T74" fmla="*/ 1016 w 1358"/>
              <a:gd name="T75" fmla="*/ 1344 h 1344"/>
              <a:gd name="T76" fmla="*/ 1103 w 1358"/>
              <a:gd name="T77" fmla="*/ 1342 h 1344"/>
              <a:gd name="T78" fmla="*/ 1146 w 1358"/>
              <a:gd name="T79" fmla="*/ 1338 h 1344"/>
              <a:gd name="T80" fmla="*/ 1157 w 1358"/>
              <a:gd name="T81" fmla="*/ 1325 h 1344"/>
              <a:gd name="T82" fmla="*/ 1259 w 1358"/>
              <a:gd name="T83" fmla="*/ 1313 h 1344"/>
              <a:gd name="T84" fmla="*/ 1308 w 1358"/>
              <a:gd name="T85" fmla="*/ 1309 h 1344"/>
              <a:gd name="T86" fmla="*/ 1349 w 1358"/>
              <a:gd name="T87" fmla="*/ 1298 h 1344"/>
              <a:gd name="T88" fmla="*/ 1350 w 1358"/>
              <a:gd name="T89" fmla="*/ 1263 h 1344"/>
              <a:gd name="T90" fmla="*/ 1339 w 1358"/>
              <a:gd name="T91" fmla="*/ 1167 h 1344"/>
              <a:gd name="T92" fmla="*/ 1298 w 1358"/>
              <a:gd name="T93" fmla="*/ 939 h 1344"/>
              <a:gd name="T94" fmla="*/ 1285 w 1358"/>
              <a:gd name="T95" fmla="*/ 790 h 1344"/>
              <a:gd name="T96" fmla="*/ 1274 w 1358"/>
              <a:gd name="T97" fmla="*/ 661 h 1344"/>
              <a:gd name="T98" fmla="*/ 1242 w 1358"/>
              <a:gd name="T99" fmla="*/ 565 h 1344"/>
              <a:gd name="T100" fmla="*/ 1236 w 1358"/>
              <a:gd name="T101" fmla="*/ 461 h 1344"/>
              <a:gd name="T102" fmla="*/ 1223 w 1358"/>
              <a:gd name="T103" fmla="*/ 248 h 1344"/>
              <a:gd name="T104" fmla="*/ 1254 w 1358"/>
              <a:gd name="T105" fmla="*/ 291 h 1344"/>
              <a:gd name="T106" fmla="*/ 1261 w 1358"/>
              <a:gd name="T107" fmla="*/ 275 h 1344"/>
              <a:gd name="T108" fmla="*/ 1217 w 1358"/>
              <a:gd name="T109" fmla="*/ 206 h 1344"/>
              <a:gd name="T110" fmla="*/ 1192 w 1358"/>
              <a:gd name="T111" fmla="*/ 126 h 1344"/>
              <a:gd name="T112" fmla="*/ 1165 w 1358"/>
              <a:gd name="T113" fmla="*/ 48 h 1344"/>
              <a:gd name="T114" fmla="*/ 1169 w 1358"/>
              <a:gd name="T115" fmla="*/ 10 h 1344"/>
              <a:gd name="T116" fmla="*/ 1099 w 1358"/>
              <a:gd name="T117" fmla="*/ 1 h 1344"/>
              <a:gd name="T118" fmla="*/ 1030 w 1358"/>
              <a:gd name="T119" fmla="*/ 7 h 1344"/>
              <a:gd name="T120" fmla="*/ 770 w 1358"/>
              <a:gd name="T121" fmla="*/ 594 h 1344"/>
              <a:gd name="T122" fmla="*/ 830 w 1358"/>
              <a:gd name="T123" fmla="*/ 557 h 1344"/>
              <a:gd name="T124" fmla="*/ 830 w 1358"/>
              <a:gd name="T125" fmla="*/ 557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58" h="1344">
                <a:moveTo>
                  <a:pt x="1001" y="24"/>
                </a:moveTo>
                <a:lnTo>
                  <a:pt x="1001" y="24"/>
                </a:lnTo>
                <a:lnTo>
                  <a:pt x="994" y="26"/>
                </a:lnTo>
                <a:lnTo>
                  <a:pt x="979" y="33"/>
                </a:lnTo>
                <a:lnTo>
                  <a:pt x="971" y="38"/>
                </a:lnTo>
                <a:lnTo>
                  <a:pt x="962" y="45"/>
                </a:lnTo>
                <a:lnTo>
                  <a:pt x="955" y="53"/>
                </a:lnTo>
                <a:lnTo>
                  <a:pt x="949" y="61"/>
                </a:lnTo>
                <a:lnTo>
                  <a:pt x="949" y="61"/>
                </a:lnTo>
                <a:lnTo>
                  <a:pt x="944" y="73"/>
                </a:lnTo>
                <a:lnTo>
                  <a:pt x="940" y="87"/>
                </a:lnTo>
                <a:lnTo>
                  <a:pt x="938" y="103"/>
                </a:lnTo>
                <a:lnTo>
                  <a:pt x="938" y="119"/>
                </a:lnTo>
                <a:lnTo>
                  <a:pt x="938" y="136"/>
                </a:lnTo>
                <a:lnTo>
                  <a:pt x="939" y="151"/>
                </a:lnTo>
                <a:lnTo>
                  <a:pt x="943" y="165"/>
                </a:lnTo>
                <a:lnTo>
                  <a:pt x="946" y="177"/>
                </a:lnTo>
                <a:lnTo>
                  <a:pt x="946" y="177"/>
                </a:lnTo>
                <a:lnTo>
                  <a:pt x="952" y="188"/>
                </a:lnTo>
                <a:lnTo>
                  <a:pt x="959" y="197"/>
                </a:lnTo>
                <a:lnTo>
                  <a:pt x="968" y="207"/>
                </a:lnTo>
                <a:lnTo>
                  <a:pt x="976" y="215"/>
                </a:lnTo>
                <a:lnTo>
                  <a:pt x="991" y="228"/>
                </a:lnTo>
                <a:lnTo>
                  <a:pt x="997" y="234"/>
                </a:lnTo>
                <a:lnTo>
                  <a:pt x="997" y="234"/>
                </a:lnTo>
                <a:lnTo>
                  <a:pt x="996" y="249"/>
                </a:lnTo>
                <a:lnTo>
                  <a:pt x="995" y="262"/>
                </a:lnTo>
                <a:lnTo>
                  <a:pt x="992" y="272"/>
                </a:lnTo>
                <a:lnTo>
                  <a:pt x="992" y="272"/>
                </a:lnTo>
                <a:lnTo>
                  <a:pt x="985" y="292"/>
                </a:lnTo>
                <a:lnTo>
                  <a:pt x="979" y="305"/>
                </a:lnTo>
                <a:lnTo>
                  <a:pt x="975" y="311"/>
                </a:lnTo>
                <a:lnTo>
                  <a:pt x="971" y="317"/>
                </a:lnTo>
                <a:lnTo>
                  <a:pt x="971" y="317"/>
                </a:lnTo>
                <a:lnTo>
                  <a:pt x="962" y="332"/>
                </a:lnTo>
                <a:lnTo>
                  <a:pt x="951" y="350"/>
                </a:lnTo>
                <a:lnTo>
                  <a:pt x="938" y="377"/>
                </a:lnTo>
                <a:lnTo>
                  <a:pt x="938" y="377"/>
                </a:lnTo>
                <a:lnTo>
                  <a:pt x="936" y="383"/>
                </a:lnTo>
                <a:lnTo>
                  <a:pt x="932" y="390"/>
                </a:lnTo>
                <a:lnTo>
                  <a:pt x="925" y="398"/>
                </a:lnTo>
                <a:lnTo>
                  <a:pt x="921" y="403"/>
                </a:lnTo>
                <a:lnTo>
                  <a:pt x="917" y="406"/>
                </a:lnTo>
                <a:lnTo>
                  <a:pt x="917" y="406"/>
                </a:lnTo>
                <a:lnTo>
                  <a:pt x="903" y="413"/>
                </a:lnTo>
                <a:lnTo>
                  <a:pt x="884" y="421"/>
                </a:lnTo>
                <a:lnTo>
                  <a:pt x="856" y="432"/>
                </a:lnTo>
                <a:lnTo>
                  <a:pt x="856" y="432"/>
                </a:lnTo>
                <a:lnTo>
                  <a:pt x="850" y="434"/>
                </a:lnTo>
                <a:lnTo>
                  <a:pt x="846" y="438"/>
                </a:lnTo>
                <a:lnTo>
                  <a:pt x="840" y="441"/>
                </a:lnTo>
                <a:lnTo>
                  <a:pt x="840" y="441"/>
                </a:lnTo>
                <a:lnTo>
                  <a:pt x="833" y="446"/>
                </a:lnTo>
                <a:lnTo>
                  <a:pt x="821" y="455"/>
                </a:lnTo>
                <a:lnTo>
                  <a:pt x="821" y="455"/>
                </a:lnTo>
                <a:lnTo>
                  <a:pt x="800" y="475"/>
                </a:lnTo>
                <a:lnTo>
                  <a:pt x="781" y="493"/>
                </a:lnTo>
                <a:lnTo>
                  <a:pt x="781" y="493"/>
                </a:lnTo>
                <a:lnTo>
                  <a:pt x="774" y="491"/>
                </a:lnTo>
                <a:lnTo>
                  <a:pt x="768" y="490"/>
                </a:lnTo>
                <a:lnTo>
                  <a:pt x="764" y="491"/>
                </a:lnTo>
                <a:lnTo>
                  <a:pt x="762" y="492"/>
                </a:lnTo>
                <a:lnTo>
                  <a:pt x="762" y="492"/>
                </a:lnTo>
                <a:lnTo>
                  <a:pt x="758" y="495"/>
                </a:lnTo>
                <a:lnTo>
                  <a:pt x="755" y="499"/>
                </a:lnTo>
                <a:lnTo>
                  <a:pt x="749" y="504"/>
                </a:lnTo>
                <a:lnTo>
                  <a:pt x="742" y="511"/>
                </a:lnTo>
                <a:lnTo>
                  <a:pt x="742" y="511"/>
                </a:lnTo>
                <a:lnTo>
                  <a:pt x="729" y="520"/>
                </a:lnTo>
                <a:lnTo>
                  <a:pt x="712" y="530"/>
                </a:lnTo>
                <a:lnTo>
                  <a:pt x="684" y="546"/>
                </a:lnTo>
                <a:lnTo>
                  <a:pt x="684" y="546"/>
                </a:lnTo>
                <a:lnTo>
                  <a:pt x="673" y="550"/>
                </a:lnTo>
                <a:lnTo>
                  <a:pt x="661" y="553"/>
                </a:lnTo>
                <a:lnTo>
                  <a:pt x="647" y="556"/>
                </a:lnTo>
                <a:lnTo>
                  <a:pt x="640" y="565"/>
                </a:lnTo>
                <a:lnTo>
                  <a:pt x="640" y="565"/>
                </a:lnTo>
                <a:lnTo>
                  <a:pt x="239" y="479"/>
                </a:lnTo>
                <a:lnTo>
                  <a:pt x="239" y="479"/>
                </a:lnTo>
                <a:lnTo>
                  <a:pt x="230" y="477"/>
                </a:lnTo>
                <a:lnTo>
                  <a:pt x="223" y="473"/>
                </a:lnTo>
                <a:lnTo>
                  <a:pt x="216" y="471"/>
                </a:lnTo>
                <a:lnTo>
                  <a:pt x="210" y="469"/>
                </a:lnTo>
                <a:lnTo>
                  <a:pt x="210" y="469"/>
                </a:lnTo>
                <a:lnTo>
                  <a:pt x="184" y="466"/>
                </a:lnTo>
                <a:lnTo>
                  <a:pt x="136" y="455"/>
                </a:lnTo>
                <a:lnTo>
                  <a:pt x="66" y="441"/>
                </a:lnTo>
                <a:lnTo>
                  <a:pt x="66" y="441"/>
                </a:lnTo>
                <a:lnTo>
                  <a:pt x="61" y="439"/>
                </a:lnTo>
                <a:lnTo>
                  <a:pt x="54" y="434"/>
                </a:lnTo>
                <a:lnTo>
                  <a:pt x="46" y="430"/>
                </a:lnTo>
                <a:lnTo>
                  <a:pt x="41" y="428"/>
                </a:lnTo>
                <a:lnTo>
                  <a:pt x="37" y="428"/>
                </a:lnTo>
                <a:lnTo>
                  <a:pt x="37" y="428"/>
                </a:lnTo>
                <a:lnTo>
                  <a:pt x="28" y="426"/>
                </a:lnTo>
                <a:lnTo>
                  <a:pt x="15" y="425"/>
                </a:lnTo>
                <a:lnTo>
                  <a:pt x="9" y="425"/>
                </a:lnTo>
                <a:lnTo>
                  <a:pt x="4" y="427"/>
                </a:lnTo>
                <a:lnTo>
                  <a:pt x="2" y="429"/>
                </a:lnTo>
                <a:lnTo>
                  <a:pt x="1" y="430"/>
                </a:lnTo>
                <a:lnTo>
                  <a:pt x="0" y="434"/>
                </a:lnTo>
                <a:lnTo>
                  <a:pt x="0" y="438"/>
                </a:lnTo>
                <a:lnTo>
                  <a:pt x="0" y="438"/>
                </a:lnTo>
                <a:lnTo>
                  <a:pt x="1" y="441"/>
                </a:lnTo>
                <a:lnTo>
                  <a:pt x="2" y="445"/>
                </a:lnTo>
                <a:lnTo>
                  <a:pt x="4" y="448"/>
                </a:lnTo>
                <a:lnTo>
                  <a:pt x="8" y="451"/>
                </a:lnTo>
                <a:lnTo>
                  <a:pt x="16" y="456"/>
                </a:lnTo>
                <a:lnTo>
                  <a:pt x="27" y="460"/>
                </a:lnTo>
                <a:lnTo>
                  <a:pt x="45" y="465"/>
                </a:lnTo>
                <a:lnTo>
                  <a:pt x="53" y="467"/>
                </a:lnTo>
                <a:lnTo>
                  <a:pt x="67" y="467"/>
                </a:lnTo>
                <a:lnTo>
                  <a:pt x="624" y="595"/>
                </a:lnTo>
                <a:lnTo>
                  <a:pt x="624" y="595"/>
                </a:lnTo>
                <a:lnTo>
                  <a:pt x="623" y="596"/>
                </a:lnTo>
                <a:lnTo>
                  <a:pt x="622" y="598"/>
                </a:lnTo>
                <a:lnTo>
                  <a:pt x="622" y="601"/>
                </a:lnTo>
                <a:lnTo>
                  <a:pt x="624" y="602"/>
                </a:lnTo>
                <a:lnTo>
                  <a:pt x="627" y="603"/>
                </a:lnTo>
                <a:lnTo>
                  <a:pt x="627" y="603"/>
                </a:lnTo>
                <a:lnTo>
                  <a:pt x="636" y="603"/>
                </a:lnTo>
                <a:lnTo>
                  <a:pt x="640" y="603"/>
                </a:lnTo>
                <a:lnTo>
                  <a:pt x="640" y="603"/>
                </a:lnTo>
                <a:lnTo>
                  <a:pt x="641" y="603"/>
                </a:lnTo>
                <a:lnTo>
                  <a:pt x="647" y="603"/>
                </a:lnTo>
                <a:lnTo>
                  <a:pt x="659" y="605"/>
                </a:lnTo>
                <a:lnTo>
                  <a:pt x="667" y="608"/>
                </a:lnTo>
                <a:lnTo>
                  <a:pt x="678" y="613"/>
                </a:lnTo>
                <a:lnTo>
                  <a:pt x="678" y="613"/>
                </a:lnTo>
                <a:lnTo>
                  <a:pt x="687" y="619"/>
                </a:lnTo>
                <a:lnTo>
                  <a:pt x="694" y="623"/>
                </a:lnTo>
                <a:lnTo>
                  <a:pt x="706" y="630"/>
                </a:lnTo>
                <a:lnTo>
                  <a:pt x="710" y="633"/>
                </a:lnTo>
                <a:lnTo>
                  <a:pt x="713" y="634"/>
                </a:lnTo>
                <a:lnTo>
                  <a:pt x="716" y="633"/>
                </a:lnTo>
                <a:lnTo>
                  <a:pt x="719" y="630"/>
                </a:lnTo>
                <a:lnTo>
                  <a:pt x="719" y="630"/>
                </a:lnTo>
                <a:lnTo>
                  <a:pt x="724" y="627"/>
                </a:lnTo>
                <a:lnTo>
                  <a:pt x="730" y="623"/>
                </a:lnTo>
                <a:lnTo>
                  <a:pt x="743" y="619"/>
                </a:lnTo>
                <a:lnTo>
                  <a:pt x="757" y="613"/>
                </a:lnTo>
                <a:lnTo>
                  <a:pt x="798" y="623"/>
                </a:lnTo>
                <a:lnTo>
                  <a:pt x="798" y="623"/>
                </a:lnTo>
                <a:lnTo>
                  <a:pt x="807" y="633"/>
                </a:lnTo>
                <a:lnTo>
                  <a:pt x="816" y="641"/>
                </a:lnTo>
                <a:lnTo>
                  <a:pt x="828" y="648"/>
                </a:lnTo>
                <a:lnTo>
                  <a:pt x="828" y="648"/>
                </a:lnTo>
                <a:lnTo>
                  <a:pt x="839" y="655"/>
                </a:lnTo>
                <a:lnTo>
                  <a:pt x="846" y="661"/>
                </a:lnTo>
                <a:lnTo>
                  <a:pt x="849" y="663"/>
                </a:lnTo>
                <a:lnTo>
                  <a:pt x="853" y="665"/>
                </a:lnTo>
                <a:lnTo>
                  <a:pt x="856" y="665"/>
                </a:lnTo>
                <a:lnTo>
                  <a:pt x="860" y="663"/>
                </a:lnTo>
                <a:lnTo>
                  <a:pt x="860" y="663"/>
                </a:lnTo>
                <a:lnTo>
                  <a:pt x="871" y="660"/>
                </a:lnTo>
                <a:lnTo>
                  <a:pt x="882" y="654"/>
                </a:lnTo>
                <a:lnTo>
                  <a:pt x="895" y="648"/>
                </a:lnTo>
                <a:lnTo>
                  <a:pt x="895" y="648"/>
                </a:lnTo>
                <a:lnTo>
                  <a:pt x="898" y="647"/>
                </a:lnTo>
                <a:lnTo>
                  <a:pt x="900" y="643"/>
                </a:lnTo>
                <a:lnTo>
                  <a:pt x="904" y="639"/>
                </a:lnTo>
                <a:lnTo>
                  <a:pt x="904" y="639"/>
                </a:lnTo>
                <a:lnTo>
                  <a:pt x="911" y="627"/>
                </a:lnTo>
                <a:lnTo>
                  <a:pt x="914" y="621"/>
                </a:lnTo>
                <a:lnTo>
                  <a:pt x="918" y="616"/>
                </a:lnTo>
                <a:lnTo>
                  <a:pt x="918" y="616"/>
                </a:lnTo>
                <a:lnTo>
                  <a:pt x="924" y="609"/>
                </a:lnTo>
                <a:lnTo>
                  <a:pt x="929" y="605"/>
                </a:lnTo>
                <a:lnTo>
                  <a:pt x="938" y="600"/>
                </a:lnTo>
                <a:lnTo>
                  <a:pt x="938" y="600"/>
                </a:lnTo>
                <a:lnTo>
                  <a:pt x="950" y="594"/>
                </a:lnTo>
                <a:lnTo>
                  <a:pt x="957" y="589"/>
                </a:lnTo>
                <a:lnTo>
                  <a:pt x="963" y="584"/>
                </a:lnTo>
                <a:lnTo>
                  <a:pt x="969" y="583"/>
                </a:lnTo>
                <a:lnTo>
                  <a:pt x="969" y="583"/>
                </a:lnTo>
                <a:lnTo>
                  <a:pt x="977" y="581"/>
                </a:lnTo>
                <a:lnTo>
                  <a:pt x="987" y="577"/>
                </a:lnTo>
                <a:lnTo>
                  <a:pt x="997" y="571"/>
                </a:lnTo>
                <a:lnTo>
                  <a:pt x="997" y="571"/>
                </a:lnTo>
                <a:lnTo>
                  <a:pt x="996" y="611"/>
                </a:lnTo>
                <a:lnTo>
                  <a:pt x="994" y="646"/>
                </a:lnTo>
                <a:lnTo>
                  <a:pt x="990" y="674"/>
                </a:lnTo>
                <a:lnTo>
                  <a:pt x="990" y="674"/>
                </a:lnTo>
                <a:lnTo>
                  <a:pt x="987" y="691"/>
                </a:lnTo>
                <a:lnTo>
                  <a:pt x="979" y="712"/>
                </a:lnTo>
                <a:lnTo>
                  <a:pt x="962" y="765"/>
                </a:lnTo>
                <a:lnTo>
                  <a:pt x="953" y="791"/>
                </a:lnTo>
                <a:lnTo>
                  <a:pt x="947" y="813"/>
                </a:lnTo>
                <a:lnTo>
                  <a:pt x="946" y="822"/>
                </a:lnTo>
                <a:lnTo>
                  <a:pt x="945" y="828"/>
                </a:lnTo>
                <a:lnTo>
                  <a:pt x="946" y="833"/>
                </a:lnTo>
                <a:lnTo>
                  <a:pt x="947" y="834"/>
                </a:lnTo>
                <a:lnTo>
                  <a:pt x="949" y="834"/>
                </a:lnTo>
                <a:lnTo>
                  <a:pt x="949" y="834"/>
                </a:lnTo>
                <a:lnTo>
                  <a:pt x="959" y="834"/>
                </a:lnTo>
                <a:lnTo>
                  <a:pt x="968" y="833"/>
                </a:lnTo>
                <a:lnTo>
                  <a:pt x="976" y="830"/>
                </a:lnTo>
                <a:lnTo>
                  <a:pt x="976" y="830"/>
                </a:lnTo>
                <a:lnTo>
                  <a:pt x="972" y="925"/>
                </a:lnTo>
                <a:lnTo>
                  <a:pt x="970" y="995"/>
                </a:lnTo>
                <a:lnTo>
                  <a:pt x="969" y="1021"/>
                </a:lnTo>
                <a:lnTo>
                  <a:pt x="968" y="1036"/>
                </a:lnTo>
                <a:lnTo>
                  <a:pt x="968" y="1036"/>
                </a:lnTo>
                <a:lnTo>
                  <a:pt x="966" y="1048"/>
                </a:lnTo>
                <a:lnTo>
                  <a:pt x="966" y="1064"/>
                </a:lnTo>
                <a:lnTo>
                  <a:pt x="966" y="1102"/>
                </a:lnTo>
                <a:lnTo>
                  <a:pt x="966" y="1138"/>
                </a:lnTo>
                <a:lnTo>
                  <a:pt x="965" y="1161"/>
                </a:lnTo>
                <a:lnTo>
                  <a:pt x="965" y="1161"/>
                </a:lnTo>
                <a:lnTo>
                  <a:pt x="965" y="1190"/>
                </a:lnTo>
                <a:lnTo>
                  <a:pt x="968" y="1237"/>
                </a:lnTo>
                <a:lnTo>
                  <a:pt x="970" y="1282"/>
                </a:lnTo>
                <a:lnTo>
                  <a:pt x="971" y="1305"/>
                </a:lnTo>
                <a:lnTo>
                  <a:pt x="971" y="1305"/>
                </a:lnTo>
                <a:lnTo>
                  <a:pt x="974" y="1306"/>
                </a:lnTo>
                <a:lnTo>
                  <a:pt x="981" y="1307"/>
                </a:lnTo>
                <a:lnTo>
                  <a:pt x="998" y="1311"/>
                </a:lnTo>
                <a:lnTo>
                  <a:pt x="1026" y="1314"/>
                </a:lnTo>
                <a:lnTo>
                  <a:pt x="1026" y="1314"/>
                </a:lnTo>
                <a:lnTo>
                  <a:pt x="1002" y="1326"/>
                </a:lnTo>
                <a:lnTo>
                  <a:pt x="987" y="1334"/>
                </a:lnTo>
                <a:lnTo>
                  <a:pt x="983" y="1337"/>
                </a:lnTo>
                <a:lnTo>
                  <a:pt x="982" y="1338"/>
                </a:lnTo>
                <a:lnTo>
                  <a:pt x="982" y="1338"/>
                </a:lnTo>
                <a:lnTo>
                  <a:pt x="985" y="1339"/>
                </a:lnTo>
                <a:lnTo>
                  <a:pt x="990" y="1341"/>
                </a:lnTo>
                <a:lnTo>
                  <a:pt x="1000" y="1342"/>
                </a:lnTo>
                <a:lnTo>
                  <a:pt x="1016" y="1344"/>
                </a:lnTo>
                <a:lnTo>
                  <a:pt x="1016" y="1344"/>
                </a:lnTo>
                <a:lnTo>
                  <a:pt x="1054" y="1340"/>
                </a:lnTo>
                <a:lnTo>
                  <a:pt x="1071" y="1339"/>
                </a:lnTo>
                <a:lnTo>
                  <a:pt x="1086" y="1341"/>
                </a:lnTo>
                <a:lnTo>
                  <a:pt x="1086" y="1341"/>
                </a:lnTo>
                <a:lnTo>
                  <a:pt x="1103" y="1342"/>
                </a:lnTo>
                <a:lnTo>
                  <a:pt x="1119" y="1344"/>
                </a:lnTo>
                <a:lnTo>
                  <a:pt x="1133" y="1342"/>
                </a:lnTo>
                <a:lnTo>
                  <a:pt x="1139" y="1341"/>
                </a:lnTo>
                <a:lnTo>
                  <a:pt x="1144" y="1340"/>
                </a:lnTo>
                <a:lnTo>
                  <a:pt x="1144" y="1340"/>
                </a:lnTo>
                <a:lnTo>
                  <a:pt x="1146" y="1338"/>
                </a:lnTo>
                <a:lnTo>
                  <a:pt x="1149" y="1335"/>
                </a:lnTo>
                <a:lnTo>
                  <a:pt x="1151" y="1331"/>
                </a:lnTo>
                <a:lnTo>
                  <a:pt x="1153" y="1326"/>
                </a:lnTo>
                <a:lnTo>
                  <a:pt x="1155" y="1325"/>
                </a:lnTo>
                <a:lnTo>
                  <a:pt x="1157" y="1325"/>
                </a:lnTo>
                <a:lnTo>
                  <a:pt x="1157" y="1325"/>
                </a:lnTo>
                <a:lnTo>
                  <a:pt x="1222" y="1325"/>
                </a:lnTo>
                <a:lnTo>
                  <a:pt x="1222" y="1325"/>
                </a:lnTo>
                <a:lnTo>
                  <a:pt x="1229" y="1325"/>
                </a:lnTo>
                <a:lnTo>
                  <a:pt x="1235" y="1322"/>
                </a:lnTo>
                <a:lnTo>
                  <a:pt x="1248" y="1318"/>
                </a:lnTo>
                <a:lnTo>
                  <a:pt x="1259" y="1313"/>
                </a:lnTo>
                <a:lnTo>
                  <a:pt x="1263" y="1312"/>
                </a:lnTo>
                <a:lnTo>
                  <a:pt x="1267" y="1311"/>
                </a:lnTo>
                <a:lnTo>
                  <a:pt x="1267" y="1311"/>
                </a:lnTo>
                <a:lnTo>
                  <a:pt x="1303" y="1308"/>
                </a:lnTo>
                <a:lnTo>
                  <a:pt x="1303" y="1308"/>
                </a:lnTo>
                <a:lnTo>
                  <a:pt x="1308" y="1309"/>
                </a:lnTo>
                <a:lnTo>
                  <a:pt x="1321" y="1309"/>
                </a:lnTo>
                <a:lnTo>
                  <a:pt x="1330" y="1308"/>
                </a:lnTo>
                <a:lnTo>
                  <a:pt x="1337" y="1306"/>
                </a:lnTo>
                <a:lnTo>
                  <a:pt x="1344" y="1303"/>
                </a:lnTo>
                <a:lnTo>
                  <a:pt x="1346" y="1300"/>
                </a:lnTo>
                <a:lnTo>
                  <a:pt x="1349" y="1298"/>
                </a:lnTo>
                <a:lnTo>
                  <a:pt x="1349" y="1298"/>
                </a:lnTo>
                <a:lnTo>
                  <a:pt x="1351" y="1292"/>
                </a:lnTo>
                <a:lnTo>
                  <a:pt x="1352" y="1284"/>
                </a:lnTo>
                <a:lnTo>
                  <a:pt x="1353" y="1279"/>
                </a:lnTo>
                <a:lnTo>
                  <a:pt x="1352" y="1273"/>
                </a:lnTo>
                <a:lnTo>
                  <a:pt x="1350" y="1263"/>
                </a:lnTo>
                <a:lnTo>
                  <a:pt x="1349" y="1260"/>
                </a:lnTo>
                <a:lnTo>
                  <a:pt x="1358" y="1253"/>
                </a:lnTo>
                <a:lnTo>
                  <a:pt x="1358" y="1253"/>
                </a:lnTo>
                <a:lnTo>
                  <a:pt x="1349" y="1217"/>
                </a:lnTo>
                <a:lnTo>
                  <a:pt x="1343" y="1184"/>
                </a:lnTo>
                <a:lnTo>
                  <a:pt x="1339" y="1167"/>
                </a:lnTo>
                <a:lnTo>
                  <a:pt x="1338" y="1151"/>
                </a:lnTo>
                <a:lnTo>
                  <a:pt x="1338" y="1151"/>
                </a:lnTo>
                <a:lnTo>
                  <a:pt x="1334" y="1130"/>
                </a:lnTo>
                <a:lnTo>
                  <a:pt x="1329" y="1098"/>
                </a:lnTo>
                <a:lnTo>
                  <a:pt x="1313" y="1017"/>
                </a:lnTo>
                <a:lnTo>
                  <a:pt x="1298" y="939"/>
                </a:lnTo>
                <a:lnTo>
                  <a:pt x="1293" y="910"/>
                </a:lnTo>
                <a:lnTo>
                  <a:pt x="1291" y="892"/>
                </a:lnTo>
                <a:lnTo>
                  <a:pt x="1291" y="892"/>
                </a:lnTo>
                <a:lnTo>
                  <a:pt x="1287" y="848"/>
                </a:lnTo>
                <a:lnTo>
                  <a:pt x="1286" y="823"/>
                </a:lnTo>
                <a:lnTo>
                  <a:pt x="1285" y="790"/>
                </a:lnTo>
                <a:lnTo>
                  <a:pt x="1285" y="790"/>
                </a:lnTo>
                <a:lnTo>
                  <a:pt x="1282" y="751"/>
                </a:lnTo>
                <a:lnTo>
                  <a:pt x="1280" y="713"/>
                </a:lnTo>
                <a:lnTo>
                  <a:pt x="1278" y="682"/>
                </a:lnTo>
                <a:lnTo>
                  <a:pt x="1274" y="661"/>
                </a:lnTo>
                <a:lnTo>
                  <a:pt x="1274" y="661"/>
                </a:lnTo>
                <a:lnTo>
                  <a:pt x="1273" y="653"/>
                </a:lnTo>
                <a:lnTo>
                  <a:pt x="1269" y="642"/>
                </a:lnTo>
                <a:lnTo>
                  <a:pt x="1259" y="615"/>
                </a:lnTo>
                <a:lnTo>
                  <a:pt x="1249" y="587"/>
                </a:lnTo>
                <a:lnTo>
                  <a:pt x="1242" y="565"/>
                </a:lnTo>
                <a:lnTo>
                  <a:pt x="1242" y="565"/>
                </a:lnTo>
                <a:lnTo>
                  <a:pt x="1241" y="556"/>
                </a:lnTo>
                <a:lnTo>
                  <a:pt x="1239" y="544"/>
                </a:lnTo>
                <a:lnTo>
                  <a:pt x="1237" y="516"/>
                </a:lnTo>
                <a:lnTo>
                  <a:pt x="1236" y="487"/>
                </a:lnTo>
                <a:lnTo>
                  <a:pt x="1236" y="461"/>
                </a:lnTo>
                <a:lnTo>
                  <a:pt x="1236" y="461"/>
                </a:lnTo>
                <a:lnTo>
                  <a:pt x="1235" y="422"/>
                </a:lnTo>
                <a:lnTo>
                  <a:pt x="1230" y="365"/>
                </a:lnTo>
                <a:lnTo>
                  <a:pt x="1223" y="291"/>
                </a:lnTo>
                <a:lnTo>
                  <a:pt x="1240" y="301"/>
                </a:lnTo>
                <a:lnTo>
                  <a:pt x="1223" y="248"/>
                </a:lnTo>
                <a:lnTo>
                  <a:pt x="1223" y="248"/>
                </a:lnTo>
                <a:lnTo>
                  <a:pt x="1228" y="255"/>
                </a:lnTo>
                <a:lnTo>
                  <a:pt x="1237" y="273"/>
                </a:lnTo>
                <a:lnTo>
                  <a:pt x="1243" y="281"/>
                </a:lnTo>
                <a:lnTo>
                  <a:pt x="1249" y="287"/>
                </a:lnTo>
                <a:lnTo>
                  <a:pt x="1252" y="290"/>
                </a:lnTo>
                <a:lnTo>
                  <a:pt x="1254" y="291"/>
                </a:lnTo>
                <a:lnTo>
                  <a:pt x="1256" y="291"/>
                </a:lnTo>
                <a:lnTo>
                  <a:pt x="1259" y="288"/>
                </a:lnTo>
                <a:lnTo>
                  <a:pt x="1259" y="288"/>
                </a:lnTo>
                <a:lnTo>
                  <a:pt x="1261" y="285"/>
                </a:lnTo>
                <a:lnTo>
                  <a:pt x="1261" y="280"/>
                </a:lnTo>
                <a:lnTo>
                  <a:pt x="1261" y="275"/>
                </a:lnTo>
                <a:lnTo>
                  <a:pt x="1259" y="270"/>
                </a:lnTo>
                <a:lnTo>
                  <a:pt x="1252" y="257"/>
                </a:lnTo>
                <a:lnTo>
                  <a:pt x="1242" y="241"/>
                </a:lnTo>
                <a:lnTo>
                  <a:pt x="1242" y="241"/>
                </a:lnTo>
                <a:lnTo>
                  <a:pt x="1230" y="225"/>
                </a:lnTo>
                <a:lnTo>
                  <a:pt x="1217" y="206"/>
                </a:lnTo>
                <a:lnTo>
                  <a:pt x="1211" y="196"/>
                </a:lnTo>
                <a:lnTo>
                  <a:pt x="1205" y="186"/>
                </a:lnTo>
                <a:lnTo>
                  <a:pt x="1202" y="175"/>
                </a:lnTo>
                <a:lnTo>
                  <a:pt x="1198" y="163"/>
                </a:lnTo>
                <a:lnTo>
                  <a:pt x="1198" y="163"/>
                </a:lnTo>
                <a:lnTo>
                  <a:pt x="1192" y="126"/>
                </a:lnTo>
                <a:lnTo>
                  <a:pt x="1189" y="113"/>
                </a:lnTo>
                <a:lnTo>
                  <a:pt x="1184" y="103"/>
                </a:lnTo>
                <a:lnTo>
                  <a:pt x="1184" y="103"/>
                </a:lnTo>
                <a:lnTo>
                  <a:pt x="1178" y="89"/>
                </a:lnTo>
                <a:lnTo>
                  <a:pt x="1172" y="71"/>
                </a:lnTo>
                <a:lnTo>
                  <a:pt x="1165" y="48"/>
                </a:lnTo>
                <a:lnTo>
                  <a:pt x="1165" y="48"/>
                </a:lnTo>
                <a:lnTo>
                  <a:pt x="1166" y="42"/>
                </a:lnTo>
                <a:lnTo>
                  <a:pt x="1170" y="28"/>
                </a:lnTo>
                <a:lnTo>
                  <a:pt x="1170" y="20"/>
                </a:lnTo>
                <a:lnTo>
                  <a:pt x="1170" y="13"/>
                </a:lnTo>
                <a:lnTo>
                  <a:pt x="1169" y="10"/>
                </a:lnTo>
                <a:lnTo>
                  <a:pt x="1166" y="8"/>
                </a:lnTo>
                <a:lnTo>
                  <a:pt x="1165" y="6"/>
                </a:lnTo>
                <a:lnTo>
                  <a:pt x="1162" y="6"/>
                </a:lnTo>
                <a:lnTo>
                  <a:pt x="1162" y="6"/>
                </a:lnTo>
                <a:lnTo>
                  <a:pt x="1137" y="2"/>
                </a:lnTo>
                <a:lnTo>
                  <a:pt x="1099" y="1"/>
                </a:lnTo>
                <a:lnTo>
                  <a:pt x="1061" y="0"/>
                </a:lnTo>
                <a:lnTo>
                  <a:pt x="1048" y="1"/>
                </a:lnTo>
                <a:lnTo>
                  <a:pt x="1040" y="2"/>
                </a:lnTo>
                <a:lnTo>
                  <a:pt x="1040" y="2"/>
                </a:lnTo>
                <a:lnTo>
                  <a:pt x="1035" y="5"/>
                </a:lnTo>
                <a:lnTo>
                  <a:pt x="1030" y="7"/>
                </a:lnTo>
                <a:lnTo>
                  <a:pt x="1023" y="14"/>
                </a:lnTo>
                <a:lnTo>
                  <a:pt x="1016" y="21"/>
                </a:lnTo>
                <a:lnTo>
                  <a:pt x="1001" y="24"/>
                </a:lnTo>
                <a:close/>
                <a:moveTo>
                  <a:pt x="821" y="604"/>
                </a:moveTo>
                <a:lnTo>
                  <a:pt x="770" y="594"/>
                </a:lnTo>
                <a:lnTo>
                  <a:pt x="770" y="594"/>
                </a:lnTo>
                <a:lnTo>
                  <a:pt x="819" y="570"/>
                </a:lnTo>
                <a:lnTo>
                  <a:pt x="819" y="570"/>
                </a:lnTo>
                <a:lnTo>
                  <a:pt x="823" y="566"/>
                </a:lnTo>
                <a:lnTo>
                  <a:pt x="827" y="563"/>
                </a:lnTo>
                <a:lnTo>
                  <a:pt x="829" y="559"/>
                </a:lnTo>
                <a:lnTo>
                  <a:pt x="830" y="557"/>
                </a:lnTo>
                <a:lnTo>
                  <a:pt x="821" y="604"/>
                </a:lnTo>
                <a:close/>
                <a:moveTo>
                  <a:pt x="830" y="557"/>
                </a:moveTo>
                <a:lnTo>
                  <a:pt x="830" y="556"/>
                </a:lnTo>
                <a:lnTo>
                  <a:pt x="830" y="556"/>
                </a:lnTo>
                <a:lnTo>
                  <a:pt x="830" y="557"/>
                </a:lnTo>
                <a:lnTo>
                  <a:pt x="830" y="5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66532449-1975-4785-BEBF-78A805FD6FEB}"/>
              </a:ext>
            </a:extLst>
          </p:cNvPr>
          <p:cNvSpPr>
            <a:spLocks/>
          </p:cNvSpPr>
          <p:nvPr/>
        </p:nvSpPr>
        <p:spPr bwMode="auto">
          <a:xfrm>
            <a:off x="8493609" y="4717768"/>
            <a:ext cx="604354" cy="1598101"/>
          </a:xfrm>
          <a:custGeom>
            <a:avLst/>
            <a:gdLst>
              <a:gd name="T0" fmla="*/ 127 w 686"/>
              <a:gd name="T1" fmla="*/ 1163 h 1814"/>
              <a:gd name="T2" fmla="*/ 138 w 686"/>
              <a:gd name="T3" fmla="*/ 1258 h 1814"/>
              <a:gd name="T4" fmla="*/ 126 w 686"/>
              <a:gd name="T5" fmla="*/ 1303 h 1814"/>
              <a:gd name="T6" fmla="*/ 43 w 686"/>
              <a:gd name="T7" fmla="*/ 1593 h 1814"/>
              <a:gd name="T8" fmla="*/ 5 w 686"/>
              <a:gd name="T9" fmla="*/ 1676 h 1814"/>
              <a:gd name="T10" fmla="*/ 10 w 686"/>
              <a:gd name="T11" fmla="*/ 1708 h 1814"/>
              <a:gd name="T12" fmla="*/ 53 w 686"/>
              <a:gd name="T13" fmla="*/ 1738 h 1814"/>
              <a:gd name="T14" fmla="*/ 77 w 686"/>
              <a:gd name="T15" fmla="*/ 1787 h 1814"/>
              <a:gd name="T16" fmla="*/ 151 w 686"/>
              <a:gd name="T17" fmla="*/ 1813 h 1814"/>
              <a:gd name="T18" fmla="*/ 179 w 686"/>
              <a:gd name="T19" fmla="*/ 1808 h 1814"/>
              <a:gd name="T20" fmla="*/ 163 w 686"/>
              <a:gd name="T21" fmla="*/ 1781 h 1814"/>
              <a:gd name="T22" fmla="*/ 161 w 686"/>
              <a:gd name="T23" fmla="*/ 1754 h 1814"/>
              <a:gd name="T24" fmla="*/ 230 w 686"/>
              <a:gd name="T25" fmla="*/ 1725 h 1814"/>
              <a:gd name="T26" fmla="*/ 282 w 686"/>
              <a:gd name="T27" fmla="*/ 1583 h 1814"/>
              <a:gd name="T28" fmla="*/ 306 w 686"/>
              <a:gd name="T29" fmla="*/ 1550 h 1814"/>
              <a:gd name="T30" fmla="*/ 351 w 686"/>
              <a:gd name="T31" fmla="*/ 1634 h 1814"/>
              <a:gd name="T32" fmla="*/ 365 w 686"/>
              <a:gd name="T33" fmla="*/ 1682 h 1814"/>
              <a:gd name="T34" fmla="*/ 378 w 686"/>
              <a:gd name="T35" fmla="*/ 1715 h 1814"/>
              <a:gd name="T36" fmla="*/ 389 w 686"/>
              <a:gd name="T37" fmla="*/ 1724 h 1814"/>
              <a:gd name="T38" fmla="*/ 402 w 686"/>
              <a:gd name="T39" fmla="*/ 1756 h 1814"/>
              <a:gd name="T40" fmla="*/ 507 w 686"/>
              <a:gd name="T41" fmla="*/ 1794 h 1814"/>
              <a:gd name="T42" fmla="*/ 531 w 686"/>
              <a:gd name="T43" fmla="*/ 1787 h 1814"/>
              <a:gd name="T44" fmla="*/ 503 w 686"/>
              <a:gd name="T45" fmla="*/ 1744 h 1814"/>
              <a:gd name="T46" fmla="*/ 484 w 686"/>
              <a:gd name="T47" fmla="*/ 1697 h 1814"/>
              <a:gd name="T48" fmla="*/ 616 w 686"/>
              <a:gd name="T49" fmla="*/ 1654 h 1814"/>
              <a:gd name="T50" fmla="*/ 667 w 686"/>
              <a:gd name="T51" fmla="*/ 1618 h 1814"/>
              <a:gd name="T52" fmla="*/ 662 w 686"/>
              <a:gd name="T53" fmla="*/ 1565 h 1814"/>
              <a:gd name="T54" fmla="*/ 526 w 686"/>
              <a:gd name="T55" fmla="*/ 1452 h 1814"/>
              <a:gd name="T56" fmla="*/ 511 w 686"/>
              <a:gd name="T57" fmla="*/ 1375 h 1814"/>
              <a:gd name="T58" fmla="*/ 488 w 686"/>
              <a:gd name="T59" fmla="*/ 1250 h 1814"/>
              <a:gd name="T60" fmla="*/ 438 w 686"/>
              <a:gd name="T61" fmla="*/ 1063 h 1814"/>
              <a:gd name="T62" fmla="*/ 451 w 686"/>
              <a:gd name="T63" fmla="*/ 964 h 1814"/>
              <a:gd name="T64" fmla="*/ 471 w 686"/>
              <a:gd name="T65" fmla="*/ 806 h 1814"/>
              <a:gd name="T66" fmla="*/ 526 w 686"/>
              <a:gd name="T67" fmla="*/ 791 h 1814"/>
              <a:gd name="T68" fmla="*/ 563 w 686"/>
              <a:gd name="T69" fmla="*/ 740 h 1814"/>
              <a:gd name="T70" fmla="*/ 623 w 686"/>
              <a:gd name="T71" fmla="*/ 713 h 1814"/>
              <a:gd name="T72" fmla="*/ 662 w 686"/>
              <a:gd name="T73" fmla="*/ 668 h 1814"/>
              <a:gd name="T74" fmla="*/ 679 w 686"/>
              <a:gd name="T75" fmla="*/ 615 h 1814"/>
              <a:gd name="T76" fmla="*/ 637 w 686"/>
              <a:gd name="T77" fmla="*/ 577 h 1814"/>
              <a:gd name="T78" fmla="*/ 603 w 686"/>
              <a:gd name="T79" fmla="*/ 573 h 1814"/>
              <a:gd name="T80" fmla="*/ 574 w 686"/>
              <a:gd name="T81" fmla="*/ 494 h 1814"/>
              <a:gd name="T82" fmla="*/ 544 w 686"/>
              <a:gd name="T83" fmla="*/ 463 h 1814"/>
              <a:gd name="T84" fmla="*/ 100 w 686"/>
              <a:gd name="T85" fmla="*/ 9 h 1814"/>
              <a:gd name="T86" fmla="*/ 79 w 686"/>
              <a:gd name="T87" fmla="*/ 1 h 1814"/>
              <a:gd name="T88" fmla="*/ 100 w 686"/>
              <a:gd name="T89" fmla="*/ 47 h 1814"/>
              <a:gd name="T90" fmla="*/ 487 w 686"/>
              <a:gd name="T91" fmla="*/ 477 h 1814"/>
              <a:gd name="T92" fmla="*/ 493 w 686"/>
              <a:gd name="T93" fmla="*/ 538 h 1814"/>
              <a:gd name="T94" fmla="*/ 513 w 686"/>
              <a:gd name="T95" fmla="*/ 583 h 1814"/>
              <a:gd name="T96" fmla="*/ 522 w 686"/>
              <a:gd name="T97" fmla="*/ 604 h 1814"/>
              <a:gd name="T98" fmla="*/ 508 w 686"/>
              <a:gd name="T99" fmla="*/ 608 h 1814"/>
              <a:gd name="T100" fmla="*/ 447 w 686"/>
              <a:gd name="T101" fmla="*/ 559 h 1814"/>
              <a:gd name="T102" fmla="*/ 354 w 686"/>
              <a:gd name="T103" fmla="*/ 533 h 1814"/>
              <a:gd name="T104" fmla="*/ 312 w 686"/>
              <a:gd name="T105" fmla="*/ 544 h 1814"/>
              <a:gd name="T106" fmla="*/ 290 w 686"/>
              <a:gd name="T107" fmla="*/ 567 h 1814"/>
              <a:gd name="T108" fmla="*/ 271 w 686"/>
              <a:gd name="T109" fmla="*/ 602 h 1814"/>
              <a:gd name="T110" fmla="*/ 268 w 686"/>
              <a:gd name="T111" fmla="*/ 645 h 1814"/>
              <a:gd name="T112" fmla="*/ 270 w 686"/>
              <a:gd name="T113" fmla="*/ 683 h 1814"/>
              <a:gd name="T114" fmla="*/ 232 w 686"/>
              <a:gd name="T115" fmla="*/ 726 h 1814"/>
              <a:gd name="T116" fmla="*/ 209 w 686"/>
              <a:gd name="T117" fmla="*/ 790 h 1814"/>
              <a:gd name="T118" fmla="*/ 158 w 686"/>
              <a:gd name="T119" fmla="*/ 894 h 1814"/>
              <a:gd name="T120" fmla="*/ 174 w 686"/>
              <a:gd name="T121" fmla="*/ 913 h 1814"/>
              <a:gd name="T122" fmla="*/ 186 w 686"/>
              <a:gd name="T123" fmla="*/ 1031 h 1814"/>
              <a:gd name="T124" fmla="*/ 160 w 686"/>
              <a:gd name="T125" fmla="*/ 1069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814">
                <a:moveTo>
                  <a:pt x="142" y="1087"/>
                </a:moveTo>
                <a:lnTo>
                  <a:pt x="142" y="1087"/>
                </a:lnTo>
                <a:lnTo>
                  <a:pt x="139" y="1100"/>
                </a:lnTo>
                <a:lnTo>
                  <a:pt x="132" y="1127"/>
                </a:lnTo>
                <a:lnTo>
                  <a:pt x="129" y="1145"/>
                </a:lnTo>
                <a:lnTo>
                  <a:pt x="127" y="1163"/>
                </a:lnTo>
                <a:lnTo>
                  <a:pt x="126" y="1185"/>
                </a:lnTo>
                <a:lnTo>
                  <a:pt x="127" y="1205"/>
                </a:lnTo>
                <a:lnTo>
                  <a:pt x="127" y="1205"/>
                </a:lnTo>
                <a:lnTo>
                  <a:pt x="131" y="1224"/>
                </a:lnTo>
                <a:lnTo>
                  <a:pt x="133" y="1238"/>
                </a:lnTo>
                <a:lnTo>
                  <a:pt x="138" y="1258"/>
                </a:lnTo>
                <a:lnTo>
                  <a:pt x="139" y="1266"/>
                </a:lnTo>
                <a:lnTo>
                  <a:pt x="138" y="1275"/>
                </a:lnTo>
                <a:lnTo>
                  <a:pt x="134" y="1283"/>
                </a:lnTo>
                <a:lnTo>
                  <a:pt x="129" y="1295"/>
                </a:lnTo>
                <a:lnTo>
                  <a:pt x="129" y="1295"/>
                </a:lnTo>
                <a:lnTo>
                  <a:pt x="126" y="1303"/>
                </a:lnTo>
                <a:lnTo>
                  <a:pt x="121" y="1316"/>
                </a:lnTo>
                <a:lnTo>
                  <a:pt x="109" y="1354"/>
                </a:lnTo>
                <a:lnTo>
                  <a:pt x="82" y="1456"/>
                </a:lnTo>
                <a:lnTo>
                  <a:pt x="68" y="1508"/>
                </a:lnTo>
                <a:lnTo>
                  <a:pt x="55" y="1556"/>
                </a:lnTo>
                <a:lnTo>
                  <a:pt x="43" y="1593"/>
                </a:lnTo>
                <a:lnTo>
                  <a:pt x="38" y="1606"/>
                </a:lnTo>
                <a:lnTo>
                  <a:pt x="34" y="1614"/>
                </a:lnTo>
                <a:lnTo>
                  <a:pt x="34" y="1614"/>
                </a:lnTo>
                <a:lnTo>
                  <a:pt x="21" y="1639"/>
                </a:lnTo>
                <a:lnTo>
                  <a:pt x="9" y="1664"/>
                </a:lnTo>
                <a:lnTo>
                  <a:pt x="5" y="1676"/>
                </a:lnTo>
                <a:lnTo>
                  <a:pt x="2" y="1685"/>
                </a:lnTo>
                <a:lnTo>
                  <a:pt x="0" y="1692"/>
                </a:lnTo>
                <a:lnTo>
                  <a:pt x="0" y="1698"/>
                </a:lnTo>
                <a:lnTo>
                  <a:pt x="0" y="1698"/>
                </a:lnTo>
                <a:lnTo>
                  <a:pt x="4" y="1702"/>
                </a:lnTo>
                <a:lnTo>
                  <a:pt x="10" y="1708"/>
                </a:lnTo>
                <a:lnTo>
                  <a:pt x="26" y="1718"/>
                </a:lnTo>
                <a:lnTo>
                  <a:pt x="43" y="1728"/>
                </a:lnTo>
                <a:lnTo>
                  <a:pt x="51" y="1732"/>
                </a:lnTo>
                <a:lnTo>
                  <a:pt x="51" y="1732"/>
                </a:lnTo>
                <a:lnTo>
                  <a:pt x="53" y="1735"/>
                </a:lnTo>
                <a:lnTo>
                  <a:pt x="53" y="1738"/>
                </a:lnTo>
                <a:lnTo>
                  <a:pt x="55" y="1753"/>
                </a:lnTo>
                <a:lnTo>
                  <a:pt x="57" y="1760"/>
                </a:lnTo>
                <a:lnTo>
                  <a:pt x="61" y="1769"/>
                </a:lnTo>
                <a:lnTo>
                  <a:pt x="68" y="1779"/>
                </a:lnTo>
                <a:lnTo>
                  <a:pt x="77" y="1787"/>
                </a:lnTo>
                <a:lnTo>
                  <a:pt x="77" y="1787"/>
                </a:lnTo>
                <a:lnTo>
                  <a:pt x="88" y="1795"/>
                </a:lnTo>
                <a:lnTo>
                  <a:pt x="101" y="1801"/>
                </a:lnTo>
                <a:lnTo>
                  <a:pt x="114" y="1806"/>
                </a:lnTo>
                <a:lnTo>
                  <a:pt x="127" y="1809"/>
                </a:lnTo>
                <a:lnTo>
                  <a:pt x="140" y="1812"/>
                </a:lnTo>
                <a:lnTo>
                  <a:pt x="151" y="1813"/>
                </a:lnTo>
                <a:lnTo>
                  <a:pt x="166" y="1814"/>
                </a:lnTo>
                <a:lnTo>
                  <a:pt x="166" y="1814"/>
                </a:lnTo>
                <a:lnTo>
                  <a:pt x="171" y="1814"/>
                </a:lnTo>
                <a:lnTo>
                  <a:pt x="174" y="1813"/>
                </a:lnTo>
                <a:lnTo>
                  <a:pt x="177" y="1812"/>
                </a:lnTo>
                <a:lnTo>
                  <a:pt x="179" y="1808"/>
                </a:lnTo>
                <a:lnTo>
                  <a:pt x="179" y="1806"/>
                </a:lnTo>
                <a:lnTo>
                  <a:pt x="178" y="1802"/>
                </a:lnTo>
                <a:lnTo>
                  <a:pt x="176" y="1798"/>
                </a:lnTo>
                <a:lnTo>
                  <a:pt x="172" y="1793"/>
                </a:lnTo>
                <a:lnTo>
                  <a:pt x="172" y="1793"/>
                </a:lnTo>
                <a:lnTo>
                  <a:pt x="163" y="1781"/>
                </a:lnTo>
                <a:lnTo>
                  <a:pt x="154" y="1769"/>
                </a:lnTo>
                <a:lnTo>
                  <a:pt x="150" y="1760"/>
                </a:lnTo>
                <a:lnTo>
                  <a:pt x="148" y="1757"/>
                </a:lnTo>
                <a:lnTo>
                  <a:pt x="148" y="1756"/>
                </a:lnTo>
                <a:lnTo>
                  <a:pt x="148" y="1756"/>
                </a:lnTo>
                <a:lnTo>
                  <a:pt x="161" y="1754"/>
                </a:lnTo>
                <a:lnTo>
                  <a:pt x="186" y="1749"/>
                </a:lnTo>
                <a:lnTo>
                  <a:pt x="212" y="1744"/>
                </a:lnTo>
                <a:lnTo>
                  <a:pt x="221" y="1741"/>
                </a:lnTo>
                <a:lnTo>
                  <a:pt x="224" y="1738"/>
                </a:lnTo>
                <a:lnTo>
                  <a:pt x="224" y="1738"/>
                </a:lnTo>
                <a:lnTo>
                  <a:pt x="230" y="1725"/>
                </a:lnTo>
                <a:lnTo>
                  <a:pt x="237" y="1701"/>
                </a:lnTo>
                <a:lnTo>
                  <a:pt x="245" y="1672"/>
                </a:lnTo>
                <a:lnTo>
                  <a:pt x="254" y="1647"/>
                </a:lnTo>
                <a:lnTo>
                  <a:pt x="254" y="1647"/>
                </a:lnTo>
                <a:lnTo>
                  <a:pt x="266" y="1620"/>
                </a:lnTo>
                <a:lnTo>
                  <a:pt x="282" y="1583"/>
                </a:lnTo>
                <a:lnTo>
                  <a:pt x="289" y="1568"/>
                </a:lnTo>
                <a:lnTo>
                  <a:pt x="297" y="1555"/>
                </a:lnTo>
                <a:lnTo>
                  <a:pt x="300" y="1551"/>
                </a:lnTo>
                <a:lnTo>
                  <a:pt x="302" y="1549"/>
                </a:lnTo>
                <a:lnTo>
                  <a:pt x="305" y="1549"/>
                </a:lnTo>
                <a:lnTo>
                  <a:pt x="306" y="1550"/>
                </a:lnTo>
                <a:lnTo>
                  <a:pt x="306" y="1550"/>
                </a:lnTo>
                <a:lnTo>
                  <a:pt x="314" y="1567"/>
                </a:lnTo>
                <a:lnTo>
                  <a:pt x="325" y="1591"/>
                </a:lnTo>
                <a:lnTo>
                  <a:pt x="339" y="1615"/>
                </a:lnTo>
                <a:lnTo>
                  <a:pt x="345" y="1625"/>
                </a:lnTo>
                <a:lnTo>
                  <a:pt x="351" y="1634"/>
                </a:lnTo>
                <a:lnTo>
                  <a:pt x="351" y="1634"/>
                </a:lnTo>
                <a:lnTo>
                  <a:pt x="354" y="1638"/>
                </a:lnTo>
                <a:lnTo>
                  <a:pt x="357" y="1643"/>
                </a:lnTo>
                <a:lnTo>
                  <a:pt x="360" y="1654"/>
                </a:lnTo>
                <a:lnTo>
                  <a:pt x="363" y="1669"/>
                </a:lnTo>
                <a:lnTo>
                  <a:pt x="365" y="1682"/>
                </a:lnTo>
                <a:lnTo>
                  <a:pt x="368" y="1705"/>
                </a:lnTo>
                <a:lnTo>
                  <a:pt x="371" y="1712"/>
                </a:lnTo>
                <a:lnTo>
                  <a:pt x="371" y="1715"/>
                </a:lnTo>
                <a:lnTo>
                  <a:pt x="372" y="1716"/>
                </a:lnTo>
                <a:lnTo>
                  <a:pt x="372" y="1716"/>
                </a:lnTo>
                <a:lnTo>
                  <a:pt x="378" y="1715"/>
                </a:lnTo>
                <a:lnTo>
                  <a:pt x="384" y="1714"/>
                </a:lnTo>
                <a:lnTo>
                  <a:pt x="389" y="1714"/>
                </a:lnTo>
                <a:lnTo>
                  <a:pt x="390" y="1715"/>
                </a:lnTo>
                <a:lnTo>
                  <a:pt x="390" y="1717"/>
                </a:lnTo>
                <a:lnTo>
                  <a:pt x="390" y="1717"/>
                </a:lnTo>
                <a:lnTo>
                  <a:pt x="389" y="1724"/>
                </a:lnTo>
                <a:lnTo>
                  <a:pt x="387" y="1729"/>
                </a:lnTo>
                <a:lnTo>
                  <a:pt x="387" y="1735"/>
                </a:lnTo>
                <a:lnTo>
                  <a:pt x="387" y="1740"/>
                </a:lnTo>
                <a:lnTo>
                  <a:pt x="390" y="1745"/>
                </a:lnTo>
                <a:lnTo>
                  <a:pt x="395" y="1751"/>
                </a:lnTo>
                <a:lnTo>
                  <a:pt x="402" y="1756"/>
                </a:lnTo>
                <a:lnTo>
                  <a:pt x="402" y="1756"/>
                </a:lnTo>
                <a:lnTo>
                  <a:pt x="413" y="1762"/>
                </a:lnTo>
                <a:lnTo>
                  <a:pt x="430" y="1769"/>
                </a:lnTo>
                <a:lnTo>
                  <a:pt x="470" y="1783"/>
                </a:lnTo>
                <a:lnTo>
                  <a:pt x="490" y="1789"/>
                </a:lnTo>
                <a:lnTo>
                  <a:pt x="507" y="1794"/>
                </a:lnTo>
                <a:lnTo>
                  <a:pt x="521" y="1796"/>
                </a:lnTo>
                <a:lnTo>
                  <a:pt x="526" y="1796"/>
                </a:lnTo>
                <a:lnTo>
                  <a:pt x="528" y="1795"/>
                </a:lnTo>
                <a:lnTo>
                  <a:pt x="528" y="1795"/>
                </a:lnTo>
                <a:lnTo>
                  <a:pt x="531" y="1792"/>
                </a:lnTo>
                <a:lnTo>
                  <a:pt x="531" y="1787"/>
                </a:lnTo>
                <a:lnTo>
                  <a:pt x="529" y="1782"/>
                </a:lnTo>
                <a:lnTo>
                  <a:pt x="527" y="1777"/>
                </a:lnTo>
                <a:lnTo>
                  <a:pt x="520" y="1766"/>
                </a:lnTo>
                <a:lnTo>
                  <a:pt x="513" y="1756"/>
                </a:lnTo>
                <a:lnTo>
                  <a:pt x="513" y="1756"/>
                </a:lnTo>
                <a:lnTo>
                  <a:pt x="503" y="1744"/>
                </a:lnTo>
                <a:lnTo>
                  <a:pt x="494" y="1729"/>
                </a:lnTo>
                <a:lnTo>
                  <a:pt x="487" y="1712"/>
                </a:lnTo>
                <a:lnTo>
                  <a:pt x="484" y="1705"/>
                </a:lnTo>
                <a:lnTo>
                  <a:pt x="483" y="1699"/>
                </a:lnTo>
                <a:lnTo>
                  <a:pt x="483" y="1699"/>
                </a:lnTo>
                <a:lnTo>
                  <a:pt x="484" y="1697"/>
                </a:lnTo>
                <a:lnTo>
                  <a:pt x="488" y="1695"/>
                </a:lnTo>
                <a:lnTo>
                  <a:pt x="501" y="1689"/>
                </a:lnTo>
                <a:lnTo>
                  <a:pt x="520" y="1683"/>
                </a:lnTo>
                <a:lnTo>
                  <a:pt x="544" y="1676"/>
                </a:lnTo>
                <a:lnTo>
                  <a:pt x="593" y="1662"/>
                </a:lnTo>
                <a:lnTo>
                  <a:pt x="616" y="1654"/>
                </a:lnTo>
                <a:lnTo>
                  <a:pt x="634" y="1647"/>
                </a:lnTo>
                <a:lnTo>
                  <a:pt x="634" y="1647"/>
                </a:lnTo>
                <a:lnTo>
                  <a:pt x="641" y="1644"/>
                </a:lnTo>
                <a:lnTo>
                  <a:pt x="647" y="1639"/>
                </a:lnTo>
                <a:lnTo>
                  <a:pt x="657" y="1630"/>
                </a:lnTo>
                <a:lnTo>
                  <a:pt x="667" y="1618"/>
                </a:lnTo>
                <a:lnTo>
                  <a:pt x="674" y="1607"/>
                </a:lnTo>
                <a:lnTo>
                  <a:pt x="680" y="1598"/>
                </a:lnTo>
                <a:lnTo>
                  <a:pt x="683" y="1589"/>
                </a:lnTo>
                <a:lnTo>
                  <a:pt x="686" y="1581"/>
                </a:lnTo>
                <a:lnTo>
                  <a:pt x="686" y="1581"/>
                </a:lnTo>
                <a:lnTo>
                  <a:pt x="662" y="1565"/>
                </a:lnTo>
                <a:lnTo>
                  <a:pt x="609" y="1524"/>
                </a:lnTo>
                <a:lnTo>
                  <a:pt x="580" y="1502"/>
                </a:lnTo>
                <a:lnTo>
                  <a:pt x="554" y="1481"/>
                </a:lnTo>
                <a:lnTo>
                  <a:pt x="535" y="1463"/>
                </a:lnTo>
                <a:lnTo>
                  <a:pt x="529" y="1457"/>
                </a:lnTo>
                <a:lnTo>
                  <a:pt x="526" y="1452"/>
                </a:lnTo>
                <a:lnTo>
                  <a:pt x="526" y="1452"/>
                </a:lnTo>
                <a:lnTo>
                  <a:pt x="520" y="1436"/>
                </a:lnTo>
                <a:lnTo>
                  <a:pt x="515" y="1415"/>
                </a:lnTo>
                <a:lnTo>
                  <a:pt x="514" y="1404"/>
                </a:lnTo>
                <a:lnTo>
                  <a:pt x="512" y="1391"/>
                </a:lnTo>
                <a:lnTo>
                  <a:pt x="511" y="1375"/>
                </a:lnTo>
                <a:lnTo>
                  <a:pt x="511" y="1356"/>
                </a:lnTo>
                <a:lnTo>
                  <a:pt x="511" y="1356"/>
                </a:lnTo>
                <a:lnTo>
                  <a:pt x="509" y="1344"/>
                </a:lnTo>
                <a:lnTo>
                  <a:pt x="508" y="1330"/>
                </a:lnTo>
                <a:lnTo>
                  <a:pt x="500" y="1294"/>
                </a:lnTo>
                <a:lnTo>
                  <a:pt x="488" y="1250"/>
                </a:lnTo>
                <a:lnTo>
                  <a:pt x="476" y="1205"/>
                </a:lnTo>
                <a:lnTo>
                  <a:pt x="451" y="1126"/>
                </a:lnTo>
                <a:lnTo>
                  <a:pt x="441" y="1089"/>
                </a:lnTo>
                <a:lnTo>
                  <a:pt x="441" y="1089"/>
                </a:lnTo>
                <a:lnTo>
                  <a:pt x="439" y="1081"/>
                </a:lnTo>
                <a:lnTo>
                  <a:pt x="438" y="1063"/>
                </a:lnTo>
                <a:lnTo>
                  <a:pt x="439" y="1051"/>
                </a:lnTo>
                <a:lnTo>
                  <a:pt x="439" y="1038"/>
                </a:lnTo>
                <a:lnTo>
                  <a:pt x="442" y="1023"/>
                </a:lnTo>
                <a:lnTo>
                  <a:pt x="444" y="1005"/>
                </a:lnTo>
                <a:lnTo>
                  <a:pt x="444" y="1005"/>
                </a:lnTo>
                <a:lnTo>
                  <a:pt x="451" y="964"/>
                </a:lnTo>
                <a:lnTo>
                  <a:pt x="458" y="917"/>
                </a:lnTo>
                <a:lnTo>
                  <a:pt x="466" y="859"/>
                </a:lnTo>
                <a:lnTo>
                  <a:pt x="466" y="859"/>
                </a:lnTo>
                <a:lnTo>
                  <a:pt x="468" y="848"/>
                </a:lnTo>
                <a:lnTo>
                  <a:pt x="469" y="830"/>
                </a:lnTo>
                <a:lnTo>
                  <a:pt x="471" y="806"/>
                </a:lnTo>
                <a:lnTo>
                  <a:pt x="514" y="806"/>
                </a:lnTo>
                <a:lnTo>
                  <a:pt x="514" y="806"/>
                </a:lnTo>
                <a:lnTo>
                  <a:pt x="516" y="805"/>
                </a:lnTo>
                <a:lnTo>
                  <a:pt x="518" y="804"/>
                </a:lnTo>
                <a:lnTo>
                  <a:pt x="522" y="798"/>
                </a:lnTo>
                <a:lnTo>
                  <a:pt x="526" y="791"/>
                </a:lnTo>
                <a:lnTo>
                  <a:pt x="528" y="781"/>
                </a:lnTo>
                <a:lnTo>
                  <a:pt x="534" y="765"/>
                </a:lnTo>
                <a:lnTo>
                  <a:pt x="535" y="758"/>
                </a:lnTo>
                <a:lnTo>
                  <a:pt x="535" y="758"/>
                </a:lnTo>
                <a:lnTo>
                  <a:pt x="551" y="747"/>
                </a:lnTo>
                <a:lnTo>
                  <a:pt x="563" y="740"/>
                </a:lnTo>
                <a:lnTo>
                  <a:pt x="571" y="736"/>
                </a:lnTo>
                <a:lnTo>
                  <a:pt x="571" y="736"/>
                </a:lnTo>
                <a:lnTo>
                  <a:pt x="580" y="733"/>
                </a:lnTo>
                <a:lnTo>
                  <a:pt x="595" y="727"/>
                </a:lnTo>
                <a:lnTo>
                  <a:pt x="623" y="713"/>
                </a:lnTo>
                <a:lnTo>
                  <a:pt x="623" y="713"/>
                </a:lnTo>
                <a:lnTo>
                  <a:pt x="629" y="709"/>
                </a:lnTo>
                <a:lnTo>
                  <a:pt x="635" y="705"/>
                </a:lnTo>
                <a:lnTo>
                  <a:pt x="645" y="693"/>
                </a:lnTo>
                <a:lnTo>
                  <a:pt x="655" y="681"/>
                </a:lnTo>
                <a:lnTo>
                  <a:pt x="662" y="668"/>
                </a:lnTo>
                <a:lnTo>
                  <a:pt x="662" y="668"/>
                </a:lnTo>
                <a:lnTo>
                  <a:pt x="668" y="655"/>
                </a:lnTo>
                <a:lnTo>
                  <a:pt x="674" y="642"/>
                </a:lnTo>
                <a:lnTo>
                  <a:pt x="679" y="629"/>
                </a:lnTo>
                <a:lnTo>
                  <a:pt x="680" y="619"/>
                </a:lnTo>
                <a:lnTo>
                  <a:pt x="680" y="619"/>
                </a:lnTo>
                <a:lnTo>
                  <a:pt x="679" y="615"/>
                </a:lnTo>
                <a:lnTo>
                  <a:pt x="675" y="609"/>
                </a:lnTo>
                <a:lnTo>
                  <a:pt x="669" y="603"/>
                </a:lnTo>
                <a:lnTo>
                  <a:pt x="663" y="596"/>
                </a:lnTo>
                <a:lnTo>
                  <a:pt x="649" y="583"/>
                </a:lnTo>
                <a:lnTo>
                  <a:pt x="642" y="579"/>
                </a:lnTo>
                <a:lnTo>
                  <a:pt x="637" y="577"/>
                </a:lnTo>
                <a:lnTo>
                  <a:pt x="637" y="577"/>
                </a:lnTo>
                <a:lnTo>
                  <a:pt x="626" y="577"/>
                </a:lnTo>
                <a:lnTo>
                  <a:pt x="615" y="577"/>
                </a:lnTo>
                <a:lnTo>
                  <a:pt x="610" y="576"/>
                </a:lnTo>
                <a:lnTo>
                  <a:pt x="606" y="574"/>
                </a:lnTo>
                <a:lnTo>
                  <a:pt x="603" y="573"/>
                </a:lnTo>
                <a:lnTo>
                  <a:pt x="602" y="568"/>
                </a:lnTo>
                <a:lnTo>
                  <a:pt x="602" y="568"/>
                </a:lnTo>
                <a:lnTo>
                  <a:pt x="602" y="564"/>
                </a:lnTo>
                <a:lnTo>
                  <a:pt x="599" y="554"/>
                </a:lnTo>
                <a:lnTo>
                  <a:pt x="591" y="533"/>
                </a:lnTo>
                <a:lnTo>
                  <a:pt x="574" y="494"/>
                </a:lnTo>
                <a:lnTo>
                  <a:pt x="574" y="494"/>
                </a:lnTo>
                <a:lnTo>
                  <a:pt x="568" y="476"/>
                </a:lnTo>
                <a:lnTo>
                  <a:pt x="565" y="473"/>
                </a:lnTo>
                <a:lnTo>
                  <a:pt x="561" y="470"/>
                </a:lnTo>
                <a:lnTo>
                  <a:pt x="561" y="470"/>
                </a:lnTo>
                <a:lnTo>
                  <a:pt x="544" y="463"/>
                </a:lnTo>
                <a:lnTo>
                  <a:pt x="532" y="458"/>
                </a:lnTo>
                <a:lnTo>
                  <a:pt x="511" y="456"/>
                </a:lnTo>
                <a:lnTo>
                  <a:pt x="118" y="24"/>
                </a:lnTo>
                <a:lnTo>
                  <a:pt x="118" y="24"/>
                </a:lnTo>
                <a:lnTo>
                  <a:pt x="113" y="20"/>
                </a:lnTo>
                <a:lnTo>
                  <a:pt x="100" y="9"/>
                </a:lnTo>
                <a:lnTo>
                  <a:pt x="94" y="4"/>
                </a:lnTo>
                <a:lnTo>
                  <a:pt x="87" y="1"/>
                </a:lnTo>
                <a:lnTo>
                  <a:pt x="82" y="0"/>
                </a:lnTo>
                <a:lnTo>
                  <a:pt x="80" y="0"/>
                </a:lnTo>
                <a:lnTo>
                  <a:pt x="79" y="1"/>
                </a:lnTo>
                <a:lnTo>
                  <a:pt x="79" y="1"/>
                </a:lnTo>
                <a:lnTo>
                  <a:pt x="77" y="4"/>
                </a:lnTo>
                <a:lnTo>
                  <a:pt x="79" y="10"/>
                </a:lnTo>
                <a:lnTo>
                  <a:pt x="81" y="16"/>
                </a:lnTo>
                <a:lnTo>
                  <a:pt x="83" y="22"/>
                </a:lnTo>
                <a:lnTo>
                  <a:pt x="92" y="36"/>
                </a:lnTo>
                <a:lnTo>
                  <a:pt x="100" y="47"/>
                </a:lnTo>
                <a:lnTo>
                  <a:pt x="100" y="47"/>
                </a:lnTo>
                <a:lnTo>
                  <a:pt x="297" y="266"/>
                </a:lnTo>
                <a:lnTo>
                  <a:pt x="428" y="411"/>
                </a:lnTo>
                <a:lnTo>
                  <a:pt x="471" y="458"/>
                </a:lnTo>
                <a:lnTo>
                  <a:pt x="487" y="477"/>
                </a:lnTo>
                <a:lnTo>
                  <a:pt x="487" y="477"/>
                </a:lnTo>
                <a:lnTo>
                  <a:pt x="488" y="487"/>
                </a:lnTo>
                <a:lnTo>
                  <a:pt x="489" y="509"/>
                </a:lnTo>
                <a:lnTo>
                  <a:pt x="489" y="509"/>
                </a:lnTo>
                <a:lnTo>
                  <a:pt x="489" y="521"/>
                </a:lnTo>
                <a:lnTo>
                  <a:pt x="490" y="529"/>
                </a:lnTo>
                <a:lnTo>
                  <a:pt x="493" y="538"/>
                </a:lnTo>
                <a:lnTo>
                  <a:pt x="497" y="550"/>
                </a:lnTo>
                <a:lnTo>
                  <a:pt x="497" y="550"/>
                </a:lnTo>
                <a:lnTo>
                  <a:pt x="505" y="571"/>
                </a:lnTo>
                <a:lnTo>
                  <a:pt x="507" y="577"/>
                </a:lnTo>
                <a:lnTo>
                  <a:pt x="513" y="583"/>
                </a:lnTo>
                <a:lnTo>
                  <a:pt x="513" y="583"/>
                </a:lnTo>
                <a:lnTo>
                  <a:pt x="519" y="589"/>
                </a:lnTo>
                <a:lnTo>
                  <a:pt x="524" y="595"/>
                </a:lnTo>
                <a:lnTo>
                  <a:pt x="525" y="597"/>
                </a:lnTo>
                <a:lnTo>
                  <a:pt x="525" y="599"/>
                </a:lnTo>
                <a:lnTo>
                  <a:pt x="524" y="602"/>
                </a:lnTo>
                <a:lnTo>
                  <a:pt x="522" y="604"/>
                </a:lnTo>
                <a:lnTo>
                  <a:pt x="522" y="604"/>
                </a:lnTo>
                <a:lnTo>
                  <a:pt x="507" y="623"/>
                </a:lnTo>
                <a:lnTo>
                  <a:pt x="507" y="623"/>
                </a:lnTo>
                <a:lnTo>
                  <a:pt x="508" y="619"/>
                </a:lnTo>
                <a:lnTo>
                  <a:pt x="509" y="615"/>
                </a:lnTo>
                <a:lnTo>
                  <a:pt x="508" y="608"/>
                </a:lnTo>
                <a:lnTo>
                  <a:pt x="506" y="600"/>
                </a:lnTo>
                <a:lnTo>
                  <a:pt x="500" y="592"/>
                </a:lnTo>
                <a:lnTo>
                  <a:pt x="492" y="584"/>
                </a:lnTo>
                <a:lnTo>
                  <a:pt x="477" y="574"/>
                </a:lnTo>
                <a:lnTo>
                  <a:pt x="477" y="574"/>
                </a:lnTo>
                <a:lnTo>
                  <a:pt x="447" y="559"/>
                </a:lnTo>
                <a:lnTo>
                  <a:pt x="417" y="546"/>
                </a:lnTo>
                <a:lnTo>
                  <a:pt x="392" y="538"/>
                </a:lnTo>
                <a:lnTo>
                  <a:pt x="382" y="535"/>
                </a:lnTo>
                <a:lnTo>
                  <a:pt x="372" y="534"/>
                </a:lnTo>
                <a:lnTo>
                  <a:pt x="372" y="534"/>
                </a:lnTo>
                <a:lnTo>
                  <a:pt x="354" y="533"/>
                </a:lnTo>
                <a:lnTo>
                  <a:pt x="337" y="533"/>
                </a:lnTo>
                <a:lnTo>
                  <a:pt x="328" y="534"/>
                </a:lnTo>
                <a:lnTo>
                  <a:pt x="321" y="537"/>
                </a:lnTo>
                <a:lnTo>
                  <a:pt x="315" y="539"/>
                </a:lnTo>
                <a:lnTo>
                  <a:pt x="312" y="544"/>
                </a:lnTo>
                <a:lnTo>
                  <a:pt x="312" y="544"/>
                </a:lnTo>
                <a:lnTo>
                  <a:pt x="308" y="553"/>
                </a:lnTo>
                <a:lnTo>
                  <a:pt x="305" y="559"/>
                </a:lnTo>
                <a:lnTo>
                  <a:pt x="301" y="565"/>
                </a:lnTo>
                <a:lnTo>
                  <a:pt x="301" y="565"/>
                </a:lnTo>
                <a:lnTo>
                  <a:pt x="297" y="565"/>
                </a:lnTo>
                <a:lnTo>
                  <a:pt x="290" y="567"/>
                </a:lnTo>
                <a:lnTo>
                  <a:pt x="286" y="568"/>
                </a:lnTo>
                <a:lnTo>
                  <a:pt x="282" y="572"/>
                </a:lnTo>
                <a:lnTo>
                  <a:pt x="279" y="578"/>
                </a:lnTo>
                <a:lnTo>
                  <a:pt x="275" y="585"/>
                </a:lnTo>
                <a:lnTo>
                  <a:pt x="275" y="585"/>
                </a:lnTo>
                <a:lnTo>
                  <a:pt x="271" y="602"/>
                </a:lnTo>
                <a:lnTo>
                  <a:pt x="268" y="618"/>
                </a:lnTo>
                <a:lnTo>
                  <a:pt x="267" y="631"/>
                </a:lnTo>
                <a:lnTo>
                  <a:pt x="266" y="641"/>
                </a:lnTo>
                <a:lnTo>
                  <a:pt x="266" y="641"/>
                </a:lnTo>
                <a:lnTo>
                  <a:pt x="266" y="644"/>
                </a:lnTo>
                <a:lnTo>
                  <a:pt x="268" y="645"/>
                </a:lnTo>
                <a:lnTo>
                  <a:pt x="269" y="647"/>
                </a:lnTo>
                <a:lnTo>
                  <a:pt x="269" y="652"/>
                </a:lnTo>
                <a:lnTo>
                  <a:pt x="269" y="652"/>
                </a:lnTo>
                <a:lnTo>
                  <a:pt x="271" y="671"/>
                </a:lnTo>
                <a:lnTo>
                  <a:pt x="271" y="681"/>
                </a:lnTo>
                <a:lnTo>
                  <a:pt x="270" y="683"/>
                </a:lnTo>
                <a:lnTo>
                  <a:pt x="269" y="686"/>
                </a:lnTo>
                <a:lnTo>
                  <a:pt x="244" y="710"/>
                </a:lnTo>
                <a:lnTo>
                  <a:pt x="244" y="710"/>
                </a:lnTo>
                <a:lnTo>
                  <a:pt x="240" y="714"/>
                </a:lnTo>
                <a:lnTo>
                  <a:pt x="236" y="719"/>
                </a:lnTo>
                <a:lnTo>
                  <a:pt x="232" y="726"/>
                </a:lnTo>
                <a:lnTo>
                  <a:pt x="226" y="738"/>
                </a:lnTo>
                <a:lnTo>
                  <a:pt x="226" y="738"/>
                </a:lnTo>
                <a:lnTo>
                  <a:pt x="216" y="770"/>
                </a:lnTo>
                <a:lnTo>
                  <a:pt x="212" y="781"/>
                </a:lnTo>
                <a:lnTo>
                  <a:pt x="209" y="790"/>
                </a:lnTo>
                <a:lnTo>
                  <a:pt x="209" y="790"/>
                </a:lnTo>
                <a:lnTo>
                  <a:pt x="199" y="809"/>
                </a:lnTo>
                <a:lnTo>
                  <a:pt x="180" y="843"/>
                </a:lnTo>
                <a:lnTo>
                  <a:pt x="171" y="861"/>
                </a:lnTo>
                <a:lnTo>
                  <a:pt x="164" y="877"/>
                </a:lnTo>
                <a:lnTo>
                  <a:pt x="159" y="890"/>
                </a:lnTo>
                <a:lnTo>
                  <a:pt x="158" y="894"/>
                </a:lnTo>
                <a:lnTo>
                  <a:pt x="159" y="897"/>
                </a:lnTo>
                <a:lnTo>
                  <a:pt x="159" y="897"/>
                </a:lnTo>
                <a:lnTo>
                  <a:pt x="163" y="903"/>
                </a:lnTo>
                <a:lnTo>
                  <a:pt x="167" y="907"/>
                </a:lnTo>
                <a:lnTo>
                  <a:pt x="174" y="913"/>
                </a:lnTo>
                <a:lnTo>
                  <a:pt x="174" y="913"/>
                </a:lnTo>
                <a:lnTo>
                  <a:pt x="176" y="916"/>
                </a:lnTo>
                <a:lnTo>
                  <a:pt x="178" y="925"/>
                </a:lnTo>
                <a:lnTo>
                  <a:pt x="183" y="948"/>
                </a:lnTo>
                <a:lnTo>
                  <a:pt x="187" y="986"/>
                </a:lnTo>
                <a:lnTo>
                  <a:pt x="187" y="986"/>
                </a:lnTo>
                <a:lnTo>
                  <a:pt x="186" y="1031"/>
                </a:lnTo>
                <a:lnTo>
                  <a:pt x="186" y="1031"/>
                </a:lnTo>
                <a:lnTo>
                  <a:pt x="185" y="1037"/>
                </a:lnTo>
                <a:lnTo>
                  <a:pt x="182" y="1045"/>
                </a:lnTo>
                <a:lnTo>
                  <a:pt x="178" y="1056"/>
                </a:lnTo>
                <a:lnTo>
                  <a:pt x="178" y="1056"/>
                </a:lnTo>
                <a:lnTo>
                  <a:pt x="160" y="1069"/>
                </a:lnTo>
                <a:lnTo>
                  <a:pt x="148" y="1080"/>
                </a:lnTo>
                <a:lnTo>
                  <a:pt x="145" y="1084"/>
                </a:lnTo>
                <a:lnTo>
                  <a:pt x="142" y="1087"/>
                </a:lnTo>
                <a:lnTo>
                  <a:pt x="142" y="10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B89FF998-A7C0-4B17-8354-823E91AD020E}"/>
              </a:ext>
            </a:extLst>
          </p:cNvPr>
          <p:cNvSpPr>
            <a:spLocks noEditPoints="1"/>
          </p:cNvSpPr>
          <p:nvPr/>
        </p:nvSpPr>
        <p:spPr bwMode="auto">
          <a:xfrm>
            <a:off x="6001521" y="2792115"/>
            <a:ext cx="1609497" cy="1535410"/>
          </a:xfrm>
          <a:custGeom>
            <a:avLst/>
            <a:gdLst>
              <a:gd name="T0" fmla="*/ 930 w 1499"/>
              <a:gd name="T1" fmla="*/ 2 h 1430"/>
              <a:gd name="T2" fmla="*/ 893 w 1499"/>
              <a:gd name="T3" fmla="*/ 9 h 1430"/>
              <a:gd name="T4" fmla="*/ 858 w 1499"/>
              <a:gd name="T5" fmla="*/ 24 h 1430"/>
              <a:gd name="T6" fmla="*/ 773 w 1499"/>
              <a:gd name="T7" fmla="*/ 66 h 1430"/>
              <a:gd name="T8" fmla="*/ 723 w 1499"/>
              <a:gd name="T9" fmla="*/ 47 h 1430"/>
              <a:gd name="T10" fmla="*/ 690 w 1499"/>
              <a:gd name="T11" fmla="*/ 59 h 1430"/>
              <a:gd name="T12" fmla="*/ 670 w 1499"/>
              <a:gd name="T13" fmla="*/ 88 h 1430"/>
              <a:gd name="T14" fmla="*/ 8 w 1499"/>
              <a:gd name="T15" fmla="*/ 240 h 1430"/>
              <a:gd name="T16" fmla="*/ 2 w 1499"/>
              <a:gd name="T17" fmla="*/ 267 h 1430"/>
              <a:gd name="T18" fmla="*/ 90 w 1499"/>
              <a:gd name="T19" fmla="*/ 246 h 1430"/>
              <a:gd name="T20" fmla="*/ 699 w 1499"/>
              <a:gd name="T21" fmla="*/ 128 h 1430"/>
              <a:gd name="T22" fmla="*/ 750 w 1499"/>
              <a:gd name="T23" fmla="*/ 156 h 1430"/>
              <a:gd name="T24" fmla="*/ 769 w 1499"/>
              <a:gd name="T25" fmla="*/ 216 h 1430"/>
              <a:gd name="T26" fmla="*/ 782 w 1499"/>
              <a:gd name="T27" fmla="*/ 291 h 1430"/>
              <a:gd name="T28" fmla="*/ 782 w 1499"/>
              <a:gd name="T29" fmla="*/ 344 h 1430"/>
              <a:gd name="T30" fmla="*/ 851 w 1499"/>
              <a:gd name="T31" fmla="*/ 441 h 1430"/>
              <a:gd name="T32" fmla="*/ 962 w 1499"/>
              <a:gd name="T33" fmla="*/ 504 h 1430"/>
              <a:gd name="T34" fmla="*/ 962 w 1499"/>
              <a:gd name="T35" fmla="*/ 626 h 1430"/>
              <a:gd name="T36" fmla="*/ 971 w 1499"/>
              <a:gd name="T37" fmla="*/ 725 h 1430"/>
              <a:gd name="T38" fmla="*/ 963 w 1499"/>
              <a:gd name="T39" fmla="*/ 764 h 1430"/>
              <a:gd name="T40" fmla="*/ 833 w 1499"/>
              <a:gd name="T41" fmla="*/ 848 h 1430"/>
              <a:gd name="T42" fmla="*/ 822 w 1499"/>
              <a:gd name="T43" fmla="*/ 864 h 1430"/>
              <a:gd name="T44" fmla="*/ 789 w 1499"/>
              <a:gd name="T45" fmla="*/ 923 h 1430"/>
              <a:gd name="T46" fmla="*/ 751 w 1499"/>
              <a:gd name="T47" fmla="*/ 1001 h 1430"/>
              <a:gd name="T48" fmla="*/ 667 w 1499"/>
              <a:gd name="T49" fmla="*/ 1347 h 1430"/>
              <a:gd name="T50" fmla="*/ 627 w 1499"/>
              <a:gd name="T51" fmla="*/ 1359 h 1430"/>
              <a:gd name="T52" fmla="*/ 655 w 1499"/>
              <a:gd name="T53" fmla="*/ 1383 h 1430"/>
              <a:gd name="T54" fmla="*/ 686 w 1499"/>
              <a:gd name="T55" fmla="*/ 1385 h 1430"/>
              <a:gd name="T56" fmla="*/ 793 w 1499"/>
              <a:gd name="T57" fmla="*/ 1386 h 1430"/>
              <a:gd name="T58" fmla="*/ 1226 w 1499"/>
              <a:gd name="T59" fmla="*/ 1395 h 1430"/>
              <a:gd name="T60" fmla="*/ 1394 w 1499"/>
              <a:gd name="T61" fmla="*/ 1382 h 1430"/>
              <a:gd name="T62" fmla="*/ 1367 w 1499"/>
              <a:gd name="T63" fmla="*/ 1412 h 1430"/>
              <a:gd name="T64" fmla="*/ 1362 w 1499"/>
              <a:gd name="T65" fmla="*/ 1429 h 1430"/>
              <a:gd name="T66" fmla="*/ 1432 w 1499"/>
              <a:gd name="T67" fmla="*/ 1410 h 1430"/>
              <a:gd name="T68" fmla="*/ 1464 w 1499"/>
              <a:gd name="T69" fmla="*/ 1378 h 1430"/>
              <a:gd name="T70" fmla="*/ 1490 w 1499"/>
              <a:gd name="T71" fmla="*/ 1341 h 1430"/>
              <a:gd name="T72" fmla="*/ 1497 w 1499"/>
              <a:gd name="T73" fmla="*/ 1314 h 1430"/>
              <a:gd name="T74" fmla="*/ 1345 w 1499"/>
              <a:gd name="T75" fmla="*/ 1204 h 1430"/>
              <a:gd name="T76" fmla="*/ 1300 w 1499"/>
              <a:gd name="T77" fmla="*/ 1119 h 1430"/>
              <a:gd name="T78" fmla="*/ 1299 w 1499"/>
              <a:gd name="T79" fmla="*/ 887 h 1430"/>
              <a:gd name="T80" fmla="*/ 1216 w 1499"/>
              <a:gd name="T81" fmla="*/ 706 h 1430"/>
              <a:gd name="T82" fmla="*/ 1234 w 1499"/>
              <a:gd name="T83" fmla="*/ 674 h 1430"/>
              <a:gd name="T84" fmla="*/ 1242 w 1499"/>
              <a:gd name="T85" fmla="*/ 623 h 1430"/>
              <a:gd name="T86" fmla="*/ 1255 w 1499"/>
              <a:gd name="T87" fmla="*/ 434 h 1430"/>
              <a:gd name="T88" fmla="*/ 1281 w 1499"/>
              <a:gd name="T89" fmla="*/ 509 h 1430"/>
              <a:gd name="T90" fmla="*/ 1291 w 1499"/>
              <a:gd name="T91" fmla="*/ 481 h 1430"/>
              <a:gd name="T92" fmla="*/ 1285 w 1499"/>
              <a:gd name="T93" fmla="*/ 453 h 1430"/>
              <a:gd name="T94" fmla="*/ 1322 w 1499"/>
              <a:gd name="T95" fmla="*/ 479 h 1430"/>
              <a:gd name="T96" fmla="*/ 1257 w 1499"/>
              <a:gd name="T97" fmla="*/ 336 h 1430"/>
              <a:gd name="T98" fmla="*/ 1208 w 1499"/>
              <a:gd name="T99" fmla="*/ 182 h 1430"/>
              <a:gd name="T100" fmla="*/ 1160 w 1499"/>
              <a:gd name="T101" fmla="*/ 96 h 1430"/>
              <a:gd name="T102" fmla="*/ 1074 w 1499"/>
              <a:gd name="T103" fmla="*/ 79 h 1430"/>
              <a:gd name="T104" fmla="*/ 1032 w 1499"/>
              <a:gd name="T105" fmla="*/ 52 h 1430"/>
              <a:gd name="T106" fmla="*/ 962 w 1499"/>
              <a:gd name="T107" fmla="*/ 12 h 1430"/>
              <a:gd name="T108" fmla="*/ 1007 w 1499"/>
              <a:gd name="T109" fmla="*/ 132 h 1430"/>
              <a:gd name="T110" fmla="*/ 967 w 1499"/>
              <a:gd name="T111" fmla="*/ 181 h 1430"/>
              <a:gd name="T112" fmla="*/ 932 w 1499"/>
              <a:gd name="T113" fmla="*/ 272 h 1430"/>
              <a:gd name="T114" fmla="*/ 841 w 1499"/>
              <a:gd name="T115" fmla="*/ 235 h 1430"/>
              <a:gd name="T116" fmla="*/ 844 w 1499"/>
              <a:gd name="T117" fmla="*/ 193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9" h="1430">
                <a:moveTo>
                  <a:pt x="962" y="12"/>
                </a:moveTo>
                <a:lnTo>
                  <a:pt x="962" y="12"/>
                </a:lnTo>
                <a:lnTo>
                  <a:pt x="953" y="8"/>
                </a:lnTo>
                <a:lnTo>
                  <a:pt x="945" y="6"/>
                </a:lnTo>
                <a:lnTo>
                  <a:pt x="938" y="2"/>
                </a:lnTo>
                <a:lnTo>
                  <a:pt x="930" y="2"/>
                </a:lnTo>
                <a:lnTo>
                  <a:pt x="930" y="2"/>
                </a:lnTo>
                <a:lnTo>
                  <a:pt x="926" y="1"/>
                </a:lnTo>
                <a:lnTo>
                  <a:pt x="925" y="1"/>
                </a:lnTo>
                <a:lnTo>
                  <a:pt x="923" y="0"/>
                </a:lnTo>
                <a:lnTo>
                  <a:pt x="918" y="0"/>
                </a:lnTo>
                <a:lnTo>
                  <a:pt x="903" y="6"/>
                </a:lnTo>
                <a:lnTo>
                  <a:pt x="903" y="6"/>
                </a:lnTo>
                <a:lnTo>
                  <a:pt x="893" y="9"/>
                </a:lnTo>
                <a:lnTo>
                  <a:pt x="884" y="12"/>
                </a:lnTo>
                <a:lnTo>
                  <a:pt x="871" y="14"/>
                </a:lnTo>
                <a:lnTo>
                  <a:pt x="866" y="15"/>
                </a:lnTo>
                <a:lnTo>
                  <a:pt x="863" y="17"/>
                </a:lnTo>
                <a:lnTo>
                  <a:pt x="860" y="19"/>
                </a:lnTo>
                <a:lnTo>
                  <a:pt x="858" y="24"/>
                </a:lnTo>
                <a:lnTo>
                  <a:pt x="858" y="24"/>
                </a:lnTo>
                <a:lnTo>
                  <a:pt x="853" y="40"/>
                </a:lnTo>
                <a:lnTo>
                  <a:pt x="851" y="46"/>
                </a:lnTo>
                <a:lnTo>
                  <a:pt x="848" y="47"/>
                </a:lnTo>
                <a:lnTo>
                  <a:pt x="847" y="48"/>
                </a:lnTo>
                <a:lnTo>
                  <a:pt x="847" y="48"/>
                </a:lnTo>
                <a:lnTo>
                  <a:pt x="807" y="58"/>
                </a:lnTo>
                <a:lnTo>
                  <a:pt x="773" y="66"/>
                </a:lnTo>
                <a:lnTo>
                  <a:pt x="773" y="66"/>
                </a:lnTo>
                <a:lnTo>
                  <a:pt x="764" y="61"/>
                </a:lnTo>
                <a:lnTo>
                  <a:pt x="754" y="58"/>
                </a:lnTo>
                <a:lnTo>
                  <a:pt x="742" y="54"/>
                </a:lnTo>
                <a:lnTo>
                  <a:pt x="742" y="54"/>
                </a:lnTo>
                <a:lnTo>
                  <a:pt x="731" y="51"/>
                </a:lnTo>
                <a:lnTo>
                  <a:pt x="723" y="47"/>
                </a:lnTo>
                <a:lnTo>
                  <a:pt x="719" y="46"/>
                </a:lnTo>
                <a:lnTo>
                  <a:pt x="716" y="46"/>
                </a:lnTo>
                <a:lnTo>
                  <a:pt x="712" y="46"/>
                </a:lnTo>
                <a:lnTo>
                  <a:pt x="709" y="48"/>
                </a:lnTo>
                <a:lnTo>
                  <a:pt x="709" y="48"/>
                </a:lnTo>
                <a:lnTo>
                  <a:pt x="699" y="54"/>
                </a:lnTo>
                <a:lnTo>
                  <a:pt x="690" y="59"/>
                </a:lnTo>
                <a:lnTo>
                  <a:pt x="682" y="64"/>
                </a:lnTo>
                <a:lnTo>
                  <a:pt x="679" y="67"/>
                </a:lnTo>
                <a:lnTo>
                  <a:pt x="678" y="70"/>
                </a:lnTo>
                <a:lnTo>
                  <a:pt x="678" y="70"/>
                </a:lnTo>
                <a:lnTo>
                  <a:pt x="676" y="76"/>
                </a:lnTo>
                <a:lnTo>
                  <a:pt x="673" y="82"/>
                </a:lnTo>
                <a:lnTo>
                  <a:pt x="670" y="88"/>
                </a:lnTo>
                <a:lnTo>
                  <a:pt x="55" y="227"/>
                </a:lnTo>
                <a:lnTo>
                  <a:pt x="55" y="227"/>
                </a:lnTo>
                <a:lnTo>
                  <a:pt x="48" y="227"/>
                </a:lnTo>
                <a:lnTo>
                  <a:pt x="32" y="231"/>
                </a:lnTo>
                <a:lnTo>
                  <a:pt x="24" y="233"/>
                </a:lnTo>
                <a:lnTo>
                  <a:pt x="15" y="235"/>
                </a:lnTo>
                <a:lnTo>
                  <a:pt x="8" y="240"/>
                </a:lnTo>
                <a:lnTo>
                  <a:pt x="6" y="244"/>
                </a:lnTo>
                <a:lnTo>
                  <a:pt x="5" y="246"/>
                </a:lnTo>
                <a:lnTo>
                  <a:pt x="5" y="246"/>
                </a:lnTo>
                <a:lnTo>
                  <a:pt x="1" y="257"/>
                </a:lnTo>
                <a:lnTo>
                  <a:pt x="0" y="264"/>
                </a:lnTo>
                <a:lnTo>
                  <a:pt x="1" y="266"/>
                </a:lnTo>
                <a:lnTo>
                  <a:pt x="2" y="267"/>
                </a:lnTo>
                <a:lnTo>
                  <a:pt x="8" y="267"/>
                </a:lnTo>
                <a:lnTo>
                  <a:pt x="8" y="267"/>
                </a:lnTo>
                <a:lnTo>
                  <a:pt x="25" y="265"/>
                </a:lnTo>
                <a:lnTo>
                  <a:pt x="51" y="259"/>
                </a:lnTo>
                <a:lnTo>
                  <a:pt x="76" y="252"/>
                </a:lnTo>
                <a:lnTo>
                  <a:pt x="85" y="248"/>
                </a:lnTo>
                <a:lnTo>
                  <a:pt x="90" y="246"/>
                </a:lnTo>
                <a:lnTo>
                  <a:pt x="90" y="246"/>
                </a:lnTo>
                <a:lnTo>
                  <a:pt x="118" y="239"/>
                </a:lnTo>
                <a:lnTo>
                  <a:pt x="186" y="224"/>
                </a:lnTo>
                <a:lnTo>
                  <a:pt x="388" y="179"/>
                </a:lnTo>
                <a:lnTo>
                  <a:pt x="682" y="116"/>
                </a:lnTo>
                <a:lnTo>
                  <a:pt x="699" y="128"/>
                </a:lnTo>
                <a:lnTo>
                  <a:pt x="699" y="128"/>
                </a:lnTo>
                <a:lnTo>
                  <a:pt x="710" y="134"/>
                </a:lnTo>
                <a:lnTo>
                  <a:pt x="723" y="138"/>
                </a:lnTo>
                <a:lnTo>
                  <a:pt x="736" y="143"/>
                </a:lnTo>
                <a:lnTo>
                  <a:pt x="741" y="145"/>
                </a:lnTo>
                <a:lnTo>
                  <a:pt x="743" y="148"/>
                </a:lnTo>
                <a:lnTo>
                  <a:pt x="743" y="148"/>
                </a:lnTo>
                <a:lnTo>
                  <a:pt x="750" y="156"/>
                </a:lnTo>
                <a:lnTo>
                  <a:pt x="758" y="170"/>
                </a:lnTo>
                <a:lnTo>
                  <a:pt x="762" y="179"/>
                </a:lnTo>
                <a:lnTo>
                  <a:pt x="766" y="187"/>
                </a:lnTo>
                <a:lnTo>
                  <a:pt x="768" y="195"/>
                </a:lnTo>
                <a:lnTo>
                  <a:pt x="769" y="203"/>
                </a:lnTo>
                <a:lnTo>
                  <a:pt x="769" y="203"/>
                </a:lnTo>
                <a:lnTo>
                  <a:pt x="769" y="216"/>
                </a:lnTo>
                <a:lnTo>
                  <a:pt x="768" y="226"/>
                </a:lnTo>
                <a:lnTo>
                  <a:pt x="767" y="245"/>
                </a:lnTo>
                <a:lnTo>
                  <a:pt x="767" y="245"/>
                </a:lnTo>
                <a:lnTo>
                  <a:pt x="768" y="252"/>
                </a:lnTo>
                <a:lnTo>
                  <a:pt x="769" y="259"/>
                </a:lnTo>
                <a:lnTo>
                  <a:pt x="775" y="274"/>
                </a:lnTo>
                <a:lnTo>
                  <a:pt x="782" y="291"/>
                </a:lnTo>
                <a:lnTo>
                  <a:pt x="782" y="291"/>
                </a:lnTo>
                <a:lnTo>
                  <a:pt x="780" y="305"/>
                </a:lnTo>
                <a:lnTo>
                  <a:pt x="777" y="317"/>
                </a:lnTo>
                <a:lnTo>
                  <a:pt x="776" y="328"/>
                </a:lnTo>
                <a:lnTo>
                  <a:pt x="776" y="328"/>
                </a:lnTo>
                <a:lnTo>
                  <a:pt x="779" y="335"/>
                </a:lnTo>
                <a:lnTo>
                  <a:pt x="782" y="344"/>
                </a:lnTo>
                <a:lnTo>
                  <a:pt x="795" y="371"/>
                </a:lnTo>
                <a:lnTo>
                  <a:pt x="808" y="397"/>
                </a:lnTo>
                <a:lnTo>
                  <a:pt x="818" y="413"/>
                </a:lnTo>
                <a:lnTo>
                  <a:pt x="818" y="413"/>
                </a:lnTo>
                <a:lnTo>
                  <a:pt x="824" y="421"/>
                </a:lnTo>
                <a:lnTo>
                  <a:pt x="834" y="429"/>
                </a:lnTo>
                <a:lnTo>
                  <a:pt x="851" y="441"/>
                </a:lnTo>
                <a:lnTo>
                  <a:pt x="872" y="454"/>
                </a:lnTo>
                <a:lnTo>
                  <a:pt x="872" y="454"/>
                </a:lnTo>
                <a:lnTo>
                  <a:pt x="900" y="470"/>
                </a:lnTo>
                <a:lnTo>
                  <a:pt x="931" y="485"/>
                </a:lnTo>
                <a:lnTo>
                  <a:pt x="945" y="493"/>
                </a:lnTo>
                <a:lnTo>
                  <a:pt x="955" y="499"/>
                </a:lnTo>
                <a:lnTo>
                  <a:pt x="962" y="504"/>
                </a:lnTo>
                <a:lnTo>
                  <a:pt x="963" y="506"/>
                </a:lnTo>
                <a:lnTo>
                  <a:pt x="963" y="509"/>
                </a:lnTo>
                <a:lnTo>
                  <a:pt x="963" y="509"/>
                </a:lnTo>
                <a:lnTo>
                  <a:pt x="962" y="516"/>
                </a:lnTo>
                <a:lnTo>
                  <a:pt x="961" y="531"/>
                </a:lnTo>
                <a:lnTo>
                  <a:pt x="961" y="577"/>
                </a:lnTo>
                <a:lnTo>
                  <a:pt x="962" y="626"/>
                </a:lnTo>
                <a:lnTo>
                  <a:pt x="963" y="646"/>
                </a:lnTo>
                <a:lnTo>
                  <a:pt x="966" y="660"/>
                </a:lnTo>
                <a:lnTo>
                  <a:pt x="966" y="660"/>
                </a:lnTo>
                <a:lnTo>
                  <a:pt x="969" y="679"/>
                </a:lnTo>
                <a:lnTo>
                  <a:pt x="970" y="697"/>
                </a:lnTo>
                <a:lnTo>
                  <a:pt x="971" y="725"/>
                </a:lnTo>
                <a:lnTo>
                  <a:pt x="971" y="725"/>
                </a:lnTo>
                <a:lnTo>
                  <a:pt x="971" y="730"/>
                </a:lnTo>
                <a:lnTo>
                  <a:pt x="973" y="735"/>
                </a:lnTo>
                <a:lnTo>
                  <a:pt x="975" y="743"/>
                </a:lnTo>
                <a:lnTo>
                  <a:pt x="975" y="748"/>
                </a:lnTo>
                <a:lnTo>
                  <a:pt x="973" y="752"/>
                </a:lnTo>
                <a:lnTo>
                  <a:pt x="969" y="758"/>
                </a:lnTo>
                <a:lnTo>
                  <a:pt x="963" y="764"/>
                </a:lnTo>
                <a:lnTo>
                  <a:pt x="963" y="764"/>
                </a:lnTo>
                <a:lnTo>
                  <a:pt x="954" y="772"/>
                </a:lnTo>
                <a:lnTo>
                  <a:pt x="938" y="783"/>
                </a:lnTo>
                <a:lnTo>
                  <a:pt x="903" y="808"/>
                </a:lnTo>
                <a:lnTo>
                  <a:pt x="857" y="837"/>
                </a:lnTo>
                <a:lnTo>
                  <a:pt x="857" y="837"/>
                </a:lnTo>
                <a:lnTo>
                  <a:pt x="833" y="848"/>
                </a:lnTo>
                <a:lnTo>
                  <a:pt x="818" y="856"/>
                </a:lnTo>
                <a:lnTo>
                  <a:pt x="814" y="859"/>
                </a:lnTo>
                <a:lnTo>
                  <a:pt x="813" y="860"/>
                </a:lnTo>
                <a:lnTo>
                  <a:pt x="814" y="861"/>
                </a:lnTo>
                <a:lnTo>
                  <a:pt x="814" y="861"/>
                </a:lnTo>
                <a:lnTo>
                  <a:pt x="816" y="862"/>
                </a:lnTo>
                <a:lnTo>
                  <a:pt x="822" y="864"/>
                </a:lnTo>
                <a:lnTo>
                  <a:pt x="834" y="865"/>
                </a:lnTo>
                <a:lnTo>
                  <a:pt x="851" y="865"/>
                </a:lnTo>
                <a:lnTo>
                  <a:pt x="851" y="865"/>
                </a:lnTo>
                <a:lnTo>
                  <a:pt x="838" y="875"/>
                </a:lnTo>
                <a:lnTo>
                  <a:pt x="824" y="887"/>
                </a:lnTo>
                <a:lnTo>
                  <a:pt x="807" y="904"/>
                </a:lnTo>
                <a:lnTo>
                  <a:pt x="789" y="923"/>
                </a:lnTo>
                <a:lnTo>
                  <a:pt x="781" y="934"/>
                </a:lnTo>
                <a:lnTo>
                  <a:pt x="774" y="946"/>
                </a:lnTo>
                <a:lnTo>
                  <a:pt x="767" y="959"/>
                </a:lnTo>
                <a:lnTo>
                  <a:pt x="760" y="972"/>
                </a:lnTo>
                <a:lnTo>
                  <a:pt x="755" y="987"/>
                </a:lnTo>
                <a:lnTo>
                  <a:pt x="751" y="1001"/>
                </a:lnTo>
                <a:lnTo>
                  <a:pt x="751" y="1001"/>
                </a:lnTo>
                <a:lnTo>
                  <a:pt x="732" y="1087"/>
                </a:lnTo>
                <a:lnTo>
                  <a:pt x="708" y="1198"/>
                </a:lnTo>
                <a:lnTo>
                  <a:pt x="676" y="1337"/>
                </a:lnTo>
                <a:lnTo>
                  <a:pt x="676" y="1337"/>
                </a:lnTo>
                <a:lnTo>
                  <a:pt x="674" y="1339"/>
                </a:lnTo>
                <a:lnTo>
                  <a:pt x="670" y="1344"/>
                </a:lnTo>
                <a:lnTo>
                  <a:pt x="667" y="1347"/>
                </a:lnTo>
                <a:lnTo>
                  <a:pt x="664" y="1350"/>
                </a:lnTo>
                <a:lnTo>
                  <a:pt x="659" y="1351"/>
                </a:lnTo>
                <a:lnTo>
                  <a:pt x="654" y="1352"/>
                </a:lnTo>
                <a:lnTo>
                  <a:pt x="654" y="1352"/>
                </a:lnTo>
                <a:lnTo>
                  <a:pt x="642" y="1353"/>
                </a:lnTo>
                <a:lnTo>
                  <a:pt x="632" y="1357"/>
                </a:lnTo>
                <a:lnTo>
                  <a:pt x="627" y="1359"/>
                </a:lnTo>
                <a:lnTo>
                  <a:pt x="625" y="1363"/>
                </a:lnTo>
                <a:lnTo>
                  <a:pt x="624" y="1366"/>
                </a:lnTo>
                <a:lnTo>
                  <a:pt x="625" y="1370"/>
                </a:lnTo>
                <a:lnTo>
                  <a:pt x="625" y="1370"/>
                </a:lnTo>
                <a:lnTo>
                  <a:pt x="629" y="1373"/>
                </a:lnTo>
                <a:lnTo>
                  <a:pt x="637" y="1377"/>
                </a:lnTo>
                <a:lnTo>
                  <a:pt x="655" y="1383"/>
                </a:lnTo>
                <a:lnTo>
                  <a:pt x="679" y="1389"/>
                </a:lnTo>
                <a:lnTo>
                  <a:pt x="679" y="1389"/>
                </a:lnTo>
                <a:lnTo>
                  <a:pt x="679" y="1388"/>
                </a:lnTo>
                <a:lnTo>
                  <a:pt x="679" y="1386"/>
                </a:lnTo>
                <a:lnTo>
                  <a:pt x="679" y="1386"/>
                </a:lnTo>
                <a:lnTo>
                  <a:pt x="682" y="1385"/>
                </a:lnTo>
                <a:lnTo>
                  <a:pt x="686" y="1385"/>
                </a:lnTo>
                <a:lnTo>
                  <a:pt x="703" y="1389"/>
                </a:lnTo>
                <a:lnTo>
                  <a:pt x="703" y="1389"/>
                </a:lnTo>
                <a:lnTo>
                  <a:pt x="728" y="1393"/>
                </a:lnTo>
                <a:lnTo>
                  <a:pt x="754" y="1397"/>
                </a:lnTo>
                <a:lnTo>
                  <a:pt x="781" y="1398"/>
                </a:lnTo>
                <a:lnTo>
                  <a:pt x="793" y="1386"/>
                </a:lnTo>
                <a:lnTo>
                  <a:pt x="793" y="1386"/>
                </a:lnTo>
                <a:lnTo>
                  <a:pt x="935" y="1397"/>
                </a:lnTo>
                <a:lnTo>
                  <a:pt x="1038" y="1403"/>
                </a:lnTo>
                <a:lnTo>
                  <a:pt x="1096" y="1406"/>
                </a:lnTo>
                <a:lnTo>
                  <a:pt x="1096" y="1406"/>
                </a:lnTo>
                <a:lnTo>
                  <a:pt x="1122" y="1405"/>
                </a:lnTo>
                <a:lnTo>
                  <a:pt x="1158" y="1402"/>
                </a:lnTo>
                <a:lnTo>
                  <a:pt x="1226" y="1395"/>
                </a:lnTo>
                <a:lnTo>
                  <a:pt x="1226" y="1395"/>
                </a:lnTo>
                <a:lnTo>
                  <a:pt x="1311" y="1385"/>
                </a:lnTo>
                <a:lnTo>
                  <a:pt x="1355" y="1380"/>
                </a:lnTo>
                <a:lnTo>
                  <a:pt x="1370" y="1379"/>
                </a:lnTo>
                <a:lnTo>
                  <a:pt x="1377" y="1379"/>
                </a:lnTo>
                <a:lnTo>
                  <a:pt x="1377" y="1379"/>
                </a:lnTo>
                <a:lnTo>
                  <a:pt x="1394" y="1382"/>
                </a:lnTo>
                <a:lnTo>
                  <a:pt x="1397" y="1382"/>
                </a:lnTo>
                <a:lnTo>
                  <a:pt x="1399" y="1384"/>
                </a:lnTo>
                <a:lnTo>
                  <a:pt x="1399" y="1385"/>
                </a:lnTo>
                <a:lnTo>
                  <a:pt x="1395" y="1389"/>
                </a:lnTo>
                <a:lnTo>
                  <a:pt x="1395" y="1389"/>
                </a:lnTo>
                <a:lnTo>
                  <a:pt x="1382" y="1399"/>
                </a:lnTo>
                <a:lnTo>
                  <a:pt x="1367" y="1412"/>
                </a:lnTo>
                <a:lnTo>
                  <a:pt x="1360" y="1418"/>
                </a:lnTo>
                <a:lnTo>
                  <a:pt x="1356" y="1424"/>
                </a:lnTo>
                <a:lnTo>
                  <a:pt x="1356" y="1425"/>
                </a:lnTo>
                <a:lnTo>
                  <a:pt x="1357" y="1428"/>
                </a:lnTo>
                <a:lnTo>
                  <a:pt x="1358" y="1429"/>
                </a:lnTo>
                <a:lnTo>
                  <a:pt x="1362" y="1429"/>
                </a:lnTo>
                <a:lnTo>
                  <a:pt x="1362" y="1429"/>
                </a:lnTo>
                <a:lnTo>
                  <a:pt x="1379" y="1430"/>
                </a:lnTo>
                <a:lnTo>
                  <a:pt x="1388" y="1429"/>
                </a:lnTo>
                <a:lnTo>
                  <a:pt x="1397" y="1428"/>
                </a:lnTo>
                <a:lnTo>
                  <a:pt x="1406" y="1425"/>
                </a:lnTo>
                <a:lnTo>
                  <a:pt x="1415" y="1422"/>
                </a:lnTo>
                <a:lnTo>
                  <a:pt x="1424" y="1417"/>
                </a:lnTo>
                <a:lnTo>
                  <a:pt x="1432" y="1410"/>
                </a:lnTo>
                <a:lnTo>
                  <a:pt x="1432" y="1410"/>
                </a:lnTo>
                <a:lnTo>
                  <a:pt x="1439" y="1403"/>
                </a:lnTo>
                <a:lnTo>
                  <a:pt x="1445" y="1397"/>
                </a:lnTo>
                <a:lnTo>
                  <a:pt x="1452" y="1388"/>
                </a:lnTo>
                <a:lnTo>
                  <a:pt x="1455" y="1384"/>
                </a:lnTo>
                <a:lnTo>
                  <a:pt x="1459" y="1380"/>
                </a:lnTo>
                <a:lnTo>
                  <a:pt x="1464" y="1378"/>
                </a:lnTo>
                <a:lnTo>
                  <a:pt x="1470" y="1376"/>
                </a:lnTo>
                <a:lnTo>
                  <a:pt x="1470" y="1376"/>
                </a:lnTo>
                <a:lnTo>
                  <a:pt x="1476" y="1372"/>
                </a:lnTo>
                <a:lnTo>
                  <a:pt x="1480" y="1366"/>
                </a:lnTo>
                <a:lnTo>
                  <a:pt x="1484" y="1360"/>
                </a:lnTo>
                <a:lnTo>
                  <a:pt x="1486" y="1353"/>
                </a:lnTo>
                <a:lnTo>
                  <a:pt x="1490" y="1341"/>
                </a:lnTo>
                <a:lnTo>
                  <a:pt x="1491" y="1337"/>
                </a:lnTo>
                <a:lnTo>
                  <a:pt x="1491" y="1337"/>
                </a:lnTo>
                <a:lnTo>
                  <a:pt x="1493" y="1333"/>
                </a:lnTo>
                <a:lnTo>
                  <a:pt x="1497" y="1327"/>
                </a:lnTo>
                <a:lnTo>
                  <a:pt x="1499" y="1322"/>
                </a:lnTo>
                <a:lnTo>
                  <a:pt x="1499" y="1319"/>
                </a:lnTo>
                <a:lnTo>
                  <a:pt x="1497" y="1314"/>
                </a:lnTo>
                <a:lnTo>
                  <a:pt x="1492" y="1311"/>
                </a:lnTo>
                <a:lnTo>
                  <a:pt x="1492" y="1311"/>
                </a:lnTo>
                <a:lnTo>
                  <a:pt x="1480" y="1304"/>
                </a:lnTo>
                <a:lnTo>
                  <a:pt x="1460" y="1289"/>
                </a:lnTo>
                <a:lnTo>
                  <a:pt x="1402" y="1248"/>
                </a:lnTo>
                <a:lnTo>
                  <a:pt x="1373" y="1225"/>
                </a:lnTo>
                <a:lnTo>
                  <a:pt x="1345" y="1204"/>
                </a:lnTo>
                <a:lnTo>
                  <a:pt x="1326" y="1188"/>
                </a:lnTo>
                <a:lnTo>
                  <a:pt x="1321" y="1182"/>
                </a:lnTo>
                <a:lnTo>
                  <a:pt x="1317" y="1177"/>
                </a:lnTo>
                <a:lnTo>
                  <a:pt x="1317" y="1177"/>
                </a:lnTo>
                <a:lnTo>
                  <a:pt x="1313" y="1168"/>
                </a:lnTo>
                <a:lnTo>
                  <a:pt x="1310" y="1153"/>
                </a:lnTo>
                <a:lnTo>
                  <a:pt x="1300" y="1119"/>
                </a:lnTo>
                <a:lnTo>
                  <a:pt x="1290" y="1073"/>
                </a:lnTo>
                <a:lnTo>
                  <a:pt x="1290" y="1073"/>
                </a:lnTo>
                <a:lnTo>
                  <a:pt x="1295" y="1000"/>
                </a:lnTo>
                <a:lnTo>
                  <a:pt x="1298" y="940"/>
                </a:lnTo>
                <a:lnTo>
                  <a:pt x="1300" y="897"/>
                </a:lnTo>
                <a:lnTo>
                  <a:pt x="1300" y="897"/>
                </a:lnTo>
                <a:lnTo>
                  <a:pt x="1299" y="887"/>
                </a:lnTo>
                <a:lnTo>
                  <a:pt x="1296" y="877"/>
                </a:lnTo>
                <a:lnTo>
                  <a:pt x="1292" y="864"/>
                </a:lnTo>
                <a:lnTo>
                  <a:pt x="1286" y="849"/>
                </a:lnTo>
                <a:lnTo>
                  <a:pt x="1273" y="819"/>
                </a:lnTo>
                <a:lnTo>
                  <a:pt x="1258" y="785"/>
                </a:lnTo>
                <a:lnTo>
                  <a:pt x="1229" y="730"/>
                </a:lnTo>
                <a:lnTo>
                  <a:pt x="1216" y="706"/>
                </a:lnTo>
                <a:lnTo>
                  <a:pt x="1216" y="706"/>
                </a:lnTo>
                <a:lnTo>
                  <a:pt x="1221" y="693"/>
                </a:lnTo>
                <a:lnTo>
                  <a:pt x="1226" y="683"/>
                </a:lnTo>
                <a:lnTo>
                  <a:pt x="1229" y="678"/>
                </a:lnTo>
                <a:lnTo>
                  <a:pt x="1232" y="675"/>
                </a:lnTo>
                <a:lnTo>
                  <a:pt x="1232" y="675"/>
                </a:lnTo>
                <a:lnTo>
                  <a:pt x="1234" y="674"/>
                </a:lnTo>
                <a:lnTo>
                  <a:pt x="1237" y="674"/>
                </a:lnTo>
                <a:lnTo>
                  <a:pt x="1239" y="674"/>
                </a:lnTo>
                <a:lnTo>
                  <a:pt x="1240" y="673"/>
                </a:lnTo>
                <a:lnTo>
                  <a:pt x="1240" y="670"/>
                </a:lnTo>
                <a:lnTo>
                  <a:pt x="1241" y="654"/>
                </a:lnTo>
                <a:lnTo>
                  <a:pt x="1241" y="654"/>
                </a:lnTo>
                <a:lnTo>
                  <a:pt x="1242" y="623"/>
                </a:lnTo>
                <a:lnTo>
                  <a:pt x="1244" y="590"/>
                </a:lnTo>
                <a:lnTo>
                  <a:pt x="1244" y="546"/>
                </a:lnTo>
                <a:lnTo>
                  <a:pt x="1244" y="546"/>
                </a:lnTo>
                <a:lnTo>
                  <a:pt x="1240" y="524"/>
                </a:lnTo>
                <a:lnTo>
                  <a:pt x="1238" y="506"/>
                </a:lnTo>
                <a:lnTo>
                  <a:pt x="1255" y="434"/>
                </a:lnTo>
                <a:lnTo>
                  <a:pt x="1255" y="434"/>
                </a:lnTo>
                <a:lnTo>
                  <a:pt x="1258" y="447"/>
                </a:lnTo>
                <a:lnTo>
                  <a:pt x="1265" y="474"/>
                </a:lnTo>
                <a:lnTo>
                  <a:pt x="1270" y="489"/>
                </a:lnTo>
                <a:lnTo>
                  <a:pt x="1274" y="500"/>
                </a:lnTo>
                <a:lnTo>
                  <a:pt x="1277" y="504"/>
                </a:lnTo>
                <a:lnTo>
                  <a:pt x="1280" y="507"/>
                </a:lnTo>
                <a:lnTo>
                  <a:pt x="1281" y="509"/>
                </a:lnTo>
                <a:lnTo>
                  <a:pt x="1284" y="509"/>
                </a:lnTo>
                <a:lnTo>
                  <a:pt x="1284" y="509"/>
                </a:lnTo>
                <a:lnTo>
                  <a:pt x="1286" y="506"/>
                </a:lnTo>
                <a:lnTo>
                  <a:pt x="1287" y="504"/>
                </a:lnTo>
                <a:lnTo>
                  <a:pt x="1290" y="498"/>
                </a:lnTo>
                <a:lnTo>
                  <a:pt x="1291" y="490"/>
                </a:lnTo>
                <a:lnTo>
                  <a:pt x="1291" y="481"/>
                </a:lnTo>
                <a:lnTo>
                  <a:pt x="1290" y="472"/>
                </a:lnTo>
                <a:lnTo>
                  <a:pt x="1289" y="465"/>
                </a:lnTo>
                <a:lnTo>
                  <a:pt x="1286" y="458"/>
                </a:lnTo>
                <a:lnTo>
                  <a:pt x="1284" y="454"/>
                </a:lnTo>
                <a:lnTo>
                  <a:pt x="1284" y="454"/>
                </a:lnTo>
                <a:lnTo>
                  <a:pt x="1284" y="453"/>
                </a:lnTo>
                <a:lnTo>
                  <a:pt x="1285" y="453"/>
                </a:lnTo>
                <a:lnTo>
                  <a:pt x="1289" y="457"/>
                </a:lnTo>
                <a:lnTo>
                  <a:pt x="1304" y="470"/>
                </a:lnTo>
                <a:lnTo>
                  <a:pt x="1319" y="480"/>
                </a:lnTo>
                <a:lnTo>
                  <a:pt x="1322" y="483"/>
                </a:lnTo>
                <a:lnTo>
                  <a:pt x="1323" y="481"/>
                </a:lnTo>
                <a:lnTo>
                  <a:pt x="1322" y="479"/>
                </a:lnTo>
                <a:lnTo>
                  <a:pt x="1322" y="479"/>
                </a:lnTo>
                <a:lnTo>
                  <a:pt x="1308" y="459"/>
                </a:lnTo>
                <a:lnTo>
                  <a:pt x="1285" y="429"/>
                </a:lnTo>
                <a:lnTo>
                  <a:pt x="1266" y="401"/>
                </a:lnTo>
                <a:lnTo>
                  <a:pt x="1259" y="389"/>
                </a:lnTo>
                <a:lnTo>
                  <a:pt x="1258" y="386"/>
                </a:lnTo>
                <a:lnTo>
                  <a:pt x="1257" y="382"/>
                </a:lnTo>
                <a:lnTo>
                  <a:pt x="1257" y="336"/>
                </a:lnTo>
                <a:lnTo>
                  <a:pt x="1257" y="336"/>
                </a:lnTo>
                <a:lnTo>
                  <a:pt x="1255" y="267"/>
                </a:lnTo>
                <a:lnTo>
                  <a:pt x="1255" y="267"/>
                </a:lnTo>
                <a:lnTo>
                  <a:pt x="1235" y="233"/>
                </a:lnTo>
                <a:lnTo>
                  <a:pt x="1220" y="205"/>
                </a:lnTo>
                <a:lnTo>
                  <a:pt x="1208" y="182"/>
                </a:lnTo>
                <a:lnTo>
                  <a:pt x="1208" y="182"/>
                </a:lnTo>
                <a:lnTo>
                  <a:pt x="1199" y="163"/>
                </a:lnTo>
                <a:lnTo>
                  <a:pt x="1187" y="142"/>
                </a:lnTo>
                <a:lnTo>
                  <a:pt x="1168" y="110"/>
                </a:lnTo>
                <a:lnTo>
                  <a:pt x="1168" y="110"/>
                </a:lnTo>
                <a:lnTo>
                  <a:pt x="1164" y="104"/>
                </a:lnTo>
                <a:lnTo>
                  <a:pt x="1162" y="98"/>
                </a:lnTo>
                <a:lnTo>
                  <a:pt x="1160" y="96"/>
                </a:lnTo>
                <a:lnTo>
                  <a:pt x="1156" y="93"/>
                </a:lnTo>
                <a:lnTo>
                  <a:pt x="1151" y="92"/>
                </a:lnTo>
                <a:lnTo>
                  <a:pt x="1144" y="91"/>
                </a:lnTo>
                <a:lnTo>
                  <a:pt x="1144" y="91"/>
                </a:lnTo>
                <a:lnTo>
                  <a:pt x="1118" y="90"/>
                </a:lnTo>
                <a:lnTo>
                  <a:pt x="1108" y="89"/>
                </a:lnTo>
                <a:lnTo>
                  <a:pt x="1074" y="79"/>
                </a:lnTo>
                <a:lnTo>
                  <a:pt x="1074" y="79"/>
                </a:lnTo>
                <a:lnTo>
                  <a:pt x="1073" y="73"/>
                </a:lnTo>
                <a:lnTo>
                  <a:pt x="1072" y="64"/>
                </a:lnTo>
                <a:lnTo>
                  <a:pt x="1072" y="64"/>
                </a:lnTo>
                <a:lnTo>
                  <a:pt x="1068" y="61"/>
                </a:lnTo>
                <a:lnTo>
                  <a:pt x="1059" y="59"/>
                </a:lnTo>
                <a:lnTo>
                  <a:pt x="1032" y="52"/>
                </a:lnTo>
                <a:lnTo>
                  <a:pt x="990" y="43"/>
                </a:lnTo>
                <a:lnTo>
                  <a:pt x="990" y="43"/>
                </a:lnTo>
                <a:lnTo>
                  <a:pt x="988" y="38"/>
                </a:lnTo>
                <a:lnTo>
                  <a:pt x="981" y="28"/>
                </a:lnTo>
                <a:lnTo>
                  <a:pt x="971" y="18"/>
                </a:lnTo>
                <a:lnTo>
                  <a:pt x="967" y="14"/>
                </a:lnTo>
                <a:lnTo>
                  <a:pt x="962" y="12"/>
                </a:lnTo>
                <a:lnTo>
                  <a:pt x="962" y="12"/>
                </a:lnTo>
                <a:close/>
                <a:moveTo>
                  <a:pt x="868" y="72"/>
                </a:moveTo>
                <a:lnTo>
                  <a:pt x="878" y="93"/>
                </a:lnTo>
                <a:lnTo>
                  <a:pt x="918" y="99"/>
                </a:lnTo>
                <a:lnTo>
                  <a:pt x="1012" y="130"/>
                </a:lnTo>
                <a:lnTo>
                  <a:pt x="1012" y="130"/>
                </a:lnTo>
                <a:lnTo>
                  <a:pt x="1007" y="132"/>
                </a:lnTo>
                <a:lnTo>
                  <a:pt x="996" y="142"/>
                </a:lnTo>
                <a:lnTo>
                  <a:pt x="989" y="148"/>
                </a:lnTo>
                <a:lnTo>
                  <a:pt x="982" y="155"/>
                </a:lnTo>
                <a:lnTo>
                  <a:pt x="975" y="164"/>
                </a:lnTo>
                <a:lnTo>
                  <a:pt x="969" y="175"/>
                </a:lnTo>
                <a:lnTo>
                  <a:pt x="969" y="175"/>
                </a:lnTo>
                <a:lnTo>
                  <a:pt x="967" y="181"/>
                </a:lnTo>
                <a:lnTo>
                  <a:pt x="966" y="188"/>
                </a:lnTo>
                <a:lnTo>
                  <a:pt x="964" y="205"/>
                </a:lnTo>
                <a:lnTo>
                  <a:pt x="964" y="222"/>
                </a:lnTo>
                <a:lnTo>
                  <a:pt x="966" y="241"/>
                </a:lnTo>
                <a:lnTo>
                  <a:pt x="970" y="272"/>
                </a:lnTo>
                <a:lnTo>
                  <a:pt x="973" y="285"/>
                </a:lnTo>
                <a:lnTo>
                  <a:pt x="932" y="272"/>
                </a:lnTo>
                <a:lnTo>
                  <a:pt x="891" y="279"/>
                </a:lnTo>
                <a:lnTo>
                  <a:pt x="891" y="279"/>
                </a:lnTo>
                <a:lnTo>
                  <a:pt x="873" y="265"/>
                </a:lnTo>
                <a:lnTo>
                  <a:pt x="852" y="251"/>
                </a:lnTo>
                <a:lnTo>
                  <a:pt x="852" y="251"/>
                </a:lnTo>
                <a:lnTo>
                  <a:pt x="848" y="245"/>
                </a:lnTo>
                <a:lnTo>
                  <a:pt x="841" y="235"/>
                </a:lnTo>
                <a:lnTo>
                  <a:pt x="833" y="221"/>
                </a:lnTo>
                <a:lnTo>
                  <a:pt x="833" y="221"/>
                </a:lnTo>
                <a:lnTo>
                  <a:pt x="838" y="212"/>
                </a:lnTo>
                <a:lnTo>
                  <a:pt x="845" y="198"/>
                </a:lnTo>
                <a:lnTo>
                  <a:pt x="845" y="198"/>
                </a:lnTo>
                <a:lnTo>
                  <a:pt x="845" y="195"/>
                </a:lnTo>
                <a:lnTo>
                  <a:pt x="844" y="193"/>
                </a:lnTo>
                <a:lnTo>
                  <a:pt x="840" y="186"/>
                </a:lnTo>
                <a:lnTo>
                  <a:pt x="835" y="177"/>
                </a:lnTo>
                <a:lnTo>
                  <a:pt x="829" y="167"/>
                </a:lnTo>
                <a:lnTo>
                  <a:pt x="829" y="167"/>
                </a:lnTo>
                <a:lnTo>
                  <a:pt x="790" y="91"/>
                </a:lnTo>
                <a:lnTo>
                  <a:pt x="868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FAF18840-D309-4093-89AB-3ED4D3825FCF}"/>
              </a:ext>
            </a:extLst>
          </p:cNvPr>
          <p:cNvSpPr>
            <a:spLocks/>
          </p:cNvSpPr>
          <p:nvPr/>
        </p:nvSpPr>
        <p:spPr bwMode="auto">
          <a:xfrm>
            <a:off x="4344462" y="4729540"/>
            <a:ext cx="1193603" cy="1587122"/>
          </a:xfrm>
          <a:custGeom>
            <a:avLst/>
            <a:gdLst>
              <a:gd name="T0" fmla="*/ 394 w 1098"/>
              <a:gd name="T1" fmla="*/ 205 h 1460"/>
              <a:gd name="T2" fmla="*/ 340 w 1098"/>
              <a:gd name="T3" fmla="*/ 300 h 1460"/>
              <a:gd name="T4" fmla="*/ 258 w 1098"/>
              <a:gd name="T5" fmla="*/ 365 h 1460"/>
              <a:gd name="T6" fmla="*/ 235 w 1098"/>
              <a:gd name="T7" fmla="*/ 453 h 1460"/>
              <a:gd name="T8" fmla="*/ 250 w 1098"/>
              <a:gd name="T9" fmla="*/ 547 h 1460"/>
              <a:gd name="T10" fmla="*/ 240 w 1098"/>
              <a:gd name="T11" fmla="*/ 605 h 1460"/>
              <a:gd name="T12" fmla="*/ 230 w 1098"/>
              <a:gd name="T13" fmla="*/ 620 h 1460"/>
              <a:gd name="T14" fmla="*/ 237 w 1098"/>
              <a:gd name="T15" fmla="*/ 704 h 1460"/>
              <a:gd name="T16" fmla="*/ 250 w 1098"/>
              <a:gd name="T17" fmla="*/ 740 h 1460"/>
              <a:gd name="T18" fmla="*/ 252 w 1098"/>
              <a:gd name="T19" fmla="*/ 794 h 1460"/>
              <a:gd name="T20" fmla="*/ 186 w 1098"/>
              <a:gd name="T21" fmla="*/ 935 h 1460"/>
              <a:gd name="T22" fmla="*/ 198 w 1098"/>
              <a:gd name="T23" fmla="*/ 966 h 1460"/>
              <a:gd name="T24" fmla="*/ 186 w 1098"/>
              <a:gd name="T25" fmla="*/ 1129 h 1460"/>
              <a:gd name="T26" fmla="*/ 112 w 1098"/>
              <a:gd name="T27" fmla="*/ 1168 h 1460"/>
              <a:gd name="T28" fmla="*/ 61 w 1098"/>
              <a:gd name="T29" fmla="*/ 1253 h 1460"/>
              <a:gd name="T30" fmla="*/ 14 w 1098"/>
              <a:gd name="T31" fmla="*/ 1351 h 1460"/>
              <a:gd name="T32" fmla="*/ 1 w 1098"/>
              <a:gd name="T33" fmla="*/ 1390 h 1460"/>
              <a:gd name="T34" fmla="*/ 41 w 1098"/>
              <a:gd name="T35" fmla="*/ 1403 h 1460"/>
              <a:gd name="T36" fmla="*/ 72 w 1098"/>
              <a:gd name="T37" fmla="*/ 1397 h 1460"/>
              <a:gd name="T38" fmla="*/ 82 w 1098"/>
              <a:gd name="T39" fmla="*/ 1374 h 1460"/>
              <a:gd name="T40" fmla="*/ 88 w 1098"/>
              <a:gd name="T41" fmla="*/ 1358 h 1460"/>
              <a:gd name="T42" fmla="*/ 136 w 1098"/>
              <a:gd name="T43" fmla="*/ 1383 h 1460"/>
              <a:gd name="T44" fmla="*/ 192 w 1098"/>
              <a:gd name="T45" fmla="*/ 1394 h 1460"/>
              <a:gd name="T46" fmla="*/ 273 w 1098"/>
              <a:gd name="T47" fmla="*/ 1358 h 1460"/>
              <a:gd name="T48" fmla="*/ 411 w 1098"/>
              <a:gd name="T49" fmla="*/ 1265 h 1460"/>
              <a:gd name="T50" fmla="*/ 446 w 1098"/>
              <a:gd name="T51" fmla="*/ 1312 h 1460"/>
              <a:gd name="T52" fmla="*/ 443 w 1098"/>
              <a:gd name="T53" fmla="*/ 1389 h 1460"/>
              <a:gd name="T54" fmla="*/ 431 w 1098"/>
              <a:gd name="T55" fmla="*/ 1420 h 1460"/>
              <a:gd name="T56" fmla="*/ 465 w 1098"/>
              <a:gd name="T57" fmla="*/ 1428 h 1460"/>
              <a:gd name="T58" fmla="*/ 630 w 1098"/>
              <a:gd name="T59" fmla="*/ 1407 h 1460"/>
              <a:gd name="T60" fmla="*/ 693 w 1098"/>
              <a:gd name="T61" fmla="*/ 1427 h 1460"/>
              <a:gd name="T62" fmla="*/ 716 w 1098"/>
              <a:gd name="T63" fmla="*/ 1440 h 1460"/>
              <a:gd name="T64" fmla="*/ 798 w 1098"/>
              <a:gd name="T65" fmla="*/ 1453 h 1460"/>
              <a:gd name="T66" fmla="*/ 877 w 1098"/>
              <a:gd name="T67" fmla="*/ 1458 h 1460"/>
              <a:gd name="T68" fmla="*/ 884 w 1098"/>
              <a:gd name="T69" fmla="*/ 1447 h 1460"/>
              <a:gd name="T70" fmla="*/ 815 w 1098"/>
              <a:gd name="T71" fmla="*/ 1409 h 1460"/>
              <a:gd name="T72" fmla="*/ 789 w 1098"/>
              <a:gd name="T73" fmla="*/ 1072 h 1460"/>
              <a:gd name="T74" fmla="*/ 643 w 1098"/>
              <a:gd name="T75" fmla="*/ 897 h 1460"/>
              <a:gd name="T76" fmla="*/ 665 w 1098"/>
              <a:gd name="T77" fmla="*/ 871 h 1460"/>
              <a:gd name="T78" fmla="*/ 595 w 1098"/>
              <a:gd name="T79" fmla="*/ 850 h 1460"/>
              <a:gd name="T80" fmla="*/ 528 w 1098"/>
              <a:gd name="T81" fmla="*/ 796 h 1460"/>
              <a:gd name="T82" fmla="*/ 550 w 1098"/>
              <a:gd name="T83" fmla="*/ 702 h 1460"/>
              <a:gd name="T84" fmla="*/ 625 w 1098"/>
              <a:gd name="T85" fmla="*/ 607 h 1460"/>
              <a:gd name="T86" fmla="*/ 672 w 1098"/>
              <a:gd name="T87" fmla="*/ 611 h 1460"/>
              <a:gd name="T88" fmla="*/ 693 w 1098"/>
              <a:gd name="T89" fmla="*/ 598 h 1460"/>
              <a:gd name="T90" fmla="*/ 736 w 1098"/>
              <a:gd name="T91" fmla="*/ 583 h 1460"/>
              <a:gd name="T92" fmla="*/ 749 w 1098"/>
              <a:gd name="T93" fmla="*/ 521 h 1460"/>
              <a:gd name="T94" fmla="*/ 793 w 1098"/>
              <a:gd name="T95" fmla="*/ 469 h 1460"/>
              <a:gd name="T96" fmla="*/ 1064 w 1098"/>
              <a:gd name="T97" fmla="*/ 58 h 1460"/>
              <a:gd name="T98" fmla="*/ 1098 w 1098"/>
              <a:gd name="T99" fmla="*/ 1 h 1460"/>
              <a:gd name="T100" fmla="*/ 1057 w 1098"/>
              <a:gd name="T101" fmla="*/ 17 h 1460"/>
              <a:gd name="T102" fmla="*/ 1031 w 1098"/>
              <a:gd name="T103" fmla="*/ 44 h 1460"/>
              <a:gd name="T104" fmla="*/ 961 w 1098"/>
              <a:gd name="T105" fmla="*/ 147 h 1460"/>
              <a:gd name="T106" fmla="*/ 770 w 1098"/>
              <a:gd name="T107" fmla="*/ 398 h 1460"/>
              <a:gd name="T108" fmla="*/ 718 w 1098"/>
              <a:gd name="T109" fmla="*/ 404 h 1460"/>
              <a:gd name="T110" fmla="*/ 671 w 1098"/>
              <a:gd name="T111" fmla="*/ 437 h 1460"/>
              <a:gd name="T112" fmla="*/ 643 w 1098"/>
              <a:gd name="T113" fmla="*/ 415 h 1460"/>
              <a:gd name="T114" fmla="*/ 614 w 1098"/>
              <a:gd name="T115" fmla="*/ 343 h 1460"/>
              <a:gd name="T116" fmla="*/ 563 w 1098"/>
              <a:gd name="T117" fmla="*/ 327 h 1460"/>
              <a:gd name="T118" fmla="*/ 568 w 1098"/>
              <a:gd name="T119" fmla="*/ 281 h 1460"/>
              <a:gd name="T120" fmla="*/ 585 w 1098"/>
              <a:gd name="T121" fmla="*/ 187 h 1460"/>
              <a:gd name="T122" fmla="*/ 555 w 1098"/>
              <a:gd name="T123" fmla="*/ 140 h 1460"/>
              <a:gd name="T124" fmla="*/ 441 w 1098"/>
              <a:gd name="T125" fmla="*/ 106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8" h="1460">
                <a:moveTo>
                  <a:pt x="412" y="107"/>
                </a:moveTo>
                <a:lnTo>
                  <a:pt x="412" y="107"/>
                </a:lnTo>
                <a:lnTo>
                  <a:pt x="385" y="137"/>
                </a:lnTo>
                <a:lnTo>
                  <a:pt x="385" y="137"/>
                </a:lnTo>
                <a:lnTo>
                  <a:pt x="389" y="169"/>
                </a:lnTo>
                <a:lnTo>
                  <a:pt x="393" y="192"/>
                </a:lnTo>
                <a:lnTo>
                  <a:pt x="394" y="205"/>
                </a:lnTo>
                <a:lnTo>
                  <a:pt x="394" y="205"/>
                </a:lnTo>
                <a:lnTo>
                  <a:pt x="390" y="219"/>
                </a:lnTo>
                <a:lnTo>
                  <a:pt x="383" y="243"/>
                </a:lnTo>
                <a:lnTo>
                  <a:pt x="373" y="275"/>
                </a:lnTo>
                <a:lnTo>
                  <a:pt x="373" y="275"/>
                </a:lnTo>
                <a:lnTo>
                  <a:pt x="357" y="288"/>
                </a:lnTo>
                <a:lnTo>
                  <a:pt x="340" y="300"/>
                </a:lnTo>
                <a:lnTo>
                  <a:pt x="321" y="313"/>
                </a:lnTo>
                <a:lnTo>
                  <a:pt x="321" y="313"/>
                </a:lnTo>
                <a:lnTo>
                  <a:pt x="302" y="324"/>
                </a:lnTo>
                <a:lnTo>
                  <a:pt x="284" y="339"/>
                </a:lnTo>
                <a:lnTo>
                  <a:pt x="269" y="352"/>
                </a:lnTo>
                <a:lnTo>
                  <a:pt x="263" y="358"/>
                </a:lnTo>
                <a:lnTo>
                  <a:pt x="258" y="365"/>
                </a:lnTo>
                <a:lnTo>
                  <a:pt x="258" y="365"/>
                </a:lnTo>
                <a:lnTo>
                  <a:pt x="254" y="373"/>
                </a:lnTo>
                <a:lnTo>
                  <a:pt x="250" y="385"/>
                </a:lnTo>
                <a:lnTo>
                  <a:pt x="246" y="398"/>
                </a:lnTo>
                <a:lnTo>
                  <a:pt x="243" y="412"/>
                </a:lnTo>
                <a:lnTo>
                  <a:pt x="237" y="441"/>
                </a:lnTo>
                <a:lnTo>
                  <a:pt x="235" y="453"/>
                </a:lnTo>
                <a:lnTo>
                  <a:pt x="235" y="464"/>
                </a:lnTo>
                <a:lnTo>
                  <a:pt x="235" y="464"/>
                </a:lnTo>
                <a:lnTo>
                  <a:pt x="235" y="472"/>
                </a:lnTo>
                <a:lnTo>
                  <a:pt x="238" y="484"/>
                </a:lnTo>
                <a:lnTo>
                  <a:pt x="243" y="510"/>
                </a:lnTo>
                <a:lnTo>
                  <a:pt x="248" y="536"/>
                </a:lnTo>
                <a:lnTo>
                  <a:pt x="250" y="547"/>
                </a:lnTo>
                <a:lnTo>
                  <a:pt x="251" y="555"/>
                </a:lnTo>
                <a:lnTo>
                  <a:pt x="251" y="555"/>
                </a:lnTo>
                <a:lnTo>
                  <a:pt x="250" y="569"/>
                </a:lnTo>
                <a:lnTo>
                  <a:pt x="248" y="586"/>
                </a:lnTo>
                <a:lnTo>
                  <a:pt x="245" y="599"/>
                </a:lnTo>
                <a:lnTo>
                  <a:pt x="244" y="602"/>
                </a:lnTo>
                <a:lnTo>
                  <a:pt x="240" y="605"/>
                </a:lnTo>
                <a:lnTo>
                  <a:pt x="240" y="605"/>
                </a:lnTo>
                <a:lnTo>
                  <a:pt x="235" y="608"/>
                </a:lnTo>
                <a:lnTo>
                  <a:pt x="232" y="612"/>
                </a:lnTo>
                <a:lnTo>
                  <a:pt x="230" y="615"/>
                </a:lnTo>
                <a:lnTo>
                  <a:pt x="228" y="618"/>
                </a:lnTo>
                <a:lnTo>
                  <a:pt x="230" y="620"/>
                </a:lnTo>
                <a:lnTo>
                  <a:pt x="230" y="620"/>
                </a:lnTo>
                <a:lnTo>
                  <a:pt x="232" y="625"/>
                </a:lnTo>
                <a:lnTo>
                  <a:pt x="234" y="628"/>
                </a:lnTo>
                <a:lnTo>
                  <a:pt x="239" y="632"/>
                </a:lnTo>
                <a:lnTo>
                  <a:pt x="239" y="632"/>
                </a:lnTo>
                <a:lnTo>
                  <a:pt x="238" y="663"/>
                </a:lnTo>
                <a:lnTo>
                  <a:pt x="237" y="704"/>
                </a:lnTo>
                <a:lnTo>
                  <a:pt x="237" y="704"/>
                </a:lnTo>
                <a:lnTo>
                  <a:pt x="237" y="711"/>
                </a:lnTo>
                <a:lnTo>
                  <a:pt x="235" y="715"/>
                </a:lnTo>
                <a:lnTo>
                  <a:pt x="237" y="719"/>
                </a:lnTo>
                <a:lnTo>
                  <a:pt x="240" y="728"/>
                </a:lnTo>
                <a:lnTo>
                  <a:pt x="240" y="728"/>
                </a:lnTo>
                <a:lnTo>
                  <a:pt x="246" y="736"/>
                </a:lnTo>
                <a:lnTo>
                  <a:pt x="250" y="740"/>
                </a:lnTo>
                <a:lnTo>
                  <a:pt x="252" y="744"/>
                </a:lnTo>
                <a:lnTo>
                  <a:pt x="252" y="753"/>
                </a:lnTo>
                <a:lnTo>
                  <a:pt x="252" y="753"/>
                </a:lnTo>
                <a:lnTo>
                  <a:pt x="253" y="764"/>
                </a:lnTo>
                <a:lnTo>
                  <a:pt x="253" y="776"/>
                </a:lnTo>
                <a:lnTo>
                  <a:pt x="253" y="788"/>
                </a:lnTo>
                <a:lnTo>
                  <a:pt x="252" y="794"/>
                </a:lnTo>
                <a:lnTo>
                  <a:pt x="251" y="799"/>
                </a:lnTo>
                <a:lnTo>
                  <a:pt x="251" y="799"/>
                </a:lnTo>
                <a:lnTo>
                  <a:pt x="222" y="859"/>
                </a:lnTo>
                <a:lnTo>
                  <a:pt x="205" y="899"/>
                </a:lnTo>
                <a:lnTo>
                  <a:pt x="190" y="926"/>
                </a:lnTo>
                <a:lnTo>
                  <a:pt x="190" y="926"/>
                </a:lnTo>
                <a:lnTo>
                  <a:pt x="186" y="935"/>
                </a:lnTo>
                <a:lnTo>
                  <a:pt x="185" y="942"/>
                </a:lnTo>
                <a:lnTo>
                  <a:pt x="185" y="948"/>
                </a:lnTo>
                <a:lnTo>
                  <a:pt x="186" y="953"/>
                </a:lnTo>
                <a:lnTo>
                  <a:pt x="188" y="956"/>
                </a:lnTo>
                <a:lnTo>
                  <a:pt x="190" y="960"/>
                </a:lnTo>
                <a:lnTo>
                  <a:pt x="198" y="966"/>
                </a:lnTo>
                <a:lnTo>
                  <a:pt x="198" y="966"/>
                </a:lnTo>
                <a:lnTo>
                  <a:pt x="221" y="986"/>
                </a:lnTo>
                <a:lnTo>
                  <a:pt x="221" y="986"/>
                </a:lnTo>
                <a:lnTo>
                  <a:pt x="207" y="1055"/>
                </a:lnTo>
                <a:lnTo>
                  <a:pt x="195" y="1104"/>
                </a:lnTo>
                <a:lnTo>
                  <a:pt x="189" y="1122"/>
                </a:lnTo>
                <a:lnTo>
                  <a:pt x="188" y="1126"/>
                </a:lnTo>
                <a:lnTo>
                  <a:pt x="186" y="1129"/>
                </a:lnTo>
                <a:lnTo>
                  <a:pt x="186" y="1129"/>
                </a:lnTo>
                <a:lnTo>
                  <a:pt x="173" y="1136"/>
                </a:lnTo>
                <a:lnTo>
                  <a:pt x="150" y="1147"/>
                </a:lnTo>
                <a:lnTo>
                  <a:pt x="127" y="1158"/>
                </a:lnTo>
                <a:lnTo>
                  <a:pt x="117" y="1163"/>
                </a:lnTo>
                <a:lnTo>
                  <a:pt x="112" y="1168"/>
                </a:lnTo>
                <a:lnTo>
                  <a:pt x="112" y="1168"/>
                </a:lnTo>
                <a:lnTo>
                  <a:pt x="104" y="1178"/>
                </a:lnTo>
                <a:lnTo>
                  <a:pt x="96" y="1195"/>
                </a:lnTo>
                <a:lnTo>
                  <a:pt x="82" y="1222"/>
                </a:lnTo>
                <a:lnTo>
                  <a:pt x="82" y="1222"/>
                </a:lnTo>
                <a:lnTo>
                  <a:pt x="73" y="1236"/>
                </a:lnTo>
                <a:lnTo>
                  <a:pt x="61" y="1253"/>
                </a:lnTo>
                <a:lnTo>
                  <a:pt x="61" y="1253"/>
                </a:lnTo>
                <a:lnTo>
                  <a:pt x="54" y="1265"/>
                </a:lnTo>
                <a:lnTo>
                  <a:pt x="45" y="1283"/>
                </a:lnTo>
                <a:lnTo>
                  <a:pt x="27" y="1319"/>
                </a:lnTo>
                <a:lnTo>
                  <a:pt x="27" y="1319"/>
                </a:lnTo>
                <a:lnTo>
                  <a:pt x="21" y="1331"/>
                </a:lnTo>
                <a:lnTo>
                  <a:pt x="18" y="1341"/>
                </a:lnTo>
                <a:lnTo>
                  <a:pt x="14" y="1351"/>
                </a:lnTo>
                <a:lnTo>
                  <a:pt x="7" y="1363"/>
                </a:lnTo>
                <a:lnTo>
                  <a:pt x="7" y="1363"/>
                </a:lnTo>
                <a:lnTo>
                  <a:pt x="4" y="1370"/>
                </a:lnTo>
                <a:lnTo>
                  <a:pt x="1" y="1376"/>
                </a:lnTo>
                <a:lnTo>
                  <a:pt x="0" y="1382"/>
                </a:lnTo>
                <a:lnTo>
                  <a:pt x="0" y="1387"/>
                </a:lnTo>
                <a:lnTo>
                  <a:pt x="1" y="1390"/>
                </a:lnTo>
                <a:lnTo>
                  <a:pt x="4" y="1394"/>
                </a:lnTo>
                <a:lnTo>
                  <a:pt x="7" y="1396"/>
                </a:lnTo>
                <a:lnTo>
                  <a:pt x="12" y="1398"/>
                </a:lnTo>
                <a:lnTo>
                  <a:pt x="12" y="1398"/>
                </a:lnTo>
                <a:lnTo>
                  <a:pt x="21" y="1401"/>
                </a:lnTo>
                <a:lnTo>
                  <a:pt x="32" y="1403"/>
                </a:lnTo>
                <a:lnTo>
                  <a:pt x="41" y="1403"/>
                </a:lnTo>
                <a:lnTo>
                  <a:pt x="45" y="1402"/>
                </a:lnTo>
                <a:lnTo>
                  <a:pt x="48" y="1400"/>
                </a:lnTo>
                <a:lnTo>
                  <a:pt x="48" y="1400"/>
                </a:lnTo>
                <a:lnTo>
                  <a:pt x="52" y="1398"/>
                </a:lnTo>
                <a:lnTo>
                  <a:pt x="57" y="1398"/>
                </a:lnTo>
                <a:lnTo>
                  <a:pt x="67" y="1397"/>
                </a:lnTo>
                <a:lnTo>
                  <a:pt x="72" y="1397"/>
                </a:lnTo>
                <a:lnTo>
                  <a:pt x="77" y="1397"/>
                </a:lnTo>
                <a:lnTo>
                  <a:pt x="79" y="1395"/>
                </a:lnTo>
                <a:lnTo>
                  <a:pt x="82" y="1393"/>
                </a:lnTo>
                <a:lnTo>
                  <a:pt x="82" y="1393"/>
                </a:lnTo>
                <a:lnTo>
                  <a:pt x="82" y="1385"/>
                </a:lnTo>
                <a:lnTo>
                  <a:pt x="82" y="1378"/>
                </a:lnTo>
                <a:lnTo>
                  <a:pt x="82" y="1374"/>
                </a:lnTo>
                <a:lnTo>
                  <a:pt x="83" y="1371"/>
                </a:lnTo>
                <a:lnTo>
                  <a:pt x="83" y="1371"/>
                </a:lnTo>
                <a:lnTo>
                  <a:pt x="84" y="1370"/>
                </a:lnTo>
                <a:lnTo>
                  <a:pt x="84" y="1368"/>
                </a:lnTo>
                <a:lnTo>
                  <a:pt x="84" y="1361"/>
                </a:lnTo>
                <a:lnTo>
                  <a:pt x="85" y="1359"/>
                </a:lnTo>
                <a:lnTo>
                  <a:pt x="88" y="1358"/>
                </a:lnTo>
                <a:lnTo>
                  <a:pt x="92" y="1361"/>
                </a:lnTo>
                <a:lnTo>
                  <a:pt x="101" y="1365"/>
                </a:lnTo>
                <a:lnTo>
                  <a:pt x="101" y="1365"/>
                </a:lnTo>
                <a:lnTo>
                  <a:pt x="110" y="1371"/>
                </a:lnTo>
                <a:lnTo>
                  <a:pt x="119" y="1376"/>
                </a:lnTo>
                <a:lnTo>
                  <a:pt x="128" y="1380"/>
                </a:lnTo>
                <a:lnTo>
                  <a:pt x="136" y="1383"/>
                </a:lnTo>
                <a:lnTo>
                  <a:pt x="154" y="1387"/>
                </a:lnTo>
                <a:lnTo>
                  <a:pt x="170" y="1389"/>
                </a:lnTo>
                <a:lnTo>
                  <a:pt x="170" y="1389"/>
                </a:lnTo>
                <a:lnTo>
                  <a:pt x="179" y="1389"/>
                </a:lnTo>
                <a:lnTo>
                  <a:pt x="183" y="1391"/>
                </a:lnTo>
                <a:lnTo>
                  <a:pt x="189" y="1394"/>
                </a:lnTo>
                <a:lnTo>
                  <a:pt x="192" y="1394"/>
                </a:lnTo>
                <a:lnTo>
                  <a:pt x="195" y="1395"/>
                </a:lnTo>
                <a:lnTo>
                  <a:pt x="209" y="1393"/>
                </a:lnTo>
                <a:lnTo>
                  <a:pt x="209" y="1393"/>
                </a:lnTo>
                <a:lnTo>
                  <a:pt x="215" y="1390"/>
                </a:lnTo>
                <a:lnTo>
                  <a:pt x="225" y="1387"/>
                </a:lnTo>
                <a:lnTo>
                  <a:pt x="246" y="1375"/>
                </a:lnTo>
                <a:lnTo>
                  <a:pt x="273" y="1358"/>
                </a:lnTo>
                <a:lnTo>
                  <a:pt x="303" y="1339"/>
                </a:lnTo>
                <a:lnTo>
                  <a:pt x="361" y="1300"/>
                </a:lnTo>
                <a:lnTo>
                  <a:pt x="385" y="1283"/>
                </a:lnTo>
                <a:lnTo>
                  <a:pt x="400" y="1271"/>
                </a:lnTo>
                <a:lnTo>
                  <a:pt x="400" y="1271"/>
                </a:lnTo>
                <a:lnTo>
                  <a:pt x="406" y="1266"/>
                </a:lnTo>
                <a:lnTo>
                  <a:pt x="411" y="1265"/>
                </a:lnTo>
                <a:lnTo>
                  <a:pt x="417" y="1265"/>
                </a:lnTo>
                <a:lnTo>
                  <a:pt x="421" y="1267"/>
                </a:lnTo>
                <a:lnTo>
                  <a:pt x="425" y="1271"/>
                </a:lnTo>
                <a:lnTo>
                  <a:pt x="430" y="1275"/>
                </a:lnTo>
                <a:lnTo>
                  <a:pt x="435" y="1287"/>
                </a:lnTo>
                <a:lnTo>
                  <a:pt x="441" y="1300"/>
                </a:lnTo>
                <a:lnTo>
                  <a:pt x="446" y="1312"/>
                </a:lnTo>
                <a:lnTo>
                  <a:pt x="448" y="1325"/>
                </a:lnTo>
                <a:lnTo>
                  <a:pt x="448" y="1325"/>
                </a:lnTo>
                <a:lnTo>
                  <a:pt x="444" y="1354"/>
                </a:lnTo>
                <a:lnTo>
                  <a:pt x="443" y="1375"/>
                </a:lnTo>
                <a:lnTo>
                  <a:pt x="443" y="1383"/>
                </a:lnTo>
                <a:lnTo>
                  <a:pt x="443" y="1389"/>
                </a:lnTo>
                <a:lnTo>
                  <a:pt x="443" y="1389"/>
                </a:lnTo>
                <a:lnTo>
                  <a:pt x="444" y="1390"/>
                </a:lnTo>
                <a:lnTo>
                  <a:pt x="443" y="1393"/>
                </a:lnTo>
                <a:lnTo>
                  <a:pt x="440" y="1397"/>
                </a:lnTo>
                <a:lnTo>
                  <a:pt x="432" y="1409"/>
                </a:lnTo>
                <a:lnTo>
                  <a:pt x="430" y="1415"/>
                </a:lnTo>
                <a:lnTo>
                  <a:pt x="430" y="1417"/>
                </a:lnTo>
                <a:lnTo>
                  <a:pt x="431" y="1420"/>
                </a:lnTo>
                <a:lnTo>
                  <a:pt x="433" y="1422"/>
                </a:lnTo>
                <a:lnTo>
                  <a:pt x="435" y="1424"/>
                </a:lnTo>
                <a:lnTo>
                  <a:pt x="440" y="1426"/>
                </a:lnTo>
                <a:lnTo>
                  <a:pt x="447" y="1427"/>
                </a:lnTo>
                <a:lnTo>
                  <a:pt x="447" y="1427"/>
                </a:lnTo>
                <a:lnTo>
                  <a:pt x="456" y="1428"/>
                </a:lnTo>
                <a:lnTo>
                  <a:pt x="465" y="1428"/>
                </a:lnTo>
                <a:lnTo>
                  <a:pt x="488" y="1426"/>
                </a:lnTo>
                <a:lnTo>
                  <a:pt x="515" y="1422"/>
                </a:lnTo>
                <a:lnTo>
                  <a:pt x="543" y="1417"/>
                </a:lnTo>
                <a:lnTo>
                  <a:pt x="572" y="1413"/>
                </a:lnTo>
                <a:lnTo>
                  <a:pt x="598" y="1408"/>
                </a:lnTo>
                <a:lnTo>
                  <a:pt x="620" y="1407"/>
                </a:lnTo>
                <a:lnTo>
                  <a:pt x="630" y="1407"/>
                </a:lnTo>
                <a:lnTo>
                  <a:pt x="638" y="1408"/>
                </a:lnTo>
                <a:lnTo>
                  <a:pt x="638" y="1408"/>
                </a:lnTo>
                <a:lnTo>
                  <a:pt x="680" y="1419"/>
                </a:lnTo>
                <a:lnTo>
                  <a:pt x="696" y="1423"/>
                </a:lnTo>
                <a:lnTo>
                  <a:pt x="696" y="1423"/>
                </a:lnTo>
                <a:lnTo>
                  <a:pt x="695" y="1426"/>
                </a:lnTo>
                <a:lnTo>
                  <a:pt x="693" y="1427"/>
                </a:lnTo>
                <a:lnTo>
                  <a:pt x="693" y="1429"/>
                </a:lnTo>
                <a:lnTo>
                  <a:pt x="693" y="1432"/>
                </a:lnTo>
                <a:lnTo>
                  <a:pt x="696" y="1435"/>
                </a:lnTo>
                <a:lnTo>
                  <a:pt x="701" y="1438"/>
                </a:lnTo>
                <a:lnTo>
                  <a:pt x="708" y="1439"/>
                </a:lnTo>
                <a:lnTo>
                  <a:pt x="708" y="1439"/>
                </a:lnTo>
                <a:lnTo>
                  <a:pt x="716" y="1440"/>
                </a:lnTo>
                <a:lnTo>
                  <a:pt x="725" y="1441"/>
                </a:lnTo>
                <a:lnTo>
                  <a:pt x="746" y="1441"/>
                </a:lnTo>
                <a:lnTo>
                  <a:pt x="764" y="1442"/>
                </a:lnTo>
                <a:lnTo>
                  <a:pt x="774" y="1445"/>
                </a:lnTo>
                <a:lnTo>
                  <a:pt x="783" y="1447"/>
                </a:lnTo>
                <a:lnTo>
                  <a:pt x="783" y="1447"/>
                </a:lnTo>
                <a:lnTo>
                  <a:pt x="798" y="1453"/>
                </a:lnTo>
                <a:lnTo>
                  <a:pt x="807" y="1456"/>
                </a:lnTo>
                <a:lnTo>
                  <a:pt x="818" y="1460"/>
                </a:lnTo>
                <a:lnTo>
                  <a:pt x="832" y="1460"/>
                </a:lnTo>
                <a:lnTo>
                  <a:pt x="832" y="1460"/>
                </a:lnTo>
                <a:lnTo>
                  <a:pt x="851" y="1460"/>
                </a:lnTo>
                <a:lnTo>
                  <a:pt x="869" y="1459"/>
                </a:lnTo>
                <a:lnTo>
                  <a:pt x="877" y="1458"/>
                </a:lnTo>
                <a:lnTo>
                  <a:pt x="883" y="1455"/>
                </a:lnTo>
                <a:lnTo>
                  <a:pt x="885" y="1454"/>
                </a:lnTo>
                <a:lnTo>
                  <a:pt x="886" y="1452"/>
                </a:lnTo>
                <a:lnTo>
                  <a:pt x="886" y="1451"/>
                </a:lnTo>
                <a:lnTo>
                  <a:pt x="886" y="1451"/>
                </a:lnTo>
                <a:lnTo>
                  <a:pt x="885" y="1449"/>
                </a:lnTo>
                <a:lnTo>
                  <a:pt x="884" y="1447"/>
                </a:lnTo>
                <a:lnTo>
                  <a:pt x="877" y="1443"/>
                </a:lnTo>
                <a:lnTo>
                  <a:pt x="857" y="1435"/>
                </a:lnTo>
                <a:lnTo>
                  <a:pt x="835" y="1428"/>
                </a:lnTo>
                <a:lnTo>
                  <a:pt x="825" y="1423"/>
                </a:lnTo>
                <a:lnTo>
                  <a:pt x="825" y="1423"/>
                </a:lnTo>
                <a:lnTo>
                  <a:pt x="820" y="1417"/>
                </a:lnTo>
                <a:lnTo>
                  <a:pt x="815" y="1409"/>
                </a:lnTo>
                <a:lnTo>
                  <a:pt x="808" y="1396"/>
                </a:lnTo>
                <a:lnTo>
                  <a:pt x="844" y="1362"/>
                </a:lnTo>
                <a:lnTo>
                  <a:pt x="844" y="1362"/>
                </a:lnTo>
                <a:lnTo>
                  <a:pt x="817" y="1220"/>
                </a:lnTo>
                <a:lnTo>
                  <a:pt x="798" y="1120"/>
                </a:lnTo>
                <a:lnTo>
                  <a:pt x="789" y="1072"/>
                </a:lnTo>
                <a:lnTo>
                  <a:pt x="789" y="1072"/>
                </a:lnTo>
                <a:lnTo>
                  <a:pt x="787" y="1065"/>
                </a:lnTo>
                <a:lnTo>
                  <a:pt x="781" y="1051"/>
                </a:lnTo>
                <a:lnTo>
                  <a:pt x="763" y="1010"/>
                </a:lnTo>
                <a:lnTo>
                  <a:pt x="737" y="953"/>
                </a:lnTo>
                <a:lnTo>
                  <a:pt x="635" y="899"/>
                </a:lnTo>
                <a:lnTo>
                  <a:pt x="635" y="899"/>
                </a:lnTo>
                <a:lnTo>
                  <a:pt x="643" y="897"/>
                </a:lnTo>
                <a:lnTo>
                  <a:pt x="657" y="889"/>
                </a:lnTo>
                <a:lnTo>
                  <a:pt x="664" y="884"/>
                </a:lnTo>
                <a:lnTo>
                  <a:pt x="669" y="879"/>
                </a:lnTo>
                <a:lnTo>
                  <a:pt x="669" y="877"/>
                </a:lnTo>
                <a:lnTo>
                  <a:pt x="669" y="874"/>
                </a:lnTo>
                <a:lnTo>
                  <a:pt x="667" y="873"/>
                </a:lnTo>
                <a:lnTo>
                  <a:pt x="665" y="871"/>
                </a:lnTo>
                <a:lnTo>
                  <a:pt x="665" y="871"/>
                </a:lnTo>
                <a:lnTo>
                  <a:pt x="644" y="859"/>
                </a:lnTo>
                <a:lnTo>
                  <a:pt x="644" y="859"/>
                </a:lnTo>
                <a:lnTo>
                  <a:pt x="634" y="857"/>
                </a:lnTo>
                <a:lnTo>
                  <a:pt x="619" y="854"/>
                </a:lnTo>
                <a:lnTo>
                  <a:pt x="602" y="851"/>
                </a:lnTo>
                <a:lnTo>
                  <a:pt x="595" y="850"/>
                </a:lnTo>
                <a:lnTo>
                  <a:pt x="590" y="847"/>
                </a:lnTo>
                <a:lnTo>
                  <a:pt x="590" y="847"/>
                </a:lnTo>
                <a:lnTo>
                  <a:pt x="576" y="838"/>
                </a:lnTo>
                <a:lnTo>
                  <a:pt x="554" y="824"/>
                </a:lnTo>
                <a:lnTo>
                  <a:pt x="524" y="802"/>
                </a:lnTo>
                <a:lnTo>
                  <a:pt x="524" y="802"/>
                </a:lnTo>
                <a:lnTo>
                  <a:pt x="528" y="796"/>
                </a:lnTo>
                <a:lnTo>
                  <a:pt x="532" y="788"/>
                </a:lnTo>
                <a:lnTo>
                  <a:pt x="536" y="777"/>
                </a:lnTo>
                <a:lnTo>
                  <a:pt x="541" y="763"/>
                </a:lnTo>
                <a:lnTo>
                  <a:pt x="546" y="745"/>
                </a:lnTo>
                <a:lnTo>
                  <a:pt x="548" y="725"/>
                </a:lnTo>
                <a:lnTo>
                  <a:pt x="550" y="702"/>
                </a:lnTo>
                <a:lnTo>
                  <a:pt x="550" y="702"/>
                </a:lnTo>
                <a:lnTo>
                  <a:pt x="550" y="660"/>
                </a:lnTo>
                <a:lnTo>
                  <a:pt x="549" y="633"/>
                </a:lnTo>
                <a:lnTo>
                  <a:pt x="547" y="619"/>
                </a:lnTo>
                <a:lnTo>
                  <a:pt x="547" y="614"/>
                </a:lnTo>
                <a:lnTo>
                  <a:pt x="547" y="614"/>
                </a:lnTo>
                <a:lnTo>
                  <a:pt x="592" y="611"/>
                </a:lnTo>
                <a:lnTo>
                  <a:pt x="625" y="607"/>
                </a:lnTo>
                <a:lnTo>
                  <a:pt x="645" y="607"/>
                </a:lnTo>
                <a:lnTo>
                  <a:pt x="645" y="607"/>
                </a:lnTo>
                <a:lnTo>
                  <a:pt x="653" y="608"/>
                </a:lnTo>
                <a:lnTo>
                  <a:pt x="661" y="611"/>
                </a:lnTo>
                <a:lnTo>
                  <a:pt x="664" y="612"/>
                </a:lnTo>
                <a:lnTo>
                  <a:pt x="669" y="612"/>
                </a:lnTo>
                <a:lnTo>
                  <a:pt x="672" y="611"/>
                </a:lnTo>
                <a:lnTo>
                  <a:pt x="677" y="608"/>
                </a:lnTo>
                <a:lnTo>
                  <a:pt x="677" y="608"/>
                </a:lnTo>
                <a:lnTo>
                  <a:pt x="684" y="604"/>
                </a:lnTo>
                <a:lnTo>
                  <a:pt x="688" y="600"/>
                </a:lnTo>
                <a:lnTo>
                  <a:pt x="690" y="598"/>
                </a:lnTo>
                <a:lnTo>
                  <a:pt x="693" y="598"/>
                </a:lnTo>
                <a:lnTo>
                  <a:pt x="693" y="598"/>
                </a:lnTo>
                <a:lnTo>
                  <a:pt x="697" y="598"/>
                </a:lnTo>
                <a:lnTo>
                  <a:pt x="697" y="598"/>
                </a:lnTo>
                <a:lnTo>
                  <a:pt x="701" y="596"/>
                </a:lnTo>
                <a:lnTo>
                  <a:pt x="714" y="592"/>
                </a:lnTo>
                <a:lnTo>
                  <a:pt x="714" y="592"/>
                </a:lnTo>
                <a:lnTo>
                  <a:pt x="728" y="587"/>
                </a:lnTo>
                <a:lnTo>
                  <a:pt x="736" y="583"/>
                </a:lnTo>
                <a:lnTo>
                  <a:pt x="738" y="581"/>
                </a:lnTo>
                <a:lnTo>
                  <a:pt x="741" y="578"/>
                </a:lnTo>
                <a:lnTo>
                  <a:pt x="742" y="573"/>
                </a:lnTo>
                <a:lnTo>
                  <a:pt x="743" y="566"/>
                </a:lnTo>
                <a:lnTo>
                  <a:pt x="743" y="566"/>
                </a:lnTo>
                <a:lnTo>
                  <a:pt x="744" y="546"/>
                </a:lnTo>
                <a:lnTo>
                  <a:pt x="749" y="521"/>
                </a:lnTo>
                <a:lnTo>
                  <a:pt x="754" y="490"/>
                </a:lnTo>
                <a:lnTo>
                  <a:pt x="754" y="490"/>
                </a:lnTo>
                <a:lnTo>
                  <a:pt x="770" y="484"/>
                </a:lnTo>
                <a:lnTo>
                  <a:pt x="782" y="479"/>
                </a:lnTo>
                <a:lnTo>
                  <a:pt x="789" y="475"/>
                </a:lnTo>
                <a:lnTo>
                  <a:pt x="789" y="475"/>
                </a:lnTo>
                <a:lnTo>
                  <a:pt x="793" y="469"/>
                </a:lnTo>
                <a:lnTo>
                  <a:pt x="798" y="459"/>
                </a:lnTo>
                <a:lnTo>
                  <a:pt x="805" y="444"/>
                </a:lnTo>
                <a:lnTo>
                  <a:pt x="805" y="444"/>
                </a:lnTo>
                <a:lnTo>
                  <a:pt x="807" y="436"/>
                </a:lnTo>
                <a:lnTo>
                  <a:pt x="809" y="418"/>
                </a:lnTo>
                <a:lnTo>
                  <a:pt x="813" y="393"/>
                </a:lnTo>
                <a:lnTo>
                  <a:pt x="1064" y="58"/>
                </a:lnTo>
                <a:lnTo>
                  <a:pt x="1064" y="58"/>
                </a:lnTo>
                <a:lnTo>
                  <a:pt x="1071" y="49"/>
                </a:lnTo>
                <a:lnTo>
                  <a:pt x="1086" y="29"/>
                </a:lnTo>
                <a:lnTo>
                  <a:pt x="1093" y="17"/>
                </a:lnTo>
                <a:lnTo>
                  <a:pt x="1097" y="9"/>
                </a:lnTo>
                <a:lnTo>
                  <a:pt x="1098" y="5"/>
                </a:lnTo>
                <a:lnTo>
                  <a:pt x="1098" y="1"/>
                </a:lnTo>
                <a:lnTo>
                  <a:pt x="1096" y="0"/>
                </a:lnTo>
                <a:lnTo>
                  <a:pt x="1092" y="0"/>
                </a:lnTo>
                <a:lnTo>
                  <a:pt x="1092" y="0"/>
                </a:lnTo>
                <a:lnTo>
                  <a:pt x="1084" y="1"/>
                </a:lnTo>
                <a:lnTo>
                  <a:pt x="1074" y="6"/>
                </a:lnTo>
                <a:lnTo>
                  <a:pt x="1066" y="11"/>
                </a:lnTo>
                <a:lnTo>
                  <a:pt x="1057" y="17"/>
                </a:lnTo>
                <a:lnTo>
                  <a:pt x="1041" y="30"/>
                </a:lnTo>
                <a:lnTo>
                  <a:pt x="1037" y="35"/>
                </a:lnTo>
                <a:lnTo>
                  <a:pt x="1034" y="38"/>
                </a:lnTo>
                <a:lnTo>
                  <a:pt x="1034" y="38"/>
                </a:lnTo>
                <a:lnTo>
                  <a:pt x="1033" y="42"/>
                </a:lnTo>
                <a:lnTo>
                  <a:pt x="1032" y="42"/>
                </a:lnTo>
                <a:lnTo>
                  <a:pt x="1031" y="44"/>
                </a:lnTo>
                <a:lnTo>
                  <a:pt x="1027" y="52"/>
                </a:lnTo>
                <a:lnTo>
                  <a:pt x="1027" y="52"/>
                </a:lnTo>
                <a:lnTo>
                  <a:pt x="1022" y="61"/>
                </a:lnTo>
                <a:lnTo>
                  <a:pt x="1015" y="71"/>
                </a:lnTo>
                <a:lnTo>
                  <a:pt x="996" y="98"/>
                </a:lnTo>
                <a:lnTo>
                  <a:pt x="961" y="147"/>
                </a:lnTo>
                <a:lnTo>
                  <a:pt x="961" y="147"/>
                </a:lnTo>
                <a:lnTo>
                  <a:pt x="943" y="171"/>
                </a:lnTo>
                <a:lnTo>
                  <a:pt x="934" y="186"/>
                </a:lnTo>
                <a:lnTo>
                  <a:pt x="934" y="186"/>
                </a:lnTo>
                <a:lnTo>
                  <a:pt x="905" y="223"/>
                </a:lnTo>
                <a:lnTo>
                  <a:pt x="850" y="295"/>
                </a:lnTo>
                <a:lnTo>
                  <a:pt x="770" y="398"/>
                </a:lnTo>
                <a:lnTo>
                  <a:pt x="770" y="398"/>
                </a:lnTo>
                <a:lnTo>
                  <a:pt x="754" y="393"/>
                </a:lnTo>
                <a:lnTo>
                  <a:pt x="742" y="391"/>
                </a:lnTo>
                <a:lnTo>
                  <a:pt x="737" y="391"/>
                </a:lnTo>
                <a:lnTo>
                  <a:pt x="735" y="392"/>
                </a:lnTo>
                <a:lnTo>
                  <a:pt x="735" y="392"/>
                </a:lnTo>
                <a:lnTo>
                  <a:pt x="724" y="399"/>
                </a:lnTo>
                <a:lnTo>
                  <a:pt x="718" y="404"/>
                </a:lnTo>
                <a:lnTo>
                  <a:pt x="716" y="407"/>
                </a:lnTo>
                <a:lnTo>
                  <a:pt x="716" y="407"/>
                </a:lnTo>
                <a:lnTo>
                  <a:pt x="709" y="414"/>
                </a:lnTo>
                <a:lnTo>
                  <a:pt x="695" y="424"/>
                </a:lnTo>
                <a:lnTo>
                  <a:pt x="680" y="433"/>
                </a:lnTo>
                <a:lnTo>
                  <a:pt x="674" y="436"/>
                </a:lnTo>
                <a:lnTo>
                  <a:pt x="671" y="437"/>
                </a:lnTo>
                <a:lnTo>
                  <a:pt x="671" y="437"/>
                </a:lnTo>
                <a:lnTo>
                  <a:pt x="664" y="434"/>
                </a:lnTo>
                <a:lnTo>
                  <a:pt x="657" y="432"/>
                </a:lnTo>
                <a:lnTo>
                  <a:pt x="651" y="430"/>
                </a:lnTo>
                <a:lnTo>
                  <a:pt x="647" y="426"/>
                </a:lnTo>
                <a:lnTo>
                  <a:pt x="647" y="426"/>
                </a:lnTo>
                <a:lnTo>
                  <a:pt x="643" y="415"/>
                </a:lnTo>
                <a:lnTo>
                  <a:pt x="634" y="395"/>
                </a:lnTo>
                <a:lnTo>
                  <a:pt x="627" y="373"/>
                </a:lnTo>
                <a:lnTo>
                  <a:pt x="624" y="361"/>
                </a:lnTo>
                <a:lnTo>
                  <a:pt x="624" y="361"/>
                </a:lnTo>
                <a:lnTo>
                  <a:pt x="624" y="358"/>
                </a:lnTo>
                <a:lnTo>
                  <a:pt x="621" y="353"/>
                </a:lnTo>
                <a:lnTo>
                  <a:pt x="614" y="343"/>
                </a:lnTo>
                <a:lnTo>
                  <a:pt x="609" y="339"/>
                </a:lnTo>
                <a:lnTo>
                  <a:pt x="605" y="335"/>
                </a:lnTo>
                <a:lnTo>
                  <a:pt x="599" y="331"/>
                </a:lnTo>
                <a:lnTo>
                  <a:pt x="593" y="329"/>
                </a:lnTo>
                <a:lnTo>
                  <a:pt x="593" y="329"/>
                </a:lnTo>
                <a:lnTo>
                  <a:pt x="579" y="328"/>
                </a:lnTo>
                <a:lnTo>
                  <a:pt x="563" y="327"/>
                </a:lnTo>
                <a:lnTo>
                  <a:pt x="544" y="326"/>
                </a:lnTo>
                <a:lnTo>
                  <a:pt x="544" y="326"/>
                </a:lnTo>
                <a:lnTo>
                  <a:pt x="548" y="321"/>
                </a:lnTo>
                <a:lnTo>
                  <a:pt x="553" y="315"/>
                </a:lnTo>
                <a:lnTo>
                  <a:pt x="557" y="305"/>
                </a:lnTo>
                <a:lnTo>
                  <a:pt x="563" y="294"/>
                </a:lnTo>
                <a:lnTo>
                  <a:pt x="568" y="281"/>
                </a:lnTo>
                <a:lnTo>
                  <a:pt x="573" y="264"/>
                </a:lnTo>
                <a:lnTo>
                  <a:pt x="575" y="244"/>
                </a:lnTo>
                <a:lnTo>
                  <a:pt x="575" y="244"/>
                </a:lnTo>
                <a:lnTo>
                  <a:pt x="577" y="226"/>
                </a:lnTo>
                <a:lnTo>
                  <a:pt x="580" y="212"/>
                </a:lnTo>
                <a:lnTo>
                  <a:pt x="583" y="193"/>
                </a:lnTo>
                <a:lnTo>
                  <a:pt x="585" y="187"/>
                </a:lnTo>
                <a:lnTo>
                  <a:pt x="585" y="181"/>
                </a:lnTo>
                <a:lnTo>
                  <a:pt x="582" y="175"/>
                </a:lnTo>
                <a:lnTo>
                  <a:pt x="579" y="168"/>
                </a:lnTo>
                <a:lnTo>
                  <a:pt x="579" y="168"/>
                </a:lnTo>
                <a:lnTo>
                  <a:pt x="572" y="155"/>
                </a:lnTo>
                <a:lnTo>
                  <a:pt x="563" y="146"/>
                </a:lnTo>
                <a:lnTo>
                  <a:pt x="555" y="140"/>
                </a:lnTo>
                <a:lnTo>
                  <a:pt x="544" y="135"/>
                </a:lnTo>
                <a:lnTo>
                  <a:pt x="544" y="135"/>
                </a:lnTo>
                <a:lnTo>
                  <a:pt x="509" y="124"/>
                </a:lnTo>
                <a:lnTo>
                  <a:pt x="509" y="124"/>
                </a:lnTo>
                <a:lnTo>
                  <a:pt x="486" y="116"/>
                </a:lnTo>
                <a:lnTo>
                  <a:pt x="456" y="108"/>
                </a:lnTo>
                <a:lnTo>
                  <a:pt x="441" y="106"/>
                </a:lnTo>
                <a:lnTo>
                  <a:pt x="428" y="103"/>
                </a:lnTo>
                <a:lnTo>
                  <a:pt x="418" y="104"/>
                </a:lnTo>
                <a:lnTo>
                  <a:pt x="414" y="104"/>
                </a:lnTo>
                <a:lnTo>
                  <a:pt x="412" y="107"/>
                </a:lnTo>
                <a:lnTo>
                  <a:pt x="412" y="1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8E4D63C2-BA5C-426E-AD02-2BC4AE94CEBD}"/>
              </a:ext>
            </a:extLst>
          </p:cNvPr>
          <p:cNvSpPr>
            <a:spLocks/>
          </p:cNvSpPr>
          <p:nvPr/>
        </p:nvSpPr>
        <p:spPr bwMode="auto">
          <a:xfrm>
            <a:off x="8384875" y="2762550"/>
            <a:ext cx="540076" cy="1633016"/>
          </a:xfrm>
          <a:custGeom>
            <a:avLst/>
            <a:gdLst>
              <a:gd name="T0" fmla="*/ 318 w 549"/>
              <a:gd name="T1" fmla="*/ 411 h 1660"/>
              <a:gd name="T2" fmla="*/ 291 w 549"/>
              <a:gd name="T3" fmla="*/ 335 h 1660"/>
              <a:gd name="T4" fmla="*/ 246 w 549"/>
              <a:gd name="T5" fmla="*/ 306 h 1660"/>
              <a:gd name="T6" fmla="*/ 145 w 549"/>
              <a:gd name="T7" fmla="*/ 306 h 1660"/>
              <a:gd name="T8" fmla="*/ 100 w 549"/>
              <a:gd name="T9" fmla="*/ 331 h 1660"/>
              <a:gd name="T10" fmla="*/ 118 w 549"/>
              <a:gd name="T11" fmla="*/ 371 h 1660"/>
              <a:gd name="T12" fmla="*/ 116 w 549"/>
              <a:gd name="T13" fmla="*/ 411 h 1660"/>
              <a:gd name="T14" fmla="*/ 108 w 549"/>
              <a:gd name="T15" fmla="*/ 539 h 1660"/>
              <a:gd name="T16" fmla="*/ 120 w 549"/>
              <a:gd name="T17" fmla="*/ 531 h 1660"/>
              <a:gd name="T18" fmla="*/ 127 w 549"/>
              <a:gd name="T19" fmla="*/ 511 h 1660"/>
              <a:gd name="T20" fmla="*/ 142 w 549"/>
              <a:gd name="T21" fmla="*/ 509 h 1660"/>
              <a:gd name="T22" fmla="*/ 107 w 549"/>
              <a:gd name="T23" fmla="*/ 570 h 1660"/>
              <a:gd name="T24" fmla="*/ 93 w 549"/>
              <a:gd name="T25" fmla="*/ 645 h 1660"/>
              <a:gd name="T26" fmla="*/ 105 w 549"/>
              <a:gd name="T27" fmla="*/ 777 h 1660"/>
              <a:gd name="T28" fmla="*/ 111 w 549"/>
              <a:gd name="T29" fmla="*/ 852 h 1660"/>
              <a:gd name="T30" fmla="*/ 53 w 549"/>
              <a:gd name="T31" fmla="*/ 1167 h 1660"/>
              <a:gd name="T32" fmla="*/ 1 w 549"/>
              <a:gd name="T33" fmla="*/ 1476 h 1660"/>
              <a:gd name="T34" fmla="*/ 8 w 549"/>
              <a:gd name="T35" fmla="*/ 1523 h 1660"/>
              <a:gd name="T36" fmla="*/ 60 w 549"/>
              <a:gd name="T37" fmla="*/ 1552 h 1660"/>
              <a:gd name="T38" fmla="*/ 52 w 549"/>
              <a:gd name="T39" fmla="*/ 1565 h 1660"/>
              <a:gd name="T40" fmla="*/ 98 w 549"/>
              <a:gd name="T41" fmla="*/ 1602 h 1660"/>
              <a:gd name="T42" fmla="*/ 162 w 549"/>
              <a:gd name="T43" fmla="*/ 1623 h 1660"/>
              <a:gd name="T44" fmla="*/ 185 w 549"/>
              <a:gd name="T45" fmla="*/ 1645 h 1660"/>
              <a:gd name="T46" fmla="*/ 279 w 549"/>
              <a:gd name="T47" fmla="*/ 1660 h 1660"/>
              <a:gd name="T48" fmla="*/ 259 w 549"/>
              <a:gd name="T49" fmla="*/ 1624 h 1660"/>
              <a:gd name="T50" fmla="*/ 392 w 549"/>
              <a:gd name="T51" fmla="*/ 1579 h 1660"/>
              <a:gd name="T52" fmla="*/ 441 w 549"/>
              <a:gd name="T53" fmla="*/ 1591 h 1660"/>
              <a:gd name="T54" fmla="*/ 515 w 549"/>
              <a:gd name="T55" fmla="*/ 1600 h 1660"/>
              <a:gd name="T56" fmla="*/ 530 w 549"/>
              <a:gd name="T57" fmla="*/ 1586 h 1660"/>
              <a:gd name="T58" fmla="*/ 463 w 549"/>
              <a:gd name="T59" fmla="*/ 1559 h 1660"/>
              <a:gd name="T60" fmla="*/ 442 w 549"/>
              <a:gd name="T61" fmla="*/ 1401 h 1660"/>
              <a:gd name="T62" fmla="*/ 424 w 549"/>
              <a:gd name="T63" fmla="*/ 1239 h 1660"/>
              <a:gd name="T64" fmla="*/ 403 w 549"/>
              <a:gd name="T65" fmla="*/ 1116 h 1660"/>
              <a:gd name="T66" fmla="*/ 462 w 549"/>
              <a:gd name="T67" fmla="*/ 1115 h 1660"/>
              <a:gd name="T68" fmla="*/ 446 w 549"/>
              <a:gd name="T69" fmla="*/ 1076 h 1660"/>
              <a:gd name="T70" fmla="*/ 391 w 549"/>
              <a:gd name="T71" fmla="*/ 979 h 1660"/>
              <a:gd name="T72" fmla="*/ 370 w 549"/>
              <a:gd name="T73" fmla="*/ 836 h 1660"/>
              <a:gd name="T74" fmla="*/ 467 w 549"/>
              <a:gd name="T75" fmla="*/ 842 h 1660"/>
              <a:gd name="T76" fmla="*/ 497 w 549"/>
              <a:gd name="T77" fmla="*/ 877 h 1660"/>
              <a:gd name="T78" fmla="*/ 536 w 549"/>
              <a:gd name="T79" fmla="*/ 877 h 1660"/>
              <a:gd name="T80" fmla="*/ 545 w 549"/>
              <a:gd name="T81" fmla="*/ 836 h 1660"/>
              <a:gd name="T82" fmla="*/ 520 w 549"/>
              <a:gd name="T83" fmla="*/ 800 h 1660"/>
              <a:gd name="T84" fmla="*/ 512 w 549"/>
              <a:gd name="T85" fmla="*/ 760 h 1660"/>
              <a:gd name="T86" fmla="*/ 536 w 549"/>
              <a:gd name="T87" fmla="*/ 734 h 1660"/>
              <a:gd name="T88" fmla="*/ 544 w 549"/>
              <a:gd name="T89" fmla="*/ 680 h 1660"/>
              <a:gd name="T90" fmla="*/ 537 w 549"/>
              <a:gd name="T91" fmla="*/ 655 h 1660"/>
              <a:gd name="T92" fmla="*/ 519 w 549"/>
              <a:gd name="T93" fmla="*/ 23 h 1660"/>
              <a:gd name="T94" fmla="*/ 511 w 549"/>
              <a:gd name="T95" fmla="*/ 0 h 1660"/>
              <a:gd name="T96" fmla="*/ 501 w 549"/>
              <a:gd name="T97" fmla="*/ 27 h 1660"/>
              <a:gd name="T98" fmla="*/ 474 w 549"/>
              <a:gd name="T99" fmla="*/ 651 h 1660"/>
              <a:gd name="T100" fmla="*/ 475 w 549"/>
              <a:gd name="T101" fmla="*/ 670 h 1660"/>
              <a:gd name="T102" fmla="*/ 429 w 549"/>
              <a:gd name="T103" fmla="*/ 686 h 1660"/>
              <a:gd name="T104" fmla="*/ 402 w 549"/>
              <a:gd name="T105" fmla="*/ 637 h 1660"/>
              <a:gd name="T106" fmla="*/ 392 w 549"/>
              <a:gd name="T107" fmla="*/ 570 h 1660"/>
              <a:gd name="T108" fmla="*/ 381 w 549"/>
              <a:gd name="T109" fmla="*/ 519 h 1660"/>
              <a:gd name="T110" fmla="*/ 327 w 549"/>
              <a:gd name="T111" fmla="*/ 492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9" h="1660">
                <a:moveTo>
                  <a:pt x="327" y="492"/>
                </a:moveTo>
                <a:lnTo>
                  <a:pt x="319" y="475"/>
                </a:lnTo>
                <a:lnTo>
                  <a:pt x="319" y="475"/>
                </a:lnTo>
                <a:lnTo>
                  <a:pt x="319" y="468"/>
                </a:lnTo>
                <a:lnTo>
                  <a:pt x="320" y="451"/>
                </a:lnTo>
                <a:lnTo>
                  <a:pt x="319" y="425"/>
                </a:lnTo>
                <a:lnTo>
                  <a:pt x="318" y="411"/>
                </a:lnTo>
                <a:lnTo>
                  <a:pt x="316" y="396"/>
                </a:lnTo>
                <a:lnTo>
                  <a:pt x="316" y="396"/>
                </a:lnTo>
                <a:lnTo>
                  <a:pt x="313" y="382"/>
                </a:lnTo>
                <a:lnTo>
                  <a:pt x="308" y="367"/>
                </a:lnTo>
                <a:lnTo>
                  <a:pt x="302" y="356"/>
                </a:lnTo>
                <a:lnTo>
                  <a:pt x="298" y="345"/>
                </a:lnTo>
                <a:lnTo>
                  <a:pt x="291" y="335"/>
                </a:lnTo>
                <a:lnTo>
                  <a:pt x="285" y="328"/>
                </a:lnTo>
                <a:lnTo>
                  <a:pt x="280" y="324"/>
                </a:lnTo>
                <a:lnTo>
                  <a:pt x="275" y="320"/>
                </a:lnTo>
                <a:lnTo>
                  <a:pt x="275" y="320"/>
                </a:lnTo>
                <a:lnTo>
                  <a:pt x="266" y="315"/>
                </a:lnTo>
                <a:lnTo>
                  <a:pt x="256" y="311"/>
                </a:lnTo>
                <a:lnTo>
                  <a:pt x="246" y="306"/>
                </a:lnTo>
                <a:lnTo>
                  <a:pt x="241" y="305"/>
                </a:lnTo>
                <a:lnTo>
                  <a:pt x="236" y="305"/>
                </a:lnTo>
                <a:lnTo>
                  <a:pt x="236" y="305"/>
                </a:lnTo>
                <a:lnTo>
                  <a:pt x="215" y="305"/>
                </a:lnTo>
                <a:lnTo>
                  <a:pt x="181" y="304"/>
                </a:lnTo>
                <a:lnTo>
                  <a:pt x="162" y="305"/>
                </a:lnTo>
                <a:lnTo>
                  <a:pt x="145" y="306"/>
                </a:lnTo>
                <a:lnTo>
                  <a:pt x="131" y="308"/>
                </a:lnTo>
                <a:lnTo>
                  <a:pt x="126" y="309"/>
                </a:lnTo>
                <a:lnTo>
                  <a:pt x="123" y="312"/>
                </a:lnTo>
                <a:lnTo>
                  <a:pt x="123" y="312"/>
                </a:lnTo>
                <a:lnTo>
                  <a:pt x="112" y="320"/>
                </a:lnTo>
                <a:lnTo>
                  <a:pt x="104" y="327"/>
                </a:lnTo>
                <a:lnTo>
                  <a:pt x="100" y="331"/>
                </a:lnTo>
                <a:lnTo>
                  <a:pt x="98" y="334"/>
                </a:lnTo>
                <a:lnTo>
                  <a:pt x="98" y="339"/>
                </a:lnTo>
                <a:lnTo>
                  <a:pt x="99" y="344"/>
                </a:lnTo>
                <a:lnTo>
                  <a:pt x="99" y="344"/>
                </a:lnTo>
                <a:lnTo>
                  <a:pt x="106" y="354"/>
                </a:lnTo>
                <a:lnTo>
                  <a:pt x="114" y="365"/>
                </a:lnTo>
                <a:lnTo>
                  <a:pt x="118" y="371"/>
                </a:lnTo>
                <a:lnTo>
                  <a:pt x="121" y="377"/>
                </a:lnTo>
                <a:lnTo>
                  <a:pt x="123" y="383"/>
                </a:lnTo>
                <a:lnTo>
                  <a:pt x="123" y="389"/>
                </a:lnTo>
                <a:lnTo>
                  <a:pt x="123" y="389"/>
                </a:lnTo>
                <a:lnTo>
                  <a:pt x="120" y="397"/>
                </a:lnTo>
                <a:lnTo>
                  <a:pt x="118" y="404"/>
                </a:lnTo>
                <a:lnTo>
                  <a:pt x="116" y="411"/>
                </a:lnTo>
                <a:lnTo>
                  <a:pt x="113" y="422"/>
                </a:lnTo>
                <a:lnTo>
                  <a:pt x="113" y="422"/>
                </a:lnTo>
                <a:lnTo>
                  <a:pt x="106" y="475"/>
                </a:lnTo>
                <a:lnTo>
                  <a:pt x="106" y="475"/>
                </a:lnTo>
                <a:lnTo>
                  <a:pt x="106" y="508"/>
                </a:lnTo>
                <a:lnTo>
                  <a:pt x="107" y="531"/>
                </a:lnTo>
                <a:lnTo>
                  <a:pt x="108" y="539"/>
                </a:lnTo>
                <a:lnTo>
                  <a:pt x="111" y="543"/>
                </a:lnTo>
                <a:lnTo>
                  <a:pt x="111" y="543"/>
                </a:lnTo>
                <a:lnTo>
                  <a:pt x="113" y="544"/>
                </a:lnTo>
                <a:lnTo>
                  <a:pt x="116" y="544"/>
                </a:lnTo>
                <a:lnTo>
                  <a:pt x="118" y="540"/>
                </a:lnTo>
                <a:lnTo>
                  <a:pt x="120" y="531"/>
                </a:lnTo>
                <a:lnTo>
                  <a:pt x="120" y="531"/>
                </a:lnTo>
                <a:lnTo>
                  <a:pt x="120" y="518"/>
                </a:lnTo>
                <a:lnTo>
                  <a:pt x="120" y="513"/>
                </a:lnTo>
                <a:lnTo>
                  <a:pt x="121" y="512"/>
                </a:lnTo>
                <a:lnTo>
                  <a:pt x="124" y="512"/>
                </a:lnTo>
                <a:lnTo>
                  <a:pt x="124" y="512"/>
                </a:lnTo>
                <a:lnTo>
                  <a:pt x="126" y="512"/>
                </a:lnTo>
                <a:lnTo>
                  <a:pt x="127" y="511"/>
                </a:lnTo>
                <a:lnTo>
                  <a:pt x="129" y="502"/>
                </a:lnTo>
                <a:lnTo>
                  <a:pt x="130" y="490"/>
                </a:lnTo>
                <a:lnTo>
                  <a:pt x="130" y="490"/>
                </a:lnTo>
                <a:lnTo>
                  <a:pt x="136" y="498"/>
                </a:lnTo>
                <a:lnTo>
                  <a:pt x="139" y="503"/>
                </a:lnTo>
                <a:lnTo>
                  <a:pt x="142" y="509"/>
                </a:lnTo>
                <a:lnTo>
                  <a:pt x="142" y="509"/>
                </a:lnTo>
                <a:lnTo>
                  <a:pt x="142" y="521"/>
                </a:lnTo>
                <a:lnTo>
                  <a:pt x="142" y="529"/>
                </a:lnTo>
                <a:lnTo>
                  <a:pt x="142" y="529"/>
                </a:lnTo>
                <a:lnTo>
                  <a:pt x="138" y="534"/>
                </a:lnTo>
                <a:lnTo>
                  <a:pt x="127" y="544"/>
                </a:lnTo>
                <a:lnTo>
                  <a:pt x="114" y="559"/>
                </a:lnTo>
                <a:lnTo>
                  <a:pt x="107" y="570"/>
                </a:lnTo>
                <a:lnTo>
                  <a:pt x="101" y="582"/>
                </a:lnTo>
                <a:lnTo>
                  <a:pt x="101" y="582"/>
                </a:lnTo>
                <a:lnTo>
                  <a:pt x="98" y="589"/>
                </a:lnTo>
                <a:lnTo>
                  <a:pt x="95" y="597"/>
                </a:lnTo>
                <a:lnTo>
                  <a:pt x="94" y="608"/>
                </a:lnTo>
                <a:lnTo>
                  <a:pt x="93" y="619"/>
                </a:lnTo>
                <a:lnTo>
                  <a:pt x="93" y="645"/>
                </a:lnTo>
                <a:lnTo>
                  <a:pt x="94" y="673"/>
                </a:lnTo>
                <a:lnTo>
                  <a:pt x="97" y="723"/>
                </a:lnTo>
                <a:lnTo>
                  <a:pt x="99" y="753"/>
                </a:lnTo>
                <a:lnTo>
                  <a:pt x="99" y="753"/>
                </a:lnTo>
                <a:lnTo>
                  <a:pt x="100" y="760"/>
                </a:lnTo>
                <a:lnTo>
                  <a:pt x="101" y="766"/>
                </a:lnTo>
                <a:lnTo>
                  <a:pt x="105" y="777"/>
                </a:lnTo>
                <a:lnTo>
                  <a:pt x="107" y="785"/>
                </a:lnTo>
                <a:lnTo>
                  <a:pt x="108" y="790"/>
                </a:lnTo>
                <a:lnTo>
                  <a:pt x="108" y="794"/>
                </a:lnTo>
                <a:lnTo>
                  <a:pt x="108" y="794"/>
                </a:lnTo>
                <a:lnTo>
                  <a:pt x="108" y="818"/>
                </a:lnTo>
                <a:lnTo>
                  <a:pt x="111" y="852"/>
                </a:lnTo>
                <a:lnTo>
                  <a:pt x="111" y="852"/>
                </a:lnTo>
                <a:lnTo>
                  <a:pt x="113" y="899"/>
                </a:lnTo>
                <a:lnTo>
                  <a:pt x="116" y="929"/>
                </a:lnTo>
                <a:lnTo>
                  <a:pt x="116" y="929"/>
                </a:lnTo>
                <a:lnTo>
                  <a:pt x="108" y="955"/>
                </a:lnTo>
                <a:lnTo>
                  <a:pt x="93" y="1011"/>
                </a:lnTo>
                <a:lnTo>
                  <a:pt x="73" y="1087"/>
                </a:lnTo>
                <a:lnTo>
                  <a:pt x="53" y="1167"/>
                </a:lnTo>
                <a:lnTo>
                  <a:pt x="53" y="1167"/>
                </a:lnTo>
                <a:lnTo>
                  <a:pt x="42" y="1212"/>
                </a:lnTo>
                <a:lnTo>
                  <a:pt x="31" y="1266"/>
                </a:lnTo>
                <a:lnTo>
                  <a:pt x="22" y="1323"/>
                </a:lnTo>
                <a:lnTo>
                  <a:pt x="13" y="1380"/>
                </a:lnTo>
                <a:lnTo>
                  <a:pt x="5" y="1432"/>
                </a:lnTo>
                <a:lnTo>
                  <a:pt x="1" y="1476"/>
                </a:lnTo>
                <a:lnTo>
                  <a:pt x="0" y="1494"/>
                </a:lnTo>
                <a:lnTo>
                  <a:pt x="0" y="1507"/>
                </a:lnTo>
                <a:lnTo>
                  <a:pt x="1" y="1516"/>
                </a:lnTo>
                <a:lnTo>
                  <a:pt x="1" y="1518"/>
                </a:lnTo>
                <a:lnTo>
                  <a:pt x="2" y="1520"/>
                </a:lnTo>
                <a:lnTo>
                  <a:pt x="2" y="1520"/>
                </a:lnTo>
                <a:lnTo>
                  <a:pt x="8" y="1523"/>
                </a:lnTo>
                <a:lnTo>
                  <a:pt x="15" y="1526"/>
                </a:lnTo>
                <a:lnTo>
                  <a:pt x="33" y="1531"/>
                </a:lnTo>
                <a:lnTo>
                  <a:pt x="42" y="1535"/>
                </a:lnTo>
                <a:lnTo>
                  <a:pt x="50" y="1540"/>
                </a:lnTo>
                <a:lnTo>
                  <a:pt x="56" y="1544"/>
                </a:lnTo>
                <a:lnTo>
                  <a:pt x="59" y="1548"/>
                </a:lnTo>
                <a:lnTo>
                  <a:pt x="60" y="1552"/>
                </a:lnTo>
                <a:lnTo>
                  <a:pt x="60" y="1552"/>
                </a:lnTo>
                <a:lnTo>
                  <a:pt x="61" y="1555"/>
                </a:lnTo>
                <a:lnTo>
                  <a:pt x="61" y="1557"/>
                </a:lnTo>
                <a:lnTo>
                  <a:pt x="60" y="1560"/>
                </a:lnTo>
                <a:lnTo>
                  <a:pt x="59" y="1561"/>
                </a:lnTo>
                <a:lnTo>
                  <a:pt x="55" y="1563"/>
                </a:lnTo>
                <a:lnTo>
                  <a:pt x="52" y="1565"/>
                </a:lnTo>
                <a:lnTo>
                  <a:pt x="49" y="1567"/>
                </a:lnTo>
                <a:lnTo>
                  <a:pt x="50" y="1568"/>
                </a:lnTo>
                <a:lnTo>
                  <a:pt x="52" y="1569"/>
                </a:lnTo>
                <a:lnTo>
                  <a:pt x="58" y="1575"/>
                </a:lnTo>
                <a:lnTo>
                  <a:pt x="69" y="1585"/>
                </a:lnTo>
                <a:lnTo>
                  <a:pt x="69" y="1585"/>
                </a:lnTo>
                <a:lnTo>
                  <a:pt x="98" y="1602"/>
                </a:lnTo>
                <a:lnTo>
                  <a:pt x="118" y="1613"/>
                </a:lnTo>
                <a:lnTo>
                  <a:pt x="131" y="1619"/>
                </a:lnTo>
                <a:lnTo>
                  <a:pt x="136" y="1620"/>
                </a:lnTo>
                <a:lnTo>
                  <a:pt x="164" y="1619"/>
                </a:lnTo>
                <a:lnTo>
                  <a:pt x="164" y="1619"/>
                </a:lnTo>
                <a:lnTo>
                  <a:pt x="163" y="1620"/>
                </a:lnTo>
                <a:lnTo>
                  <a:pt x="162" y="1623"/>
                </a:lnTo>
                <a:lnTo>
                  <a:pt x="162" y="1626"/>
                </a:lnTo>
                <a:lnTo>
                  <a:pt x="163" y="1628"/>
                </a:lnTo>
                <a:lnTo>
                  <a:pt x="165" y="1633"/>
                </a:lnTo>
                <a:lnTo>
                  <a:pt x="170" y="1637"/>
                </a:lnTo>
                <a:lnTo>
                  <a:pt x="176" y="1640"/>
                </a:lnTo>
                <a:lnTo>
                  <a:pt x="176" y="1640"/>
                </a:lnTo>
                <a:lnTo>
                  <a:pt x="185" y="1645"/>
                </a:lnTo>
                <a:lnTo>
                  <a:pt x="196" y="1649"/>
                </a:lnTo>
                <a:lnTo>
                  <a:pt x="220" y="1654"/>
                </a:lnTo>
                <a:lnTo>
                  <a:pt x="241" y="1658"/>
                </a:lnTo>
                <a:lnTo>
                  <a:pt x="256" y="1659"/>
                </a:lnTo>
                <a:lnTo>
                  <a:pt x="256" y="1659"/>
                </a:lnTo>
                <a:lnTo>
                  <a:pt x="267" y="1660"/>
                </a:lnTo>
                <a:lnTo>
                  <a:pt x="279" y="1660"/>
                </a:lnTo>
                <a:lnTo>
                  <a:pt x="284" y="1659"/>
                </a:lnTo>
                <a:lnTo>
                  <a:pt x="286" y="1658"/>
                </a:lnTo>
                <a:lnTo>
                  <a:pt x="286" y="1657"/>
                </a:lnTo>
                <a:lnTo>
                  <a:pt x="286" y="1654"/>
                </a:lnTo>
                <a:lnTo>
                  <a:pt x="282" y="1650"/>
                </a:lnTo>
                <a:lnTo>
                  <a:pt x="282" y="1650"/>
                </a:lnTo>
                <a:lnTo>
                  <a:pt x="259" y="1624"/>
                </a:lnTo>
                <a:lnTo>
                  <a:pt x="246" y="1609"/>
                </a:lnTo>
                <a:lnTo>
                  <a:pt x="391" y="1572"/>
                </a:lnTo>
                <a:lnTo>
                  <a:pt x="391" y="1572"/>
                </a:lnTo>
                <a:lnTo>
                  <a:pt x="390" y="1573"/>
                </a:lnTo>
                <a:lnTo>
                  <a:pt x="390" y="1575"/>
                </a:lnTo>
                <a:lnTo>
                  <a:pt x="390" y="1576"/>
                </a:lnTo>
                <a:lnTo>
                  <a:pt x="392" y="1579"/>
                </a:lnTo>
                <a:lnTo>
                  <a:pt x="395" y="1581"/>
                </a:lnTo>
                <a:lnTo>
                  <a:pt x="401" y="1583"/>
                </a:lnTo>
                <a:lnTo>
                  <a:pt x="408" y="1586"/>
                </a:lnTo>
                <a:lnTo>
                  <a:pt x="408" y="1586"/>
                </a:lnTo>
                <a:lnTo>
                  <a:pt x="423" y="1588"/>
                </a:lnTo>
                <a:lnTo>
                  <a:pt x="434" y="1589"/>
                </a:lnTo>
                <a:lnTo>
                  <a:pt x="441" y="1591"/>
                </a:lnTo>
                <a:lnTo>
                  <a:pt x="450" y="1592"/>
                </a:lnTo>
                <a:lnTo>
                  <a:pt x="450" y="1592"/>
                </a:lnTo>
                <a:lnTo>
                  <a:pt x="466" y="1596"/>
                </a:lnTo>
                <a:lnTo>
                  <a:pt x="485" y="1600"/>
                </a:lnTo>
                <a:lnTo>
                  <a:pt x="502" y="1601"/>
                </a:lnTo>
                <a:lnTo>
                  <a:pt x="510" y="1601"/>
                </a:lnTo>
                <a:lnTo>
                  <a:pt x="515" y="1600"/>
                </a:lnTo>
                <a:lnTo>
                  <a:pt x="515" y="1600"/>
                </a:lnTo>
                <a:lnTo>
                  <a:pt x="529" y="1592"/>
                </a:lnTo>
                <a:lnTo>
                  <a:pt x="530" y="1591"/>
                </a:lnTo>
                <a:lnTo>
                  <a:pt x="531" y="1589"/>
                </a:lnTo>
                <a:lnTo>
                  <a:pt x="531" y="1587"/>
                </a:lnTo>
                <a:lnTo>
                  <a:pt x="530" y="1586"/>
                </a:lnTo>
                <a:lnTo>
                  <a:pt x="530" y="1586"/>
                </a:lnTo>
                <a:lnTo>
                  <a:pt x="515" y="1580"/>
                </a:lnTo>
                <a:lnTo>
                  <a:pt x="493" y="1569"/>
                </a:lnTo>
                <a:lnTo>
                  <a:pt x="462" y="1556"/>
                </a:lnTo>
                <a:lnTo>
                  <a:pt x="462" y="1556"/>
                </a:lnTo>
                <a:lnTo>
                  <a:pt x="462" y="1557"/>
                </a:lnTo>
                <a:lnTo>
                  <a:pt x="463" y="1559"/>
                </a:lnTo>
                <a:lnTo>
                  <a:pt x="463" y="1559"/>
                </a:lnTo>
                <a:lnTo>
                  <a:pt x="465" y="1557"/>
                </a:lnTo>
                <a:lnTo>
                  <a:pt x="467" y="1550"/>
                </a:lnTo>
                <a:lnTo>
                  <a:pt x="467" y="1550"/>
                </a:lnTo>
                <a:lnTo>
                  <a:pt x="466" y="1539"/>
                </a:lnTo>
                <a:lnTo>
                  <a:pt x="462" y="1517"/>
                </a:lnTo>
                <a:lnTo>
                  <a:pt x="453" y="1460"/>
                </a:lnTo>
                <a:lnTo>
                  <a:pt x="442" y="1401"/>
                </a:lnTo>
                <a:lnTo>
                  <a:pt x="439" y="1379"/>
                </a:lnTo>
                <a:lnTo>
                  <a:pt x="436" y="1365"/>
                </a:lnTo>
                <a:lnTo>
                  <a:pt x="436" y="1365"/>
                </a:lnTo>
                <a:lnTo>
                  <a:pt x="434" y="1276"/>
                </a:lnTo>
                <a:lnTo>
                  <a:pt x="434" y="1276"/>
                </a:lnTo>
                <a:lnTo>
                  <a:pt x="430" y="1263"/>
                </a:lnTo>
                <a:lnTo>
                  <a:pt x="424" y="1239"/>
                </a:lnTo>
                <a:lnTo>
                  <a:pt x="404" y="1177"/>
                </a:lnTo>
                <a:lnTo>
                  <a:pt x="376" y="1089"/>
                </a:lnTo>
                <a:lnTo>
                  <a:pt x="376" y="1089"/>
                </a:lnTo>
                <a:lnTo>
                  <a:pt x="379" y="1094"/>
                </a:lnTo>
                <a:lnTo>
                  <a:pt x="389" y="1106"/>
                </a:lnTo>
                <a:lnTo>
                  <a:pt x="396" y="1111"/>
                </a:lnTo>
                <a:lnTo>
                  <a:pt x="403" y="1116"/>
                </a:lnTo>
                <a:lnTo>
                  <a:pt x="410" y="1120"/>
                </a:lnTo>
                <a:lnTo>
                  <a:pt x="414" y="1120"/>
                </a:lnTo>
                <a:lnTo>
                  <a:pt x="417" y="1121"/>
                </a:lnTo>
                <a:lnTo>
                  <a:pt x="417" y="1121"/>
                </a:lnTo>
                <a:lnTo>
                  <a:pt x="436" y="1119"/>
                </a:lnTo>
                <a:lnTo>
                  <a:pt x="455" y="1117"/>
                </a:lnTo>
                <a:lnTo>
                  <a:pt x="462" y="1115"/>
                </a:lnTo>
                <a:lnTo>
                  <a:pt x="468" y="1113"/>
                </a:lnTo>
                <a:lnTo>
                  <a:pt x="469" y="1110"/>
                </a:lnTo>
                <a:lnTo>
                  <a:pt x="469" y="1109"/>
                </a:lnTo>
                <a:lnTo>
                  <a:pt x="469" y="1107"/>
                </a:lnTo>
                <a:lnTo>
                  <a:pt x="468" y="1104"/>
                </a:lnTo>
                <a:lnTo>
                  <a:pt x="468" y="1104"/>
                </a:lnTo>
                <a:lnTo>
                  <a:pt x="446" y="1076"/>
                </a:lnTo>
                <a:lnTo>
                  <a:pt x="436" y="1061"/>
                </a:lnTo>
                <a:lnTo>
                  <a:pt x="430" y="1051"/>
                </a:lnTo>
                <a:lnTo>
                  <a:pt x="430" y="1051"/>
                </a:lnTo>
                <a:lnTo>
                  <a:pt x="423" y="1038"/>
                </a:lnTo>
                <a:lnTo>
                  <a:pt x="411" y="1014"/>
                </a:lnTo>
                <a:lnTo>
                  <a:pt x="391" y="979"/>
                </a:lnTo>
                <a:lnTo>
                  <a:pt x="391" y="979"/>
                </a:lnTo>
                <a:lnTo>
                  <a:pt x="375" y="941"/>
                </a:lnTo>
                <a:lnTo>
                  <a:pt x="362" y="907"/>
                </a:lnTo>
                <a:lnTo>
                  <a:pt x="368" y="896"/>
                </a:lnTo>
                <a:lnTo>
                  <a:pt x="368" y="896"/>
                </a:lnTo>
                <a:lnTo>
                  <a:pt x="368" y="886"/>
                </a:lnTo>
                <a:lnTo>
                  <a:pt x="368" y="861"/>
                </a:lnTo>
                <a:lnTo>
                  <a:pt x="370" y="836"/>
                </a:lnTo>
                <a:lnTo>
                  <a:pt x="371" y="828"/>
                </a:lnTo>
                <a:lnTo>
                  <a:pt x="372" y="825"/>
                </a:lnTo>
                <a:lnTo>
                  <a:pt x="373" y="824"/>
                </a:lnTo>
                <a:lnTo>
                  <a:pt x="373" y="824"/>
                </a:lnTo>
                <a:lnTo>
                  <a:pt x="396" y="822"/>
                </a:lnTo>
                <a:lnTo>
                  <a:pt x="411" y="819"/>
                </a:lnTo>
                <a:lnTo>
                  <a:pt x="467" y="842"/>
                </a:lnTo>
                <a:lnTo>
                  <a:pt x="467" y="842"/>
                </a:lnTo>
                <a:lnTo>
                  <a:pt x="473" y="854"/>
                </a:lnTo>
                <a:lnTo>
                  <a:pt x="484" y="870"/>
                </a:lnTo>
                <a:lnTo>
                  <a:pt x="484" y="870"/>
                </a:lnTo>
                <a:lnTo>
                  <a:pt x="487" y="875"/>
                </a:lnTo>
                <a:lnTo>
                  <a:pt x="491" y="876"/>
                </a:lnTo>
                <a:lnTo>
                  <a:pt x="497" y="877"/>
                </a:lnTo>
                <a:lnTo>
                  <a:pt x="497" y="877"/>
                </a:lnTo>
                <a:lnTo>
                  <a:pt x="506" y="880"/>
                </a:lnTo>
                <a:lnTo>
                  <a:pt x="517" y="881"/>
                </a:lnTo>
                <a:lnTo>
                  <a:pt x="527" y="881"/>
                </a:lnTo>
                <a:lnTo>
                  <a:pt x="532" y="880"/>
                </a:lnTo>
                <a:lnTo>
                  <a:pt x="536" y="877"/>
                </a:lnTo>
                <a:lnTo>
                  <a:pt x="536" y="877"/>
                </a:lnTo>
                <a:lnTo>
                  <a:pt x="538" y="875"/>
                </a:lnTo>
                <a:lnTo>
                  <a:pt x="540" y="870"/>
                </a:lnTo>
                <a:lnTo>
                  <a:pt x="543" y="864"/>
                </a:lnTo>
                <a:lnTo>
                  <a:pt x="544" y="857"/>
                </a:lnTo>
                <a:lnTo>
                  <a:pt x="545" y="850"/>
                </a:lnTo>
                <a:lnTo>
                  <a:pt x="545" y="843"/>
                </a:lnTo>
                <a:lnTo>
                  <a:pt x="545" y="836"/>
                </a:lnTo>
                <a:lnTo>
                  <a:pt x="543" y="829"/>
                </a:lnTo>
                <a:lnTo>
                  <a:pt x="543" y="829"/>
                </a:lnTo>
                <a:lnTo>
                  <a:pt x="540" y="823"/>
                </a:lnTo>
                <a:lnTo>
                  <a:pt x="537" y="816"/>
                </a:lnTo>
                <a:lnTo>
                  <a:pt x="532" y="811"/>
                </a:lnTo>
                <a:lnTo>
                  <a:pt x="529" y="806"/>
                </a:lnTo>
                <a:lnTo>
                  <a:pt x="520" y="800"/>
                </a:lnTo>
                <a:lnTo>
                  <a:pt x="515" y="798"/>
                </a:lnTo>
                <a:lnTo>
                  <a:pt x="515" y="798"/>
                </a:lnTo>
                <a:lnTo>
                  <a:pt x="514" y="796"/>
                </a:lnTo>
                <a:lnTo>
                  <a:pt x="513" y="791"/>
                </a:lnTo>
                <a:lnTo>
                  <a:pt x="512" y="778"/>
                </a:lnTo>
                <a:lnTo>
                  <a:pt x="512" y="760"/>
                </a:lnTo>
                <a:lnTo>
                  <a:pt x="512" y="760"/>
                </a:lnTo>
                <a:lnTo>
                  <a:pt x="513" y="759"/>
                </a:lnTo>
                <a:lnTo>
                  <a:pt x="518" y="757"/>
                </a:lnTo>
                <a:lnTo>
                  <a:pt x="525" y="752"/>
                </a:lnTo>
                <a:lnTo>
                  <a:pt x="529" y="747"/>
                </a:lnTo>
                <a:lnTo>
                  <a:pt x="532" y="741"/>
                </a:lnTo>
                <a:lnTo>
                  <a:pt x="532" y="741"/>
                </a:lnTo>
                <a:lnTo>
                  <a:pt x="536" y="734"/>
                </a:lnTo>
                <a:lnTo>
                  <a:pt x="539" y="726"/>
                </a:lnTo>
                <a:lnTo>
                  <a:pt x="545" y="708"/>
                </a:lnTo>
                <a:lnTo>
                  <a:pt x="549" y="693"/>
                </a:lnTo>
                <a:lnTo>
                  <a:pt x="549" y="688"/>
                </a:lnTo>
                <a:lnTo>
                  <a:pt x="547" y="684"/>
                </a:lnTo>
                <a:lnTo>
                  <a:pt x="547" y="684"/>
                </a:lnTo>
                <a:lnTo>
                  <a:pt x="544" y="680"/>
                </a:lnTo>
                <a:lnTo>
                  <a:pt x="538" y="674"/>
                </a:lnTo>
                <a:lnTo>
                  <a:pt x="531" y="668"/>
                </a:lnTo>
                <a:lnTo>
                  <a:pt x="531" y="668"/>
                </a:lnTo>
                <a:lnTo>
                  <a:pt x="533" y="666"/>
                </a:lnTo>
                <a:lnTo>
                  <a:pt x="536" y="661"/>
                </a:lnTo>
                <a:lnTo>
                  <a:pt x="537" y="658"/>
                </a:lnTo>
                <a:lnTo>
                  <a:pt x="537" y="655"/>
                </a:lnTo>
                <a:lnTo>
                  <a:pt x="536" y="653"/>
                </a:lnTo>
                <a:lnTo>
                  <a:pt x="532" y="650"/>
                </a:lnTo>
                <a:lnTo>
                  <a:pt x="532" y="650"/>
                </a:lnTo>
                <a:lnTo>
                  <a:pt x="518" y="644"/>
                </a:lnTo>
                <a:lnTo>
                  <a:pt x="518" y="28"/>
                </a:lnTo>
                <a:lnTo>
                  <a:pt x="518" y="28"/>
                </a:lnTo>
                <a:lnTo>
                  <a:pt x="519" y="23"/>
                </a:lnTo>
                <a:lnTo>
                  <a:pt x="519" y="13"/>
                </a:lnTo>
                <a:lnTo>
                  <a:pt x="519" y="8"/>
                </a:lnTo>
                <a:lnTo>
                  <a:pt x="518" y="3"/>
                </a:lnTo>
                <a:lnTo>
                  <a:pt x="514" y="0"/>
                </a:lnTo>
                <a:lnTo>
                  <a:pt x="513" y="0"/>
                </a:lnTo>
                <a:lnTo>
                  <a:pt x="511" y="0"/>
                </a:lnTo>
                <a:lnTo>
                  <a:pt x="511" y="0"/>
                </a:lnTo>
                <a:lnTo>
                  <a:pt x="506" y="1"/>
                </a:lnTo>
                <a:lnTo>
                  <a:pt x="504" y="3"/>
                </a:lnTo>
                <a:lnTo>
                  <a:pt x="501" y="7"/>
                </a:lnTo>
                <a:lnTo>
                  <a:pt x="500" y="9"/>
                </a:lnTo>
                <a:lnTo>
                  <a:pt x="500" y="17"/>
                </a:lnTo>
                <a:lnTo>
                  <a:pt x="501" y="27"/>
                </a:lnTo>
                <a:lnTo>
                  <a:pt x="501" y="27"/>
                </a:lnTo>
                <a:lnTo>
                  <a:pt x="488" y="637"/>
                </a:lnTo>
                <a:lnTo>
                  <a:pt x="488" y="637"/>
                </a:lnTo>
                <a:lnTo>
                  <a:pt x="486" y="638"/>
                </a:lnTo>
                <a:lnTo>
                  <a:pt x="481" y="642"/>
                </a:lnTo>
                <a:lnTo>
                  <a:pt x="478" y="644"/>
                </a:lnTo>
                <a:lnTo>
                  <a:pt x="475" y="648"/>
                </a:lnTo>
                <a:lnTo>
                  <a:pt x="474" y="651"/>
                </a:lnTo>
                <a:lnTo>
                  <a:pt x="474" y="655"/>
                </a:lnTo>
                <a:lnTo>
                  <a:pt x="474" y="655"/>
                </a:lnTo>
                <a:lnTo>
                  <a:pt x="476" y="662"/>
                </a:lnTo>
                <a:lnTo>
                  <a:pt x="478" y="666"/>
                </a:lnTo>
                <a:lnTo>
                  <a:pt x="479" y="668"/>
                </a:lnTo>
                <a:lnTo>
                  <a:pt x="475" y="670"/>
                </a:lnTo>
                <a:lnTo>
                  <a:pt x="475" y="670"/>
                </a:lnTo>
                <a:lnTo>
                  <a:pt x="469" y="676"/>
                </a:lnTo>
                <a:lnTo>
                  <a:pt x="460" y="686"/>
                </a:lnTo>
                <a:lnTo>
                  <a:pt x="450" y="694"/>
                </a:lnTo>
                <a:lnTo>
                  <a:pt x="446" y="697"/>
                </a:lnTo>
                <a:lnTo>
                  <a:pt x="446" y="697"/>
                </a:lnTo>
                <a:lnTo>
                  <a:pt x="440" y="694"/>
                </a:lnTo>
                <a:lnTo>
                  <a:pt x="429" y="686"/>
                </a:lnTo>
                <a:lnTo>
                  <a:pt x="411" y="670"/>
                </a:lnTo>
                <a:lnTo>
                  <a:pt x="411" y="670"/>
                </a:lnTo>
                <a:lnTo>
                  <a:pt x="410" y="666"/>
                </a:lnTo>
                <a:lnTo>
                  <a:pt x="408" y="656"/>
                </a:lnTo>
                <a:lnTo>
                  <a:pt x="405" y="647"/>
                </a:lnTo>
                <a:lnTo>
                  <a:pt x="402" y="637"/>
                </a:lnTo>
                <a:lnTo>
                  <a:pt x="402" y="637"/>
                </a:lnTo>
                <a:lnTo>
                  <a:pt x="398" y="628"/>
                </a:lnTo>
                <a:lnTo>
                  <a:pt x="394" y="615"/>
                </a:lnTo>
                <a:lnTo>
                  <a:pt x="388" y="591"/>
                </a:lnTo>
                <a:lnTo>
                  <a:pt x="388" y="591"/>
                </a:lnTo>
                <a:lnTo>
                  <a:pt x="388" y="584"/>
                </a:lnTo>
                <a:lnTo>
                  <a:pt x="389" y="579"/>
                </a:lnTo>
                <a:lnTo>
                  <a:pt x="392" y="570"/>
                </a:lnTo>
                <a:lnTo>
                  <a:pt x="392" y="570"/>
                </a:lnTo>
                <a:lnTo>
                  <a:pt x="394" y="565"/>
                </a:lnTo>
                <a:lnTo>
                  <a:pt x="392" y="556"/>
                </a:lnTo>
                <a:lnTo>
                  <a:pt x="390" y="546"/>
                </a:lnTo>
                <a:lnTo>
                  <a:pt x="387" y="534"/>
                </a:lnTo>
                <a:lnTo>
                  <a:pt x="387" y="534"/>
                </a:lnTo>
                <a:lnTo>
                  <a:pt x="381" y="519"/>
                </a:lnTo>
                <a:lnTo>
                  <a:pt x="378" y="516"/>
                </a:lnTo>
                <a:lnTo>
                  <a:pt x="373" y="515"/>
                </a:lnTo>
                <a:lnTo>
                  <a:pt x="373" y="515"/>
                </a:lnTo>
                <a:lnTo>
                  <a:pt x="364" y="513"/>
                </a:lnTo>
                <a:lnTo>
                  <a:pt x="350" y="508"/>
                </a:lnTo>
                <a:lnTo>
                  <a:pt x="330" y="501"/>
                </a:lnTo>
                <a:lnTo>
                  <a:pt x="327" y="4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579E0642-0807-4359-ACDF-283AFE9DC40F}"/>
              </a:ext>
            </a:extLst>
          </p:cNvPr>
          <p:cNvSpPr>
            <a:spLocks/>
          </p:cNvSpPr>
          <p:nvPr/>
        </p:nvSpPr>
        <p:spPr bwMode="auto">
          <a:xfrm>
            <a:off x="394493" y="953725"/>
            <a:ext cx="1633182" cy="1343940"/>
          </a:xfrm>
          <a:custGeom>
            <a:avLst/>
            <a:gdLst>
              <a:gd name="T0" fmla="*/ 486 w 1581"/>
              <a:gd name="T1" fmla="*/ 34 h 1301"/>
              <a:gd name="T2" fmla="*/ 495 w 1581"/>
              <a:gd name="T3" fmla="*/ 108 h 1301"/>
              <a:gd name="T4" fmla="*/ 416 w 1581"/>
              <a:gd name="T5" fmla="*/ 293 h 1301"/>
              <a:gd name="T6" fmla="*/ 359 w 1581"/>
              <a:gd name="T7" fmla="*/ 397 h 1301"/>
              <a:gd name="T8" fmla="*/ 359 w 1581"/>
              <a:gd name="T9" fmla="*/ 461 h 1301"/>
              <a:gd name="T10" fmla="*/ 378 w 1581"/>
              <a:gd name="T11" fmla="*/ 450 h 1301"/>
              <a:gd name="T12" fmla="*/ 417 w 1581"/>
              <a:gd name="T13" fmla="*/ 326 h 1301"/>
              <a:gd name="T14" fmla="*/ 489 w 1581"/>
              <a:gd name="T15" fmla="*/ 276 h 1301"/>
              <a:gd name="T16" fmla="*/ 469 w 1581"/>
              <a:gd name="T17" fmla="*/ 389 h 1301"/>
              <a:gd name="T18" fmla="*/ 432 w 1581"/>
              <a:gd name="T19" fmla="*/ 518 h 1301"/>
              <a:gd name="T20" fmla="*/ 429 w 1581"/>
              <a:gd name="T21" fmla="*/ 557 h 1301"/>
              <a:gd name="T22" fmla="*/ 366 w 1581"/>
              <a:gd name="T23" fmla="*/ 693 h 1301"/>
              <a:gd name="T24" fmla="*/ 367 w 1581"/>
              <a:gd name="T25" fmla="*/ 732 h 1301"/>
              <a:gd name="T26" fmla="*/ 353 w 1581"/>
              <a:gd name="T27" fmla="*/ 778 h 1301"/>
              <a:gd name="T28" fmla="*/ 294 w 1581"/>
              <a:gd name="T29" fmla="*/ 888 h 1301"/>
              <a:gd name="T30" fmla="*/ 173 w 1581"/>
              <a:gd name="T31" fmla="*/ 1021 h 1301"/>
              <a:gd name="T32" fmla="*/ 4 w 1581"/>
              <a:gd name="T33" fmla="*/ 1142 h 1301"/>
              <a:gd name="T34" fmla="*/ 12 w 1581"/>
              <a:gd name="T35" fmla="*/ 1179 h 1301"/>
              <a:gd name="T36" fmla="*/ 32 w 1581"/>
              <a:gd name="T37" fmla="*/ 1212 h 1301"/>
              <a:gd name="T38" fmla="*/ 107 w 1581"/>
              <a:gd name="T39" fmla="*/ 1299 h 1301"/>
              <a:gd name="T40" fmla="*/ 181 w 1581"/>
              <a:gd name="T41" fmla="*/ 1294 h 1301"/>
              <a:gd name="T42" fmla="*/ 140 w 1581"/>
              <a:gd name="T43" fmla="*/ 1267 h 1301"/>
              <a:gd name="T44" fmla="*/ 134 w 1581"/>
              <a:gd name="T45" fmla="*/ 1228 h 1301"/>
              <a:gd name="T46" fmla="*/ 267 w 1581"/>
              <a:gd name="T47" fmla="*/ 1255 h 1301"/>
              <a:gd name="T48" fmla="*/ 488 w 1581"/>
              <a:gd name="T49" fmla="*/ 1256 h 1301"/>
              <a:gd name="T50" fmla="*/ 695 w 1581"/>
              <a:gd name="T51" fmla="*/ 1286 h 1301"/>
              <a:gd name="T52" fmla="*/ 803 w 1581"/>
              <a:gd name="T53" fmla="*/ 1228 h 1301"/>
              <a:gd name="T54" fmla="*/ 861 w 1581"/>
              <a:gd name="T55" fmla="*/ 1209 h 1301"/>
              <a:gd name="T56" fmla="*/ 891 w 1581"/>
              <a:gd name="T57" fmla="*/ 1262 h 1301"/>
              <a:gd name="T58" fmla="*/ 1023 w 1581"/>
              <a:gd name="T59" fmla="*/ 1242 h 1301"/>
              <a:gd name="T60" fmla="*/ 1076 w 1581"/>
              <a:gd name="T61" fmla="*/ 1204 h 1301"/>
              <a:gd name="T62" fmla="*/ 1015 w 1581"/>
              <a:gd name="T63" fmla="*/ 1181 h 1301"/>
              <a:gd name="T64" fmla="*/ 954 w 1581"/>
              <a:gd name="T65" fmla="*/ 1065 h 1301"/>
              <a:gd name="T66" fmla="*/ 946 w 1581"/>
              <a:gd name="T67" fmla="*/ 904 h 1301"/>
              <a:gd name="T68" fmla="*/ 850 w 1581"/>
              <a:gd name="T69" fmla="*/ 796 h 1301"/>
              <a:gd name="T70" fmla="*/ 707 w 1581"/>
              <a:gd name="T71" fmla="*/ 723 h 1301"/>
              <a:gd name="T72" fmla="*/ 690 w 1581"/>
              <a:gd name="T73" fmla="*/ 703 h 1301"/>
              <a:gd name="T74" fmla="*/ 699 w 1581"/>
              <a:gd name="T75" fmla="*/ 684 h 1301"/>
              <a:gd name="T76" fmla="*/ 684 w 1581"/>
              <a:gd name="T77" fmla="*/ 667 h 1301"/>
              <a:gd name="T78" fmla="*/ 744 w 1581"/>
              <a:gd name="T79" fmla="*/ 616 h 1301"/>
              <a:gd name="T80" fmla="*/ 789 w 1581"/>
              <a:gd name="T81" fmla="*/ 677 h 1301"/>
              <a:gd name="T82" fmla="*/ 830 w 1581"/>
              <a:gd name="T83" fmla="*/ 718 h 1301"/>
              <a:gd name="T84" fmla="*/ 893 w 1581"/>
              <a:gd name="T85" fmla="*/ 688 h 1301"/>
              <a:gd name="T86" fmla="*/ 939 w 1581"/>
              <a:gd name="T87" fmla="*/ 654 h 1301"/>
              <a:gd name="T88" fmla="*/ 1005 w 1581"/>
              <a:gd name="T89" fmla="*/ 668 h 1301"/>
              <a:gd name="T90" fmla="*/ 1067 w 1581"/>
              <a:gd name="T91" fmla="*/ 640 h 1301"/>
              <a:gd name="T92" fmla="*/ 1554 w 1581"/>
              <a:gd name="T93" fmla="*/ 425 h 1301"/>
              <a:gd name="T94" fmla="*/ 1580 w 1581"/>
              <a:gd name="T95" fmla="*/ 400 h 1301"/>
              <a:gd name="T96" fmla="*/ 1534 w 1581"/>
              <a:gd name="T97" fmla="*/ 405 h 1301"/>
              <a:gd name="T98" fmla="*/ 1063 w 1581"/>
              <a:gd name="T99" fmla="*/ 573 h 1301"/>
              <a:gd name="T100" fmla="*/ 854 w 1581"/>
              <a:gd name="T101" fmla="*/ 507 h 1301"/>
              <a:gd name="T102" fmla="*/ 728 w 1581"/>
              <a:gd name="T103" fmla="*/ 393 h 1301"/>
              <a:gd name="T104" fmla="*/ 796 w 1581"/>
              <a:gd name="T105" fmla="*/ 335 h 1301"/>
              <a:gd name="T106" fmla="*/ 758 w 1581"/>
              <a:gd name="T107" fmla="*/ 298 h 1301"/>
              <a:gd name="T108" fmla="*/ 757 w 1581"/>
              <a:gd name="T109" fmla="*/ 185 h 1301"/>
              <a:gd name="T110" fmla="*/ 741 w 1581"/>
              <a:gd name="T111" fmla="*/ 64 h 1301"/>
              <a:gd name="T112" fmla="*/ 669 w 1581"/>
              <a:gd name="T113" fmla="*/ 4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1" h="1301">
                <a:moveTo>
                  <a:pt x="615" y="0"/>
                </a:moveTo>
                <a:lnTo>
                  <a:pt x="615" y="0"/>
                </a:lnTo>
                <a:lnTo>
                  <a:pt x="596" y="4"/>
                </a:lnTo>
                <a:lnTo>
                  <a:pt x="553" y="12"/>
                </a:lnTo>
                <a:lnTo>
                  <a:pt x="531" y="17"/>
                </a:lnTo>
                <a:lnTo>
                  <a:pt x="509" y="22"/>
                </a:lnTo>
                <a:lnTo>
                  <a:pt x="494" y="28"/>
                </a:lnTo>
                <a:lnTo>
                  <a:pt x="489" y="32"/>
                </a:lnTo>
                <a:lnTo>
                  <a:pt x="486" y="34"/>
                </a:lnTo>
                <a:lnTo>
                  <a:pt x="486" y="34"/>
                </a:lnTo>
                <a:lnTo>
                  <a:pt x="483" y="40"/>
                </a:lnTo>
                <a:lnTo>
                  <a:pt x="482" y="46"/>
                </a:lnTo>
                <a:lnTo>
                  <a:pt x="480" y="57"/>
                </a:lnTo>
                <a:lnTo>
                  <a:pt x="480" y="66"/>
                </a:lnTo>
                <a:lnTo>
                  <a:pt x="481" y="72"/>
                </a:lnTo>
                <a:lnTo>
                  <a:pt x="481" y="72"/>
                </a:lnTo>
                <a:lnTo>
                  <a:pt x="490" y="93"/>
                </a:lnTo>
                <a:lnTo>
                  <a:pt x="495" y="108"/>
                </a:lnTo>
                <a:lnTo>
                  <a:pt x="496" y="114"/>
                </a:lnTo>
                <a:lnTo>
                  <a:pt x="497" y="118"/>
                </a:lnTo>
                <a:lnTo>
                  <a:pt x="497" y="153"/>
                </a:lnTo>
                <a:lnTo>
                  <a:pt x="497" y="153"/>
                </a:lnTo>
                <a:lnTo>
                  <a:pt x="495" y="167"/>
                </a:lnTo>
                <a:lnTo>
                  <a:pt x="493" y="175"/>
                </a:lnTo>
                <a:lnTo>
                  <a:pt x="493" y="175"/>
                </a:lnTo>
                <a:lnTo>
                  <a:pt x="449" y="242"/>
                </a:lnTo>
                <a:lnTo>
                  <a:pt x="416" y="293"/>
                </a:lnTo>
                <a:lnTo>
                  <a:pt x="404" y="313"/>
                </a:lnTo>
                <a:lnTo>
                  <a:pt x="398" y="326"/>
                </a:lnTo>
                <a:lnTo>
                  <a:pt x="398" y="326"/>
                </a:lnTo>
                <a:lnTo>
                  <a:pt x="393" y="335"/>
                </a:lnTo>
                <a:lnTo>
                  <a:pt x="389" y="345"/>
                </a:lnTo>
                <a:lnTo>
                  <a:pt x="376" y="366"/>
                </a:lnTo>
                <a:lnTo>
                  <a:pt x="364" y="384"/>
                </a:lnTo>
                <a:lnTo>
                  <a:pt x="360" y="392"/>
                </a:lnTo>
                <a:lnTo>
                  <a:pt x="359" y="397"/>
                </a:lnTo>
                <a:lnTo>
                  <a:pt x="359" y="397"/>
                </a:lnTo>
                <a:lnTo>
                  <a:pt x="360" y="405"/>
                </a:lnTo>
                <a:lnTo>
                  <a:pt x="362" y="408"/>
                </a:lnTo>
                <a:lnTo>
                  <a:pt x="365" y="410"/>
                </a:lnTo>
                <a:lnTo>
                  <a:pt x="365" y="415"/>
                </a:lnTo>
                <a:lnTo>
                  <a:pt x="365" y="415"/>
                </a:lnTo>
                <a:lnTo>
                  <a:pt x="364" y="428"/>
                </a:lnTo>
                <a:lnTo>
                  <a:pt x="361" y="446"/>
                </a:lnTo>
                <a:lnTo>
                  <a:pt x="359" y="461"/>
                </a:lnTo>
                <a:lnTo>
                  <a:pt x="360" y="466"/>
                </a:lnTo>
                <a:lnTo>
                  <a:pt x="361" y="467"/>
                </a:lnTo>
                <a:lnTo>
                  <a:pt x="362" y="467"/>
                </a:lnTo>
                <a:lnTo>
                  <a:pt x="362" y="467"/>
                </a:lnTo>
                <a:lnTo>
                  <a:pt x="368" y="465"/>
                </a:lnTo>
                <a:lnTo>
                  <a:pt x="371" y="463"/>
                </a:lnTo>
                <a:lnTo>
                  <a:pt x="373" y="460"/>
                </a:lnTo>
                <a:lnTo>
                  <a:pt x="376" y="455"/>
                </a:lnTo>
                <a:lnTo>
                  <a:pt x="378" y="450"/>
                </a:lnTo>
                <a:lnTo>
                  <a:pt x="380" y="442"/>
                </a:lnTo>
                <a:lnTo>
                  <a:pt x="381" y="434"/>
                </a:lnTo>
                <a:lnTo>
                  <a:pt x="381" y="434"/>
                </a:lnTo>
                <a:lnTo>
                  <a:pt x="390" y="388"/>
                </a:lnTo>
                <a:lnTo>
                  <a:pt x="394" y="367"/>
                </a:lnTo>
                <a:lnTo>
                  <a:pt x="397" y="360"/>
                </a:lnTo>
                <a:lnTo>
                  <a:pt x="399" y="356"/>
                </a:lnTo>
                <a:lnTo>
                  <a:pt x="399" y="356"/>
                </a:lnTo>
                <a:lnTo>
                  <a:pt x="417" y="326"/>
                </a:lnTo>
                <a:lnTo>
                  <a:pt x="452" y="267"/>
                </a:lnTo>
                <a:lnTo>
                  <a:pt x="501" y="186"/>
                </a:lnTo>
                <a:lnTo>
                  <a:pt x="516" y="196"/>
                </a:lnTo>
                <a:lnTo>
                  <a:pt x="520" y="220"/>
                </a:lnTo>
                <a:lnTo>
                  <a:pt x="520" y="220"/>
                </a:lnTo>
                <a:lnTo>
                  <a:pt x="509" y="237"/>
                </a:lnTo>
                <a:lnTo>
                  <a:pt x="499" y="254"/>
                </a:lnTo>
                <a:lnTo>
                  <a:pt x="494" y="265"/>
                </a:lnTo>
                <a:lnTo>
                  <a:pt x="489" y="276"/>
                </a:lnTo>
                <a:lnTo>
                  <a:pt x="489" y="276"/>
                </a:lnTo>
                <a:lnTo>
                  <a:pt x="481" y="293"/>
                </a:lnTo>
                <a:lnTo>
                  <a:pt x="475" y="308"/>
                </a:lnTo>
                <a:lnTo>
                  <a:pt x="471" y="321"/>
                </a:lnTo>
                <a:lnTo>
                  <a:pt x="470" y="328"/>
                </a:lnTo>
                <a:lnTo>
                  <a:pt x="470" y="336"/>
                </a:lnTo>
                <a:lnTo>
                  <a:pt x="470" y="336"/>
                </a:lnTo>
                <a:lnTo>
                  <a:pt x="471" y="363"/>
                </a:lnTo>
                <a:lnTo>
                  <a:pt x="469" y="389"/>
                </a:lnTo>
                <a:lnTo>
                  <a:pt x="469" y="389"/>
                </a:lnTo>
                <a:lnTo>
                  <a:pt x="467" y="414"/>
                </a:lnTo>
                <a:lnTo>
                  <a:pt x="462" y="448"/>
                </a:lnTo>
                <a:lnTo>
                  <a:pt x="460" y="465"/>
                </a:lnTo>
                <a:lnTo>
                  <a:pt x="457" y="480"/>
                </a:lnTo>
                <a:lnTo>
                  <a:pt x="454" y="492"/>
                </a:lnTo>
                <a:lnTo>
                  <a:pt x="450" y="499"/>
                </a:lnTo>
                <a:lnTo>
                  <a:pt x="450" y="499"/>
                </a:lnTo>
                <a:lnTo>
                  <a:pt x="432" y="518"/>
                </a:lnTo>
                <a:lnTo>
                  <a:pt x="425" y="528"/>
                </a:lnTo>
                <a:lnTo>
                  <a:pt x="423" y="532"/>
                </a:lnTo>
                <a:lnTo>
                  <a:pt x="422" y="536"/>
                </a:lnTo>
                <a:lnTo>
                  <a:pt x="422" y="536"/>
                </a:lnTo>
                <a:lnTo>
                  <a:pt x="423" y="539"/>
                </a:lnTo>
                <a:lnTo>
                  <a:pt x="423" y="542"/>
                </a:lnTo>
                <a:lnTo>
                  <a:pt x="426" y="547"/>
                </a:lnTo>
                <a:lnTo>
                  <a:pt x="429" y="554"/>
                </a:lnTo>
                <a:lnTo>
                  <a:pt x="429" y="557"/>
                </a:lnTo>
                <a:lnTo>
                  <a:pt x="429" y="563"/>
                </a:lnTo>
                <a:lnTo>
                  <a:pt x="429" y="563"/>
                </a:lnTo>
                <a:lnTo>
                  <a:pt x="423" y="638"/>
                </a:lnTo>
                <a:lnTo>
                  <a:pt x="423" y="638"/>
                </a:lnTo>
                <a:lnTo>
                  <a:pt x="396" y="661"/>
                </a:lnTo>
                <a:lnTo>
                  <a:pt x="377" y="680"/>
                </a:lnTo>
                <a:lnTo>
                  <a:pt x="370" y="687"/>
                </a:lnTo>
                <a:lnTo>
                  <a:pt x="366" y="693"/>
                </a:lnTo>
                <a:lnTo>
                  <a:pt x="366" y="693"/>
                </a:lnTo>
                <a:lnTo>
                  <a:pt x="366" y="697"/>
                </a:lnTo>
                <a:lnTo>
                  <a:pt x="366" y="701"/>
                </a:lnTo>
                <a:lnTo>
                  <a:pt x="368" y="711"/>
                </a:lnTo>
                <a:lnTo>
                  <a:pt x="372" y="722"/>
                </a:lnTo>
                <a:lnTo>
                  <a:pt x="372" y="722"/>
                </a:lnTo>
                <a:lnTo>
                  <a:pt x="372" y="724"/>
                </a:lnTo>
                <a:lnTo>
                  <a:pt x="370" y="727"/>
                </a:lnTo>
                <a:lnTo>
                  <a:pt x="367" y="732"/>
                </a:lnTo>
                <a:lnTo>
                  <a:pt x="367" y="732"/>
                </a:lnTo>
                <a:lnTo>
                  <a:pt x="361" y="738"/>
                </a:lnTo>
                <a:lnTo>
                  <a:pt x="354" y="745"/>
                </a:lnTo>
                <a:lnTo>
                  <a:pt x="351" y="750"/>
                </a:lnTo>
                <a:lnTo>
                  <a:pt x="348" y="755"/>
                </a:lnTo>
                <a:lnTo>
                  <a:pt x="347" y="759"/>
                </a:lnTo>
                <a:lnTo>
                  <a:pt x="347" y="765"/>
                </a:lnTo>
                <a:lnTo>
                  <a:pt x="347" y="765"/>
                </a:lnTo>
                <a:lnTo>
                  <a:pt x="351" y="775"/>
                </a:lnTo>
                <a:lnTo>
                  <a:pt x="353" y="778"/>
                </a:lnTo>
                <a:lnTo>
                  <a:pt x="354" y="782"/>
                </a:lnTo>
                <a:lnTo>
                  <a:pt x="354" y="782"/>
                </a:lnTo>
                <a:lnTo>
                  <a:pt x="347" y="795"/>
                </a:lnTo>
                <a:lnTo>
                  <a:pt x="332" y="822"/>
                </a:lnTo>
                <a:lnTo>
                  <a:pt x="315" y="852"/>
                </a:lnTo>
                <a:lnTo>
                  <a:pt x="303" y="873"/>
                </a:lnTo>
                <a:lnTo>
                  <a:pt x="303" y="873"/>
                </a:lnTo>
                <a:lnTo>
                  <a:pt x="300" y="880"/>
                </a:lnTo>
                <a:lnTo>
                  <a:pt x="294" y="888"/>
                </a:lnTo>
                <a:lnTo>
                  <a:pt x="282" y="906"/>
                </a:lnTo>
                <a:lnTo>
                  <a:pt x="273" y="920"/>
                </a:lnTo>
                <a:lnTo>
                  <a:pt x="269" y="926"/>
                </a:lnTo>
                <a:lnTo>
                  <a:pt x="268" y="929"/>
                </a:lnTo>
                <a:lnTo>
                  <a:pt x="268" y="929"/>
                </a:lnTo>
                <a:lnTo>
                  <a:pt x="267" y="932"/>
                </a:lnTo>
                <a:lnTo>
                  <a:pt x="261" y="938"/>
                </a:lnTo>
                <a:lnTo>
                  <a:pt x="239" y="959"/>
                </a:lnTo>
                <a:lnTo>
                  <a:pt x="173" y="1021"/>
                </a:lnTo>
                <a:lnTo>
                  <a:pt x="136" y="1054"/>
                </a:lnTo>
                <a:lnTo>
                  <a:pt x="103" y="1085"/>
                </a:lnTo>
                <a:lnTo>
                  <a:pt x="75" y="1107"/>
                </a:lnTo>
                <a:lnTo>
                  <a:pt x="65" y="1114"/>
                </a:lnTo>
                <a:lnTo>
                  <a:pt x="58" y="1118"/>
                </a:lnTo>
                <a:lnTo>
                  <a:pt x="58" y="1118"/>
                </a:lnTo>
                <a:lnTo>
                  <a:pt x="22" y="1133"/>
                </a:lnTo>
                <a:lnTo>
                  <a:pt x="9" y="1139"/>
                </a:lnTo>
                <a:lnTo>
                  <a:pt x="4" y="1142"/>
                </a:lnTo>
                <a:lnTo>
                  <a:pt x="2" y="1144"/>
                </a:lnTo>
                <a:lnTo>
                  <a:pt x="2" y="1144"/>
                </a:lnTo>
                <a:lnTo>
                  <a:pt x="0" y="1146"/>
                </a:lnTo>
                <a:lnTo>
                  <a:pt x="0" y="1151"/>
                </a:lnTo>
                <a:lnTo>
                  <a:pt x="2" y="1162"/>
                </a:lnTo>
                <a:lnTo>
                  <a:pt x="3" y="1168"/>
                </a:lnTo>
                <a:lnTo>
                  <a:pt x="5" y="1172"/>
                </a:lnTo>
                <a:lnTo>
                  <a:pt x="9" y="1177"/>
                </a:lnTo>
                <a:lnTo>
                  <a:pt x="12" y="1179"/>
                </a:lnTo>
                <a:lnTo>
                  <a:pt x="12" y="1179"/>
                </a:lnTo>
                <a:lnTo>
                  <a:pt x="19" y="1184"/>
                </a:lnTo>
                <a:lnTo>
                  <a:pt x="25" y="1189"/>
                </a:lnTo>
                <a:lnTo>
                  <a:pt x="28" y="1192"/>
                </a:lnTo>
                <a:lnTo>
                  <a:pt x="29" y="1197"/>
                </a:lnTo>
                <a:lnTo>
                  <a:pt x="31" y="1202"/>
                </a:lnTo>
                <a:lnTo>
                  <a:pt x="31" y="1208"/>
                </a:lnTo>
                <a:lnTo>
                  <a:pt x="31" y="1208"/>
                </a:lnTo>
                <a:lnTo>
                  <a:pt x="32" y="1212"/>
                </a:lnTo>
                <a:lnTo>
                  <a:pt x="34" y="1217"/>
                </a:lnTo>
                <a:lnTo>
                  <a:pt x="39" y="1229"/>
                </a:lnTo>
                <a:lnTo>
                  <a:pt x="49" y="1243"/>
                </a:lnTo>
                <a:lnTo>
                  <a:pt x="60" y="1259"/>
                </a:lnTo>
                <a:lnTo>
                  <a:pt x="73" y="1273"/>
                </a:lnTo>
                <a:lnTo>
                  <a:pt x="84" y="1285"/>
                </a:lnTo>
                <a:lnTo>
                  <a:pt x="96" y="1294"/>
                </a:lnTo>
                <a:lnTo>
                  <a:pt x="102" y="1296"/>
                </a:lnTo>
                <a:lnTo>
                  <a:pt x="107" y="1299"/>
                </a:lnTo>
                <a:lnTo>
                  <a:pt x="107" y="1299"/>
                </a:lnTo>
                <a:lnTo>
                  <a:pt x="118" y="1300"/>
                </a:lnTo>
                <a:lnTo>
                  <a:pt x="129" y="1301"/>
                </a:lnTo>
                <a:lnTo>
                  <a:pt x="153" y="1301"/>
                </a:lnTo>
                <a:lnTo>
                  <a:pt x="164" y="1300"/>
                </a:lnTo>
                <a:lnTo>
                  <a:pt x="173" y="1299"/>
                </a:lnTo>
                <a:lnTo>
                  <a:pt x="179" y="1296"/>
                </a:lnTo>
                <a:lnTo>
                  <a:pt x="180" y="1295"/>
                </a:lnTo>
                <a:lnTo>
                  <a:pt x="181" y="1294"/>
                </a:lnTo>
                <a:lnTo>
                  <a:pt x="181" y="1294"/>
                </a:lnTo>
                <a:lnTo>
                  <a:pt x="181" y="1292"/>
                </a:lnTo>
                <a:lnTo>
                  <a:pt x="180" y="1289"/>
                </a:lnTo>
                <a:lnTo>
                  <a:pt x="174" y="1283"/>
                </a:lnTo>
                <a:lnTo>
                  <a:pt x="166" y="1279"/>
                </a:lnTo>
                <a:lnTo>
                  <a:pt x="159" y="1276"/>
                </a:lnTo>
                <a:lnTo>
                  <a:pt x="159" y="1276"/>
                </a:lnTo>
                <a:lnTo>
                  <a:pt x="151" y="1273"/>
                </a:lnTo>
                <a:lnTo>
                  <a:pt x="140" y="1267"/>
                </a:lnTo>
                <a:lnTo>
                  <a:pt x="131" y="1260"/>
                </a:lnTo>
                <a:lnTo>
                  <a:pt x="128" y="1256"/>
                </a:lnTo>
                <a:lnTo>
                  <a:pt x="127" y="1254"/>
                </a:lnTo>
                <a:lnTo>
                  <a:pt x="127" y="1254"/>
                </a:lnTo>
                <a:lnTo>
                  <a:pt x="126" y="1246"/>
                </a:lnTo>
                <a:lnTo>
                  <a:pt x="127" y="1236"/>
                </a:lnTo>
                <a:lnTo>
                  <a:pt x="128" y="1233"/>
                </a:lnTo>
                <a:lnTo>
                  <a:pt x="131" y="1229"/>
                </a:lnTo>
                <a:lnTo>
                  <a:pt x="134" y="1228"/>
                </a:lnTo>
                <a:lnTo>
                  <a:pt x="139" y="1229"/>
                </a:lnTo>
                <a:lnTo>
                  <a:pt x="139" y="1229"/>
                </a:lnTo>
                <a:lnTo>
                  <a:pt x="154" y="1235"/>
                </a:lnTo>
                <a:lnTo>
                  <a:pt x="179" y="1242"/>
                </a:lnTo>
                <a:lnTo>
                  <a:pt x="210" y="1249"/>
                </a:lnTo>
                <a:lnTo>
                  <a:pt x="228" y="1252"/>
                </a:lnTo>
                <a:lnTo>
                  <a:pt x="248" y="1254"/>
                </a:lnTo>
                <a:lnTo>
                  <a:pt x="248" y="1254"/>
                </a:lnTo>
                <a:lnTo>
                  <a:pt x="267" y="1255"/>
                </a:lnTo>
                <a:lnTo>
                  <a:pt x="286" y="1256"/>
                </a:lnTo>
                <a:lnTo>
                  <a:pt x="325" y="1254"/>
                </a:lnTo>
                <a:lnTo>
                  <a:pt x="365" y="1252"/>
                </a:lnTo>
                <a:lnTo>
                  <a:pt x="387" y="1250"/>
                </a:lnTo>
                <a:lnTo>
                  <a:pt x="410" y="1249"/>
                </a:lnTo>
                <a:lnTo>
                  <a:pt x="410" y="1249"/>
                </a:lnTo>
                <a:lnTo>
                  <a:pt x="436" y="1250"/>
                </a:lnTo>
                <a:lnTo>
                  <a:pt x="462" y="1253"/>
                </a:lnTo>
                <a:lnTo>
                  <a:pt x="488" y="1256"/>
                </a:lnTo>
                <a:lnTo>
                  <a:pt x="515" y="1261"/>
                </a:lnTo>
                <a:lnTo>
                  <a:pt x="566" y="1270"/>
                </a:lnTo>
                <a:lnTo>
                  <a:pt x="610" y="1279"/>
                </a:lnTo>
                <a:lnTo>
                  <a:pt x="610" y="1279"/>
                </a:lnTo>
                <a:lnTo>
                  <a:pt x="644" y="1285"/>
                </a:lnTo>
                <a:lnTo>
                  <a:pt x="657" y="1287"/>
                </a:lnTo>
                <a:lnTo>
                  <a:pt x="670" y="1288"/>
                </a:lnTo>
                <a:lnTo>
                  <a:pt x="682" y="1287"/>
                </a:lnTo>
                <a:lnTo>
                  <a:pt x="695" y="1286"/>
                </a:lnTo>
                <a:lnTo>
                  <a:pt x="707" y="1282"/>
                </a:lnTo>
                <a:lnTo>
                  <a:pt x="721" y="1276"/>
                </a:lnTo>
                <a:lnTo>
                  <a:pt x="721" y="1276"/>
                </a:lnTo>
                <a:lnTo>
                  <a:pt x="748" y="1260"/>
                </a:lnTo>
                <a:lnTo>
                  <a:pt x="774" y="1244"/>
                </a:lnTo>
                <a:lnTo>
                  <a:pt x="793" y="1233"/>
                </a:lnTo>
                <a:lnTo>
                  <a:pt x="799" y="1229"/>
                </a:lnTo>
                <a:lnTo>
                  <a:pt x="803" y="1228"/>
                </a:lnTo>
                <a:lnTo>
                  <a:pt x="803" y="1228"/>
                </a:lnTo>
                <a:lnTo>
                  <a:pt x="807" y="1227"/>
                </a:lnTo>
                <a:lnTo>
                  <a:pt x="816" y="1223"/>
                </a:lnTo>
                <a:lnTo>
                  <a:pt x="835" y="1214"/>
                </a:lnTo>
                <a:lnTo>
                  <a:pt x="844" y="1209"/>
                </a:lnTo>
                <a:lnTo>
                  <a:pt x="852" y="1205"/>
                </a:lnTo>
                <a:lnTo>
                  <a:pt x="856" y="1205"/>
                </a:lnTo>
                <a:lnTo>
                  <a:pt x="858" y="1205"/>
                </a:lnTo>
                <a:lnTo>
                  <a:pt x="860" y="1207"/>
                </a:lnTo>
                <a:lnTo>
                  <a:pt x="861" y="1209"/>
                </a:lnTo>
                <a:lnTo>
                  <a:pt x="861" y="1209"/>
                </a:lnTo>
                <a:lnTo>
                  <a:pt x="861" y="1216"/>
                </a:lnTo>
                <a:lnTo>
                  <a:pt x="863" y="1224"/>
                </a:lnTo>
                <a:lnTo>
                  <a:pt x="867" y="1233"/>
                </a:lnTo>
                <a:lnTo>
                  <a:pt x="871" y="1242"/>
                </a:lnTo>
                <a:lnTo>
                  <a:pt x="877" y="1249"/>
                </a:lnTo>
                <a:lnTo>
                  <a:pt x="882" y="1256"/>
                </a:lnTo>
                <a:lnTo>
                  <a:pt x="888" y="1261"/>
                </a:lnTo>
                <a:lnTo>
                  <a:pt x="891" y="1262"/>
                </a:lnTo>
                <a:lnTo>
                  <a:pt x="891" y="1262"/>
                </a:lnTo>
                <a:lnTo>
                  <a:pt x="919" y="1260"/>
                </a:lnTo>
                <a:lnTo>
                  <a:pt x="949" y="1256"/>
                </a:lnTo>
                <a:lnTo>
                  <a:pt x="949" y="1256"/>
                </a:lnTo>
                <a:lnTo>
                  <a:pt x="964" y="1255"/>
                </a:lnTo>
                <a:lnTo>
                  <a:pt x="981" y="1253"/>
                </a:lnTo>
                <a:lnTo>
                  <a:pt x="1002" y="1249"/>
                </a:lnTo>
                <a:lnTo>
                  <a:pt x="1012" y="1246"/>
                </a:lnTo>
                <a:lnTo>
                  <a:pt x="1023" y="1242"/>
                </a:lnTo>
                <a:lnTo>
                  <a:pt x="1023" y="1242"/>
                </a:lnTo>
                <a:lnTo>
                  <a:pt x="1041" y="1234"/>
                </a:lnTo>
                <a:lnTo>
                  <a:pt x="1051" y="1228"/>
                </a:lnTo>
                <a:lnTo>
                  <a:pt x="1064" y="1220"/>
                </a:lnTo>
                <a:lnTo>
                  <a:pt x="1064" y="1220"/>
                </a:lnTo>
                <a:lnTo>
                  <a:pt x="1068" y="1217"/>
                </a:lnTo>
                <a:lnTo>
                  <a:pt x="1071" y="1214"/>
                </a:lnTo>
                <a:lnTo>
                  <a:pt x="1074" y="1209"/>
                </a:lnTo>
                <a:lnTo>
                  <a:pt x="1076" y="1204"/>
                </a:lnTo>
                <a:lnTo>
                  <a:pt x="1077" y="1199"/>
                </a:lnTo>
                <a:lnTo>
                  <a:pt x="1076" y="1196"/>
                </a:lnTo>
                <a:lnTo>
                  <a:pt x="1075" y="1192"/>
                </a:lnTo>
                <a:lnTo>
                  <a:pt x="1073" y="1191"/>
                </a:lnTo>
                <a:lnTo>
                  <a:pt x="1073" y="1191"/>
                </a:lnTo>
                <a:lnTo>
                  <a:pt x="1065" y="1190"/>
                </a:lnTo>
                <a:lnTo>
                  <a:pt x="1058" y="1190"/>
                </a:lnTo>
                <a:lnTo>
                  <a:pt x="1043" y="1189"/>
                </a:lnTo>
                <a:lnTo>
                  <a:pt x="1015" y="1181"/>
                </a:lnTo>
                <a:lnTo>
                  <a:pt x="1015" y="1181"/>
                </a:lnTo>
                <a:lnTo>
                  <a:pt x="984" y="1172"/>
                </a:lnTo>
                <a:lnTo>
                  <a:pt x="965" y="1169"/>
                </a:lnTo>
                <a:lnTo>
                  <a:pt x="955" y="1166"/>
                </a:lnTo>
                <a:lnTo>
                  <a:pt x="953" y="1165"/>
                </a:lnTo>
                <a:lnTo>
                  <a:pt x="953" y="1164"/>
                </a:lnTo>
                <a:lnTo>
                  <a:pt x="953" y="1164"/>
                </a:lnTo>
                <a:lnTo>
                  <a:pt x="953" y="1111"/>
                </a:lnTo>
                <a:lnTo>
                  <a:pt x="954" y="1065"/>
                </a:lnTo>
                <a:lnTo>
                  <a:pt x="953" y="1021"/>
                </a:lnTo>
                <a:lnTo>
                  <a:pt x="953" y="1021"/>
                </a:lnTo>
                <a:lnTo>
                  <a:pt x="954" y="1003"/>
                </a:lnTo>
                <a:lnTo>
                  <a:pt x="954" y="987"/>
                </a:lnTo>
                <a:lnTo>
                  <a:pt x="955" y="971"/>
                </a:lnTo>
                <a:lnTo>
                  <a:pt x="955" y="955"/>
                </a:lnTo>
                <a:lnTo>
                  <a:pt x="954" y="939"/>
                </a:lnTo>
                <a:lnTo>
                  <a:pt x="952" y="923"/>
                </a:lnTo>
                <a:lnTo>
                  <a:pt x="946" y="904"/>
                </a:lnTo>
                <a:lnTo>
                  <a:pt x="938" y="884"/>
                </a:lnTo>
                <a:lnTo>
                  <a:pt x="938" y="884"/>
                </a:lnTo>
                <a:lnTo>
                  <a:pt x="932" y="873"/>
                </a:lnTo>
                <a:lnTo>
                  <a:pt x="925" y="864"/>
                </a:lnTo>
                <a:lnTo>
                  <a:pt x="916" y="853"/>
                </a:lnTo>
                <a:lnTo>
                  <a:pt x="908" y="843"/>
                </a:lnTo>
                <a:lnTo>
                  <a:pt x="888" y="826"/>
                </a:lnTo>
                <a:lnTo>
                  <a:pt x="869" y="809"/>
                </a:lnTo>
                <a:lnTo>
                  <a:pt x="850" y="796"/>
                </a:lnTo>
                <a:lnTo>
                  <a:pt x="835" y="785"/>
                </a:lnTo>
                <a:lnTo>
                  <a:pt x="820" y="777"/>
                </a:lnTo>
                <a:lnTo>
                  <a:pt x="820" y="777"/>
                </a:lnTo>
                <a:lnTo>
                  <a:pt x="751" y="746"/>
                </a:lnTo>
                <a:lnTo>
                  <a:pt x="751" y="746"/>
                </a:lnTo>
                <a:lnTo>
                  <a:pt x="733" y="735"/>
                </a:lnTo>
                <a:lnTo>
                  <a:pt x="720" y="727"/>
                </a:lnTo>
                <a:lnTo>
                  <a:pt x="713" y="724"/>
                </a:lnTo>
                <a:lnTo>
                  <a:pt x="707" y="723"/>
                </a:lnTo>
                <a:lnTo>
                  <a:pt x="707" y="723"/>
                </a:lnTo>
                <a:lnTo>
                  <a:pt x="696" y="722"/>
                </a:lnTo>
                <a:lnTo>
                  <a:pt x="689" y="718"/>
                </a:lnTo>
                <a:lnTo>
                  <a:pt x="682" y="713"/>
                </a:lnTo>
                <a:lnTo>
                  <a:pt x="682" y="713"/>
                </a:lnTo>
                <a:lnTo>
                  <a:pt x="683" y="712"/>
                </a:lnTo>
                <a:lnTo>
                  <a:pt x="688" y="707"/>
                </a:lnTo>
                <a:lnTo>
                  <a:pt x="689" y="705"/>
                </a:lnTo>
                <a:lnTo>
                  <a:pt x="690" y="703"/>
                </a:lnTo>
                <a:lnTo>
                  <a:pt x="689" y="700"/>
                </a:lnTo>
                <a:lnTo>
                  <a:pt x="688" y="699"/>
                </a:lnTo>
                <a:lnTo>
                  <a:pt x="688" y="699"/>
                </a:lnTo>
                <a:lnTo>
                  <a:pt x="686" y="697"/>
                </a:lnTo>
                <a:lnTo>
                  <a:pt x="686" y="696"/>
                </a:lnTo>
                <a:lnTo>
                  <a:pt x="689" y="692"/>
                </a:lnTo>
                <a:lnTo>
                  <a:pt x="695" y="688"/>
                </a:lnTo>
                <a:lnTo>
                  <a:pt x="697" y="686"/>
                </a:lnTo>
                <a:lnTo>
                  <a:pt x="699" y="684"/>
                </a:lnTo>
                <a:lnTo>
                  <a:pt x="699" y="684"/>
                </a:lnTo>
                <a:lnTo>
                  <a:pt x="697" y="679"/>
                </a:lnTo>
                <a:lnTo>
                  <a:pt x="696" y="673"/>
                </a:lnTo>
                <a:lnTo>
                  <a:pt x="693" y="668"/>
                </a:lnTo>
                <a:lnTo>
                  <a:pt x="693" y="668"/>
                </a:lnTo>
                <a:lnTo>
                  <a:pt x="691" y="670"/>
                </a:lnTo>
                <a:lnTo>
                  <a:pt x="687" y="670"/>
                </a:lnTo>
                <a:lnTo>
                  <a:pt x="684" y="670"/>
                </a:lnTo>
                <a:lnTo>
                  <a:pt x="684" y="667"/>
                </a:lnTo>
                <a:lnTo>
                  <a:pt x="684" y="664"/>
                </a:lnTo>
                <a:lnTo>
                  <a:pt x="688" y="659"/>
                </a:lnTo>
                <a:lnTo>
                  <a:pt x="688" y="659"/>
                </a:lnTo>
                <a:lnTo>
                  <a:pt x="709" y="619"/>
                </a:lnTo>
                <a:lnTo>
                  <a:pt x="723" y="591"/>
                </a:lnTo>
                <a:lnTo>
                  <a:pt x="723" y="591"/>
                </a:lnTo>
                <a:lnTo>
                  <a:pt x="733" y="601"/>
                </a:lnTo>
                <a:lnTo>
                  <a:pt x="741" y="610"/>
                </a:lnTo>
                <a:lnTo>
                  <a:pt x="744" y="616"/>
                </a:lnTo>
                <a:lnTo>
                  <a:pt x="746" y="621"/>
                </a:lnTo>
                <a:lnTo>
                  <a:pt x="746" y="621"/>
                </a:lnTo>
                <a:lnTo>
                  <a:pt x="749" y="627"/>
                </a:lnTo>
                <a:lnTo>
                  <a:pt x="753" y="633"/>
                </a:lnTo>
                <a:lnTo>
                  <a:pt x="764" y="646"/>
                </a:lnTo>
                <a:lnTo>
                  <a:pt x="774" y="658"/>
                </a:lnTo>
                <a:lnTo>
                  <a:pt x="784" y="668"/>
                </a:lnTo>
                <a:lnTo>
                  <a:pt x="784" y="668"/>
                </a:lnTo>
                <a:lnTo>
                  <a:pt x="789" y="677"/>
                </a:lnTo>
                <a:lnTo>
                  <a:pt x="793" y="686"/>
                </a:lnTo>
                <a:lnTo>
                  <a:pt x="797" y="694"/>
                </a:lnTo>
                <a:lnTo>
                  <a:pt x="803" y="703"/>
                </a:lnTo>
                <a:lnTo>
                  <a:pt x="803" y="703"/>
                </a:lnTo>
                <a:lnTo>
                  <a:pt x="812" y="713"/>
                </a:lnTo>
                <a:lnTo>
                  <a:pt x="816" y="716"/>
                </a:lnTo>
                <a:lnTo>
                  <a:pt x="824" y="717"/>
                </a:lnTo>
                <a:lnTo>
                  <a:pt x="824" y="717"/>
                </a:lnTo>
                <a:lnTo>
                  <a:pt x="830" y="718"/>
                </a:lnTo>
                <a:lnTo>
                  <a:pt x="837" y="718"/>
                </a:lnTo>
                <a:lnTo>
                  <a:pt x="852" y="714"/>
                </a:lnTo>
                <a:lnTo>
                  <a:pt x="865" y="711"/>
                </a:lnTo>
                <a:lnTo>
                  <a:pt x="873" y="707"/>
                </a:lnTo>
                <a:lnTo>
                  <a:pt x="873" y="707"/>
                </a:lnTo>
                <a:lnTo>
                  <a:pt x="883" y="698"/>
                </a:lnTo>
                <a:lnTo>
                  <a:pt x="889" y="692"/>
                </a:lnTo>
                <a:lnTo>
                  <a:pt x="893" y="688"/>
                </a:lnTo>
                <a:lnTo>
                  <a:pt x="893" y="688"/>
                </a:lnTo>
                <a:lnTo>
                  <a:pt x="893" y="686"/>
                </a:lnTo>
                <a:lnTo>
                  <a:pt x="893" y="684"/>
                </a:lnTo>
                <a:lnTo>
                  <a:pt x="891" y="679"/>
                </a:lnTo>
                <a:lnTo>
                  <a:pt x="891" y="675"/>
                </a:lnTo>
                <a:lnTo>
                  <a:pt x="894" y="673"/>
                </a:lnTo>
                <a:lnTo>
                  <a:pt x="897" y="670"/>
                </a:lnTo>
                <a:lnTo>
                  <a:pt x="903" y="667"/>
                </a:lnTo>
                <a:lnTo>
                  <a:pt x="903" y="667"/>
                </a:lnTo>
                <a:lnTo>
                  <a:pt x="939" y="654"/>
                </a:lnTo>
                <a:lnTo>
                  <a:pt x="953" y="649"/>
                </a:lnTo>
                <a:lnTo>
                  <a:pt x="959" y="648"/>
                </a:lnTo>
                <a:lnTo>
                  <a:pt x="961" y="648"/>
                </a:lnTo>
                <a:lnTo>
                  <a:pt x="961" y="648"/>
                </a:lnTo>
                <a:lnTo>
                  <a:pt x="979" y="659"/>
                </a:lnTo>
                <a:lnTo>
                  <a:pt x="993" y="665"/>
                </a:lnTo>
                <a:lnTo>
                  <a:pt x="999" y="667"/>
                </a:lnTo>
                <a:lnTo>
                  <a:pt x="1005" y="668"/>
                </a:lnTo>
                <a:lnTo>
                  <a:pt x="1005" y="668"/>
                </a:lnTo>
                <a:lnTo>
                  <a:pt x="1013" y="670"/>
                </a:lnTo>
                <a:lnTo>
                  <a:pt x="1023" y="670"/>
                </a:lnTo>
                <a:lnTo>
                  <a:pt x="1031" y="668"/>
                </a:lnTo>
                <a:lnTo>
                  <a:pt x="1039" y="666"/>
                </a:lnTo>
                <a:lnTo>
                  <a:pt x="1039" y="666"/>
                </a:lnTo>
                <a:lnTo>
                  <a:pt x="1044" y="662"/>
                </a:lnTo>
                <a:lnTo>
                  <a:pt x="1049" y="659"/>
                </a:lnTo>
                <a:lnTo>
                  <a:pt x="1060" y="648"/>
                </a:lnTo>
                <a:lnTo>
                  <a:pt x="1067" y="640"/>
                </a:lnTo>
                <a:lnTo>
                  <a:pt x="1071" y="635"/>
                </a:lnTo>
                <a:lnTo>
                  <a:pt x="1071" y="635"/>
                </a:lnTo>
                <a:lnTo>
                  <a:pt x="1074" y="633"/>
                </a:lnTo>
                <a:lnTo>
                  <a:pt x="1077" y="627"/>
                </a:lnTo>
                <a:lnTo>
                  <a:pt x="1082" y="620"/>
                </a:lnTo>
                <a:lnTo>
                  <a:pt x="1107" y="612"/>
                </a:lnTo>
                <a:lnTo>
                  <a:pt x="1551" y="426"/>
                </a:lnTo>
                <a:lnTo>
                  <a:pt x="1551" y="426"/>
                </a:lnTo>
                <a:lnTo>
                  <a:pt x="1554" y="425"/>
                </a:lnTo>
                <a:lnTo>
                  <a:pt x="1564" y="423"/>
                </a:lnTo>
                <a:lnTo>
                  <a:pt x="1568" y="421"/>
                </a:lnTo>
                <a:lnTo>
                  <a:pt x="1573" y="419"/>
                </a:lnTo>
                <a:lnTo>
                  <a:pt x="1578" y="416"/>
                </a:lnTo>
                <a:lnTo>
                  <a:pt x="1580" y="412"/>
                </a:lnTo>
                <a:lnTo>
                  <a:pt x="1580" y="412"/>
                </a:lnTo>
                <a:lnTo>
                  <a:pt x="1581" y="407"/>
                </a:lnTo>
                <a:lnTo>
                  <a:pt x="1581" y="403"/>
                </a:lnTo>
                <a:lnTo>
                  <a:pt x="1580" y="400"/>
                </a:lnTo>
                <a:lnTo>
                  <a:pt x="1578" y="396"/>
                </a:lnTo>
                <a:lnTo>
                  <a:pt x="1574" y="395"/>
                </a:lnTo>
                <a:lnTo>
                  <a:pt x="1571" y="394"/>
                </a:lnTo>
                <a:lnTo>
                  <a:pt x="1566" y="394"/>
                </a:lnTo>
                <a:lnTo>
                  <a:pt x="1560" y="395"/>
                </a:lnTo>
                <a:lnTo>
                  <a:pt x="1560" y="395"/>
                </a:lnTo>
                <a:lnTo>
                  <a:pt x="1542" y="401"/>
                </a:lnTo>
                <a:lnTo>
                  <a:pt x="1536" y="403"/>
                </a:lnTo>
                <a:lnTo>
                  <a:pt x="1534" y="405"/>
                </a:lnTo>
                <a:lnTo>
                  <a:pt x="1534" y="405"/>
                </a:lnTo>
                <a:lnTo>
                  <a:pt x="1462" y="433"/>
                </a:lnTo>
                <a:lnTo>
                  <a:pt x="1307" y="493"/>
                </a:lnTo>
                <a:lnTo>
                  <a:pt x="1081" y="580"/>
                </a:lnTo>
                <a:lnTo>
                  <a:pt x="1081" y="580"/>
                </a:lnTo>
                <a:lnTo>
                  <a:pt x="1075" y="577"/>
                </a:lnTo>
                <a:lnTo>
                  <a:pt x="1067" y="574"/>
                </a:lnTo>
                <a:lnTo>
                  <a:pt x="1067" y="574"/>
                </a:lnTo>
                <a:lnTo>
                  <a:pt x="1063" y="573"/>
                </a:lnTo>
                <a:lnTo>
                  <a:pt x="1058" y="571"/>
                </a:lnTo>
                <a:lnTo>
                  <a:pt x="1050" y="569"/>
                </a:lnTo>
                <a:lnTo>
                  <a:pt x="1050" y="569"/>
                </a:lnTo>
                <a:lnTo>
                  <a:pt x="1033" y="565"/>
                </a:lnTo>
                <a:lnTo>
                  <a:pt x="1010" y="562"/>
                </a:lnTo>
                <a:lnTo>
                  <a:pt x="981" y="557"/>
                </a:lnTo>
                <a:lnTo>
                  <a:pt x="881" y="526"/>
                </a:lnTo>
                <a:lnTo>
                  <a:pt x="858" y="513"/>
                </a:lnTo>
                <a:lnTo>
                  <a:pt x="854" y="507"/>
                </a:lnTo>
                <a:lnTo>
                  <a:pt x="786" y="474"/>
                </a:lnTo>
                <a:lnTo>
                  <a:pt x="786" y="474"/>
                </a:lnTo>
                <a:lnTo>
                  <a:pt x="772" y="454"/>
                </a:lnTo>
                <a:lnTo>
                  <a:pt x="762" y="440"/>
                </a:lnTo>
                <a:lnTo>
                  <a:pt x="757" y="432"/>
                </a:lnTo>
                <a:lnTo>
                  <a:pt x="757" y="432"/>
                </a:lnTo>
                <a:lnTo>
                  <a:pt x="749" y="425"/>
                </a:lnTo>
                <a:lnTo>
                  <a:pt x="739" y="408"/>
                </a:lnTo>
                <a:lnTo>
                  <a:pt x="728" y="393"/>
                </a:lnTo>
                <a:lnTo>
                  <a:pt x="723" y="386"/>
                </a:lnTo>
                <a:lnTo>
                  <a:pt x="723" y="386"/>
                </a:lnTo>
                <a:lnTo>
                  <a:pt x="728" y="326"/>
                </a:lnTo>
                <a:lnTo>
                  <a:pt x="728" y="326"/>
                </a:lnTo>
                <a:lnTo>
                  <a:pt x="745" y="331"/>
                </a:lnTo>
                <a:lnTo>
                  <a:pt x="760" y="334"/>
                </a:lnTo>
                <a:lnTo>
                  <a:pt x="774" y="335"/>
                </a:lnTo>
                <a:lnTo>
                  <a:pt x="774" y="335"/>
                </a:lnTo>
                <a:lnTo>
                  <a:pt x="796" y="335"/>
                </a:lnTo>
                <a:lnTo>
                  <a:pt x="803" y="334"/>
                </a:lnTo>
                <a:lnTo>
                  <a:pt x="806" y="332"/>
                </a:lnTo>
                <a:lnTo>
                  <a:pt x="806" y="332"/>
                </a:lnTo>
                <a:lnTo>
                  <a:pt x="805" y="331"/>
                </a:lnTo>
                <a:lnTo>
                  <a:pt x="802" y="328"/>
                </a:lnTo>
                <a:lnTo>
                  <a:pt x="790" y="319"/>
                </a:lnTo>
                <a:lnTo>
                  <a:pt x="766" y="304"/>
                </a:lnTo>
                <a:lnTo>
                  <a:pt x="766" y="304"/>
                </a:lnTo>
                <a:lnTo>
                  <a:pt x="758" y="298"/>
                </a:lnTo>
                <a:lnTo>
                  <a:pt x="749" y="290"/>
                </a:lnTo>
                <a:lnTo>
                  <a:pt x="741" y="282"/>
                </a:lnTo>
                <a:lnTo>
                  <a:pt x="734" y="215"/>
                </a:lnTo>
                <a:lnTo>
                  <a:pt x="734" y="215"/>
                </a:lnTo>
                <a:lnTo>
                  <a:pt x="736" y="214"/>
                </a:lnTo>
                <a:lnTo>
                  <a:pt x="744" y="207"/>
                </a:lnTo>
                <a:lnTo>
                  <a:pt x="747" y="201"/>
                </a:lnTo>
                <a:lnTo>
                  <a:pt x="752" y="194"/>
                </a:lnTo>
                <a:lnTo>
                  <a:pt x="757" y="185"/>
                </a:lnTo>
                <a:lnTo>
                  <a:pt x="760" y="174"/>
                </a:lnTo>
                <a:lnTo>
                  <a:pt x="760" y="174"/>
                </a:lnTo>
                <a:lnTo>
                  <a:pt x="761" y="167"/>
                </a:lnTo>
                <a:lnTo>
                  <a:pt x="762" y="160"/>
                </a:lnTo>
                <a:lnTo>
                  <a:pt x="761" y="142"/>
                </a:lnTo>
                <a:lnTo>
                  <a:pt x="758" y="122"/>
                </a:lnTo>
                <a:lnTo>
                  <a:pt x="753" y="102"/>
                </a:lnTo>
                <a:lnTo>
                  <a:pt x="747" y="82"/>
                </a:lnTo>
                <a:lnTo>
                  <a:pt x="741" y="64"/>
                </a:lnTo>
                <a:lnTo>
                  <a:pt x="735" y="50"/>
                </a:lnTo>
                <a:lnTo>
                  <a:pt x="729" y="39"/>
                </a:lnTo>
                <a:lnTo>
                  <a:pt x="729" y="39"/>
                </a:lnTo>
                <a:lnTo>
                  <a:pt x="723" y="32"/>
                </a:lnTo>
                <a:lnTo>
                  <a:pt x="715" y="25"/>
                </a:lnTo>
                <a:lnTo>
                  <a:pt x="706" y="19"/>
                </a:lnTo>
                <a:lnTo>
                  <a:pt x="696" y="14"/>
                </a:lnTo>
                <a:lnTo>
                  <a:pt x="677" y="7"/>
                </a:lnTo>
                <a:lnTo>
                  <a:pt x="669" y="4"/>
                </a:lnTo>
                <a:lnTo>
                  <a:pt x="669" y="4"/>
                </a:lnTo>
                <a:lnTo>
                  <a:pt x="615" y="0"/>
                </a:lnTo>
                <a:lnTo>
                  <a:pt x="61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B1062E37-B7C7-4590-A581-6F1EB9828986}"/>
              </a:ext>
            </a:extLst>
          </p:cNvPr>
          <p:cNvSpPr>
            <a:spLocks/>
          </p:cNvSpPr>
          <p:nvPr/>
        </p:nvSpPr>
        <p:spPr bwMode="auto">
          <a:xfrm flipH="1">
            <a:off x="2321127" y="879375"/>
            <a:ext cx="1613663" cy="1492639"/>
          </a:xfrm>
          <a:custGeom>
            <a:avLst/>
            <a:gdLst>
              <a:gd name="T0" fmla="*/ 48 w 1320"/>
              <a:gd name="T1" fmla="*/ 384 h 1221"/>
              <a:gd name="T2" fmla="*/ 18 w 1320"/>
              <a:gd name="T3" fmla="*/ 368 h 1221"/>
              <a:gd name="T4" fmla="*/ 1 w 1320"/>
              <a:gd name="T5" fmla="*/ 374 h 1221"/>
              <a:gd name="T6" fmla="*/ 10 w 1320"/>
              <a:gd name="T7" fmla="*/ 395 h 1221"/>
              <a:gd name="T8" fmla="*/ 274 w 1320"/>
              <a:gd name="T9" fmla="*/ 464 h 1221"/>
              <a:gd name="T10" fmla="*/ 534 w 1320"/>
              <a:gd name="T11" fmla="*/ 530 h 1221"/>
              <a:gd name="T12" fmla="*/ 599 w 1320"/>
              <a:gd name="T13" fmla="*/ 546 h 1221"/>
              <a:gd name="T14" fmla="*/ 632 w 1320"/>
              <a:gd name="T15" fmla="*/ 568 h 1221"/>
              <a:gd name="T16" fmla="*/ 676 w 1320"/>
              <a:gd name="T17" fmla="*/ 585 h 1221"/>
              <a:gd name="T18" fmla="*/ 707 w 1320"/>
              <a:gd name="T19" fmla="*/ 571 h 1221"/>
              <a:gd name="T20" fmla="*/ 807 w 1320"/>
              <a:gd name="T21" fmla="*/ 540 h 1221"/>
              <a:gd name="T22" fmla="*/ 826 w 1320"/>
              <a:gd name="T23" fmla="*/ 549 h 1221"/>
              <a:gd name="T24" fmla="*/ 831 w 1320"/>
              <a:gd name="T25" fmla="*/ 630 h 1221"/>
              <a:gd name="T26" fmla="*/ 833 w 1320"/>
              <a:gd name="T27" fmla="*/ 737 h 1221"/>
              <a:gd name="T28" fmla="*/ 776 w 1320"/>
              <a:gd name="T29" fmla="*/ 933 h 1221"/>
              <a:gd name="T30" fmla="*/ 728 w 1320"/>
              <a:gd name="T31" fmla="*/ 1187 h 1221"/>
              <a:gd name="T32" fmla="*/ 706 w 1320"/>
              <a:gd name="T33" fmla="*/ 1205 h 1221"/>
              <a:gd name="T34" fmla="*/ 719 w 1320"/>
              <a:gd name="T35" fmla="*/ 1209 h 1221"/>
              <a:gd name="T36" fmla="*/ 743 w 1320"/>
              <a:gd name="T37" fmla="*/ 1219 h 1221"/>
              <a:gd name="T38" fmla="*/ 787 w 1320"/>
              <a:gd name="T39" fmla="*/ 1218 h 1221"/>
              <a:gd name="T40" fmla="*/ 844 w 1320"/>
              <a:gd name="T41" fmla="*/ 1212 h 1221"/>
              <a:gd name="T42" fmla="*/ 1207 w 1320"/>
              <a:gd name="T43" fmla="*/ 1185 h 1221"/>
              <a:gd name="T44" fmla="*/ 1175 w 1320"/>
              <a:gd name="T45" fmla="*/ 1210 h 1221"/>
              <a:gd name="T46" fmla="*/ 1197 w 1320"/>
              <a:gd name="T47" fmla="*/ 1218 h 1221"/>
              <a:gd name="T48" fmla="*/ 1248 w 1320"/>
              <a:gd name="T49" fmla="*/ 1209 h 1221"/>
              <a:gd name="T50" fmla="*/ 1291 w 1320"/>
              <a:gd name="T51" fmla="*/ 1174 h 1221"/>
              <a:gd name="T52" fmla="*/ 1292 w 1320"/>
              <a:gd name="T53" fmla="*/ 1154 h 1221"/>
              <a:gd name="T54" fmla="*/ 1320 w 1320"/>
              <a:gd name="T55" fmla="*/ 1132 h 1221"/>
              <a:gd name="T56" fmla="*/ 1293 w 1320"/>
              <a:gd name="T57" fmla="*/ 1081 h 1221"/>
              <a:gd name="T58" fmla="*/ 1197 w 1320"/>
              <a:gd name="T59" fmla="*/ 946 h 1221"/>
              <a:gd name="T60" fmla="*/ 1129 w 1320"/>
              <a:gd name="T61" fmla="*/ 542 h 1221"/>
              <a:gd name="T62" fmla="*/ 1136 w 1320"/>
              <a:gd name="T63" fmla="*/ 343 h 1221"/>
              <a:gd name="T64" fmla="*/ 1107 w 1320"/>
              <a:gd name="T65" fmla="*/ 221 h 1221"/>
              <a:gd name="T66" fmla="*/ 1124 w 1320"/>
              <a:gd name="T67" fmla="*/ 196 h 1221"/>
              <a:gd name="T68" fmla="*/ 1154 w 1320"/>
              <a:gd name="T69" fmla="*/ 328 h 1221"/>
              <a:gd name="T70" fmla="*/ 1161 w 1320"/>
              <a:gd name="T71" fmla="*/ 322 h 1221"/>
              <a:gd name="T72" fmla="*/ 1163 w 1320"/>
              <a:gd name="T73" fmla="*/ 299 h 1221"/>
              <a:gd name="T74" fmla="*/ 1161 w 1320"/>
              <a:gd name="T75" fmla="*/ 274 h 1221"/>
              <a:gd name="T76" fmla="*/ 1119 w 1320"/>
              <a:gd name="T77" fmla="*/ 136 h 1221"/>
              <a:gd name="T78" fmla="*/ 1110 w 1320"/>
              <a:gd name="T79" fmla="*/ 65 h 1221"/>
              <a:gd name="T80" fmla="*/ 1099 w 1320"/>
              <a:gd name="T81" fmla="*/ 27 h 1221"/>
              <a:gd name="T82" fmla="*/ 1092 w 1320"/>
              <a:gd name="T83" fmla="*/ 14 h 1221"/>
              <a:gd name="T84" fmla="*/ 1006 w 1320"/>
              <a:gd name="T85" fmla="*/ 2 h 1221"/>
              <a:gd name="T86" fmla="*/ 954 w 1320"/>
              <a:gd name="T87" fmla="*/ 10 h 1221"/>
              <a:gd name="T88" fmla="*/ 906 w 1320"/>
              <a:gd name="T89" fmla="*/ 22 h 1221"/>
              <a:gd name="T90" fmla="*/ 886 w 1320"/>
              <a:gd name="T91" fmla="*/ 81 h 1221"/>
              <a:gd name="T92" fmla="*/ 903 w 1320"/>
              <a:gd name="T93" fmla="*/ 177 h 1221"/>
              <a:gd name="T94" fmla="*/ 923 w 1320"/>
              <a:gd name="T95" fmla="*/ 202 h 1221"/>
              <a:gd name="T96" fmla="*/ 930 w 1320"/>
              <a:gd name="T97" fmla="*/ 260 h 1221"/>
              <a:gd name="T98" fmla="*/ 911 w 1320"/>
              <a:gd name="T99" fmla="*/ 290 h 1221"/>
              <a:gd name="T100" fmla="*/ 900 w 1320"/>
              <a:gd name="T101" fmla="*/ 313 h 1221"/>
              <a:gd name="T102" fmla="*/ 864 w 1320"/>
              <a:gd name="T103" fmla="*/ 348 h 1221"/>
              <a:gd name="T104" fmla="*/ 846 w 1320"/>
              <a:gd name="T105" fmla="*/ 385 h 1221"/>
              <a:gd name="T106" fmla="*/ 813 w 1320"/>
              <a:gd name="T107" fmla="*/ 416 h 1221"/>
              <a:gd name="T108" fmla="*/ 776 w 1320"/>
              <a:gd name="T109" fmla="*/ 441 h 1221"/>
              <a:gd name="T110" fmla="*/ 756 w 1320"/>
              <a:gd name="T111" fmla="*/ 467 h 1221"/>
              <a:gd name="T112" fmla="*/ 721 w 1320"/>
              <a:gd name="T113" fmla="*/ 454 h 1221"/>
              <a:gd name="T114" fmla="*/ 681 w 1320"/>
              <a:gd name="T115" fmla="*/ 466 h 1221"/>
              <a:gd name="T116" fmla="*/ 655 w 1320"/>
              <a:gd name="T117" fmla="*/ 482 h 1221"/>
              <a:gd name="T118" fmla="*/ 638 w 1320"/>
              <a:gd name="T119" fmla="*/ 493 h 1221"/>
              <a:gd name="T120" fmla="*/ 612 w 1320"/>
              <a:gd name="T121" fmla="*/ 513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20" h="1221">
                <a:moveTo>
                  <a:pt x="612" y="513"/>
                </a:moveTo>
                <a:lnTo>
                  <a:pt x="612" y="513"/>
                </a:lnTo>
                <a:lnTo>
                  <a:pt x="434" y="477"/>
                </a:lnTo>
                <a:lnTo>
                  <a:pt x="423" y="477"/>
                </a:lnTo>
                <a:lnTo>
                  <a:pt x="48" y="384"/>
                </a:lnTo>
                <a:lnTo>
                  <a:pt x="48" y="384"/>
                </a:lnTo>
                <a:lnTo>
                  <a:pt x="48" y="382"/>
                </a:lnTo>
                <a:lnTo>
                  <a:pt x="48" y="380"/>
                </a:lnTo>
                <a:lnTo>
                  <a:pt x="48" y="378"/>
                </a:lnTo>
                <a:lnTo>
                  <a:pt x="48" y="378"/>
                </a:lnTo>
                <a:lnTo>
                  <a:pt x="31" y="371"/>
                </a:lnTo>
                <a:lnTo>
                  <a:pt x="18" y="368"/>
                </a:lnTo>
                <a:lnTo>
                  <a:pt x="12" y="368"/>
                </a:lnTo>
                <a:lnTo>
                  <a:pt x="8" y="368"/>
                </a:lnTo>
                <a:lnTo>
                  <a:pt x="8" y="368"/>
                </a:lnTo>
                <a:lnTo>
                  <a:pt x="5" y="369"/>
                </a:lnTo>
                <a:lnTo>
                  <a:pt x="2" y="371"/>
                </a:lnTo>
                <a:lnTo>
                  <a:pt x="1" y="374"/>
                </a:lnTo>
                <a:lnTo>
                  <a:pt x="0" y="377"/>
                </a:lnTo>
                <a:lnTo>
                  <a:pt x="0" y="383"/>
                </a:lnTo>
                <a:lnTo>
                  <a:pt x="2" y="389"/>
                </a:lnTo>
                <a:lnTo>
                  <a:pt x="2" y="389"/>
                </a:lnTo>
                <a:lnTo>
                  <a:pt x="6" y="393"/>
                </a:lnTo>
                <a:lnTo>
                  <a:pt x="10" y="395"/>
                </a:lnTo>
                <a:lnTo>
                  <a:pt x="22" y="398"/>
                </a:lnTo>
                <a:lnTo>
                  <a:pt x="35" y="402"/>
                </a:lnTo>
                <a:lnTo>
                  <a:pt x="42" y="403"/>
                </a:lnTo>
                <a:lnTo>
                  <a:pt x="42" y="403"/>
                </a:lnTo>
                <a:lnTo>
                  <a:pt x="117" y="422"/>
                </a:lnTo>
                <a:lnTo>
                  <a:pt x="274" y="464"/>
                </a:lnTo>
                <a:lnTo>
                  <a:pt x="510" y="525"/>
                </a:lnTo>
                <a:lnTo>
                  <a:pt x="510" y="525"/>
                </a:lnTo>
                <a:lnTo>
                  <a:pt x="524" y="529"/>
                </a:lnTo>
                <a:lnTo>
                  <a:pt x="529" y="530"/>
                </a:lnTo>
                <a:lnTo>
                  <a:pt x="534" y="530"/>
                </a:lnTo>
                <a:lnTo>
                  <a:pt x="534" y="530"/>
                </a:lnTo>
                <a:lnTo>
                  <a:pt x="551" y="530"/>
                </a:lnTo>
                <a:lnTo>
                  <a:pt x="567" y="530"/>
                </a:lnTo>
                <a:lnTo>
                  <a:pt x="567" y="530"/>
                </a:lnTo>
                <a:lnTo>
                  <a:pt x="599" y="545"/>
                </a:lnTo>
                <a:lnTo>
                  <a:pt x="599" y="545"/>
                </a:lnTo>
                <a:lnTo>
                  <a:pt x="599" y="546"/>
                </a:lnTo>
                <a:lnTo>
                  <a:pt x="600" y="549"/>
                </a:lnTo>
                <a:lnTo>
                  <a:pt x="602" y="552"/>
                </a:lnTo>
                <a:lnTo>
                  <a:pt x="609" y="557"/>
                </a:lnTo>
                <a:lnTo>
                  <a:pt x="609" y="557"/>
                </a:lnTo>
                <a:lnTo>
                  <a:pt x="619" y="562"/>
                </a:lnTo>
                <a:lnTo>
                  <a:pt x="632" y="568"/>
                </a:lnTo>
                <a:lnTo>
                  <a:pt x="651" y="575"/>
                </a:lnTo>
                <a:lnTo>
                  <a:pt x="651" y="575"/>
                </a:lnTo>
                <a:lnTo>
                  <a:pt x="660" y="581"/>
                </a:lnTo>
                <a:lnTo>
                  <a:pt x="667" y="584"/>
                </a:lnTo>
                <a:lnTo>
                  <a:pt x="671" y="585"/>
                </a:lnTo>
                <a:lnTo>
                  <a:pt x="676" y="585"/>
                </a:lnTo>
                <a:lnTo>
                  <a:pt x="676" y="585"/>
                </a:lnTo>
                <a:lnTo>
                  <a:pt x="680" y="584"/>
                </a:lnTo>
                <a:lnTo>
                  <a:pt x="686" y="583"/>
                </a:lnTo>
                <a:lnTo>
                  <a:pt x="696" y="578"/>
                </a:lnTo>
                <a:lnTo>
                  <a:pt x="707" y="571"/>
                </a:lnTo>
                <a:lnTo>
                  <a:pt x="707" y="571"/>
                </a:lnTo>
                <a:lnTo>
                  <a:pt x="730" y="566"/>
                </a:lnTo>
                <a:lnTo>
                  <a:pt x="730" y="566"/>
                </a:lnTo>
                <a:lnTo>
                  <a:pt x="763" y="557"/>
                </a:lnTo>
                <a:lnTo>
                  <a:pt x="794" y="549"/>
                </a:lnTo>
                <a:lnTo>
                  <a:pt x="794" y="549"/>
                </a:lnTo>
                <a:lnTo>
                  <a:pt x="807" y="540"/>
                </a:lnTo>
                <a:lnTo>
                  <a:pt x="816" y="536"/>
                </a:lnTo>
                <a:lnTo>
                  <a:pt x="819" y="535"/>
                </a:lnTo>
                <a:lnTo>
                  <a:pt x="820" y="535"/>
                </a:lnTo>
                <a:lnTo>
                  <a:pt x="820" y="535"/>
                </a:lnTo>
                <a:lnTo>
                  <a:pt x="822" y="540"/>
                </a:lnTo>
                <a:lnTo>
                  <a:pt x="826" y="549"/>
                </a:lnTo>
                <a:lnTo>
                  <a:pt x="831" y="558"/>
                </a:lnTo>
                <a:lnTo>
                  <a:pt x="832" y="563"/>
                </a:lnTo>
                <a:lnTo>
                  <a:pt x="832" y="565"/>
                </a:lnTo>
                <a:lnTo>
                  <a:pt x="832" y="565"/>
                </a:lnTo>
                <a:lnTo>
                  <a:pt x="831" y="591"/>
                </a:lnTo>
                <a:lnTo>
                  <a:pt x="831" y="630"/>
                </a:lnTo>
                <a:lnTo>
                  <a:pt x="831" y="630"/>
                </a:lnTo>
                <a:lnTo>
                  <a:pt x="832" y="684"/>
                </a:lnTo>
                <a:lnTo>
                  <a:pt x="833" y="711"/>
                </a:lnTo>
                <a:lnTo>
                  <a:pt x="834" y="724"/>
                </a:lnTo>
                <a:lnTo>
                  <a:pt x="834" y="724"/>
                </a:lnTo>
                <a:lnTo>
                  <a:pt x="833" y="737"/>
                </a:lnTo>
                <a:lnTo>
                  <a:pt x="832" y="746"/>
                </a:lnTo>
                <a:lnTo>
                  <a:pt x="828" y="756"/>
                </a:lnTo>
                <a:lnTo>
                  <a:pt x="828" y="756"/>
                </a:lnTo>
                <a:lnTo>
                  <a:pt x="822" y="773"/>
                </a:lnTo>
                <a:lnTo>
                  <a:pt x="810" y="814"/>
                </a:lnTo>
                <a:lnTo>
                  <a:pt x="776" y="933"/>
                </a:lnTo>
                <a:lnTo>
                  <a:pt x="728" y="1105"/>
                </a:lnTo>
                <a:lnTo>
                  <a:pt x="728" y="1105"/>
                </a:lnTo>
                <a:lnTo>
                  <a:pt x="731" y="1173"/>
                </a:lnTo>
                <a:lnTo>
                  <a:pt x="747" y="1182"/>
                </a:lnTo>
                <a:lnTo>
                  <a:pt x="747" y="1182"/>
                </a:lnTo>
                <a:lnTo>
                  <a:pt x="728" y="1187"/>
                </a:lnTo>
                <a:lnTo>
                  <a:pt x="716" y="1192"/>
                </a:lnTo>
                <a:lnTo>
                  <a:pt x="711" y="1195"/>
                </a:lnTo>
                <a:lnTo>
                  <a:pt x="710" y="1197"/>
                </a:lnTo>
                <a:lnTo>
                  <a:pt x="710" y="1197"/>
                </a:lnTo>
                <a:lnTo>
                  <a:pt x="706" y="1204"/>
                </a:lnTo>
                <a:lnTo>
                  <a:pt x="706" y="1205"/>
                </a:lnTo>
                <a:lnTo>
                  <a:pt x="707" y="1206"/>
                </a:lnTo>
                <a:lnTo>
                  <a:pt x="709" y="1208"/>
                </a:lnTo>
                <a:lnTo>
                  <a:pt x="711" y="1209"/>
                </a:lnTo>
                <a:lnTo>
                  <a:pt x="711" y="1209"/>
                </a:lnTo>
                <a:lnTo>
                  <a:pt x="716" y="1209"/>
                </a:lnTo>
                <a:lnTo>
                  <a:pt x="719" y="1209"/>
                </a:lnTo>
                <a:lnTo>
                  <a:pt x="723" y="1209"/>
                </a:lnTo>
                <a:lnTo>
                  <a:pt x="728" y="1210"/>
                </a:lnTo>
                <a:lnTo>
                  <a:pt x="728" y="1210"/>
                </a:lnTo>
                <a:lnTo>
                  <a:pt x="734" y="1214"/>
                </a:lnTo>
                <a:lnTo>
                  <a:pt x="739" y="1217"/>
                </a:lnTo>
                <a:lnTo>
                  <a:pt x="743" y="1219"/>
                </a:lnTo>
                <a:lnTo>
                  <a:pt x="748" y="1221"/>
                </a:lnTo>
                <a:lnTo>
                  <a:pt x="754" y="1221"/>
                </a:lnTo>
                <a:lnTo>
                  <a:pt x="760" y="1221"/>
                </a:lnTo>
                <a:lnTo>
                  <a:pt x="760" y="1221"/>
                </a:lnTo>
                <a:lnTo>
                  <a:pt x="774" y="1219"/>
                </a:lnTo>
                <a:lnTo>
                  <a:pt x="787" y="1218"/>
                </a:lnTo>
                <a:lnTo>
                  <a:pt x="800" y="1218"/>
                </a:lnTo>
                <a:lnTo>
                  <a:pt x="800" y="1218"/>
                </a:lnTo>
                <a:lnTo>
                  <a:pt x="818" y="1215"/>
                </a:lnTo>
                <a:lnTo>
                  <a:pt x="832" y="1212"/>
                </a:lnTo>
                <a:lnTo>
                  <a:pt x="839" y="1211"/>
                </a:lnTo>
                <a:lnTo>
                  <a:pt x="844" y="1212"/>
                </a:lnTo>
                <a:lnTo>
                  <a:pt x="844" y="1212"/>
                </a:lnTo>
                <a:lnTo>
                  <a:pt x="863" y="1212"/>
                </a:lnTo>
                <a:lnTo>
                  <a:pt x="905" y="1210"/>
                </a:lnTo>
                <a:lnTo>
                  <a:pt x="1029" y="1201"/>
                </a:lnTo>
                <a:lnTo>
                  <a:pt x="1207" y="1185"/>
                </a:lnTo>
                <a:lnTo>
                  <a:pt x="1207" y="1185"/>
                </a:lnTo>
                <a:lnTo>
                  <a:pt x="1200" y="1190"/>
                </a:lnTo>
                <a:lnTo>
                  <a:pt x="1192" y="1195"/>
                </a:lnTo>
                <a:lnTo>
                  <a:pt x="1184" y="1199"/>
                </a:lnTo>
                <a:lnTo>
                  <a:pt x="1178" y="1205"/>
                </a:lnTo>
                <a:lnTo>
                  <a:pt x="1176" y="1208"/>
                </a:lnTo>
                <a:lnTo>
                  <a:pt x="1175" y="1210"/>
                </a:lnTo>
                <a:lnTo>
                  <a:pt x="1176" y="1212"/>
                </a:lnTo>
                <a:lnTo>
                  <a:pt x="1177" y="1215"/>
                </a:lnTo>
                <a:lnTo>
                  <a:pt x="1181" y="1216"/>
                </a:lnTo>
                <a:lnTo>
                  <a:pt x="1187" y="1217"/>
                </a:lnTo>
                <a:lnTo>
                  <a:pt x="1187" y="1217"/>
                </a:lnTo>
                <a:lnTo>
                  <a:pt x="1197" y="1218"/>
                </a:lnTo>
                <a:lnTo>
                  <a:pt x="1215" y="1217"/>
                </a:lnTo>
                <a:lnTo>
                  <a:pt x="1233" y="1216"/>
                </a:lnTo>
                <a:lnTo>
                  <a:pt x="1240" y="1215"/>
                </a:lnTo>
                <a:lnTo>
                  <a:pt x="1244" y="1214"/>
                </a:lnTo>
                <a:lnTo>
                  <a:pt x="1244" y="1214"/>
                </a:lnTo>
                <a:lnTo>
                  <a:pt x="1248" y="1209"/>
                </a:lnTo>
                <a:lnTo>
                  <a:pt x="1254" y="1203"/>
                </a:lnTo>
                <a:lnTo>
                  <a:pt x="1261" y="1196"/>
                </a:lnTo>
                <a:lnTo>
                  <a:pt x="1268" y="1190"/>
                </a:lnTo>
                <a:lnTo>
                  <a:pt x="1268" y="1190"/>
                </a:lnTo>
                <a:lnTo>
                  <a:pt x="1284" y="1180"/>
                </a:lnTo>
                <a:lnTo>
                  <a:pt x="1291" y="1174"/>
                </a:lnTo>
                <a:lnTo>
                  <a:pt x="1297" y="1169"/>
                </a:lnTo>
                <a:lnTo>
                  <a:pt x="1297" y="1169"/>
                </a:lnTo>
                <a:lnTo>
                  <a:pt x="1298" y="1165"/>
                </a:lnTo>
                <a:lnTo>
                  <a:pt x="1298" y="1163"/>
                </a:lnTo>
                <a:lnTo>
                  <a:pt x="1294" y="1158"/>
                </a:lnTo>
                <a:lnTo>
                  <a:pt x="1292" y="1154"/>
                </a:lnTo>
                <a:lnTo>
                  <a:pt x="1292" y="1152"/>
                </a:lnTo>
                <a:lnTo>
                  <a:pt x="1294" y="1151"/>
                </a:lnTo>
                <a:lnTo>
                  <a:pt x="1294" y="1151"/>
                </a:lnTo>
                <a:lnTo>
                  <a:pt x="1303" y="1146"/>
                </a:lnTo>
                <a:lnTo>
                  <a:pt x="1311" y="1140"/>
                </a:lnTo>
                <a:lnTo>
                  <a:pt x="1320" y="1132"/>
                </a:lnTo>
                <a:lnTo>
                  <a:pt x="1320" y="1132"/>
                </a:lnTo>
                <a:lnTo>
                  <a:pt x="1318" y="1125"/>
                </a:lnTo>
                <a:lnTo>
                  <a:pt x="1312" y="1113"/>
                </a:lnTo>
                <a:lnTo>
                  <a:pt x="1302" y="1095"/>
                </a:lnTo>
                <a:lnTo>
                  <a:pt x="1302" y="1095"/>
                </a:lnTo>
                <a:lnTo>
                  <a:pt x="1293" y="1081"/>
                </a:lnTo>
                <a:lnTo>
                  <a:pt x="1280" y="1063"/>
                </a:lnTo>
                <a:lnTo>
                  <a:pt x="1251" y="1022"/>
                </a:lnTo>
                <a:lnTo>
                  <a:pt x="1221" y="982"/>
                </a:lnTo>
                <a:lnTo>
                  <a:pt x="1203" y="956"/>
                </a:lnTo>
                <a:lnTo>
                  <a:pt x="1203" y="956"/>
                </a:lnTo>
                <a:lnTo>
                  <a:pt x="1197" y="946"/>
                </a:lnTo>
                <a:lnTo>
                  <a:pt x="1192" y="932"/>
                </a:lnTo>
                <a:lnTo>
                  <a:pt x="1178" y="898"/>
                </a:lnTo>
                <a:lnTo>
                  <a:pt x="1163" y="853"/>
                </a:lnTo>
                <a:lnTo>
                  <a:pt x="1163" y="853"/>
                </a:lnTo>
                <a:lnTo>
                  <a:pt x="1145" y="700"/>
                </a:lnTo>
                <a:lnTo>
                  <a:pt x="1129" y="542"/>
                </a:lnTo>
                <a:lnTo>
                  <a:pt x="1124" y="486"/>
                </a:lnTo>
                <a:lnTo>
                  <a:pt x="1124" y="486"/>
                </a:lnTo>
                <a:lnTo>
                  <a:pt x="1131" y="416"/>
                </a:lnTo>
                <a:lnTo>
                  <a:pt x="1135" y="368"/>
                </a:lnTo>
                <a:lnTo>
                  <a:pt x="1136" y="343"/>
                </a:lnTo>
                <a:lnTo>
                  <a:pt x="1136" y="343"/>
                </a:lnTo>
                <a:lnTo>
                  <a:pt x="1135" y="330"/>
                </a:lnTo>
                <a:lnTo>
                  <a:pt x="1134" y="309"/>
                </a:lnTo>
                <a:lnTo>
                  <a:pt x="1131" y="275"/>
                </a:lnTo>
                <a:lnTo>
                  <a:pt x="1131" y="275"/>
                </a:lnTo>
                <a:lnTo>
                  <a:pt x="1107" y="221"/>
                </a:lnTo>
                <a:lnTo>
                  <a:pt x="1107" y="221"/>
                </a:lnTo>
                <a:lnTo>
                  <a:pt x="1106" y="184"/>
                </a:lnTo>
                <a:lnTo>
                  <a:pt x="1105" y="149"/>
                </a:lnTo>
                <a:lnTo>
                  <a:pt x="1105" y="149"/>
                </a:lnTo>
                <a:lnTo>
                  <a:pt x="1115" y="170"/>
                </a:lnTo>
                <a:lnTo>
                  <a:pt x="1120" y="186"/>
                </a:lnTo>
                <a:lnTo>
                  <a:pt x="1124" y="196"/>
                </a:lnTo>
                <a:lnTo>
                  <a:pt x="1124" y="196"/>
                </a:lnTo>
                <a:lnTo>
                  <a:pt x="1136" y="248"/>
                </a:lnTo>
                <a:lnTo>
                  <a:pt x="1148" y="298"/>
                </a:lnTo>
                <a:lnTo>
                  <a:pt x="1148" y="298"/>
                </a:lnTo>
                <a:lnTo>
                  <a:pt x="1151" y="316"/>
                </a:lnTo>
                <a:lnTo>
                  <a:pt x="1154" y="328"/>
                </a:lnTo>
                <a:lnTo>
                  <a:pt x="1155" y="331"/>
                </a:lnTo>
                <a:lnTo>
                  <a:pt x="1156" y="332"/>
                </a:lnTo>
                <a:lnTo>
                  <a:pt x="1156" y="332"/>
                </a:lnTo>
                <a:lnTo>
                  <a:pt x="1158" y="331"/>
                </a:lnTo>
                <a:lnTo>
                  <a:pt x="1160" y="326"/>
                </a:lnTo>
                <a:lnTo>
                  <a:pt x="1161" y="322"/>
                </a:lnTo>
                <a:lnTo>
                  <a:pt x="1161" y="316"/>
                </a:lnTo>
                <a:lnTo>
                  <a:pt x="1161" y="316"/>
                </a:lnTo>
                <a:lnTo>
                  <a:pt x="1161" y="312"/>
                </a:lnTo>
                <a:lnTo>
                  <a:pt x="1162" y="309"/>
                </a:lnTo>
                <a:lnTo>
                  <a:pt x="1163" y="305"/>
                </a:lnTo>
                <a:lnTo>
                  <a:pt x="1163" y="299"/>
                </a:lnTo>
                <a:lnTo>
                  <a:pt x="1163" y="299"/>
                </a:lnTo>
                <a:lnTo>
                  <a:pt x="1163" y="292"/>
                </a:lnTo>
                <a:lnTo>
                  <a:pt x="1163" y="286"/>
                </a:lnTo>
                <a:lnTo>
                  <a:pt x="1163" y="280"/>
                </a:lnTo>
                <a:lnTo>
                  <a:pt x="1161" y="274"/>
                </a:lnTo>
                <a:lnTo>
                  <a:pt x="1161" y="274"/>
                </a:lnTo>
                <a:lnTo>
                  <a:pt x="1155" y="257"/>
                </a:lnTo>
                <a:lnTo>
                  <a:pt x="1145" y="226"/>
                </a:lnTo>
                <a:lnTo>
                  <a:pt x="1131" y="177"/>
                </a:lnTo>
                <a:lnTo>
                  <a:pt x="1131" y="177"/>
                </a:lnTo>
                <a:lnTo>
                  <a:pt x="1119" y="136"/>
                </a:lnTo>
                <a:lnTo>
                  <a:pt x="1119" y="136"/>
                </a:lnTo>
                <a:lnTo>
                  <a:pt x="1118" y="119"/>
                </a:lnTo>
                <a:lnTo>
                  <a:pt x="1117" y="106"/>
                </a:lnTo>
                <a:lnTo>
                  <a:pt x="1116" y="96"/>
                </a:lnTo>
                <a:lnTo>
                  <a:pt x="1116" y="96"/>
                </a:lnTo>
                <a:lnTo>
                  <a:pt x="1112" y="76"/>
                </a:lnTo>
                <a:lnTo>
                  <a:pt x="1110" y="65"/>
                </a:lnTo>
                <a:lnTo>
                  <a:pt x="1107" y="55"/>
                </a:lnTo>
                <a:lnTo>
                  <a:pt x="1107" y="55"/>
                </a:lnTo>
                <a:lnTo>
                  <a:pt x="1102" y="40"/>
                </a:lnTo>
                <a:lnTo>
                  <a:pt x="1099" y="31"/>
                </a:lnTo>
                <a:lnTo>
                  <a:pt x="1099" y="31"/>
                </a:lnTo>
                <a:lnTo>
                  <a:pt x="1099" y="27"/>
                </a:lnTo>
                <a:lnTo>
                  <a:pt x="1099" y="22"/>
                </a:lnTo>
                <a:lnTo>
                  <a:pt x="1099" y="20"/>
                </a:lnTo>
                <a:lnTo>
                  <a:pt x="1098" y="18"/>
                </a:lnTo>
                <a:lnTo>
                  <a:pt x="1096" y="15"/>
                </a:lnTo>
                <a:lnTo>
                  <a:pt x="1092" y="14"/>
                </a:lnTo>
                <a:lnTo>
                  <a:pt x="1092" y="14"/>
                </a:lnTo>
                <a:lnTo>
                  <a:pt x="1077" y="6"/>
                </a:lnTo>
                <a:lnTo>
                  <a:pt x="1068" y="2"/>
                </a:lnTo>
                <a:lnTo>
                  <a:pt x="1060" y="0"/>
                </a:lnTo>
                <a:lnTo>
                  <a:pt x="1060" y="0"/>
                </a:lnTo>
                <a:lnTo>
                  <a:pt x="1040" y="0"/>
                </a:lnTo>
                <a:lnTo>
                  <a:pt x="1006" y="2"/>
                </a:lnTo>
                <a:lnTo>
                  <a:pt x="974" y="5"/>
                </a:lnTo>
                <a:lnTo>
                  <a:pt x="958" y="7"/>
                </a:lnTo>
                <a:lnTo>
                  <a:pt x="958" y="7"/>
                </a:lnTo>
                <a:lnTo>
                  <a:pt x="956" y="8"/>
                </a:lnTo>
                <a:lnTo>
                  <a:pt x="956" y="9"/>
                </a:lnTo>
                <a:lnTo>
                  <a:pt x="954" y="10"/>
                </a:lnTo>
                <a:lnTo>
                  <a:pt x="947" y="12"/>
                </a:lnTo>
                <a:lnTo>
                  <a:pt x="947" y="12"/>
                </a:lnTo>
                <a:lnTo>
                  <a:pt x="923" y="16"/>
                </a:lnTo>
                <a:lnTo>
                  <a:pt x="912" y="19"/>
                </a:lnTo>
                <a:lnTo>
                  <a:pt x="906" y="22"/>
                </a:lnTo>
                <a:lnTo>
                  <a:pt x="906" y="22"/>
                </a:lnTo>
                <a:lnTo>
                  <a:pt x="904" y="25"/>
                </a:lnTo>
                <a:lnTo>
                  <a:pt x="900" y="29"/>
                </a:lnTo>
                <a:lnTo>
                  <a:pt x="894" y="44"/>
                </a:lnTo>
                <a:lnTo>
                  <a:pt x="889" y="63"/>
                </a:lnTo>
                <a:lnTo>
                  <a:pt x="887" y="72"/>
                </a:lnTo>
                <a:lnTo>
                  <a:pt x="886" y="81"/>
                </a:lnTo>
                <a:lnTo>
                  <a:pt x="886" y="81"/>
                </a:lnTo>
                <a:lnTo>
                  <a:pt x="886" y="93"/>
                </a:lnTo>
                <a:lnTo>
                  <a:pt x="887" y="107"/>
                </a:lnTo>
                <a:lnTo>
                  <a:pt x="893" y="139"/>
                </a:lnTo>
                <a:lnTo>
                  <a:pt x="900" y="168"/>
                </a:lnTo>
                <a:lnTo>
                  <a:pt x="903" y="177"/>
                </a:lnTo>
                <a:lnTo>
                  <a:pt x="906" y="184"/>
                </a:lnTo>
                <a:lnTo>
                  <a:pt x="906" y="184"/>
                </a:lnTo>
                <a:lnTo>
                  <a:pt x="911" y="191"/>
                </a:lnTo>
                <a:lnTo>
                  <a:pt x="917" y="197"/>
                </a:lnTo>
                <a:lnTo>
                  <a:pt x="923" y="202"/>
                </a:lnTo>
                <a:lnTo>
                  <a:pt x="923" y="202"/>
                </a:lnTo>
                <a:lnTo>
                  <a:pt x="926" y="209"/>
                </a:lnTo>
                <a:lnTo>
                  <a:pt x="929" y="216"/>
                </a:lnTo>
                <a:lnTo>
                  <a:pt x="929" y="222"/>
                </a:lnTo>
                <a:lnTo>
                  <a:pt x="929" y="222"/>
                </a:lnTo>
                <a:lnTo>
                  <a:pt x="930" y="247"/>
                </a:lnTo>
                <a:lnTo>
                  <a:pt x="930" y="260"/>
                </a:lnTo>
                <a:lnTo>
                  <a:pt x="929" y="266"/>
                </a:lnTo>
                <a:lnTo>
                  <a:pt x="929" y="266"/>
                </a:lnTo>
                <a:lnTo>
                  <a:pt x="926" y="268"/>
                </a:lnTo>
                <a:lnTo>
                  <a:pt x="921" y="274"/>
                </a:lnTo>
                <a:lnTo>
                  <a:pt x="915" y="281"/>
                </a:lnTo>
                <a:lnTo>
                  <a:pt x="911" y="290"/>
                </a:lnTo>
                <a:lnTo>
                  <a:pt x="911" y="290"/>
                </a:lnTo>
                <a:lnTo>
                  <a:pt x="907" y="300"/>
                </a:lnTo>
                <a:lnTo>
                  <a:pt x="906" y="305"/>
                </a:lnTo>
                <a:lnTo>
                  <a:pt x="904" y="310"/>
                </a:lnTo>
                <a:lnTo>
                  <a:pt x="904" y="310"/>
                </a:lnTo>
                <a:lnTo>
                  <a:pt x="900" y="313"/>
                </a:lnTo>
                <a:lnTo>
                  <a:pt x="897" y="317"/>
                </a:lnTo>
                <a:lnTo>
                  <a:pt x="892" y="322"/>
                </a:lnTo>
                <a:lnTo>
                  <a:pt x="884" y="328"/>
                </a:lnTo>
                <a:lnTo>
                  <a:pt x="884" y="328"/>
                </a:lnTo>
                <a:lnTo>
                  <a:pt x="870" y="341"/>
                </a:lnTo>
                <a:lnTo>
                  <a:pt x="864" y="348"/>
                </a:lnTo>
                <a:lnTo>
                  <a:pt x="859" y="355"/>
                </a:lnTo>
                <a:lnTo>
                  <a:pt x="859" y="355"/>
                </a:lnTo>
                <a:lnTo>
                  <a:pt x="853" y="368"/>
                </a:lnTo>
                <a:lnTo>
                  <a:pt x="848" y="380"/>
                </a:lnTo>
                <a:lnTo>
                  <a:pt x="848" y="380"/>
                </a:lnTo>
                <a:lnTo>
                  <a:pt x="846" y="385"/>
                </a:lnTo>
                <a:lnTo>
                  <a:pt x="844" y="389"/>
                </a:lnTo>
                <a:lnTo>
                  <a:pt x="835" y="400"/>
                </a:lnTo>
                <a:lnTo>
                  <a:pt x="835" y="400"/>
                </a:lnTo>
                <a:lnTo>
                  <a:pt x="832" y="403"/>
                </a:lnTo>
                <a:lnTo>
                  <a:pt x="826" y="408"/>
                </a:lnTo>
                <a:lnTo>
                  <a:pt x="813" y="416"/>
                </a:lnTo>
                <a:lnTo>
                  <a:pt x="800" y="425"/>
                </a:lnTo>
                <a:lnTo>
                  <a:pt x="792" y="432"/>
                </a:lnTo>
                <a:lnTo>
                  <a:pt x="792" y="432"/>
                </a:lnTo>
                <a:lnTo>
                  <a:pt x="789" y="434"/>
                </a:lnTo>
                <a:lnTo>
                  <a:pt x="784" y="436"/>
                </a:lnTo>
                <a:lnTo>
                  <a:pt x="776" y="441"/>
                </a:lnTo>
                <a:lnTo>
                  <a:pt x="768" y="445"/>
                </a:lnTo>
                <a:lnTo>
                  <a:pt x="765" y="447"/>
                </a:lnTo>
                <a:lnTo>
                  <a:pt x="764" y="448"/>
                </a:lnTo>
                <a:lnTo>
                  <a:pt x="764" y="460"/>
                </a:lnTo>
                <a:lnTo>
                  <a:pt x="764" y="460"/>
                </a:lnTo>
                <a:lnTo>
                  <a:pt x="756" y="467"/>
                </a:lnTo>
                <a:lnTo>
                  <a:pt x="750" y="472"/>
                </a:lnTo>
                <a:lnTo>
                  <a:pt x="747" y="473"/>
                </a:lnTo>
                <a:lnTo>
                  <a:pt x="747" y="473"/>
                </a:lnTo>
                <a:lnTo>
                  <a:pt x="734" y="462"/>
                </a:lnTo>
                <a:lnTo>
                  <a:pt x="724" y="455"/>
                </a:lnTo>
                <a:lnTo>
                  <a:pt x="721" y="454"/>
                </a:lnTo>
                <a:lnTo>
                  <a:pt x="718" y="453"/>
                </a:lnTo>
                <a:lnTo>
                  <a:pt x="718" y="453"/>
                </a:lnTo>
                <a:lnTo>
                  <a:pt x="702" y="458"/>
                </a:lnTo>
                <a:lnTo>
                  <a:pt x="691" y="461"/>
                </a:lnTo>
                <a:lnTo>
                  <a:pt x="681" y="466"/>
                </a:lnTo>
                <a:lnTo>
                  <a:pt x="681" y="466"/>
                </a:lnTo>
                <a:lnTo>
                  <a:pt x="673" y="472"/>
                </a:lnTo>
                <a:lnTo>
                  <a:pt x="667" y="477"/>
                </a:lnTo>
                <a:lnTo>
                  <a:pt x="663" y="481"/>
                </a:lnTo>
                <a:lnTo>
                  <a:pt x="659" y="484"/>
                </a:lnTo>
                <a:lnTo>
                  <a:pt x="659" y="484"/>
                </a:lnTo>
                <a:lnTo>
                  <a:pt x="655" y="482"/>
                </a:lnTo>
                <a:lnTo>
                  <a:pt x="651" y="482"/>
                </a:lnTo>
                <a:lnTo>
                  <a:pt x="647" y="482"/>
                </a:lnTo>
                <a:lnTo>
                  <a:pt x="645" y="485"/>
                </a:lnTo>
                <a:lnTo>
                  <a:pt x="641" y="488"/>
                </a:lnTo>
                <a:lnTo>
                  <a:pt x="638" y="493"/>
                </a:lnTo>
                <a:lnTo>
                  <a:pt x="638" y="493"/>
                </a:lnTo>
                <a:lnTo>
                  <a:pt x="633" y="499"/>
                </a:lnTo>
                <a:lnTo>
                  <a:pt x="628" y="504"/>
                </a:lnTo>
                <a:lnTo>
                  <a:pt x="621" y="510"/>
                </a:lnTo>
                <a:lnTo>
                  <a:pt x="614" y="512"/>
                </a:lnTo>
                <a:lnTo>
                  <a:pt x="612" y="513"/>
                </a:lnTo>
                <a:lnTo>
                  <a:pt x="612" y="5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E2A8DBC2-9029-4B09-8E7F-9BE53ACE81C6}"/>
              </a:ext>
            </a:extLst>
          </p:cNvPr>
          <p:cNvSpPr>
            <a:spLocks noEditPoints="1"/>
          </p:cNvSpPr>
          <p:nvPr/>
        </p:nvSpPr>
        <p:spPr bwMode="auto">
          <a:xfrm>
            <a:off x="4137024" y="824380"/>
            <a:ext cx="1534919" cy="1605318"/>
          </a:xfrm>
          <a:custGeom>
            <a:avLst/>
            <a:gdLst>
              <a:gd name="T0" fmla="*/ 1091 w 1330"/>
              <a:gd name="T1" fmla="*/ 268 h 1391"/>
              <a:gd name="T2" fmla="*/ 1294 w 1330"/>
              <a:gd name="T3" fmla="*/ 28 h 1391"/>
              <a:gd name="T4" fmla="*/ 1326 w 1330"/>
              <a:gd name="T5" fmla="*/ 0 h 1391"/>
              <a:gd name="T6" fmla="*/ 1320 w 1330"/>
              <a:gd name="T7" fmla="*/ 30 h 1391"/>
              <a:gd name="T8" fmla="*/ 1060 w 1330"/>
              <a:gd name="T9" fmla="*/ 359 h 1391"/>
              <a:gd name="T10" fmla="*/ 956 w 1330"/>
              <a:gd name="T11" fmla="*/ 521 h 1391"/>
              <a:gd name="T12" fmla="*/ 860 w 1330"/>
              <a:gd name="T13" fmla="*/ 591 h 1391"/>
              <a:gd name="T14" fmla="*/ 851 w 1330"/>
              <a:gd name="T15" fmla="*/ 634 h 1391"/>
              <a:gd name="T16" fmla="*/ 820 w 1330"/>
              <a:gd name="T17" fmla="*/ 646 h 1391"/>
              <a:gd name="T18" fmla="*/ 765 w 1330"/>
              <a:gd name="T19" fmla="*/ 640 h 1391"/>
              <a:gd name="T20" fmla="*/ 713 w 1330"/>
              <a:gd name="T21" fmla="*/ 623 h 1391"/>
              <a:gd name="T22" fmla="*/ 732 w 1330"/>
              <a:gd name="T23" fmla="*/ 770 h 1391"/>
              <a:gd name="T24" fmla="*/ 723 w 1330"/>
              <a:gd name="T25" fmla="*/ 782 h 1391"/>
              <a:gd name="T26" fmla="*/ 821 w 1330"/>
              <a:gd name="T27" fmla="*/ 882 h 1391"/>
              <a:gd name="T28" fmla="*/ 872 w 1330"/>
              <a:gd name="T29" fmla="*/ 959 h 1391"/>
              <a:gd name="T30" fmla="*/ 842 w 1330"/>
              <a:gd name="T31" fmla="*/ 1313 h 1391"/>
              <a:gd name="T32" fmla="*/ 760 w 1330"/>
              <a:gd name="T33" fmla="*/ 1326 h 1391"/>
              <a:gd name="T34" fmla="*/ 761 w 1330"/>
              <a:gd name="T35" fmla="*/ 1343 h 1391"/>
              <a:gd name="T36" fmla="*/ 660 w 1330"/>
              <a:gd name="T37" fmla="*/ 1345 h 1391"/>
              <a:gd name="T38" fmla="*/ 600 w 1330"/>
              <a:gd name="T39" fmla="*/ 1343 h 1391"/>
              <a:gd name="T40" fmla="*/ 419 w 1330"/>
              <a:gd name="T41" fmla="*/ 1358 h 1391"/>
              <a:gd name="T42" fmla="*/ 232 w 1330"/>
              <a:gd name="T43" fmla="*/ 1357 h 1391"/>
              <a:gd name="T44" fmla="*/ 219 w 1330"/>
              <a:gd name="T45" fmla="*/ 1381 h 1391"/>
              <a:gd name="T46" fmla="*/ 184 w 1330"/>
              <a:gd name="T47" fmla="*/ 1391 h 1391"/>
              <a:gd name="T48" fmla="*/ 45 w 1330"/>
              <a:gd name="T49" fmla="*/ 1376 h 1391"/>
              <a:gd name="T50" fmla="*/ 0 w 1330"/>
              <a:gd name="T51" fmla="*/ 1344 h 1391"/>
              <a:gd name="T52" fmla="*/ 21 w 1330"/>
              <a:gd name="T53" fmla="*/ 1316 h 1391"/>
              <a:gd name="T54" fmla="*/ 21 w 1330"/>
              <a:gd name="T55" fmla="*/ 1290 h 1391"/>
              <a:gd name="T56" fmla="*/ 73 w 1330"/>
              <a:gd name="T57" fmla="*/ 1233 h 1391"/>
              <a:gd name="T58" fmla="*/ 300 w 1330"/>
              <a:gd name="T59" fmla="*/ 760 h 1391"/>
              <a:gd name="T60" fmla="*/ 347 w 1330"/>
              <a:gd name="T61" fmla="*/ 574 h 1391"/>
              <a:gd name="T62" fmla="*/ 336 w 1330"/>
              <a:gd name="T63" fmla="*/ 426 h 1391"/>
              <a:gd name="T64" fmla="*/ 354 w 1330"/>
              <a:gd name="T65" fmla="*/ 309 h 1391"/>
              <a:gd name="T66" fmla="*/ 360 w 1330"/>
              <a:gd name="T67" fmla="*/ 272 h 1391"/>
              <a:gd name="T68" fmla="*/ 331 w 1330"/>
              <a:gd name="T69" fmla="*/ 211 h 1391"/>
              <a:gd name="T70" fmla="*/ 271 w 1330"/>
              <a:gd name="T71" fmla="*/ 352 h 1391"/>
              <a:gd name="T72" fmla="*/ 247 w 1330"/>
              <a:gd name="T73" fmla="*/ 394 h 1391"/>
              <a:gd name="T74" fmla="*/ 244 w 1330"/>
              <a:gd name="T75" fmla="*/ 521 h 1391"/>
              <a:gd name="T76" fmla="*/ 231 w 1330"/>
              <a:gd name="T77" fmla="*/ 457 h 1391"/>
              <a:gd name="T78" fmla="*/ 212 w 1330"/>
              <a:gd name="T79" fmla="*/ 439 h 1391"/>
              <a:gd name="T80" fmla="*/ 188 w 1330"/>
              <a:gd name="T81" fmla="*/ 451 h 1391"/>
              <a:gd name="T82" fmla="*/ 239 w 1330"/>
              <a:gd name="T83" fmla="*/ 361 h 1391"/>
              <a:gd name="T84" fmla="*/ 277 w 1330"/>
              <a:gd name="T85" fmla="*/ 283 h 1391"/>
              <a:gd name="T86" fmla="*/ 323 w 1330"/>
              <a:gd name="T87" fmla="*/ 165 h 1391"/>
              <a:gd name="T88" fmla="*/ 322 w 1330"/>
              <a:gd name="T89" fmla="*/ 112 h 1391"/>
              <a:gd name="T90" fmla="*/ 410 w 1330"/>
              <a:gd name="T91" fmla="*/ 81 h 1391"/>
              <a:gd name="T92" fmla="*/ 500 w 1330"/>
              <a:gd name="T93" fmla="*/ 88 h 1391"/>
              <a:gd name="T94" fmla="*/ 530 w 1330"/>
              <a:gd name="T95" fmla="*/ 96 h 1391"/>
              <a:gd name="T96" fmla="*/ 560 w 1330"/>
              <a:gd name="T97" fmla="*/ 192 h 1391"/>
              <a:gd name="T98" fmla="*/ 537 w 1330"/>
              <a:gd name="T99" fmla="*/ 270 h 1391"/>
              <a:gd name="T100" fmla="*/ 548 w 1330"/>
              <a:gd name="T101" fmla="*/ 327 h 1391"/>
              <a:gd name="T102" fmla="*/ 573 w 1330"/>
              <a:gd name="T103" fmla="*/ 343 h 1391"/>
              <a:gd name="T104" fmla="*/ 570 w 1330"/>
              <a:gd name="T105" fmla="*/ 364 h 1391"/>
              <a:gd name="T106" fmla="*/ 601 w 1330"/>
              <a:gd name="T107" fmla="*/ 393 h 1391"/>
              <a:gd name="T108" fmla="*/ 603 w 1330"/>
              <a:gd name="T109" fmla="*/ 410 h 1391"/>
              <a:gd name="T110" fmla="*/ 789 w 1330"/>
              <a:gd name="T111" fmla="*/ 466 h 1391"/>
              <a:gd name="T112" fmla="*/ 809 w 1330"/>
              <a:gd name="T113" fmla="*/ 458 h 1391"/>
              <a:gd name="T114" fmla="*/ 930 w 1330"/>
              <a:gd name="T115" fmla="*/ 451 h 1391"/>
              <a:gd name="T116" fmla="*/ 693 w 1330"/>
              <a:gd name="T117" fmla="*/ 545 h 1391"/>
              <a:gd name="T118" fmla="*/ 737 w 1330"/>
              <a:gd name="T119" fmla="*/ 554 h 1391"/>
              <a:gd name="T120" fmla="*/ 723 w 1330"/>
              <a:gd name="T121" fmla="*/ 517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30" h="1391">
                <a:moveTo>
                  <a:pt x="930" y="451"/>
                </a:moveTo>
                <a:lnTo>
                  <a:pt x="930" y="451"/>
                </a:lnTo>
                <a:lnTo>
                  <a:pt x="997" y="378"/>
                </a:lnTo>
                <a:lnTo>
                  <a:pt x="1045" y="323"/>
                </a:lnTo>
                <a:lnTo>
                  <a:pt x="1063" y="303"/>
                </a:lnTo>
                <a:lnTo>
                  <a:pt x="1071" y="293"/>
                </a:lnTo>
                <a:lnTo>
                  <a:pt x="1071" y="293"/>
                </a:lnTo>
                <a:lnTo>
                  <a:pt x="1091" y="268"/>
                </a:lnTo>
                <a:lnTo>
                  <a:pt x="1126" y="225"/>
                </a:lnTo>
                <a:lnTo>
                  <a:pt x="1163" y="183"/>
                </a:lnTo>
                <a:lnTo>
                  <a:pt x="1186" y="157"/>
                </a:lnTo>
                <a:lnTo>
                  <a:pt x="1186" y="157"/>
                </a:lnTo>
                <a:lnTo>
                  <a:pt x="1207" y="130"/>
                </a:lnTo>
                <a:lnTo>
                  <a:pt x="1245" y="87"/>
                </a:lnTo>
                <a:lnTo>
                  <a:pt x="1294" y="28"/>
                </a:lnTo>
                <a:lnTo>
                  <a:pt x="1294" y="28"/>
                </a:lnTo>
                <a:lnTo>
                  <a:pt x="1294" y="23"/>
                </a:lnTo>
                <a:lnTo>
                  <a:pt x="1296" y="19"/>
                </a:lnTo>
                <a:lnTo>
                  <a:pt x="1297" y="18"/>
                </a:lnTo>
                <a:lnTo>
                  <a:pt x="1297" y="18"/>
                </a:lnTo>
                <a:lnTo>
                  <a:pt x="1302" y="15"/>
                </a:lnTo>
                <a:lnTo>
                  <a:pt x="1312" y="7"/>
                </a:lnTo>
                <a:lnTo>
                  <a:pt x="1322" y="2"/>
                </a:lnTo>
                <a:lnTo>
                  <a:pt x="1326" y="0"/>
                </a:lnTo>
                <a:lnTo>
                  <a:pt x="1329" y="2"/>
                </a:lnTo>
                <a:lnTo>
                  <a:pt x="1329" y="2"/>
                </a:lnTo>
                <a:lnTo>
                  <a:pt x="1330" y="4"/>
                </a:lnTo>
                <a:lnTo>
                  <a:pt x="1330" y="6"/>
                </a:lnTo>
                <a:lnTo>
                  <a:pt x="1329" y="15"/>
                </a:lnTo>
                <a:lnTo>
                  <a:pt x="1325" y="23"/>
                </a:lnTo>
                <a:lnTo>
                  <a:pt x="1320" y="30"/>
                </a:lnTo>
                <a:lnTo>
                  <a:pt x="1320" y="30"/>
                </a:lnTo>
                <a:lnTo>
                  <a:pt x="1317" y="36"/>
                </a:lnTo>
                <a:lnTo>
                  <a:pt x="1312" y="39"/>
                </a:lnTo>
                <a:lnTo>
                  <a:pt x="1309" y="43"/>
                </a:lnTo>
                <a:lnTo>
                  <a:pt x="1309" y="43"/>
                </a:lnTo>
                <a:lnTo>
                  <a:pt x="1232" y="145"/>
                </a:lnTo>
                <a:lnTo>
                  <a:pt x="1152" y="249"/>
                </a:lnTo>
                <a:lnTo>
                  <a:pt x="1152" y="249"/>
                </a:lnTo>
                <a:lnTo>
                  <a:pt x="1060" y="359"/>
                </a:lnTo>
                <a:lnTo>
                  <a:pt x="970" y="466"/>
                </a:lnTo>
                <a:lnTo>
                  <a:pt x="970" y="466"/>
                </a:lnTo>
                <a:lnTo>
                  <a:pt x="968" y="488"/>
                </a:lnTo>
                <a:lnTo>
                  <a:pt x="968" y="488"/>
                </a:lnTo>
                <a:lnTo>
                  <a:pt x="967" y="497"/>
                </a:lnTo>
                <a:lnTo>
                  <a:pt x="965" y="505"/>
                </a:lnTo>
                <a:lnTo>
                  <a:pt x="962" y="514"/>
                </a:lnTo>
                <a:lnTo>
                  <a:pt x="956" y="521"/>
                </a:lnTo>
                <a:lnTo>
                  <a:pt x="956" y="521"/>
                </a:lnTo>
                <a:lnTo>
                  <a:pt x="945" y="530"/>
                </a:lnTo>
                <a:lnTo>
                  <a:pt x="941" y="534"/>
                </a:lnTo>
                <a:lnTo>
                  <a:pt x="936" y="534"/>
                </a:lnTo>
                <a:lnTo>
                  <a:pt x="936" y="534"/>
                </a:lnTo>
                <a:lnTo>
                  <a:pt x="924" y="534"/>
                </a:lnTo>
                <a:lnTo>
                  <a:pt x="916" y="534"/>
                </a:lnTo>
                <a:lnTo>
                  <a:pt x="860" y="591"/>
                </a:lnTo>
                <a:lnTo>
                  <a:pt x="860" y="591"/>
                </a:lnTo>
                <a:lnTo>
                  <a:pt x="861" y="597"/>
                </a:lnTo>
                <a:lnTo>
                  <a:pt x="863" y="611"/>
                </a:lnTo>
                <a:lnTo>
                  <a:pt x="863" y="611"/>
                </a:lnTo>
                <a:lnTo>
                  <a:pt x="861" y="618"/>
                </a:lnTo>
                <a:lnTo>
                  <a:pt x="859" y="624"/>
                </a:lnTo>
                <a:lnTo>
                  <a:pt x="854" y="630"/>
                </a:lnTo>
                <a:lnTo>
                  <a:pt x="851" y="634"/>
                </a:lnTo>
                <a:lnTo>
                  <a:pt x="851" y="634"/>
                </a:lnTo>
                <a:lnTo>
                  <a:pt x="845" y="639"/>
                </a:lnTo>
                <a:lnTo>
                  <a:pt x="839" y="644"/>
                </a:lnTo>
                <a:lnTo>
                  <a:pt x="833" y="647"/>
                </a:lnTo>
                <a:lnTo>
                  <a:pt x="827" y="649"/>
                </a:lnTo>
                <a:lnTo>
                  <a:pt x="827" y="649"/>
                </a:lnTo>
                <a:lnTo>
                  <a:pt x="823" y="649"/>
                </a:lnTo>
                <a:lnTo>
                  <a:pt x="820" y="646"/>
                </a:lnTo>
                <a:lnTo>
                  <a:pt x="815" y="644"/>
                </a:lnTo>
                <a:lnTo>
                  <a:pt x="809" y="643"/>
                </a:lnTo>
                <a:lnTo>
                  <a:pt x="809" y="643"/>
                </a:lnTo>
                <a:lnTo>
                  <a:pt x="797" y="640"/>
                </a:lnTo>
                <a:lnTo>
                  <a:pt x="792" y="639"/>
                </a:lnTo>
                <a:lnTo>
                  <a:pt x="783" y="639"/>
                </a:lnTo>
                <a:lnTo>
                  <a:pt x="783" y="639"/>
                </a:lnTo>
                <a:lnTo>
                  <a:pt x="765" y="640"/>
                </a:lnTo>
                <a:lnTo>
                  <a:pt x="760" y="640"/>
                </a:lnTo>
                <a:lnTo>
                  <a:pt x="756" y="639"/>
                </a:lnTo>
                <a:lnTo>
                  <a:pt x="756" y="639"/>
                </a:lnTo>
                <a:lnTo>
                  <a:pt x="735" y="630"/>
                </a:lnTo>
                <a:lnTo>
                  <a:pt x="721" y="624"/>
                </a:lnTo>
                <a:lnTo>
                  <a:pt x="716" y="623"/>
                </a:lnTo>
                <a:lnTo>
                  <a:pt x="713" y="623"/>
                </a:lnTo>
                <a:lnTo>
                  <a:pt x="713" y="623"/>
                </a:lnTo>
                <a:lnTo>
                  <a:pt x="667" y="649"/>
                </a:lnTo>
                <a:lnTo>
                  <a:pt x="619" y="650"/>
                </a:lnTo>
                <a:lnTo>
                  <a:pt x="642" y="750"/>
                </a:lnTo>
                <a:lnTo>
                  <a:pt x="642" y="750"/>
                </a:lnTo>
                <a:lnTo>
                  <a:pt x="660" y="754"/>
                </a:lnTo>
                <a:lnTo>
                  <a:pt x="697" y="761"/>
                </a:lnTo>
                <a:lnTo>
                  <a:pt x="717" y="766"/>
                </a:lnTo>
                <a:lnTo>
                  <a:pt x="732" y="770"/>
                </a:lnTo>
                <a:lnTo>
                  <a:pt x="738" y="773"/>
                </a:lnTo>
                <a:lnTo>
                  <a:pt x="742" y="774"/>
                </a:lnTo>
                <a:lnTo>
                  <a:pt x="743" y="776"/>
                </a:lnTo>
                <a:lnTo>
                  <a:pt x="742" y="779"/>
                </a:lnTo>
                <a:lnTo>
                  <a:pt x="742" y="779"/>
                </a:lnTo>
                <a:lnTo>
                  <a:pt x="739" y="780"/>
                </a:lnTo>
                <a:lnTo>
                  <a:pt x="735" y="781"/>
                </a:lnTo>
                <a:lnTo>
                  <a:pt x="723" y="782"/>
                </a:lnTo>
                <a:lnTo>
                  <a:pt x="710" y="782"/>
                </a:lnTo>
                <a:lnTo>
                  <a:pt x="694" y="782"/>
                </a:lnTo>
                <a:lnTo>
                  <a:pt x="661" y="780"/>
                </a:lnTo>
                <a:lnTo>
                  <a:pt x="661" y="780"/>
                </a:lnTo>
                <a:lnTo>
                  <a:pt x="685" y="794"/>
                </a:lnTo>
                <a:lnTo>
                  <a:pt x="736" y="826"/>
                </a:lnTo>
                <a:lnTo>
                  <a:pt x="789" y="860"/>
                </a:lnTo>
                <a:lnTo>
                  <a:pt x="821" y="882"/>
                </a:lnTo>
                <a:lnTo>
                  <a:pt x="821" y="882"/>
                </a:lnTo>
                <a:lnTo>
                  <a:pt x="828" y="889"/>
                </a:lnTo>
                <a:lnTo>
                  <a:pt x="836" y="899"/>
                </a:lnTo>
                <a:lnTo>
                  <a:pt x="853" y="924"/>
                </a:lnTo>
                <a:lnTo>
                  <a:pt x="866" y="947"/>
                </a:lnTo>
                <a:lnTo>
                  <a:pt x="871" y="955"/>
                </a:lnTo>
                <a:lnTo>
                  <a:pt x="872" y="959"/>
                </a:lnTo>
                <a:lnTo>
                  <a:pt x="872" y="959"/>
                </a:lnTo>
                <a:lnTo>
                  <a:pt x="832" y="1179"/>
                </a:lnTo>
                <a:lnTo>
                  <a:pt x="832" y="1179"/>
                </a:lnTo>
                <a:lnTo>
                  <a:pt x="835" y="1199"/>
                </a:lnTo>
                <a:lnTo>
                  <a:pt x="841" y="1245"/>
                </a:lnTo>
                <a:lnTo>
                  <a:pt x="844" y="1270"/>
                </a:lnTo>
                <a:lnTo>
                  <a:pt x="844" y="1292"/>
                </a:lnTo>
                <a:lnTo>
                  <a:pt x="844" y="1309"/>
                </a:lnTo>
                <a:lnTo>
                  <a:pt x="842" y="1313"/>
                </a:lnTo>
                <a:lnTo>
                  <a:pt x="840" y="1316"/>
                </a:lnTo>
                <a:lnTo>
                  <a:pt x="840" y="1316"/>
                </a:lnTo>
                <a:lnTo>
                  <a:pt x="833" y="1318"/>
                </a:lnTo>
                <a:lnTo>
                  <a:pt x="821" y="1320"/>
                </a:lnTo>
                <a:lnTo>
                  <a:pt x="793" y="1323"/>
                </a:lnTo>
                <a:lnTo>
                  <a:pt x="756" y="1325"/>
                </a:lnTo>
                <a:lnTo>
                  <a:pt x="756" y="1325"/>
                </a:lnTo>
                <a:lnTo>
                  <a:pt x="760" y="1326"/>
                </a:lnTo>
                <a:lnTo>
                  <a:pt x="769" y="1330"/>
                </a:lnTo>
                <a:lnTo>
                  <a:pt x="771" y="1331"/>
                </a:lnTo>
                <a:lnTo>
                  <a:pt x="774" y="1335"/>
                </a:lnTo>
                <a:lnTo>
                  <a:pt x="774" y="1336"/>
                </a:lnTo>
                <a:lnTo>
                  <a:pt x="773" y="1337"/>
                </a:lnTo>
                <a:lnTo>
                  <a:pt x="768" y="1341"/>
                </a:lnTo>
                <a:lnTo>
                  <a:pt x="768" y="1341"/>
                </a:lnTo>
                <a:lnTo>
                  <a:pt x="761" y="1343"/>
                </a:lnTo>
                <a:lnTo>
                  <a:pt x="751" y="1343"/>
                </a:lnTo>
                <a:lnTo>
                  <a:pt x="741" y="1343"/>
                </a:lnTo>
                <a:lnTo>
                  <a:pt x="729" y="1343"/>
                </a:lnTo>
                <a:lnTo>
                  <a:pt x="704" y="1341"/>
                </a:lnTo>
                <a:lnTo>
                  <a:pt x="692" y="1341"/>
                </a:lnTo>
                <a:lnTo>
                  <a:pt x="679" y="1342"/>
                </a:lnTo>
                <a:lnTo>
                  <a:pt x="679" y="1342"/>
                </a:lnTo>
                <a:lnTo>
                  <a:pt x="660" y="1345"/>
                </a:lnTo>
                <a:lnTo>
                  <a:pt x="646" y="1349"/>
                </a:lnTo>
                <a:lnTo>
                  <a:pt x="636" y="1351"/>
                </a:lnTo>
                <a:lnTo>
                  <a:pt x="626" y="1352"/>
                </a:lnTo>
                <a:lnTo>
                  <a:pt x="626" y="1352"/>
                </a:lnTo>
                <a:lnTo>
                  <a:pt x="615" y="1351"/>
                </a:lnTo>
                <a:lnTo>
                  <a:pt x="607" y="1348"/>
                </a:lnTo>
                <a:lnTo>
                  <a:pt x="600" y="1343"/>
                </a:lnTo>
                <a:lnTo>
                  <a:pt x="600" y="1343"/>
                </a:lnTo>
                <a:lnTo>
                  <a:pt x="594" y="1345"/>
                </a:lnTo>
                <a:lnTo>
                  <a:pt x="573" y="1351"/>
                </a:lnTo>
                <a:lnTo>
                  <a:pt x="556" y="1354"/>
                </a:lnTo>
                <a:lnTo>
                  <a:pt x="536" y="1356"/>
                </a:lnTo>
                <a:lnTo>
                  <a:pt x="510" y="1358"/>
                </a:lnTo>
                <a:lnTo>
                  <a:pt x="479" y="1358"/>
                </a:lnTo>
                <a:lnTo>
                  <a:pt x="479" y="1358"/>
                </a:lnTo>
                <a:lnTo>
                  <a:pt x="419" y="1358"/>
                </a:lnTo>
                <a:lnTo>
                  <a:pt x="371" y="1357"/>
                </a:lnTo>
                <a:lnTo>
                  <a:pt x="316" y="1356"/>
                </a:lnTo>
                <a:lnTo>
                  <a:pt x="316" y="1356"/>
                </a:lnTo>
                <a:lnTo>
                  <a:pt x="273" y="1354"/>
                </a:lnTo>
                <a:lnTo>
                  <a:pt x="250" y="1355"/>
                </a:lnTo>
                <a:lnTo>
                  <a:pt x="240" y="1355"/>
                </a:lnTo>
                <a:lnTo>
                  <a:pt x="232" y="1357"/>
                </a:lnTo>
                <a:lnTo>
                  <a:pt x="232" y="1357"/>
                </a:lnTo>
                <a:lnTo>
                  <a:pt x="219" y="1361"/>
                </a:lnTo>
                <a:lnTo>
                  <a:pt x="208" y="1363"/>
                </a:lnTo>
                <a:lnTo>
                  <a:pt x="196" y="1364"/>
                </a:lnTo>
                <a:lnTo>
                  <a:pt x="196" y="1364"/>
                </a:lnTo>
                <a:lnTo>
                  <a:pt x="202" y="1368"/>
                </a:lnTo>
                <a:lnTo>
                  <a:pt x="213" y="1375"/>
                </a:lnTo>
                <a:lnTo>
                  <a:pt x="218" y="1378"/>
                </a:lnTo>
                <a:lnTo>
                  <a:pt x="219" y="1381"/>
                </a:lnTo>
                <a:lnTo>
                  <a:pt x="219" y="1382"/>
                </a:lnTo>
                <a:lnTo>
                  <a:pt x="219" y="1384"/>
                </a:lnTo>
                <a:lnTo>
                  <a:pt x="218" y="1387"/>
                </a:lnTo>
                <a:lnTo>
                  <a:pt x="214" y="1388"/>
                </a:lnTo>
                <a:lnTo>
                  <a:pt x="210" y="1389"/>
                </a:lnTo>
                <a:lnTo>
                  <a:pt x="210" y="1389"/>
                </a:lnTo>
                <a:lnTo>
                  <a:pt x="199" y="1391"/>
                </a:lnTo>
                <a:lnTo>
                  <a:pt x="184" y="1391"/>
                </a:lnTo>
                <a:lnTo>
                  <a:pt x="169" y="1391"/>
                </a:lnTo>
                <a:lnTo>
                  <a:pt x="151" y="1389"/>
                </a:lnTo>
                <a:lnTo>
                  <a:pt x="113" y="1386"/>
                </a:lnTo>
                <a:lnTo>
                  <a:pt x="79" y="1380"/>
                </a:lnTo>
                <a:lnTo>
                  <a:pt x="79" y="1380"/>
                </a:lnTo>
                <a:lnTo>
                  <a:pt x="57" y="1377"/>
                </a:lnTo>
                <a:lnTo>
                  <a:pt x="48" y="1377"/>
                </a:lnTo>
                <a:lnTo>
                  <a:pt x="45" y="1376"/>
                </a:lnTo>
                <a:lnTo>
                  <a:pt x="42" y="1375"/>
                </a:lnTo>
                <a:lnTo>
                  <a:pt x="32" y="1368"/>
                </a:lnTo>
                <a:lnTo>
                  <a:pt x="32" y="1368"/>
                </a:lnTo>
                <a:lnTo>
                  <a:pt x="16" y="1358"/>
                </a:lnTo>
                <a:lnTo>
                  <a:pt x="6" y="1352"/>
                </a:lnTo>
                <a:lnTo>
                  <a:pt x="2" y="1350"/>
                </a:lnTo>
                <a:lnTo>
                  <a:pt x="0" y="1347"/>
                </a:lnTo>
                <a:lnTo>
                  <a:pt x="0" y="1344"/>
                </a:lnTo>
                <a:lnTo>
                  <a:pt x="1" y="1341"/>
                </a:lnTo>
                <a:lnTo>
                  <a:pt x="1" y="1341"/>
                </a:lnTo>
                <a:lnTo>
                  <a:pt x="3" y="1337"/>
                </a:lnTo>
                <a:lnTo>
                  <a:pt x="7" y="1334"/>
                </a:lnTo>
                <a:lnTo>
                  <a:pt x="13" y="1326"/>
                </a:lnTo>
                <a:lnTo>
                  <a:pt x="19" y="1322"/>
                </a:lnTo>
                <a:lnTo>
                  <a:pt x="20" y="1318"/>
                </a:lnTo>
                <a:lnTo>
                  <a:pt x="21" y="1316"/>
                </a:lnTo>
                <a:lnTo>
                  <a:pt x="21" y="1316"/>
                </a:lnTo>
                <a:lnTo>
                  <a:pt x="20" y="1310"/>
                </a:lnTo>
                <a:lnTo>
                  <a:pt x="19" y="1303"/>
                </a:lnTo>
                <a:lnTo>
                  <a:pt x="18" y="1297"/>
                </a:lnTo>
                <a:lnTo>
                  <a:pt x="19" y="1293"/>
                </a:lnTo>
                <a:lnTo>
                  <a:pt x="20" y="1291"/>
                </a:lnTo>
                <a:lnTo>
                  <a:pt x="20" y="1291"/>
                </a:lnTo>
                <a:lnTo>
                  <a:pt x="21" y="1290"/>
                </a:lnTo>
                <a:lnTo>
                  <a:pt x="22" y="1289"/>
                </a:lnTo>
                <a:lnTo>
                  <a:pt x="29" y="1286"/>
                </a:lnTo>
                <a:lnTo>
                  <a:pt x="33" y="1283"/>
                </a:lnTo>
                <a:lnTo>
                  <a:pt x="39" y="1277"/>
                </a:lnTo>
                <a:lnTo>
                  <a:pt x="47" y="1267"/>
                </a:lnTo>
                <a:lnTo>
                  <a:pt x="57" y="1254"/>
                </a:lnTo>
                <a:lnTo>
                  <a:pt x="57" y="1254"/>
                </a:lnTo>
                <a:lnTo>
                  <a:pt x="73" y="1233"/>
                </a:lnTo>
                <a:lnTo>
                  <a:pt x="100" y="1201"/>
                </a:lnTo>
                <a:lnTo>
                  <a:pt x="171" y="1121"/>
                </a:lnTo>
                <a:lnTo>
                  <a:pt x="267" y="1016"/>
                </a:lnTo>
                <a:lnTo>
                  <a:pt x="267" y="1016"/>
                </a:lnTo>
                <a:lnTo>
                  <a:pt x="300" y="834"/>
                </a:lnTo>
                <a:lnTo>
                  <a:pt x="300" y="834"/>
                </a:lnTo>
                <a:lnTo>
                  <a:pt x="300" y="796"/>
                </a:lnTo>
                <a:lnTo>
                  <a:pt x="300" y="760"/>
                </a:lnTo>
                <a:lnTo>
                  <a:pt x="300" y="760"/>
                </a:lnTo>
                <a:lnTo>
                  <a:pt x="324" y="724"/>
                </a:lnTo>
                <a:lnTo>
                  <a:pt x="349" y="686"/>
                </a:lnTo>
                <a:lnTo>
                  <a:pt x="349" y="686"/>
                </a:lnTo>
                <a:lnTo>
                  <a:pt x="368" y="639"/>
                </a:lnTo>
                <a:lnTo>
                  <a:pt x="368" y="639"/>
                </a:lnTo>
                <a:lnTo>
                  <a:pt x="355" y="604"/>
                </a:lnTo>
                <a:lnTo>
                  <a:pt x="347" y="574"/>
                </a:lnTo>
                <a:lnTo>
                  <a:pt x="343" y="562"/>
                </a:lnTo>
                <a:lnTo>
                  <a:pt x="342" y="553"/>
                </a:lnTo>
                <a:lnTo>
                  <a:pt x="342" y="553"/>
                </a:lnTo>
                <a:lnTo>
                  <a:pt x="342" y="502"/>
                </a:lnTo>
                <a:lnTo>
                  <a:pt x="342" y="466"/>
                </a:lnTo>
                <a:lnTo>
                  <a:pt x="342" y="466"/>
                </a:lnTo>
                <a:lnTo>
                  <a:pt x="339" y="455"/>
                </a:lnTo>
                <a:lnTo>
                  <a:pt x="336" y="426"/>
                </a:lnTo>
                <a:lnTo>
                  <a:pt x="335" y="410"/>
                </a:lnTo>
                <a:lnTo>
                  <a:pt x="334" y="392"/>
                </a:lnTo>
                <a:lnTo>
                  <a:pt x="334" y="375"/>
                </a:lnTo>
                <a:lnTo>
                  <a:pt x="336" y="361"/>
                </a:lnTo>
                <a:lnTo>
                  <a:pt x="336" y="361"/>
                </a:lnTo>
                <a:lnTo>
                  <a:pt x="342" y="339"/>
                </a:lnTo>
                <a:lnTo>
                  <a:pt x="348" y="321"/>
                </a:lnTo>
                <a:lnTo>
                  <a:pt x="354" y="309"/>
                </a:lnTo>
                <a:lnTo>
                  <a:pt x="357" y="303"/>
                </a:lnTo>
                <a:lnTo>
                  <a:pt x="357" y="303"/>
                </a:lnTo>
                <a:lnTo>
                  <a:pt x="358" y="302"/>
                </a:lnTo>
                <a:lnTo>
                  <a:pt x="358" y="297"/>
                </a:lnTo>
                <a:lnTo>
                  <a:pt x="360" y="288"/>
                </a:lnTo>
                <a:lnTo>
                  <a:pt x="361" y="278"/>
                </a:lnTo>
                <a:lnTo>
                  <a:pt x="360" y="272"/>
                </a:lnTo>
                <a:lnTo>
                  <a:pt x="360" y="272"/>
                </a:lnTo>
                <a:lnTo>
                  <a:pt x="358" y="270"/>
                </a:lnTo>
                <a:lnTo>
                  <a:pt x="355" y="268"/>
                </a:lnTo>
                <a:lnTo>
                  <a:pt x="351" y="263"/>
                </a:lnTo>
                <a:lnTo>
                  <a:pt x="349" y="256"/>
                </a:lnTo>
                <a:lnTo>
                  <a:pt x="349" y="256"/>
                </a:lnTo>
                <a:lnTo>
                  <a:pt x="345" y="243"/>
                </a:lnTo>
                <a:lnTo>
                  <a:pt x="338" y="225"/>
                </a:lnTo>
                <a:lnTo>
                  <a:pt x="331" y="211"/>
                </a:lnTo>
                <a:lnTo>
                  <a:pt x="329" y="207"/>
                </a:lnTo>
                <a:lnTo>
                  <a:pt x="329" y="206"/>
                </a:lnTo>
                <a:lnTo>
                  <a:pt x="328" y="207"/>
                </a:lnTo>
                <a:lnTo>
                  <a:pt x="328" y="207"/>
                </a:lnTo>
                <a:lnTo>
                  <a:pt x="319" y="232"/>
                </a:lnTo>
                <a:lnTo>
                  <a:pt x="299" y="281"/>
                </a:lnTo>
                <a:lnTo>
                  <a:pt x="278" y="332"/>
                </a:lnTo>
                <a:lnTo>
                  <a:pt x="271" y="352"/>
                </a:lnTo>
                <a:lnTo>
                  <a:pt x="267" y="364"/>
                </a:lnTo>
                <a:lnTo>
                  <a:pt x="267" y="364"/>
                </a:lnTo>
                <a:lnTo>
                  <a:pt x="265" y="368"/>
                </a:lnTo>
                <a:lnTo>
                  <a:pt x="261" y="373"/>
                </a:lnTo>
                <a:lnTo>
                  <a:pt x="255" y="379"/>
                </a:lnTo>
                <a:lnTo>
                  <a:pt x="252" y="382"/>
                </a:lnTo>
                <a:lnTo>
                  <a:pt x="248" y="387"/>
                </a:lnTo>
                <a:lnTo>
                  <a:pt x="247" y="394"/>
                </a:lnTo>
                <a:lnTo>
                  <a:pt x="246" y="404"/>
                </a:lnTo>
                <a:lnTo>
                  <a:pt x="246" y="404"/>
                </a:lnTo>
                <a:lnTo>
                  <a:pt x="246" y="436"/>
                </a:lnTo>
                <a:lnTo>
                  <a:pt x="247" y="476"/>
                </a:lnTo>
                <a:lnTo>
                  <a:pt x="247" y="494"/>
                </a:lnTo>
                <a:lnTo>
                  <a:pt x="246" y="509"/>
                </a:lnTo>
                <a:lnTo>
                  <a:pt x="245" y="518"/>
                </a:lnTo>
                <a:lnTo>
                  <a:pt x="244" y="521"/>
                </a:lnTo>
                <a:lnTo>
                  <a:pt x="242" y="522"/>
                </a:lnTo>
                <a:lnTo>
                  <a:pt x="242" y="522"/>
                </a:lnTo>
                <a:lnTo>
                  <a:pt x="241" y="521"/>
                </a:lnTo>
                <a:lnTo>
                  <a:pt x="239" y="518"/>
                </a:lnTo>
                <a:lnTo>
                  <a:pt x="236" y="509"/>
                </a:lnTo>
                <a:lnTo>
                  <a:pt x="234" y="497"/>
                </a:lnTo>
                <a:lnTo>
                  <a:pt x="233" y="483"/>
                </a:lnTo>
                <a:lnTo>
                  <a:pt x="231" y="457"/>
                </a:lnTo>
                <a:lnTo>
                  <a:pt x="231" y="444"/>
                </a:lnTo>
                <a:lnTo>
                  <a:pt x="231" y="444"/>
                </a:lnTo>
                <a:lnTo>
                  <a:pt x="231" y="437"/>
                </a:lnTo>
                <a:lnTo>
                  <a:pt x="232" y="424"/>
                </a:lnTo>
                <a:lnTo>
                  <a:pt x="232" y="406"/>
                </a:lnTo>
                <a:lnTo>
                  <a:pt x="232" y="406"/>
                </a:lnTo>
                <a:lnTo>
                  <a:pt x="226" y="417"/>
                </a:lnTo>
                <a:lnTo>
                  <a:pt x="212" y="439"/>
                </a:lnTo>
                <a:lnTo>
                  <a:pt x="205" y="451"/>
                </a:lnTo>
                <a:lnTo>
                  <a:pt x="197" y="459"/>
                </a:lnTo>
                <a:lnTo>
                  <a:pt x="195" y="462"/>
                </a:lnTo>
                <a:lnTo>
                  <a:pt x="193" y="463"/>
                </a:lnTo>
                <a:lnTo>
                  <a:pt x="192" y="463"/>
                </a:lnTo>
                <a:lnTo>
                  <a:pt x="190" y="461"/>
                </a:lnTo>
                <a:lnTo>
                  <a:pt x="190" y="461"/>
                </a:lnTo>
                <a:lnTo>
                  <a:pt x="188" y="451"/>
                </a:lnTo>
                <a:lnTo>
                  <a:pt x="187" y="444"/>
                </a:lnTo>
                <a:lnTo>
                  <a:pt x="187" y="442"/>
                </a:lnTo>
                <a:lnTo>
                  <a:pt x="188" y="438"/>
                </a:lnTo>
                <a:lnTo>
                  <a:pt x="195" y="427"/>
                </a:lnTo>
                <a:lnTo>
                  <a:pt x="195" y="427"/>
                </a:lnTo>
                <a:lnTo>
                  <a:pt x="219" y="397"/>
                </a:lnTo>
                <a:lnTo>
                  <a:pt x="229" y="379"/>
                </a:lnTo>
                <a:lnTo>
                  <a:pt x="239" y="361"/>
                </a:lnTo>
                <a:lnTo>
                  <a:pt x="239" y="361"/>
                </a:lnTo>
                <a:lnTo>
                  <a:pt x="246" y="349"/>
                </a:lnTo>
                <a:lnTo>
                  <a:pt x="250" y="343"/>
                </a:lnTo>
                <a:lnTo>
                  <a:pt x="254" y="334"/>
                </a:lnTo>
                <a:lnTo>
                  <a:pt x="263" y="314"/>
                </a:lnTo>
                <a:lnTo>
                  <a:pt x="263" y="314"/>
                </a:lnTo>
                <a:lnTo>
                  <a:pt x="271" y="294"/>
                </a:lnTo>
                <a:lnTo>
                  <a:pt x="277" y="283"/>
                </a:lnTo>
                <a:lnTo>
                  <a:pt x="283" y="275"/>
                </a:lnTo>
                <a:lnTo>
                  <a:pt x="289" y="262"/>
                </a:lnTo>
                <a:lnTo>
                  <a:pt x="289" y="262"/>
                </a:lnTo>
                <a:lnTo>
                  <a:pt x="309" y="216"/>
                </a:lnTo>
                <a:lnTo>
                  <a:pt x="318" y="194"/>
                </a:lnTo>
                <a:lnTo>
                  <a:pt x="322" y="185"/>
                </a:lnTo>
                <a:lnTo>
                  <a:pt x="322" y="185"/>
                </a:lnTo>
                <a:lnTo>
                  <a:pt x="323" y="165"/>
                </a:lnTo>
                <a:lnTo>
                  <a:pt x="325" y="146"/>
                </a:lnTo>
                <a:lnTo>
                  <a:pt x="325" y="146"/>
                </a:lnTo>
                <a:lnTo>
                  <a:pt x="323" y="142"/>
                </a:lnTo>
                <a:lnTo>
                  <a:pt x="321" y="138"/>
                </a:lnTo>
                <a:lnTo>
                  <a:pt x="319" y="132"/>
                </a:lnTo>
                <a:lnTo>
                  <a:pt x="318" y="125"/>
                </a:lnTo>
                <a:lnTo>
                  <a:pt x="319" y="117"/>
                </a:lnTo>
                <a:lnTo>
                  <a:pt x="322" y="112"/>
                </a:lnTo>
                <a:lnTo>
                  <a:pt x="326" y="104"/>
                </a:lnTo>
                <a:lnTo>
                  <a:pt x="326" y="104"/>
                </a:lnTo>
                <a:lnTo>
                  <a:pt x="334" y="100"/>
                </a:lnTo>
                <a:lnTo>
                  <a:pt x="343" y="95"/>
                </a:lnTo>
                <a:lnTo>
                  <a:pt x="354" y="91"/>
                </a:lnTo>
                <a:lnTo>
                  <a:pt x="364" y="88"/>
                </a:lnTo>
                <a:lnTo>
                  <a:pt x="388" y="83"/>
                </a:lnTo>
                <a:lnTo>
                  <a:pt x="410" y="81"/>
                </a:lnTo>
                <a:lnTo>
                  <a:pt x="410" y="81"/>
                </a:lnTo>
                <a:lnTo>
                  <a:pt x="446" y="78"/>
                </a:lnTo>
                <a:lnTo>
                  <a:pt x="461" y="78"/>
                </a:lnTo>
                <a:lnTo>
                  <a:pt x="478" y="81"/>
                </a:lnTo>
                <a:lnTo>
                  <a:pt x="478" y="81"/>
                </a:lnTo>
                <a:lnTo>
                  <a:pt x="491" y="84"/>
                </a:lnTo>
                <a:lnTo>
                  <a:pt x="497" y="87"/>
                </a:lnTo>
                <a:lnTo>
                  <a:pt x="500" y="88"/>
                </a:lnTo>
                <a:lnTo>
                  <a:pt x="500" y="88"/>
                </a:lnTo>
                <a:lnTo>
                  <a:pt x="504" y="88"/>
                </a:lnTo>
                <a:lnTo>
                  <a:pt x="512" y="87"/>
                </a:lnTo>
                <a:lnTo>
                  <a:pt x="517" y="88"/>
                </a:lnTo>
                <a:lnTo>
                  <a:pt x="522" y="89"/>
                </a:lnTo>
                <a:lnTo>
                  <a:pt x="526" y="91"/>
                </a:lnTo>
                <a:lnTo>
                  <a:pt x="530" y="96"/>
                </a:lnTo>
                <a:lnTo>
                  <a:pt x="530" y="96"/>
                </a:lnTo>
                <a:lnTo>
                  <a:pt x="538" y="109"/>
                </a:lnTo>
                <a:lnTo>
                  <a:pt x="549" y="126"/>
                </a:lnTo>
                <a:lnTo>
                  <a:pt x="552" y="136"/>
                </a:lnTo>
                <a:lnTo>
                  <a:pt x="557" y="146"/>
                </a:lnTo>
                <a:lnTo>
                  <a:pt x="560" y="157"/>
                </a:lnTo>
                <a:lnTo>
                  <a:pt x="561" y="167"/>
                </a:lnTo>
                <a:lnTo>
                  <a:pt x="561" y="167"/>
                </a:lnTo>
                <a:lnTo>
                  <a:pt x="560" y="192"/>
                </a:lnTo>
                <a:lnTo>
                  <a:pt x="558" y="218"/>
                </a:lnTo>
                <a:lnTo>
                  <a:pt x="555" y="240"/>
                </a:lnTo>
                <a:lnTo>
                  <a:pt x="554" y="249"/>
                </a:lnTo>
                <a:lnTo>
                  <a:pt x="551" y="255"/>
                </a:lnTo>
                <a:lnTo>
                  <a:pt x="551" y="255"/>
                </a:lnTo>
                <a:lnTo>
                  <a:pt x="545" y="262"/>
                </a:lnTo>
                <a:lnTo>
                  <a:pt x="541" y="267"/>
                </a:lnTo>
                <a:lnTo>
                  <a:pt x="537" y="270"/>
                </a:lnTo>
                <a:lnTo>
                  <a:pt x="536" y="272"/>
                </a:lnTo>
                <a:lnTo>
                  <a:pt x="536" y="272"/>
                </a:lnTo>
                <a:lnTo>
                  <a:pt x="536" y="282"/>
                </a:lnTo>
                <a:lnTo>
                  <a:pt x="537" y="298"/>
                </a:lnTo>
                <a:lnTo>
                  <a:pt x="539" y="308"/>
                </a:lnTo>
                <a:lnTo>
                  <a:pt x="542" y="317"/>
                </a:lnTo>
                <a:lnTo>
                  <a:pt x="545" y="324"/>
                </a:lnTo>
                <a:lnTo>
                  <a:pt x="548" y="327"/>
                </a:lnTo>
                <a:lnTo>
                  <a:pt x="551" y="329"/>
                </a:lnTo>
                <a:lnTo>
                  <a:pt x="551" y="329"/>
                </a:lnTo>
                <a:lnTo>
                  <a:pt x="562" y="335"/>
                </a:lnTo>
                <a:lnTo>
                  <a:pt x="569" y="337"/>
                </a:lnTo>
                <a:lnTo>
                  <a:pt x="573" y="340"/>
                </a:lnTo>
                <a:lnTo>
                  <a:pt x="573" y="341"/>
                </a:lnTo>
                <a:lnTo>
                  <a:pt x="573" y="343"/>
                </a:lnTo>
                <a:lnTo>
                  <a:pt x="573" y="343"/>
                </a:lnTo>
                <a:lnTo>
                  <a:pt x="570" y="347"/>
                </a:lnTo>
                <a:lnTo>
                  <a:pt x="567" y="349"/>
                </a:lnTo>
                <a:lnTo>
                  <a:pt x="564" y="353"/>
                </a:lnTo>
                <a:lnTo>
                  <a:pt x="564" y="355"/>
                </a:lnTo>
                <a:lnTo>
                  <a:pt x="564" y="356"/>
                </a:lnTo>
                <a:lnTo>
                  <a:pt x="564" y="356"/>
                </a:lnTo>
                <a:lnTo>
                  <a:pt x="567" y="360"/>
                </a:lnTo>
                <a:lnTo>
                  <a:pt x="570" y="364"/>
                </a:lnTo>
                <a:lnTo>
                  <a:pt x="582" y="372"/>
                </a:lnTo>
                <a:lnTo>
                  <a:pt x="600" y="385"/>
                </a:lnTo>
                <a:lnTo>
                  <a:pt x="600" y="385"/>
                </a:lnTo>
                <a:lnTo>
                  <a:pt x="602" y="386"/>
                </a:lnTo>
                <a:lnTo>
                  <a:pt x="603" y="387"/>
                </a:lnTo>
                <a:lnTo>
                  <a:pt x="603" y="390"/>
                </a:lnTo>
                <a:lnTo>
                  <a:pt x="601" y="393"/>
                </a:lnTo>
                <a:lnTo>
                  <a:pt x="601" y="393"/>
                </a:lnTo>
                <a:lnTo>
                  <a:pt x="600" y="395"/>
                </a:lnTo>
                <a:lnTo>
                  <a:pt x="597" y="397"/>
                </a:lnTo>
                <a:lnTo>
                  <a:pt x="593" y="399"/>
                </a:lnTo>
                <a:lnTo>
                  <a:pt x="593" y="400"/>
                </a:lnTo>
                <a:lnTo>
                  <a:pt x="593" y="401"/>
                </a:lnTo>
                <a:lnTo>
                  <a:pt x="597" y="406"/>
                </a:lnTo>
                <a:lnTo>
                  <a:pt x="597" y="406"/>
                </a:lnTo>
                <a:lnTo>
                  <a:pt x="603" y="410"/>
                </a:lnTo>
                <a:lnTo>
                  <a:pt x="614" y="414"/>
                </a:lnTo>
                <a:lnTo>
                  <a:pt x="644" y="426"/>
                </a:lnTo>
                <a:lnTo>
                  <a:pt x="689" y="443"/>
                </a:lnTo>
                <a:lnTo>
                  <a:pt x="689" y="443"/>
                </a:lnTo>
                <a:lnTo>
                  <a:pt x="697" y="446"/>
                </a:lnTo>
                <a:lnTo>
                  <a:pt x="705" y="451"/>
                </a:lnTo>
                <a:lnTo>
                  <a:pt x="715" y="456"/>
                </a:lnTo>
                <a:lnTo>
                  <a:pt x="789" y="466"/>
                </a:lnTo>
                <a:lnTo>
                  <a:pt x="789" y="466"/>
                </a:lnTo>
                <a:lnTo>
                  <a:pt x="790" y="465"/>
                </a:lnTo>
                <a:lnTo>
                  <a:pt x="793" y="461"/>
                </a:lnTo>
                <a:lnTo>
                  <a:pt x="795" y="459"/>
                </a:lnTo>
                <a:lnTo>
                  <a:pt x="799" y="458"/>
                </a:lnTo>
                <a:lnTo>
                  <a:pt x="803" y="457"/>
                </a:lnTo>
                <a:lnTo>
                  <a:pt x="809" y="458"/>
                </a:lnTo>
                <a:lnTo>
                  <a:pt x="809" y="458"/>
                </a:lnTo>
                <a:lnTo>
                  <a:pt x="827" y="459"/>
                </a:lnTo>
                <a:lnTo>
                  <a:pt x="848" y="461"/>
                </a:lnTo>
                <a:lnTo>
                  <a:pt x="879" y="461"/>
                </a:lnTo>
                <a:lnTo>
                  <a:pt x="879" y="461"/>
                </a:lnTo>
                <a:lnTo>
                  <a:pt x="891" y="459"/>
                </a:lnTo>
                <a:lnTo>
                  <a:pt x="909" y="457"/>
                </a:lnTo>
                <a:lnTo>
                  <a:pt x="930" y="451"/>
                </a:lnTo>
                <a:lnTo>
                  <a:pt x="930" y="451"/>
                </a:lnTo>
                <a:close/>
                <a:moveTo>
                  <a:pt x="696" y="513"/>
                </a:moveTo>
                <a:lnTo>
                  <a:pt x="692" y="531"/>
                </a:lnTo>
                <a:lnTo>
                  <a:pt x="692" y="531"/>
                </a:lnTo>
                <a:lnTo>
                  <a:pt x="691" y="537"/>
                </a:lnTo>
                <a:lnTo>
                  <a:pt x="692" y="542"/>
                </a:lnTo>
                <a:lnTo>
                  <a:pt x="692" y="543"/>
                </a:lnTo>
                <a:lnTo>
                  <a:pt x="693" y="545"/>
                </a:lnTo>
                <a:lnTo>
                  <a:pt x="693" y="545"/>
                </a:lnTo>
                <a:lnTo>
                  <a:pt x="705" y="546"/>
                </a:lnTo>
                <a:lnTo>
                  <a:pt x="712" y="547"/>
                </a:lnTo>
                <a:lnTo>
                  <a:pt x="716" y="548"/>
                </a:lnTo>
                <a:lnTo>
                  <a:pt x="719" y="549"/>
                </a:lnTo>
                <a:lnTo>
                  <a:pt x="719" y="549"/>
                </a:lnTo>
                <a:lnTo>
                  <a:pt x="723" y="552"/>
                </a:lnTo>
                <a:lnTo>
                  <a:pt x="726" y="553"/>
                </a:lnTo>
                <a:lnTo>
                  <a:pt x="737" y="554"/>
                </a:lnTo>
                <a:lnTo>
                  <a:pt x="750" y="555"/>
                </a:lnTo>
                <a:lnTo>
                  <a:pt x="771" y="522"/>
                </a:lnTo>
                <a:lnTo>
                  <a:pt x="771" y="522"/>
                </a:lnTo>
                <a:lnTo>
                  <a:pt x="755" y="522"/>
                </a:lnTo>
                <a:lnTo>
                  <a:pt x="743" y="522"/>
                </a:lnTo>
                <a:lnTo>
                  <a:pt x="732" y="521"/>
                </a:lnTo>
                <a:lnTo>
                  <a:pt x="732" y="521"/>
                </a:lnTo>
                <a:lnTo>
                  <a:pt x="723" y="517"/>
                </a:lnTo>
                <a:lnTo>
                  <a:pt x="711" y="515"/>
                </a:lnTo>
                <a:lnTo>
                  <a:pt x="696" y="513"/>
                </a:lnTo>
                <a:lnTo>
                  <a:pt x="696" y="5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2A89A7B6-2DA7-4B35-ABEA-23FA5F664EC4}"/>
              </a:ext>
            </a:extLst>
          </p:cNvPr>
          <p:cNvSpPr>
            <a:spLocks/>
          </p:cNvSpPr>
          <p:nvPr/>
        </p:nvSpPr>
        <p:spPr bwMode="auto">
          <a:xfrm>
            <a:off x="6043764" y="1207698"/>
            <a:ext cx="1597907" cy="1244196"/>
          </a:xfrm>
          <a:custGeom>
            <a:avLst/>
            <a:gdLst>
              <a:gd name="T0" fmla="*/ 529 w 1545"/>
              <a:gd name="T1" fmla="*/ 40 h 1203"/>
              <a:gd name="T2" fmla="*/ 470 w 1545"/>
              <a:gd name="T3" fmla="*/ 0 h 1203"/>
              <a:gd name="T4" fmla="*/ 368 w 1545"/>
              <a:gd name="T5" fmla="*/ 10 h 1203"/>
              <a:gd name="T6" fmla="*/ 329 w 1545"/>
              <a:gd name="T7" fmla="*/ 34 h 1203"/>
              <a:gd name="T8" fmla="*/ 344 w 1545"/>
              <a:gd name="T9" fmla="*/ 79 h 1203"/>
              <a:gd name="T10" fmla="*/ 349 w 1545"/>
              <a:gd name="T11" fmla="*/ 108 h 1203"/>
              <a:gd name="T12" fmla="*/ 282 w 1545"/>
              <a:gd name="T13" fmla="*/ 163 h 1203"/>
              <a:gd name="T14" fmla="*/ 181 w 1545"/>
              <a:gd name="T15" fmla="*/ 261 h 1203"/>
              <a:gd name="T16" fmla="*/ 72 w 1545"/>
              <a:gd name="T17" fmla="*/ 280 h 1203"/>
              <a:gd name="T18" fmla="*/ 82 w 1545"/>
              <a:gd name="T19" fmla="*/ 294 h 1203"/>
              <a:gd name="T20" fmla="*/ 192 w 1545"/>
              <a:gd name="T21" fmla="*/ 265 h 1203"/>
              <a:gd name="T22" fmla="*/ 212 w 1545"/>
              <a:gd name="T23" fmla="*/ 275 h 1203"/>
              <a:gd name="T24" fmla="*/ 131 w 1545"/>
              <a:gd name="T25" fmla="*/ 337 h 1203"/>
              <a:gd name="T26" fmla="*/ 201 w 1545"/>
              <a:gd name="T27" fmla="*/ 308 h 1203"/>
              <a:gd name="T28" fmla="*/ 272 w 1545"/>
              <a:gd name="T29" fmla="*/ 242 h 1203"/>
              <a:gd name="T30" fmla="*/ 276 w 1545"/>
              <a:gd name="T31" fmla="*/ 344 h 1203"/>
              <a:gd name="T32" fmla="*/ 250 w 1545"/>
              <a:gd name="T33" fmla="*/ 447 h 1203"/>
              <a:gd name="T34" fmla="*/ 183 w 1545"/>
              <a:gd name="T35" fmla="*/ 473 h 1203"/>
              <a:gd name="T36" fmla="*/ 170 w 1545"/>
              <a:gd name="T37" fmla="*/ 569 h 1203"/>
              <a:gd name="T38" fmla="*/ 246 w 1545"/>
              <a:gd name="T39" fmla="*/ 586 h 1203"/>
              <a:gd name="T40" fmla="*/ 164 w 1545"/>
              <a:gd name="T41" fmla="*/ 643 h 1203"/>
              <a:gd name="T42" fmla="*/ 243 w 1545"/>
              <a:gd name="T43" fmla="*/ 633 h 1203"/>
              <a:gd name="T44" fmla="*/ 185 w 1545"/>
              <a:gd name="T45" fmla="*/ 752 h 1203"/>
              <a:gd name="T46" fmla="*/ 170 w 1545"/>
              <a:gd name="T47" fmla="*/ 811 h 1203"/>
              <a:gd name="T48" fmla="*/ 116 w 1545"/>
              <a:gd name="T49" fmla="*/ 946 h 1203"/>
              <a:gd name="T50" fmla="*/ 21 w 1545"/>
              <a:gd name="T51" fmla="*/ 1063 h 1203"/>
              <a:gd name="T52" fmla="*/ 4 w 1545"/>
              <a:gd name="T53" fmla="*/ 1096 h 1203"/>
              <a:gd name="T54" fmla="*/ 101 w 1545"/>
              <a:gd name="T55" fmla="*/ 1160 h 1203"/>
              <a:gd name="T56" fmla="*/ 102 w 1545"/>
              <a:gd name="T57" fmla="*/ 1194 h 1203"/>
              <a:gd name="T58" fmla="*/ 222 w 1545"/>
              <a:gd name="T59" fmla="*/ 1194 h 1203"/>
              <a:gd name="T60" fmla="*/ 260 w 1545"/>
              <a:gd name="T61" fmla="*/ 1187 h 1203"/>
              <a:gd name="T62" fmla="*/ 321 w 1545"/>
              <a:gd name="T63" fmla="*/ 1174 h 1203"/>
              <a:gd name="T64" fmla="*/ 368 w 1545"/>
              <a:gd name="T65" fmla="*/ 1112 h 1203"/>
              <a:gd name="T66" fmla="*/ 398 w 1545"/>
              <a:gd name="T67" fmla="*/ 1167 h 1203"/>
              <a:gd name="T68" fmla="*/ 456 w 1545"/>
              <a:gd name="T69" fmla="*/ 1184 h 1203"/>
              <a:gd name="T70" fmla="*/ 621 w 1545"/>
              <a:gd name="T71" fmla="*/ 1157 h 1203"/>
              <a:gd name="T72" fmla="*/ 683 w 1545"/>
              <a:gd name="T73" fmla="*/ 1140 h 1203"/>
              <a:gd name="T74" fmla="*/ 774 w 1545"/>
              <a:gd name="T75" fmla="*/ 1164 h 1203"/>
              <a:gd name="T76" fmla="*/ 807 w 1545"/>
              <a:gd name="T77" fmla="*/ 1154 h 1203"/>
              <a:gd name="T78" fmla="*/ 759 w 1545"/>
              <a:gd name="T79" fmla="*/ 1099 h 1203"/>
              <a:gd name="T80" fmla="*/ 802 w 1545"/>
              <a:gd name="T81" fmla="*/ 987 h 1203"/>
              <a:gd name="T82" fmla="*/ 760 w 1545"/>
              <a:gd name="T83" fmla="*/ 905 h 1203"/>
              <a:gd name="T84" fmla="*/ 757 w 1545"/>
              <a:gd name="T85" fmla="*/ 758 h 1203"/>
              <a:gd name="T86" fmla="*/ 630 w 1545"/>
              <a:gd name="T87" fmla="*/ 651 h 1203"/>
              <a:gd name="T88" fmla="*/ 527 w 1545"/>
              <a:gd name="T89" fmla="*/ 547 h 1203"/>
              <a:gd name="T90" fmla="*/ 544 w 1545"/>
              <a:gd name="T91" fmla="*/ 404 h 1203"/>
              <a:gd name="T92" fmla="*/ 670 w 1545"/>
              <a:gd name="T93" fmla="*/ 275 h 1203"/>
              <a:gd name="T94" fmla="*/ 754 w 1545"/>
              <a:gd name="T95" fmla="*/ 250 h 1203"/>
              <a:gd name="T96" fmla="*/ 850 w 1545"/>
              <a:gd name="T97" fmla="*/ 196 h 1203"/>
              <a:gd name="T98" fmla="*/ 918 w 1545"/>
              <a:gd name="T99" fmla="*/ 205 h 1203"/>
              <a:gd name="T100" fmla="*/ 955 w 1545"/>
              <a:gd name="T101" fmla="*/ 179 h 1203"/>
              <a:gd name="T102" fmla="*/ 1521 w 1545"/>
              <a:gd name="T103" fmla="*/ 29 h 1203"/>
              <a:gd name="T104" fmla="*/ 1535 w 1545"/>
              <a:gd name="T105" fmla="*/ 6 h 1203"/>
              <a:gd name="T106" fmla="*/ 937 w 1545"/>
              <a:gd name="T107" fmla="*/ 126 h 1203"/>
              <a:gd name="T108" fmla="*/ 896 w 1545"/>
              <a:gd name="T109" fmla="*/ 123 h 1203"/>
              <a:gd name="T110" fmla="*/ 768 w 1545"/>
              <a:gd name="T111" fmla="*/ 150 h 1203"/>
              <a:gd name="T112" fmla="*/ 736 w 1545"/>
              <a:gd name="T113" fmla="*/ 158 h 1203"/>
              <a:gd name="T114" fmla="*/ 692 w 1545"/>
              <a:gd name="T115" fmla="*/ 144 h 1203"/>
              <a:gd name="T116" fmla="*/ 602 w 1545"/>
              <a:gd name="T117" fmla="*/ 158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5" h="1203">
                <a:moveTo>
                  <a:pt x="537" y="149"/>
                </a:moveTo>
                <a:lnTo>
                  <a:pt x="537" y="149"/>
                </a:lnTo>
                <a:lnTo>
                  <a:pt x="538" y="117"/>
                </a:lnTo>
                <a:lnTo>
                  <a:pt x="538" y="67"/>
                </a:lnTo>
                <a:lnTo>
                  <a:pt x="538" y="67"/>
                </a:lnTo>
                <a:lnTo>
                  <a:pt x="538" y="59"/>
                </a:lnTo>
                <a:lnTo>
                  <a:pt x="536" y="52"/>
                </a:lnTo>
                <a:lnTo>
                  <a:pt x="534" y="46"/>
                </a:lnTo>
                <a:lnTo>
                  <a:pt x="529" y="40"/>
                </a:lnTo>
                <a:lnTo>
                  <a:pt x="524" y="34"/>
                </a:lnTo>
                <a:lnTo>
                  <a:pt x="518" y="29"/>
                </a:lnTo>
                <a:lnTo>
                  <a:pt x="505" y="21"/>
                </a:lnTo>
                <a:lnTo>
                  <a:pt x="505" y="21"/>
                </a:lnTo>
                <a:lnTo>
                  <a:pt x="493" y="14"/>
                </a:lnTo>
                <a:lnTo>
                  <a:pt x="485" y="8"/>
                </a:lnTo>
                <a:lnTo>
                  <a:pt x="478" y="3"/>
                </a:lnTo>
                <a:lnTo>
                  <a:pt x="475" y="1"/>
                </a:lnTo>
                <a:lnTo>
                  <a:pt x="470" y="0"/>
                </a:lnTo>
                <a:lnTo>
                  <a:pt x="470" y="0"/>
                </a:lnTo>
                <a:lnTo>
                  <a:pt x="463" y="0"/>
                </a:lnTo>
                <a:lnTo>
                  <a:pt x="452" y="0"/>
                </a:lnTo>
                <a:lnTo>
                  <a:pt x="424" y="1"/>
                </a:lnTo>
                <a:lnTo>
                  <a:pt x="395" y="4"/>
                </a:lnTo>
                <a:lnTo>
                  <a:pt x="383" y="7"/>
                </a:lnTo>
                <a:lnTo>
                  <a:pt x="374" y="9"/>
                </a:lnTo>
                <a:lnTo>
                  <a:pt x="374" y="9"/>
                </a:lnTo>
                <a:lnTo>
                  <a:pt x="368" y="10"/>
                </a:lnTo>
                <a:lnTo>
                  <a:pt x="363" y="10"/>
                </a:lnTo>
                <a:lnTo>
                  <a:pt x="355" y="9"/>
                </a:lnTo>
                <a:lnTo>
                  <a:pt x="351" y="9"/>
                </a:lnTo>
                <a:lnTo>
                  <a:pt x="348" y="10"/>
                </a:lnTo>
                <a:lnTo>
                  <a:pt x="343" y="15"/>
                </a:lnTo>
                <a:lnTo>
                  <a:pt x="338" y="21"/>
                </a:lnTo>
                <a:lnTo>
                  <a:pt x="338" y="21"/>
                </a:lnTo>
                <a:lnTo>
                  <a:pt x="334" y="28"/>
                </a:lnTo>
                <a:lnTo>
                  <a:pt x="329" y="34"/>
                </a:lnTo>
                <a:lnTo>
                  <a:pt x="323" y="41"/>
                </a:lnTo>
                <a:lnTo>
                  <a:pt x="321" y="42"/>
                </a:lnTo>
                <a:lnTo>
                  <a:pt x="321" y="45"/>
                </a:lnTo>
                <a:lnTo>
                  <a:pt x="322" y="48"/>
                </a:lnTo>
                <a:lnTo>
                  <a:pt x="324" y="52"/>
                </a:lnTo>
                <a:lnTo>
                  <a:pt x="324" y="52"/>
                </a:lnTo>
                <a:lnTo>
                  <a:pt x="337" y="67"/>
                </a:lnTo>
                <a:lnTo>
                  <a:pt x="343" y="74"/>
                </a:lnTo>
                <a:lnTo>
                  <a:pt x="344" y="79"/>
                </a:lnTo>
                <a:lnTo>
                  <a:pt x="346" y="84"/>
                </a:lnTo>
                <a:lnTo>
                  <a:pt x="346" y="84"/>
                </a:lnTo>
                <a:lnTo>
                  <a:pt x="347" y="87"/>
                </a:lnTo>
                <a:lnTo>
                  <a:pt x="348" y="91"/>
                </a:lnTo>
                <a:lnTo>
                  <a:pt x="351" y="95"/>
                </a:lnTo>
                <a:lnTo>
                  <a:pt x="353" y="98"/>
                </a:lnTo>
                <a:lnTo>
                  <a:pt x="353" y="101"/>
                </a:lnTo>
                <a:lnTo>
                  <a:pt x="351" y="104"/>
                </a:lnTo>
                <a:lnTo>
                  <a:pt x="349" y="108"/>
                </a:lnTo>
                <a:lnTo>
                  <a:pt x="349" y="108"/>
                </a:lnTo>
                <a:lnTo>
                  <a:pt x="343" y="116"/>
                </a:lnTo>
                <a:lnTo>
                  <a:pt x="337" y="121"/>
                </a:lnTo>
                <a:lnTo>
                  <a:pt x="321" y="133"/>
                </a:lnTo>
                <a:lnTo>
                  <a:pt x="321" y="133"/>
                </a:lnTo>
                <a:lnTo>
                  <a:pt x="299" y="148"/>
                </a:lnTo>
                <a:lnTo>
                  <a:pt x="290" y="155"/>
                </a:lnTo>
                <a:lnTo>
                  <a:pt x="282" y="163"/>
                </a:lnTo>
                <a:lnTo>
                  <a:pt x="282" y="163"/>
                </a:lnTo>
                <a:lnTo>
                  <a:pt x="275" y="172"/>
                </a:lnTo>
                <a:lnTo>
                  <a:pt x="253" y="191"/>
                </a:lnTo>
                <a:lnTo>
                  <a:pt x="253" y="191"/>
                </a:lnTo>
                <a:lnTo>
                  <a:pt x="243" y="202"/>
                </a:lnTo>
                <a:lnTo>
                  <a:pt x="232" y="214"/>
                </a:lnTo>
                <a:lnTo>
                  <a:pt x="220" y="227"/>
                </a:lnTo>
                <a:lnTo>
                  <a:pt x="208" y="239"/>
                </a:lnTo>
                <a:lnTo>
                  <a:pt x="195" y="250"/>
                </a:lnTo>
                <a:lnTo>
                  <a:pt x="181" y="261"/>
                </a:lnTo>
                <a:lnTo>
                  <a:pt x="174" y="265"/>
                </a:lnTo>
                <a:lnTo>
                  <a:pt x="166" y="268"/>
                </a:lnTo>
                <a:lnTo>
                  <a:pt x="157" y="272"/>
                </a:lnTo>
                <a:lnTo>
                  <a:pt x="149" y="273"/>
                </a:lnTo>
                <a:lnTo>
                  <a:pt x="149" y="273"/>
                </a:lnTo>
                <a:lnTo>
                  <a:pt x="131" y="275"/>
                </a:lnTo>
                <a:lnTo>
                  <a:pt x="115" y="278"/>
                </a:lnTo>
                <a:lnTo>
                  <a:pt x="89" y="279"/>
                </a:lnTo>
                <a:lnTo>
                  <a:pt x="72" y="280"/>
                </a:lnTo>
                <a:lnTo>
                  <a:pt x="69" y="281"/>
                </a:lnTo>
                <a:lnTo>
                  <a:pt x="69" y="282"/>
                </a:lnTo>
                <a:lnTo>
                  <a:pt x="69" y="284"/>
                </a:lnTo>
                <a:lnTo>
                  <a:pt x="69" y="284"/>
                </a:lnTo>
                <a:lnTo>
                  <a:pt x="72" y="289"/>
                </a:lnTo>
                <a:lnTo>
                  <a:pt x="75" y="292"/>
                </a:lnTo>
                <a:lnTo>
                  <a:pt x="77" y="294"/>
                </a:lnTo>
                <a:lnTo>
                  <a:pt x="82" y="294"/>
                </a:lnTo>
                <a:lnTo>
                  <a:pt x="82" y="294"/>
                </a:lnTo>
                <a:lnTo>
                  <a:pt x="90" y="294"/>
                </a:lnTo>
                <a:lnTo>
                  <a:pt x="103" y="292"/>
                </a:lnTo>
                <a:lnTo>
                  <a:pt x="121" y="288"/>
                </a:lnTo>
                <a:lnTo>
                  <a:pt x="143" y="286"/>
                </a:lnTo>
                <a:lnTo>
                  <a:pt x="143" y="286"/>
                </a:lnTo>
                <a:lnTo>
                  <a:pt x="150" y="285"/>
                </a:lnTo>
                <a:lnTo>
                  <a:pt x="157" y="282"/>
                </a:lnTo>
                <a:lnTo>
                  <a:pt x="174" y="275"/>
                </a:lnTo>
                <a:lnTo>
                  <a:pt x="192" y="265"/>
                </a:lnTo>
                <a:lnTo>
                  <a:pt x="209" y="254"/>
                </a:lnTo>
                <a:lnTo>
                  <a:pt x="238" y="233"/>
                </a:lnTo>
                <a:lnTo>
                  <a:pt x="250" y="223"/>
                </a:lnTo>
                <a:lnTo>
                  <a:pt x="250" y="223"/>
                </a:lnTo>
                <a:lnTo>
                  <a:pt x="246" y="232"/>
                </a:lnTo>
                <a:lnTo>
                  <a:pt x="240" y="242"/>
                </a:lnTo>
                <a:lnTo>
                  <a:pt x="228" y="258"/>
                </a:lnTo>
                <a:lnTo>
                  <a:pt x="228" y="258"/>
                </a:lnTo>
                <a:lnTo>
                  <a:pt x="212" y="275"/>
                </a:lnTo>
                <a:lnTo>
                  <a:pt x="192" y="294"/>
                </a:lnTo>
                <a:lnTo>
                  <a:pt x="172" y="311"/>
                </a:lnTo>
                <a:lnTo>
                  <a:pt x="162" y="317"/>
                </a:lnTo>
                <a:lnTo>
                  <a:pt x="154" y="321"/>
                </a:lnTo>
                <a:lnTo>
                  <a:pt x="154" y="321"/>
                </a:lnTo>
                <a:lnTo>
                  <a:pt x="141" y="327"/>
                </a:lnTo>
                <a:lnTo>
                  <a:pt x="134" y="332"/>
                </a:lnTo>
                <a:lnTo>
                  <a:pt x="130" y="336"/>
                </a:lnTo>
                <a:lnTo>
                  <a:pt x="131" y="337"/>
                </a:lnTo>
                <a:lnTo>
                  <a:pt x="133" y="337"/>
                </a:lnTo>
                <a:lnTo>
                  <a:pt x="133" y="337"/>
                </a:lnTo>
                <a:lnTo>
                  <a:pt x="143" y="339"/>
                </a:lnTo>
                <a:lnTo>
                  <a:pt x="149" y="339"/>
                </a:lnTo>
                <a:lnTo>
                  <a:pt x="154" y="339"/>
                </a:lnTo>
                <a:lnTo>
                  <a:pt x="154" y="339"/>
                </a:lnTo>
                <a:lnTo>
                  <a:pt x="164" y="334"/>
                </a:lnTo>
                <a:lnTo>
                  <a:pt x="181" y="323"/>
                </a:lnTo>
                <a:lnTo>
                  <a:pt x="201" y="308"/>
                </a:lnTo>
                <a:lnTo>
                  <a:pt x="220" y="293"/>
                </a:lnTo>
                <a:lnTo>
                  <a:pt x="220" y="293"/>
                </a:lnTo>
                <a:lnTo>
                  <a:pt x="228" y="284"/>
                </a:lnTo>
                <a:lnTo>
                  <a:pt x="238" y="273"/>
                </a:lnTo>
                <a:lnTo>
                  <a:pt x="256" y="247"/>
                </a:lnTo>
                <a:lnTo>
                  <a:pt x="270" y="226"/>
                </a:lnTo>
                <a:lnTo>
                  <a:pt x="275" y="216"/>
                </a:lnTo>
                <a:lnTo>
                  <a:pt x="275" y="216"/>
                </a:lnTo>
                <a:lnTo>
                  <a:pt x="272" y="242"/>
                </a:lnTo>
                <a:lnTo>
                  <a:pt x="270" y="263"/>
                </a:lnTo>
                <a:lnTo>
                  <a:pt x="270" y="279"/>
                </a:lnTo>
                <a:lnTo>
                  <a:pt x="270" y="279"/>
                </a:lnTo>
                <a:lnTo>
                  <a:pt x="270" y="289"/>
                </a:lnTo>
                <a:lnTo>
                  <a:pt x="271" y="302"/>
                </a:lnTo>
                <a:lnTo>
                  <a:pt x="275" y="325"/>
                </a:lnTo>
                <a:lnTo>
                  <a:pt x="275" y="325"/>
                </a:lnTo>
                <a:lnTo>
                  <a:pt x="276" y="334"/>
                </a:lnTo>
                <a:lnTo>
                  <a:pt x="276" y="344"/>
                </a:lnTo>
                <a:lnTo>
                  <a:pt x="275" y="353"/>
                </a:lnTo>
                <a:lnTo>
                  <a:pt x="271" y="364"/>
                </a:lnTo>
                <a:lnTo>
                  <a:pt x="271" y="364"/>
                </a:lnTo>
                <a:lnTo>
                  <a:pt x="266" y="375"/>
                </a:lnTo>
                <a:lnTo>
                  <a:pt x="264" y="385"/>
                </a:lnTo>
                <a:lnTo>
                  <a:pt x="264" y="385"/>
                </a:lnTo>
                <a:lnTo>
                  <a:pt x="257" y="421"/>
                </a:lnTo>
                <a:lnTo>
                  <a:pt x="250" y="447"/>
                </a:lnTo>
                <a:lnTo>
                  <a:pt x="250" y="447"/>
                </a:lnTo>
                <a:lnTo>
                  <a:pt x="241" y="447"/>
                </a:lnTo>
                <a:lnTo>
                  <a:pt x="222" y="448"/>
                </a:lnTo>
                <a:lnTo>
                  <a:pt x="212" y="449"/>
                </a:lnTo>
                <a:lnTo>
                  <a:pt x="202" y="453"/>
                </a:lnTo>
                <a:lnTo>
                  <a:pt x="194" y="457"/>
                </a:lnTo>
                <a:lnTo>
                  <a:pt x="190" y="460"/>
                </a:lnTo>
                <a:lnTo>
                  <a:pt x="188" y="463"/>
                </a:lnTo>
                <a:lnTo>
                  <a:pt x="188" y="463"/>
                </a:lnTo>
                <a:lnTo>
                  <a:pt x="183" y="473"/>
                </a:lnTo>
                <a:lnTo>
                  <a:pt x="177" y="486"/>
                </a:lnTo>
                <a:lnTo>
                  <a:pt x="172" y="502"/>
                </a:lnTo>
                <a:lnTo>
                  <a:pt x="167" y="519"/>
                </a:lnTo>
                <a:lnTo>
                  <a:pt x="164" y="536"/>
                </a:lnTo>
                <a:lnTo>
                  <a:pt x="163" y="544"/>
                </a:lnTo>
                <a:lnTo>
                  <a:pt x="164" y="551"/>
                </a:lnTo>
                <a:lnTo>
                  <a:pt x="166" y="558"/>
                </a:lnTo>
                <a:lnTo>
                  <a:pt x="168" y="564"/>
                </a:lnTo>
                <a:lnTo>
                  <a:pt x="170" y="569"/>
                </a:lnTo>
                <a:lnTo>
                  <a:pt x="175" y="572"/>
                </a:lnTo>
                <a:lnTo>
                  <a:pt x="175" y="572"/>
                </a:lnTo>
                <a:lnTo>
                  <a:pt x="195" y="582"/>
                </a:lnTo>
                <a:lnTo>
                  <a:pt x="211" y="588"/>
                </a:lnTo>
                <a:lnTo>
                  <a:pt x="225" y="591"/>
                </a:lnTo>
                <a:lnTo>
                  <a:pt x="225" y="591"/>
                </a:lnTo>
                <a:lnTo>
                  <a:pt x="232" y="589"/>
                </a:lnTo>
                <a:lnTo>
                  <a:pt x="243" y="586"/>
                </a:lnTo>
                <a:lnTo>
                  <a:pt x="246" y="586"/>
                </a:lnTo>
                <a:lnTo>
                  <a:pt x="247" y="588"/>
                </a:lnTo>
                <a:lnTo>
                  <a:pt x="246" y="589"/>
                </a:lnTo>
                <a:lnTo>
                  <a:pt x="241" y="592"/>
                </a:lnTo>
                <a:lnTo>
                  <a:pt x="228" y="601"/>
                </a:lnTo>
                <a:lnTo>
                  <a:pt x="228" y="601"/>
                </a:lnTo>
                <a:lnTo>
                  <a:pt x="199" y="618"/>
                </a:lnTo>
                <a:lnTo>
                  <a:pt x="177" y="633"/>
                </a:lnTo>
                <a:lnTo>
                  <a:pt x="169" y="638"/>
                </a:lnTo>
                <a:lnTo>
                  <a:pt x="164" y="643"/>
                </a:lnTo>
                <a:lnTo>
                  <a:pt x="163" y="647"/>
                </a:lnTo>
                <a:lnTo>
                  <a:pt x="163" y="648"/>
                </a:lnTo>
                <a:lnTo>
                  <a:pt x="164" y="648"/>
                </a:lnTo>
                <a:lnTo>
                  <a:pt x="164" y="648"/>
                </a:lnTo>
                <a:lnTo>
                  <a:pt x="170" y="648"/>
                </a:lnTo>
                <a:lnTo>
                  <a:pt x="181" y="647"/>
                </a:lnTo>
                <a:lnTo>
                  <a:pt x="207" y="641"/>
                </a:lnTo>
                <a:lnTo>
                  <a:pt x="243" y="633"/>
                </a:lnTo>
                <a:lnTo>
                  <a:pt x="243" y="633"/>
                </a:lnTo>
                <a:lnTo>
                  <a:pt x="208" y="677"/>
                </a:lnTo>
                <a:lnTo>
                  <a:pt x="183" y="711"/>
                </a:lnTo>
                <a:lnTo>
                  <a:pt x="175" y="722"/>
                </a:lnTo>
                <a:lnTo>
                  <a:pt x="172" y="730"/>
                </a:lnTo>
                <a:lnTo>
                  <a:pt x="172" y="730"/>
                </a:lnTo>
                <a:lnTo>
                  <a:pt x="172" y="734"/>
                </a:lnTo>
                <a:lnTo>
                  <a:pt x="174" y="738"/>
                </a:lnTo>
                <a:lnTo>
                  <a:pt x="179" y="746"/>
                </a:lnTo>
                <a:lnTo>
                  <a:pt x="185" y="752"/>
                </a:lnTo>
                <a:lnTo>
                  <a:pt x="188" y="754"/>
                </a:lnTo>
                <a:lnTo>
                  <a:pt x="188" y="754"/>
                </a:lnTo>
                <a:lnTo>
                  <a:pt x="188" y="754"/>
                </a:lnTo>
                <a:lnTo>
                  <a:pt x="188" y="757"/>
                </a:lnTo>
                <a:lnTo>
                  <a:pt x="186" y="763"/>
                </a:lnTo>
                <a:lnTo>
                  <a:pt x="179" y="778"/>
                </a:lnTo>
                <a:lnTo>
                  <a:pt x="179" y="778"/>
                </a:lnTo>
                <a:lnTo>
                  <a:pt x="175" y="791"/>
                </a:lnTo>
                <a:lnTo>
                  <a:pt x="170" y="811"/>
                </a:lnTo>
                <a:lnTo>
                  <a:pt x="162" y="860"/>
                </a:lnTo>
                <a:lnTo>
                  <a:pt x="157" y="884"/>
                </a:lnTo>
                <a:lnTo>
                  <a:pt x="150" y="907"/>
                </a:lnTo>
                <a:lnTo>
                  <a:pt x="147" y="916"/>
                </a:lnTo>
                <a:lnTo>
                  <a:pt x="143" y="924"/>
                </a:lnTo>
                <a:lnTo>
                  <a:pt x="140" y="929"/>
                </a:lnTo>
                <a:lnTo>
                  <a:pt x="135" y="934"/>
                </a:lnTo>
                <a:lnTo>
                  <a:pt x="135" y="934"/>
                </a:lnTo>
                <a:lnTo>
                  <a:pt x="116" y="946"/>
                </a:lnTo>
                <a:lnTo>
                  <a:pt x="98" y="961"/>
                </a:lnTo>
                <a:lnTo>
                  <a:pt x="80" y="978"/>
                </a:lnTo>
                <a:lnTo>
                  <a:pt x="61" y="998"/>
                </a:lnTo>
                <a:lnTo>
                  <a:pt x="61" y="998"/>
                </a:lnTo>
                <a:lnTo>
                  <a:pt x="53" y="1009"/>
                </a:lnTo>
                <a:lnTo>
                  <a:pt x="45" y="1019"/>
                </a:lnTo>
                <a:lnTo>
                  <a:pt x="32" y="1039"/>
                </a:lnTo>
                <a:lnTo>
                  <a:pt x="25" y="1055"/>
                </a:lnTo>
                <a:lnTo>
                  <a:pt x="21" y="1063"/>
                </a:lnTo>
                <a:lnTo>
                  <a:pt x="21" y="1063"/>
                </a:lnTo>
                <a:lnTo>
                  <a:pt x="19" y="1067"/>
                </a:lnTo>
                <a:lnTo>
                  <a:pt x="15" y="1069"/>
                </a:lnTo>
                <a:lnTo>
                  <a:pt x="6" y="1077"/>
                </a:lnTo>
                <a:lnTo>
                  <a:pt x="1" y="1082"/>
                </a:lnTo>
                <a:lnTo>
                  <a:pt x="0" y="1087"/>
                </a:lnTo>
                <a:lnTo>
                  <a:pt x="0" y="1090"/>
                </a:lnTo>
                <a:lnTo>
                  <a:pt x="1" y="1093"/>
                </a:lnTo>
                <a:lnTo>
                  <a:pt x="4" y="1096"/>
                </a:lnTo>
                <a:lnTo>
                  <a:pt x="7" y="1099"/>
                </a:lnTo>
                <a:lnTo>
                  <a:pt x="7" y="1099"/>
                </a:lnTo>
                <a:lnTo>
                  <a:pt x="24" y="1112"/>
                </a:lnTo>
                <a:lnTo>
                  <a:pt x="40" y="1122"/>
                </a:lnTo>
                <a:lnTo>
                  <a:pt x="67" y="1138"/>
                </a:lnTo>
                <a:lnTo>
                  <a:pt x="67" y="1138"/>
                </a:lnTo>
                <a:lnTo>
                  <a:pt x="103" y="1159"/>
                </a:lnTo>
                <a:lnTo>
                  <a:pt x="103" y="1159"/>
                </a:lnTo>
                <a:lnTo>
                  <a:pt x="101" y="1160"/>
                </a:lnTo>
                <a:lnTo>
                  <a:pt x="97" y="1165"/>
                </a:lnTo>
                <a:lnTo>
                  <a:pt x="95" y="1167"/>
                </a:lnTo>
                <a:lnTo>
                  <a:pt x="93" y="1171"/>
                </a:lnTo>
                <a:lnTo>
                  <a:pt x="93" y="1174"/>
                </a:lnTo>
                <a:lnTo>
                  <a:pt x="93" y="1179"/>
                </a:lnTo>
                <a:lnTo>
                  <a:pt x="93" y="1179"/>
                </a:lnTo>
                <a:lnTo>
                  <a:pt x="97" y="1187"/>
                </a:lnTo>
                <a:lnTo>
                  <a:pt x="99" y="1191"/>
                </a:lnTo>
                <a:lnTo>
                  <a:pt x="102" y="1194"/>
                </a:lnTo>
                <a:lnTo>
                  <a:pt x="104" y="1197"/>
                </a:lnTo>
                <a:lnTo>
                  <a:pt x="109" y="1198"/>
                </a:lnTo>
                <a:lnTo>
                  <a:pt x="122" y="1201"/>
                </a:lnTo>
                <a:lnTo>
                  <a:pt x="122" y="1201"/>
                </a:lnTo>
                <a:lnTo>
                  <a:pt x="133" y="1203"/>
                </a:lnTo>
                <a:lnTo>
                  <a:pt x="147" y="1203"/>
                </a:lnTo>
                <a:lnTo>
                  <a:pt x="179" y="1199"/>
                </a:lnTo>
                <a:lnTo>
                  <a:pt x="211" y="1196"/>
                </a:lnTo>
                <a:lnTo>
                  <a:pt x="222" y="1194"/>
                </a:lnTo>
                <a:lnTo>
                  <a:pt x="231" y="1194"/>
                </a:lnTo>
                <a:lnTo>
                  <a:pt x="231" y="1194"/>
                </a:lnTo>
                <a:lnTo>
                  <a:pt x="241" y="1196"/>
                </a:lnTo>
                <a:lnTo>
                  <a:pt x="251" y="1196"/>
                </a:lnTo>
                <a:lnTo>
                  <a:pt x="254" y="1194"/>
                </a:lnTo>
                <a:lnTo>
                  <a:pt x="258" y="1193"/>
                </a:lnTo>
                <a:lnTo>
                  <a:pt x="260" y="1191"/>
                </a:lnTo>
                <a:lnTo>
                  <a:pt x="260" y="1187"/>
                </a:lnTo>
                <a:lnTo>
                  <a:pt x="260" y="1187"/>
                </a:lnTo>
                <a:lnTo>
                  <a:pt x="259" y="1184"/>
                </a:lnTo>
                <a:lnTo>
                  <a:pt x="258" y="1181"/>
                </a:lnTo>
                <a:lnTo>
                  <a:pt x="252" y="1175"/>
                </a:lnTo>
                <a:lnTo>
                  <a:pt x="247" y="1172"/>
                </a:lnTo>
                <a:lnTo>
                  <a:pt x="245" y="1170"/>
                </a:lnTo>
                <a:lnTo>
                  <a:pt x="245" y="1170"/>
                </a:lnTo>
                <a:lnTo>
                  <a:pt x="284" y="1173"/>
                </a:lnTo>
                <a:lnTo>
                  <a:pt x="311" y="1174"/>
                </a:lnTo>
                <a:lnTo>
                  <a:pt x="321" y="1174"/>
                </a:lnTo>
                <a:lnTo>
                  <a:pt x="324" y="1173"/>
                </a:lnTo>
                <a:lnTo>
                  <a:pt x="324" y="1173"/>
                </a:lnTo>
                <a:lnTo>
                  <a:pt x="330" y="1161"/>
                </a:lnTo>
                <a:lnTo>
                  <a:pt x="344" y="1138"/>
                </a:lnTo>
                <a:lnTo>
                  <a:pt x="351" y="1127"/>
                </a:lnTo>
                <a:lnTo>
                  <a:pt x="359" y="1118"/>
                </a:lnTo>
                <a:lnTo>
                  <a:pt x="362" y="1114"/>
                </a:lnTo>
                <a:lnTo>
                  <a:pt x="366" y="1113"/>
                </a:lnTo>
                <a:lnTo>
                  <a:pt x="368" y="1112"/>
                </a:lnTo>
                <a:lnTo>
                  <a:pt x="370" y="1113"/>
                </a:lnTo>
                <a:lnTo>
                  <a:pt x="370" y="1113"/>
                </a:lnTo>
                <a:lnTo>
                  <a:pt x="375" y="1119"/>
                </a:lnTo>
                <a:lnTo>
                  <a:pt x="379" y="1125"/>
                </a:lnTo>
                <a:lnTo>
                  <a:pt x="386" y="1139"/>
                </a:lnTo>
                <a:lnTo>
                  <a:pt x="392" y="1152"/>
                </a:lnTo>
                <a:lnTo>
                  <a:pt x="395" y="1161"/>
                </a:lnTo>
                <a:lnTo>
                  <a:pt x="395" y="1161"/>
                </a:lnTo>
                <a:lnTo>
                  <a:pt x="398" y="1167"/>
                </a:lnTo>
                <a:lnTo>
                  <a:pt x="401" y="1172"/>
                </a:lnTo>
                <a:lnTo>
                  <a:pt x="405" y="1174"/>
                </a:lnTo>
                <a:lnTo>
                  <a:pt x="408" y="1177"/>
                </a:lnTo>
                <a:lnTo>
                  <a:pt x="414" y="1178"/>
                </a:lnTo>
                <a:lnTo>
                  <a:pt x="422" y="1179"/>
                </a:lnTo>
                <a:lnTo>
                  <a:pt x="422" y="1179"/>
                </a:lnTo>
                <a:lnTo>
                  <a:pt x="434" y="1181"/>
                </a:lnTo>
                <a:lnTo>
                  <a:pt x="441" y="1183"/>
                </a:lnTo>
                <a:lnTo>
                  <a:pt x="456" y="1184"/>
                </a:lnTo>
                <a:lnTo>
                  <a:pt x="488" y="1183"/>
                </a:lnTo>
                <a:lnTo>
                  <a:pt x="488" y="1183"/>
                </a:lnTo>
                <a:lnTo>
                  <a:pt x="509" y="1180"/>
                </a:lnTo>
                <a:lnTo>
                  <a:pt x="530" y="1178"/>
                </a:lnTo>
                <a:lnTo>
                  <a:pt x="567" y="1172"/>
                </a:lnTo>
                <a:lnTo>
                  <a:pt x="595" y="1166"/>
                </a:lnTo>
                <a:lnTo>
                  <a:pt x="612" y="1161"/>
                </a:lnTo>
                <a:lnTo>
                  <a:pt x="612" y="1161"/>
                </a:lnTo>
                <a:lnTo>
                  <a:pt x="621" y="1157"/>
                </a:lnTo>
                <a:lnTo>
                  <a:pt x="634" y="1149"/>
                </a:lnTo>
                <a:lnTo>
                  <a:pt x="645" y="1142"/>
                </a:lnTo>
                <a:lnTo>
                  <a:pt x="651" y="1141"/>
                </a:lnTo>
                <a:lnTo>
                  <a:pt x="654" y="1140"/>
                </a:lnTo>
                <a:lnTo>
                  <a:pt x="654" y="1140"/>
                </a:lnTo>
                <a:lnTo>
                  <a:pt x="657" y="1140"/>
                </a:lnTo>
                <a:lnTo>
                  <a:pt x="658" y="1139"/>
                </a:lnTo>
                <a:lnTo>
                  <a:pt x="664" y="1139"/>
                </a:lnTo>
                <a:lnTo>
                  <a:pt x="683" y="1140"/>
                </a:lnTo>
                <a:lnTo>
                  <a:pt x="683" y="1140"/>
                </a:lnTo>
                <a:lnTo>
                  <a:pt x="704" y="1141"/>
                </a:lnTo>
                <a:lnTo>
                  <a:pt x="716" y="1141"/>
                </a:lnTo>
                <a:lnTo>
                  <a:pt x="723" y="1141"/>
                </a:lnTo>
                <a:lnTo>
                  <a:pt x="732" y="1145"/>
                </a:lnTo>
                <a:lnTo>
                  <a:pt x="732" y="1145"/>
                </a:lnTo>
                <a:lnTo>
                  <a:pt x="747" y="1152"/>
                </a:lnTo>
                <a:lnTo>
                  <a:pt x="766" y="1160"/>
                </a:lnTo>
                <a:lnTo>
                  <a:pt x="774" y="1164"/>
                </a:lnTo>
                <a:lnTo>
                  <a:pt x="782" y="1165"/>
                </a:lnTo>
                <a:lnTo>
                  <a:pt x="789" y="1166"/>
                </a:lnTo>
                <a:lnTo>
                  <a:pt x="794" y="1165"/>
                </a:lnTo>
                <a:lnTo>
                  <a:pt x="794" y="1165"/>
                </a:lnTo>
                <a:lnTo>
                  <a:pt x="806" y="1158"/>
                </a:lnTo>
                <a:lnTo>
                  <a:pt x="808" y="1157"/>
                </a:lnTo>
                <a:lnTo>
                  <a:pt x="808" y="1155"/>
                </a:lnTo>
                <a:lnTo>
                  <a:pt x="807" y="1154"/>
                </a:lnTo>
                <a:lnTo>
                  <a:pt x="807" y="1154"/>
                </a:lnTo>
                <a:lnTo>
                  <a:pt x="781" y="1140"/>
                </a:lnTo>
                <a:lnTo>
                  <a:pt x="766" y="1129"/>
                </a:lnTo>
                <a:lnTo>
                  <a:pt x="760" y="1125"/>
                </a:lnTo>
                <a:lnTo>
                  <a:pt x="757" y="1120"/>
                </a:lnTo>
                <a:lnTo>
                  <a:pt x="757" y="1120"/>
                </a:lnTo>
                <a:lnTo>
                  <a:pt x="756" y="1114"/>
                </a:lnTo>
                <a:lnTo>
                  <a:pt x="755" y="1107"/>
                </a:lnTo>
                <a:lnTo>
                  <a:pt x="756" y="1102"/>
                </a:lnTo>
                <a:lnTo>
                  <a:pt x="759" y="1099"/>
                </a:lnTo>
                <a:lnTo>
                  <a:pt x="759" y="1099"/>
                </a:lnTo>
                <a:lnTo>
                  <a:pt x="793" y="1074"/>
                </a:lnTo>
                <a:lnTo>
                  <a:pt x="814" y="1057"/>
                </a:lnTo>
                <a:lnTo>
                  <a:pt x="821" y="1052"/>
                </a:lnTo>
                <a:lnTo>
                  <a:pt x="822" y="1049"/>
                </a:lnTo>
                <a:lnTo>
                  <a:pt x="822" y="1049"/>
                </a:lnTo>
                <a:lnTo>
                  <a:pt x="819" y="1038"/>
                </a:lnTo>
                <a:lnTo>
                  <a:pt x="812" y="1015"/>
                </a:lnTo>
                <a:lnTo>
                  <a:pt x="802" y="987"/>
                </a:lnTo>
                <a:lnTo>
                  <a:pt x="799" y="976"/>
                </a:lnTo>
                <a:lnTo>
                  <a:pt x="794" y="966"/>
                </a:lnTo>
                <a:lnTo>
                  <a:pt x="794" y="966"/>
                </a:lnTo>
                <a:lnTo>
                  <a:pt x="789" y="958"/>
                </a:lnTo>
                <a:lnTo>
                  <a:pt x="783" y="950"/>
                </a:lnTo>
                <a:lnTo>
                  <a:pt x="772" y="932"/>
                </a:lnTo>
                <a:lnTo>
                  <a:pt x="767" y="922"/>
                </a:lnTo>
                <a:lnTo>
                  <a:pt x="762" y="913"/>
                </a:lnTo>
                <a:lnTo>
                  <a:pt x="760" y="905"/>
                </a:lnTo>
                <a:lnTo>
                  <a:pt x="759" y="895"/>
                </a:lnTo>
                <a:lnTo>
                  <a:pt x="759" y="895"/>
                </a:lnTo>
                <a:lnTo>
                  <a:pt x="761" y="866"/>
                </a:lnTo>
                <a:lnTo>
                  <a:pt x="763" y="825"/>
                </a:lnTo>
                <a:lnTo>
                  <a:pt x="763" y="789"/>
                </a:lnTo>
                <a:lnTo>
                  <a:pt x="763" y="776"/>
                </a:lnTo>
                <a:lnTo>
                  <a:pt x="762" y="769"/>
                </a:lnTo>
                <a:lnTo>
                  <a:pt x="762" y="769"/>
                </a:lnTo>
                <a:lnTo>
                  <a:pt x="757" y="758"/>
                </a:lnTo>
                <a:lnTo>
                  <a:pt x="748" y="741"/>
                </a:lnTo>
                <a:lnTo>
                  <a:pt x="741" y="732"/>
                </a:lnTo>
                <a:lnTo>
                  <a:pt x="735" y="724"/>
                </a:lnTo>
                <a:lnTo>
                  <a:pt x="728" y="717"/>
                </a:lnTo>
                <a:lnTo>
                  <a:pt x="719" y="711"/>
                </a:lnTo>
                <a:lnTo>
                  <a:pt x="719" y="711"/>
                </a:lnTo>
                <a:lnTo>
                  <a:pt x="671" y="679"/>
                </a:lnTo>
                <a:lnTo>
                  <a:pt x="630" y="651"/>
                </a:lnTo>
                <a:lnTo>
                  <a:pt x="630" y="651"/>
                </a:lnTo>
                <a:lnTo>
                  <a:pt x="580" y="621"/>
                </a:lnTo>
                <a:lnTo>
                  <a:pt x="537" y="595"/>
                </a:lnTo>
                <a:lnTo>
                  <a:pt x="506" y="569"/>
                </a:lnTo>
                <a:lnTo>
                  <a:pt x="510" y="552"/>
                </a:lnTo>
                <a:lnTo>
                  <a:pt x="510" y="552"/>
                </a:lnTo>
                <a:lnTo>
                  <a:pt x="517" y="551"/>
                </a:lnTo>
                <a:lnTo>
                  <a:pt x="523" y="549"/>
                </a:lnTo>
                <a:lnTo>
                  <a:pt x="527" y="547"/>
                </a:lnTo>
                <a:lnTo>
                  <a:pt x="527" y="547"/>
                </a:lnTo>
                <a:lnTo>
                  <a:pt x="530" y="537"/>
                </a:lnTo>
                <a:lnTo>
                  <a:pt x="537" y="515"/>
                </a:lnTo>
                <a:lnTo>
                  <a:pt x="543" y="486"/>
                </a:lnTo>
                <a:lnTo>
                  <a:pt x="547" y="470"/>
                </a:lnTo>
                <a:lnTo>
                  <a:pt x="548" y="454"/>
                </a:lnTo>
                <a:lnTo>
                  <a:pt x="548" y="454"/>
                </a:lnTo>
                <a:lnTo>
                  <a:pt x="548" y="439"/>
                </a:lnTo>
                <a:lnTo>
                  <a:pt x="547" y="421"/>
                </a:lnTo>
                <a:lnTo>
                  <a:pt x="544" y="404"/>
                </a:lnTo>
                <a:lnTo>
                  <a:pt x="542" y="386"/>
                </a:lnTo>
                <a:lnTo>
                  <a:pt x="536" y="360"/>
                </a:lnTo>
                <a:lnTo>
                  <a:pt x="534" y="350"/>
                </a:lnTo>
                <a:lnTo>
                  <a:pt x="576" y="301"/>
                </a:lnTo>
                <a:lnTo>
                  <a:pt x="631" y="275"/>
                </a:lnTo>
                <a:lnTo>
                  <a:pt x="631" y="275"/>
                </a:lnTo>
                <a:lnTo>
                  <a:pt x="643" y="275"/>
                </a:lnTo>
                <a:lnTo>
                  <a:pt x="670" y="275"/>
                </a:lnTo>
                <a:lnTo>
                  <a:pt x="670" y="275"/>
                </a:lnTo>
                <a:lnTo>
                  <a:pt x="684" y="275"/>
                </a:lnTo>
                <a:lnTo>
                  <a:pt x="696" y="274"/>
                </a:lnTo>
                <a:lnTo>
                  <a:pt x="704" y="272"/>
                </a:lnTo>
                <a:lnTo>
                  <a:pt x="711" y="269"/>
                </a:lnTo>
                <a:lnTo>
                  <a:pt x="711" y="269"/>
                </a:lnTo>
                <a:lnTo>
                  <a:pt x="728" y="263"/>
                </a:lnTo>
                <a:lnTo>
                  <a:pt x="744" y="258"/>
                </a:lnTo>
                <a:lnTo>
                  <a:pt x="744" y="258"/>
                </a:lnTo>
                <a:lnTo>
                  <a:pt x="754" y="250"/>
                </a:lnTo>
                <a:lnTo>
                  <a:pt x="767" y="237"/>
                </a:lnTo>
                <a:lnTo>
                  <a:pt x="786" y="220"/>
                </a:lnTo>
                <a:lnTo>
                  <a:pt x="796" y="204"/>
                </a:lnTo>
                <a:lnTo>
                  <a:pt x="853" y="190"/>
                </a:lnTo>
                <a:lnTo>
                  <a:pt x="853" y="190"/>
                </a:lnTo>
                <a:lnTo>
                  <a:pt x="851" y="190"/>
                </a:lnTo>
                <a:lnTo>
                  <a:pt x="848" y="192"/>
                </a:lnTo>
                <a:lnTo>
                  <a:pt x="848" y="195"/>
                </a:lnTo>
                <a:lnTo>
                  <a:pt x="850" y="196"/>
                </a:lnTo>
                <a:lnTo>
                  <a:pt x="853" y="198"/>
                </a:lnTo>
                <a:lnTo>
                  <a:pt x="860" y="201"/>
                </a:lnTo>
                <a:lnTo>
                  <a:pt x="860" y="201"/>
                </a:lnTo>
                <a:lnTo>
                  <a:pt x="874" y="204"/>
                </a:lnTo>
                <a:lnTo>
                  <a:pt x="888" y="207"/>
                </a:lnTo>
                <a:lnTo>
                  <a:pt x="899" y="208"/>
                </a:lnTo>
                <a:lnTo>
                  <a:pt x="910" y="208"/>
                </a:lnTo>
                <a:lnTo>
                  <a:pt x="910" y="208"/>
                </a:lnTo>
                <a:lnTo>
                  <a:pt x="918" y="205"/>
                </a:lnTo>
                <a:lnTo>
                  <a:pt x="925" y="202"/>
                </a:lnTo>
                <a:lnTo>
                  <a:pt x="932" y="198"/>
                </a:lnTo>
                <a:lnTo>
                  <a:pt x="938" y="197"/>
                </a:lnTo>
                <a:lnTo>
                  <a:pt x="938" y="197"/>
                </a:lnTo>
                <a:lnTo>
                  <a:pt x="942" y="196"/>
                </a:lnTo>
                <a:lnTo>
                  <a:pt x="944" y="195"/>
                </a:lnTo>
                <a:lnTo>
                  <a:pt x="950" y="187"/>
                </a:lnTo>
                <a:lnTo>
                  <a:pt x="950" y="187"/>
                </a:lnTo>
                <a:lnTo>
                  <a:pt x="955" y="179"/>
                </a:lnTo>
                <a:lnTo>
                  <a:pt x="957" y="174"/>
                </a:lnTo>
                <a:lnTo>
                  <a:pt x="960" y="169"/>
                </a:lnTo>
                <a:lnTo>
                  <a:pt x="1285" y="85"/>
                </a:lnTo>
                <a:lnTo>
                  <a:pt x="1498" y="30"/>
                </a:lnTo>
                <a:lnTo>
                  <a:pt x="1498" y="30"/>
                </a:lnTo>
                <a:lnTo>
                  <a:pt x="1503" y="30"/>
                </a:lnTo>
                <a:lnTo>
                  <a:pt x="1516" y="30"/>
                </a:lnTo>
                <a:lnTo>
                  <a:pt x="1516" y="30"/>
                </a:lnTo>
                <a:lnTo>
                  <a:pt x="1521" y="29"/>
                </a:lnTo>
                <a:lnTo>
                  <a:pt x="1527" y="26"/>
                </a:lnTo>
                <a:lnTo>
                  <a:pt x="1537" y="17"/>
                </a:lnTo>
                <a:lnTo>
                  <a:pt x="1542" y="13"/>
                </a:lnTo>
                <a:lnTo>
                  <a:pt x="1544" y="9"/>
                </a:lnTo>
                <a:lnTo>
                  <a:pt x="1545" y="7"/>
                </a:lnTo>
                <a:lnTo>
                  <a:pt x="1545" y="6"/>
                </a:lnTo>
                <a:lnTo>
                  <a:pt x="1544" y="6"/>
                </a:lnTo>
                <a:lnTo>
                  <a:pt x="1544" y="6"/>
                </a:lnTo>
                <a:lnTo>
                  <a:pt x="1535" y="6"/>
                </a:lnTo>
                <a:lnTo>
                  <a:pt x="1522" y="8"/>
                </a:lnTo>
                <a:lnTo>
                  <a:pt x="1498" y="13"/>
                </a:lnTo>
                <a:lnTo>
                  <a:pt x="1498" y="13"/>
                </a:lnTo>
                <a:lnTo>
                  <a:pt x="1214" y="75"/>
                </a:lnTo>
                <a:lnTo>
                  <a:pt x="938" y="137"/>
                </a:lnTo>
                <a:lnTo>
                  <a:pt x="938" y="137"/>
                </a:lnTo>
                <a:lnTo>
                  <a:pt x="940" y="131"/>
                </a:lnTo>
                <a:lnTo>
                  <a:pt x="938" y="127"/>
                </a:lnTo>
                <a:lnTo>
                  <a:pt x="937" y="126"/>
                </a:lnTo>
                <a:lnTo>
                  <a:pt x="935" y="126"/>
                </a:lnTo>
                <a:lnTo>
                  <a:pt x="935" y="126"/>
                </a:lnTo>
                <a:lnTo>
                  <a:pt x="924" y="126"/>
                </a:lnTo>
                <a:lnTo>
                  <a:pt x="917" y="127"/>
                </a:lnTo>
                <a:lnTo>
                  <a:pt x="917" y="127"/>
                </a:lnTo>
                <a:lnTo>
                  <a:pt x="915" y="127"/>
                </a:lnTo>
                <a:lnTo>
                  <a:pt x="911" y="125"/>
                </a:lnTo>
                <a:lnTo>
                  <a:pt x="905" y="123"/>
                </a:lnTo>
                <a:lnTo>
                  <a:pt x="896" y="123"/>
                </a:lnTo>
                <a:lnTo>
                  <a:pt x="896" y="123"/>
                </a:lnTo>
                <a:lnTo>
                  <a:pt x="885" y="123"/>
                </a:lnTo>
                <a:lnTo>
                  <a:pt x="877" y="124"/>
                </a:lnTo>
                <a:lnTo>
                  <a:pt x="851" y="130"/>
                </a:lnTo>
                <a:lnTo>
                  <a:pt x="851" y="130"/>
                </a:lnTo>
                <a:lnTo>
                  <a:pt x="818" y="138"/>
                </a:lnTo>
                <a:lnTo>
                  <a:pt x="794" y="144"/>
                </a:lnTo>
                <a:lnTo>
                  <a:pt x="794" y="144"/>
                </a:lnTo>
                <a:lnTo>
                  <a:pt x="768" y="150"/>
                </a:lnTo>
                <a:lnTo>
                  <a:pt x="756" y="153"/>
                </a:lnTo>
                <a:lnTo>
                  <a:pt x="750" y="156"/>
                </a:lnTo>
                <a:lnTo>
                  <a:pt x="750" y="156"/>
                </a:lnTo>
                <a:lnTo>
                  <a:pt x="748" y="158"/>
                </a:lnTo>
                <a:lnTo>
                  <a:pt x="744" y="161"/>
                </a:lnTo>
                <a:lnTo>
                  <a:pt x="740" y="161"/>
                </a:lnTo>
                <a:lnTo>
                  <a:pt x="737" y="159"/>
                </a:lnTo>
                <a:lnTo>
                  <a:pt x="736" y="158"/>
                </a:lnTo>
                <a:lnTo>
                  <a:pt x="736" y="158"/>
                </a:lnTo>
                <a:lnTo>
                  <a:pt x="734" y="153"/>
                </a:lnTo>
                <a:lnTo>
                  <a:pt x="730" y="149"/>
                </a:lnTo>
                <a:lnTo>
                  <a:pt x="728" y="146"/>
                </a:lnTo>
                <a:lnTo>
                  <a:pt x="725" y="145"/>
                </a:lnTo>
                <a:lnTo>
                  <a:pt x="721" y="144"/>
                </a:lnTo>
                <a:lnTo>
                  <a:pt x="715" y="144"/>
                </a:lnTo>
                <a:lnTo>
                  <a:pt x="715" y="144"/>
                </a:lnTo>
                <a:lnTo>
                  <a:pt x="698" y="143"/>
                </a:lnTo>
                <a:lnTo>
                  <a:pt x="692" y="144"/>
                </a:lnTo>
                <a:lnTo>
                  <a:pt x="686" y="148"/>
                </a:lnTo>
                <a:lnTo>
                  <a:pt x="686" y="148"/>
                </a:lnTo>
                <a:lnTo>
                  <a:pt x="677" y="152"/>
                </a:lnTo>
                <a:lnTo>
                  <a:pt x="667" y="156"/>
                </a:lnTo>
                <a:lnTo>
                  <a:pt x="654" y="159"/>
                </a:lnTo>
                <a:lnTo>
                  <a:pt x="654" y="159"/>
                </a:lnTo>
                <a:lnTo>
                  <a:pt x="646" y="161"/>
                </a:lnTo>
                <a:lnTo>
                  <a:pt x="632" y="159"/>
                </a:lnTo>
                <a:lnTo>
                  <a:pt x="602" y="158"/>
                </a:lnTo>
                <a:lnTo>
                  <a:pt x="602" y="158"/>
                </a:lnTo>
                <a:lnTo>
                  <a:pt x="537" y="149"/>
                </a:lnTo>
                <a:lnTo>
                  <a:pt x="537" y="1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931C5DCF-E78B-4B33-A542-31E1DEAE48EA}"/>
              </a:ext>
            </a:extLst>
          </p:cNvPr>
          <p:cNvSpPr>
            <a:spLocks/>
          </p:cNvSpPr>
          <p:nvPr/>
        </p:nvSpPr>
        <p:spPr bwMode="auto">
          <a:xfrm flipH="1">
            <a:off x="8013340" y="794178"/>
            <a:ext cx="1363127" cy="1635520"/>
          </a:xfrm>
          <a:custGeom>
            <a:avLst/>
            <a:gdLst>
              <a:gd name="T0" fmla="*/ 16 w 1171"/>
              <a:gd name="T1" fmla="*/ 27 h 1405"/>
              <a:gd name="T2" fmla="*/ 345 w 1171"/>
              <a:gd name="T3" fmla="*/ 253 h 1405"/>
              <a:gd name="T4" fmla="*/ 352 w 1171"/>
              <a:gd name="T5" fmla="*/ 302 h 1405"/>
              <a:gd name="T6" fmla="*/ 387 w 1171"/>
              <a:gd name="T7" fmla="*/ 354 h 1405"/>
              <a:gd name="T8" fmla="*/ 393 w 1171"/>
              <a:gd name="T9" fmla="*/ 413 h 1405"/>
              <a:gd name="T10" fmla="*/ 405 w 1171"/>
              <a:gd name="T11" fmla="*/ 452 h 1405"/>
              <a:gd name="T12" fmla="*/ 407 w 1171"/>
              <a:gd name="T13" fmla="*/ 485 h 1405"/>
              <a:gd name="T14" fmla="*/ 464 w 1171"/>
              <a:gd name="T15" fmla="*/ 517 h 1405"/>
              <a:gd name="T16" fmla="*/ 583 w 1171"/>
              <a:gd name="T17" fmla="*/ 753 h 1405"/>
              <a:gd name="T18" fmla="*/ 611 w 1171"/>
              <a:gd name="T19" fmla="*/ 816 h 1405"/>
              <a:gd name="T20" fmla="*/ 467 w 1171"/>
              <a:gd name="T21" fmla="*/ 875 h 1405"/>
              <a:gd name="T22" fmla="*/ 494 w 1171"/>
              <a:gd name="T23" fmla="*/ 894 h 1405"/>
              <a:gd name="T24" fmla="*/ 362 w 1171"/>
              <a:gd name="T25" fmla="*/ 982 h 1405"/>
              <a:gd name="T26" fmla="*/ 286 w 1171"/>
              <a:gd name="T27" fmla="*/ 1151 h 1405"/>
              <a:gd name="T28" fmla="*/ 244 w 1171"/>
              <a:gd name="T29" fmla="*/ 1268 h 1405"/>
              <a:gd name="T30" fmla="*/ 211 w 1171"/>
              <a:gd name="T31" fmla="*/ 1305 h 1405"/>
              <a:gd name="T32" fmla="*/ 244 w 1171"/>
              <a:gd name="T33" fmla="*/ 1325 h 1405"/>
              <a:gd name="T34" fmla="*/ 308 w 1171"/>
              <a:gd name="T35" fmla="*/ 1351 h 1405"/>
              <a:gd name="T36" fmla="*/ 280 w 1171"/>
              <a:gd name="T37" fmla="*/ 1380 h 1405"/>
              <a:gd name="T38" fmla="*/ 284 w 1171"/>
              <a:gd name="T39" fmla="*/ 1397 h 1405"/>
              <a:gd name="T40" fmla="*/ 445 w 1171"/>
              <a:gd name="T41" fmla="*/ 1403 h 1405"/>
              <a:gd name="T42" fmla="*/ 444 w 1171"/>
              <a:gd name="T43" fmla="*/ 1380 h 1405"/>
              <a:gd name="T44" fmla="*/ 504 w 1171"/>
              <a:gd name="T45" fmla="*/ 1367 h 1405"/>
              <a:gd name="T46" fmla="*/ 632 w 1171"/>
              <a:gd name="T47" fmla="*/ 1374 h 1405"/>
              <a:gd name="T48" fmla="*/ 700 w 1171"/>
              <a:gd name="T49" fmla="*/ 1343 h 1405"/>
              <a:gd name="T50" fmla="*/ 760 w 1171"/>
              <a:gd name="T51" fmla="*/ 1340 h 1405"/>
              <a:gd name="T52" fmla="*/ 909 w 1171"/>
              <a:gd name="T53" fmla="*/ 1382 h 1405"/>
              <a:gd name="T54" fmla="*/ 1080 w 1171"/>
              <a:gd name="T55" fmla="*/ 1344 h 1405"/>
              <a:gd name="T56" fmla="*/ 1087 w 1171"/>
              <a:gd name="T57" fmla="*/ 1351 h 1405"/>
              <a:gd name="T58" fmla="*/ 1033 w 1171"/>
              <a:gd name="T59" fmla="*/ 1392 h 1405"/>
              <a:gd name="T60" fmla="*/ 1091 w 1171"/>
              <a:gd name="T61" fmla="*/ 1396 h 1405"/>
              <a:gd name="T62" fmla="*/ 1133 w 1171"/>
              <a:gd name="T63" fmla="*/ 1385 h 1405"/>
              <a:gd name="T64" fmla="*/ 1155 w 1171"/>
              <a:gd name="T65" fmla="*/ 1326 h 1405"/>
              <a:gd name="T66" fmla="*/ 1167 w 1171"/>
              <a:gd name="T67" fmla="*/ 1277 h 1405"/>
              <a:gd name="T68" fmla="*/ 1153 w 1171"/>
              <a:gd name="T69" fmla="*/ 1241 h 1405"/>
              <a:gd name="T70" fmla="*/ 1165 w 1171"/>
              <a:gd name="T71" fmla="*/ 1217 h 1405"/>
              <a:gd name="T72" fmla="*/ 1131 w 1171"/>
              <a:gd name="T73" fmla="*/ 1208 h 1405"/>
              <a:gd name="T74" fmla="*/ 997 w 1171"/>
              <a:gd name="T75" fmla="*/ 1133 h 1405"/>
              <a:gd name="T76" fmla="*/ 884 w 1171"/>
              <a:gd name="T77" fmla="*/ 982 h 1405"/>
              <a:gd name="T78" fmla="*/ 852 w 1171"/>
              <a:gd name="T79" fmla="*/ 794 h 1405"/>
              <a:gd name="T80" fmla="*/ 851 w 1171"/>
              <a:gd name="T81" fmla="*/ 744 h 1405"/>
              <a:gd name="T82" fmla="*/ 828 w 1171"/>
              <a:gd name="T83" fmla="*/ 585 h 1405"/>
              <a:gd name="T84" fmla="*/ 820 w 1171"/>
              <a:gd name="T85" fmla="*/ 487 h 1405"/>
              <a:gd name="T86" fmla="*/ 823 w 1171"/>
              <a:gd name="T87" fmla="*/ 451 h 1405"/>
              <a:gd name="T88" fmla="*/ 768 w 1171"/>
              <a:gd name="T89" fmla="*/ 416 h 1405"/>
              <a:gd name="T90" fmla="*/ 748 w 1171"/>
              <a:gd name="T91" fmla="*/ 362 h 1405"/>
              <a:gd name="T92" fmla="*/ 728 w 1171"/>
              <a:gd name="T93" fmla="*/ 284 h 1405"/>
              <a:gd name="T94" fmla="*/ 716 w 1171"/>
              <a:gd name="T95" fmla="*/ 268 h 1405"/>
              <a:gd name="T96" fmla="*/ 678 w 1171"/>
              <a:gd name="T97" fmla="*/ 248 h 1405"/>
              <a:gd name="T98" fmla="*/ 576 w 1171"/>
              <a:gd name="T99" fmla="*/ 251 h 1405"/>
              <a:gd name="T100" fmla="*/ 540 w 1171"/>
              <a:gd name="T101" fmla="*/ 271 h 1405"/>
              <a:gd name="T102" fmla="*/ 504 w 1171"/>
              <a:gd name="T103" fmla="*/ 292 h 1405"/>
              <a:gd name="T104" fmla="*/ 438 w 1171"/>
              <a:gd name="T105" fmla="*/ 255 h 1405"/>
              <a:gd name="T106" fmla="*/ 422 w 1171"/>
              <a:gd name="T107" fmla="*/ 220 h 1405"/>
              <a:gd name="T108" fmla="*/ 51 w 1171"/>
              <a:gd name="T109" fmla="*/ 19 h 1405"/>
              <a:gd name="T110" fmla="*/ 13 w 1171"/>
              <a:gd name="T111" fmla="*/ 1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1" h="1405">
                <a:moveTo>
                  <a:pt x="2" y="8"/>
                </a:moveTo>
                <a:lnTo>
                  <a:pt x="2" y="8"/>
                </a:lnTo>
                <a:lnTo>
                  <a:pt x="3" y="15"/>
                </a:lnTo>
                <a:lnTo>
                  <a:pt x="6" y="20"/>
                </a:lnTo>
                <a:lnTo>
                  <a:pt x="11" y="24"/>
                </a:lnTo>
                <a:lnTo>
                  <a:pt x="16" y="27"/>
                </a:lnTo>
                <a:lnTo>
                  <a:pt x="16" y="27"/>
                </a:lnTo>
                <a:lnTo>
                  <a:pt x="23" y="32"/>
                </a:lnTo>
                <a:lnTo>
                  <a:pt x="32" y="37"/>
                </a:lnTo>
                <a:lnTo>
                  <a:pt x="44" y="41"/>
                </a:lnTo>
                <a:lnTo>
                  <a:pt x="58" y="47"/>
                </a:lnTo>
                <a:lnTo>
                  <a:pt x="331" y="225"/>
                </a:lnTo>
                <a:lnTo>
                  <a:pt x="345" y="253"/>
                </a:lnTo>
                <a:lnTo>
                  <a:pt x="345" y="253"/>
                </a:lnTo>
                <a:lnTo>
                  <a:pt x="342" y="261"/>
                </a:lnTo>
                <a:lnTo>
                  <a:pt x="341" y="270"/>
                </a:lnTo>
                <a:lnTo>
                  <a:pt x="341" y="278"/>
                </a:lnTo>
                <a:lnTo>
                  <a:pt x="341" y="278"/>
                </a:lnTo>
                <a:lnTo>
                  <a:pt x="344" y="285"/>
                </a:lnTo>
                <a:lnTo>
                  <a:pt x="347" y="293"/>
                </a:lnTo>
                <a:lnTo>
                  <a:pt x="352" y="302"/>
                </a:lnTo>
                <a:lnTo>
                  <a:pt x="358" y="310"/>
                </a:lnTo>
                <a:lnTo>
                  <a:pt x="358" y="310"/>
                </a:lnTo>
                <a:lnTo>
                  <a:pt x="370" y="322"/>
                </a:lnTo>
                <a:lnTo>
                  <a:pt x="374" y="328"/>
                </a:lnTo>
                <a:lnTo>
                  <a:pt x="377" y="332"/>
                </a:lnTo>
                <a:lnTo>
                  <a:pt x="377" y="332"/>
                </a:lnTo>
                <a:lnTo>
                  <a:pt x="387" y="354"/>
                </a:lnTo>
                <a:lnTo>
                  <a:pt x="392" y="365"/>
                </a:lnTo>
                <a:lnTo>
                  <a:pt x="394" y="371"/>
                </a:lnTo>
                <a:lnTo>
                  <a:pt x="394" y="371"/>
                </a:lnTo>
                <a:lnTo>
                  <a:pt x="393" y="388"/>
                </a:lnTo>
                <a:lnTo>
                  <a:pt x="393" y="409"/>
                </a:lnTo>
                <a:lnTo>
                  <a:pt x="393" y="409"/>
                </a:lnTo>
                <a:lnTo>
                  <a:pt x="393" y="413"/>
                </a:lnTo>
                <a:lnTo>
                  <a:pt x="396" y="418"/>
                </a:lnTo>
                <a:lnTo>
                  <a:pt x="400" y="428"/>
                </a:lnTo>
                <a:lnTo>
                  <a:pt x="403" y="433"/>
                </a:lnTo>
                <a:lnTo>
                  <a:pt x="405" y="439"/>
                </a:lnTo>
                <a:lnTo>
                  <a:pt x="406" y="445"/>
                </a:lnTo>
                <a:lnTo>
                  <a:pt x="405" y="452"/>
                </a:lnTo>
                <a:lnTo>
                  <a:pt x="405" y="452"/>
                </a:lnTo>
                <a:lnTo>
                  <a:pt x="403" y="462"/>
                </a:lnTo>
                <a:lnTo>
                  <a:pt x="400" y="470"/>
                </a:lnTo>
                <a:lnTo>
                  <a:pt x="400" y="473"/>
                </a:lnTo>
                <a:lnTo>
                  <a:pt x="402" y="477"/>
                </a:lnTo>
                <a:lnTo>
                  <a:pt x="404" y="480"/>
                </a:lnTo>
                <a:lnTo>
                  <a:pt x="407" y="485"/>
                </a:lnTo>
                <a:lnTo>
                  <a:pt x="407" y="485"/>
                </a:lnTo>
                <a:lnTo>
                  <a:pt x="412" y="491"/>
                </a:lnTo>
                <a:lnTo>
                  <a:pt x="418" y="496"/>
                </a:lnTo>
                <a:lnTo>
                  <a:pt x="425" y="500"/>
                </a:lnTo>
                <a:lnTo>
                  <a:pt x="432" y="504"/>
                </a:lnTo>
                <a:lnTo>
                  <a:pt x="449" y="511"/>
                </a:lnTo>
                <a:lnTo>
                  <a:pt x="464" y="517"/>
                </a:lnTo>
                <a:lnTo>
                  <a:pt x="464" y="517"/>
                </a:lnTo>
                <a:lnTo>
                  <a:pt x="474" y="523"/>
                </a:lnTo>
                <a:lnTo>
                  <a:pt x="486" y="530"/>
                </a:lnTo>
                <a:lnTo>
                  <a:pt x="516" y="550"/>
                </a:lnTo>
                <a:lnTo>
                  <a:pt x="542" y="569"/>
                </a:lnTo>
                <a:lnTo>
                  <a:pt x="554" y="577"/>
                </a:lnTo>
                <a:lnTo>
                  <a:pt x="554" y="577"/>
                </a:lnTo>
                <a:lnTo>
                  <a:pt x="583" y="753"/>
                </a:lnTo>
                <a:lnTo>
                  <a:pt x="583" y="753"/>
                </a:lnTo>
                <a:lnTo>
                  <a:pt x="587" y="765"/>
                </a:lnTo>
                <a:lnTo>
                  <a:pt x="598" y="787"/>
                </a:lnTo>
                <a:lnTo>
                  <a:pt x="607" y="807"/>
                </a:lnTo>
                <a:lnTo>
                  <a:pt x="611" y="814"/>
                </a:lnTo>
                <a:lnTo>
                  <a:pt x="611" y="816"/>
                </a:lnTo>
                <a:lnTo>
                  <a:pt x="611" y="816"/>
                </a:lnTo>
                <a:lnTo>
                  <a:pt x="593" y="822"/>
                </a:lnTo>
                <a:lnTo>
                  <a:pt x="557" y="836"/>
                </a:lnTo>
                <a:lnTo>
                  <a:pt x="493" y="862"/>
                </a:lnTo>
                <a:lnTo>
                  <a:pt x="493" y="862"/>
                </a:lnTo>
                <a:lnTo>
                  <a:pt x="481" y="867"/>
                </a:lnTo>
                <a:lnTo>
                  <a:pt x="470" y="873"/>
                </a:lnTo>
                <a:lnTo>
                  <a:pt x="467" y="875"/>
                </a:lnTo>
                <a:lnTo>
                  <a:pt x="465" y="878"/>
                </a:lnTo>
                <a:lnTo>
                  <a:pt x="465" y="880"/>
                </a:lnTo>
                <a:lnTo>
                  <a:pt x="469" y="884"/>
                </a:lnTo>
                <a:lnTo>
                  <a:pt x="469" y="884"/>
                </a:lnTo>
                <a:lnTo>
                  <a:pt x="478" y="888"/>
                </a:lnTo>
                <a:lnTo>
                  <a:pt x="487" y="891"/>
                </a:lnTo>
                <a:lnTo>
                  <a:pt x="494" y="894"/>
                </a:lnTo>
                <a:lnTo>
                  <a:pt x="494" y="894"/>
                </a:lnTo>
                <a:lnTo>
                  <a:pt x="462" y="916"/>
                </a:lnTo>
                <a:lnTo>
                  <a:pt x="426" y="938"/>
                </a:lnTo>
                <a:lnTo>
                  <a:pt x="384" y="963"/>
                </a:lnTo>
                <a:lnTo>
                  <a:pt x="384" y="963"/>
                </a:lnTo>
                <a:lnTo>
                  <a:pt x="373" y="971"/>
                </a:lnTo>
                <a:lnTo>
                  <a:pt x="362" y="982"/>
                </a:lnTo>
                <a:lnTo>
                  <a:pt x="352" y="995"/>
                </a:lnTo>
                <a:lnTo>
                  <a:pt x="342" y="1010"/>
                </a:lnTo>
                <a:lnTo>
                  <a:pt x="333" y="1027"/>
                </a:lnTo>
                <a:lnTo>
                  <a:pt x="325" y="1044"/>
                </a:lnTo>
                <a:lnTo>
                  <a:pt x="309" y="1082"/>
                </a:lnTo>
                <a:lnTo>
                  <a:pt x="296" y="1119"/>
                </a:lnTo>
                <a:lnTo>
                  <a:pt x="286" y="1151"/>
                </a:lnTo>
                <a:lnTo>
                  <a:pt x="274" y="1190"/>
                </a:lnTo>
                <a:lnTo>
                  <a:pt x="274" y="1190"/>
                </a:lnTo>
                <a:lnTo>
                  <a:pt x="268" y="1208"/>
                </a:lnTo>
                <a:lnTo>
                  <a:pt x="261" y="1229"/>
                </a:lnTo>
                <a:lnTo>
                  <a:pt x="254" y="1250"/>
                </a:lnTo>
                <a:lnTo>
                  <a:pt x="249" y="1260"/>
                </a:lnTo>
                <a:lnTo>
                  <a:pt x="244" y="1268"/>
                </a:lnTo>
                <a:lnTo>
                  <a:pt x="244" y="1268"/>
                </a:lnTo>
                <a:lnTo>
                  <a:pt x="238" y="1275"/>
                </a:lnTo>
                <a:lnTo>
                  <a:pt x="232" y="1282"/>
                </a:lnTo>
                <a:lnTo>
                  <a:pt x="219" y="1293"/>
                </a:lnTo>
                <a:lnTo>
                  <a:pt x="215" y="1299"/>
                </a:lnTo>
                <a:lnTo>
                  <a:pt x="211" y="1304"/>
                </a:lnTo>
                <a:lnTo>
                  <a:pt x="211" y="1305"/>
                </a:lnTo>
                <a:lnTo>
                  <a:pt x="211" y="1307"/>
                </a:lnTo>
                <a:lnTo>
                  <a:pt x="212" y="1309"/>
                </a:lnTo>
                <a:lnTo>
                  <a:pt x="213" y="1311"/>
                </a:lnTo>
                <a:lnTo>
                  <a:pt x="213" y="1311"/>
                </a:lnTo>
                <a:lnTo>
                  <a:pt x="219" y="1315"/>
                </a:lnTo>
                <a:lnTo>
                  <a:pt x="226" y="1319"/>
                </a:lnTo>
                <a:lnTo>
                  <a:pt x="244" y="1325"/>
                </a:lnTo>
                <a:lnTo>
                  <a:pt x="260" y="1331"/>
                </a:lnTo>
                <a:lnTo>
                  <a:pt x="264" y="1333"/>
                </a:lnTo>
                <a:lnTo>
                  <a:pt x="267" y="1334"/>
                </a:lnTo>
                <a:lnTo>
                  <a:pt x="267" y="1334"/>
                </a:lnTo>
                <a:lnTo>
                  <a:pt x="271" y="1337"/>
                </a:lnTo>
                <a:lnTo>
                  <a:pt x="281" y="1340"/>
                </a:lnTo>
                <a:lnTo>
                  <a:pt x="308" y="1351"/>
                </a:lnTo>
                <a:lnTo>
                  <a:pt x="347" y="1364"/>
                </a:lnTo>
                <a:lnTo>
                  <a:pt x="347" y="1364"/>
                </a:lnTo>
                <a:lnTo>
                  <a:pt x="329" y="1367"/>
                </a:lnTo>
                <a:lnTo>
                  <a:pt x="313" y="1371"/>
                </a:lnTo>
                <a:lnTo>
                  <a:pt x="295" y="1374"/>
                </a:lnTo>
                <a:lnTo>
                  <a:pt x="295" y="1374"/>
                </a:lnTo>
                <a:lnTo>
                  <a:pt x="280" y="1380"/>
                </a:lnTo>
                <a:lnTo>
                  <a:pt x="268" y="1385"/>
                </a:lnTo>
                <a:lnTo>
                  <a:pt x="264" y="1388"/>
                </a:lnTo>
                <a:lnTo>
                  <a:pt x="264" y="1391"/>
                </a:lnTo>
                <a:lnTo>
                  <a:pt x="267" y="1392"/>
                </a:lnTo>
                <a:lnTo>
                  <a:pt x="273" y="1395"/>
                </a:lnTo>
                <a:lnTo>
                  <a:pt x="273" y="1395"/>
                </a:lnTo>
                <a:lnTo>
                  <a:pt x="284" y="1397"/>
                </a:lnTo>
                <a:lnTo>
                  <a:pt x="302" y="1398"/>
                </a:lnTo>
                <a:lnTo>
                  <a:pt x="349" y="1402"/>
                </a:lnTo>
                <a:lnTo>
                  <a:pt x="398" y="1404"/>
                </a:lnTo>
                <a:lnTo>
                  <a:pt x="433" y="1405"/>
                </a:lnTo>
                <a:lnTo>
                  <a:pt x="433" y="1405"/>
                </a:lnTo>
                <a:lnTo>
                  <a:pt x="443" y="1404"/>
                </a:lnTo>
                <a:lnTo>
                  <a:pt x="445" y="1403"/>
                </a:lnTo>
                <a:lnTo>
                  <a:pt x="448" y="1402"/>
                </a:lnTo>
                <a:lnTo>
                  <a:pt x="448" y="1401"/>
                </a:lnTo>
                <a:lnTo>
                  <a:pt x="448" y="1398"/>
                </a:lnTo>
                <a:lnTo>
                  <a:pt x="447" y="1393"/>
                </a:lnTo>
                <a:lnTo>
                  <a:pt x="445" y="1389"/>
                </a:lnTo>
                <a:lnTo>
                  <a:pt x="444" y="1384"/>
                </a:lnTo>
                <a:lnTo>
                  <a:pt x="444" y="1380"/>
                </a:lnTo>
                <a:lnTo>
                  <a:pt x="445" y="1378"/>
                </a:lnTo>
                <a:lnTo>
                  <a:pt x="448" y="1377"/>
                </a:lnTo>
                <a:lnTo>
                  <a:pt x="448" y="1377"/>
                </a:lnTo>
                <a:lnTo>
                  <a:pt x="457" y="1372"/>
                </a:lnTo>
                <a:lnTo>
                  <a:pt x="468" y="1369"/>
                </a:lnTo>
                <a:lnTo>
                  <a:pt x="482" y="1367"/>
                </a:lnTo>
                <a:lnTo>
                  <a:pt x="504" y="1367"/>
                </a:lnTo>
                <a:lnTo>
                  <a:pt x="504" y="1367"/>
                </a:lnTo>
                <a:lnTo>
                  <a:pt x="539" y="1371"/>
                </a:lnTo>
                <a:lnTo>
                  <a:pt x="577" y="1373"/>
                </a:lnTo>
                <a:lnTo>
                  <a:pt x="611" y="1376"/>
                </a:lnTo>
                <a:lnTo>
                  <a:pt x="624" y="1376"/>
                </a:lnTo>
                <a:lnTo>
                  <a:pt x="632" y="1374"/>
                </a:lnTo>
                <a:lnTo>
                  <a:pt x="632" y="1374"/>
                </a:lnTo>
                <a:lnTo>
                  <a:pt x="647" y="1371"/>
                </a:lnTo>
                <a:lnTo>
                  <a:pt x="663" y="1365"/>
                </a:lnTo>
                <a:lnTo>
                  <a:pt x="673" y="1360"/>
                </a:lnTo>
                <a:lnTo>
                  <a:pt x="682" y="1356"/>
                </a:lnTo>
                <a:lnTo>
                  <a:pt x="691" y="1350"/>
                </a:lnTo>
                <a:lnTo>
                  <a:pt x="700" y="1343"/>
                </a:lnTo>
                <a:lnTo>
                  <a:pt x="700" y="1343"/>
                </a:lnTo>
                <a:lnTo>
                  <a:pt x="704" y="1340"/>
                </a:lnTo>
                <a:lnTo>
                  <a:pt x="709" y="1338"/>
                </a:lnTo>
                <a:lnTo>
                  <a:pt x="719" y="1334"/>
                </a:lnTo>
                <a:lnTo>
                  <a:pt x="728" y="1333"/>
                </a:lnTo>
                <a:lnTo>
                  <a:pt x="739" y="1334"/>
                </a:lnTo>
                <a:lnTo>
                  <a:pt x="749" y="1337"/>
                </a:lnTo>
                <a:lnTo>
                  <a:pt x="760" y="1340"/>
                </a:lnTo>
                <a:lnTo>
                  <a:pt x="781" y="1348"/>
                </a:lnTo>
                <a:lnTo>
                  <a:pt x="781" y="1348"/>
                </a:lnTo>
                <a:lnTo>
                  <a:pt x="794" y="1353"/>
                </a:lnTo>
                <a:lnTo>
                  <a:pt x="812" y="1358"/>
                </a:lnTo>
                <a:lnTo>
                  <a:pt x="854" y="1369"/>
                </a:lnTo>
                <a:lnTo>
                  <a:pt x="909" y="1382"/>
                </a:lnTo>
                <a:lnTo>
                  <a:pt x="909" y="1382"/>
                </a:lnTo>
                <a:lnTo>
                  <a:pt x="918" y="1382"/>
                </a:lnTo>
                <a:lnTo>
                  <a:pt x="938" y="1378"/>
                </a:lnTo>
                <a:lnTo>
                  <a:pt x="994" y="1367"/>
                </a:lnTo>
                <a:lnTo>
                  <a:pt x="1025" y="1360"/>
                </a:lnTo>
                <a:lnTo>
                  <a:pt x="1052" y="1353"/>
                </a:lnTo>
                <a:lnTo>
                  <a:pt x="1073" y="1346"/>
                </a:lnTo>
                <a:lnTo>
                  <a:pt x="1080" y="1344"/>
                </a:lnTo>
                <a:lnTo>
                  <a:pt x="1083" y="1341"/>
                </a:lnTo>
                <a:lnTo>
                  <a:pt x="1083" y="1341"/>
                </a:lnTo>
                <a:lnTo>
                  <a:pt x="1087" y="1339"/>
                </a:lnTo>
                <a:lnTo>
                  <a:pt x="1088" y="1338"/>
                </a:lnTo>
                <a:lnTo>
                  <a:pt x="1089" y="1340"/>
                </a:lnTo>
                <a:lnTo>
                  <a:pt x="1088" y="1344"/>
                </a:lnTo>
                <a:lnTo>
                  <a:pt x="1087" y="1351"/>
                </a:lnTo>
                <a:lnTo>
                  <a:pt x="1084" y="1357"/>
                </a:lnTo>
                <a:lnTo>
                  <a:pt x="1084" y="1357"/>
                </a:lnTo>
                <a:lnTo>
                  <a:pt x="1082" y="1360"/>
                </a:lnTo>
                <a:lnTo>
                  <a:pt x="1075" y="1364"/>
                </a:lnTo>
                <a:lnTo>
                  <a:pt x="1056" y="1376"/>
                </a:lnTo>
                <a:lnTo>
                  <a:pt x="1038" y="1388"/>
                </a:lnTo>
                <a:lnTo>
                  <a:pt x="1033" y="1392"/>
                </a:lnTo>
                <a:lnTo>
                  <a:pt x="1032" y="1393"/>
                </a:lnTo>
                <a:lnTo>
                  <a:pt x="1033" y="1395"/>
                </a:lnTo>
                <a:lnTo>
                  <a:pt x="1033" y="1395"/>
                </a:lnTo>
                <a:lnTo>
                  <a:pt x="1038" y="1396"/>
                </a:lnTo>
                <a:lnTo>
                  <a:pt x="1045" y="1396"/>
                </a:lnTo>
                <a:lnTo>
                  <a:pt x="1064" y="1397"/>
                </a:lnTo>
                <a:lnTo>
                  <a:pt x="1091" y="1396"/>
                </a:lnTo>
                <a:lnTo>
                  <a:pt x="1091" y="1396"/>
                </a:lnTo>
                <a:lnTo>
                  <a:pt x="1099" y="1397"/>
                </a:lnTo>
                <a:lnTo>
                  <a:pt x="1110" y="1397"/>
                </a:lnTo>
                <a:lnTo>
                  <a:pt x="1118" y="1396"/>
                </a:lnTo>
                <a:lnTo>
                  <a:pt x="1123" y="1395"/>
                </a:lnTo>
                <a:lnTo>
                  <a:pt x="1128" y="1391"/>
                </a:lnTo>
                <a:lnTo>
                  <a:pt x="1133" y="1385"/>
                </a:lnTo>
                <a:lnTo>
                  <a:pt x="1133" y="1385"/>
                </a:lnTo>
                <a:lnTo>
                  <a:pt x="1138" y="1373"/>
                </a:lnTo>
                <a:lnTo>
                  <a:pt x="1142" y="1360"/>
                </a:lnTo>
                <a:lnTo>
                  <a:pt x="1151" y="1335"/>
                </a:lnTo>
                <a:lnTo>
                  <a:pt x="1151" y="1335"/>
                </a:lnTo>
                <a:lnTo>
                  <a:pt x="1153" y="1331"/>
                </a:lnTo>
                <a:lnTo>
                  <a:pt x="1155" y="1326"/>
                </a:lnTo>
                <a:lnTo>
                  <a:pt x="1164" y="1315"/>
                </a:lnTo>
                <a:lnTo>
                  <a:pt x="1167" y="1309"/>
                </a:lnTo>
                <a:lnTo>
                  <a:pt x="1170" y="1302"/>
                </a:lnTo>
                <a:lnTo>
                  <a:pt x="1171" y="1295"/>
                </a:lnTo>
                <a:lnTo>
                  <a:pt x="1170" y="1286"/>
                </a:lnTo>
                <a:lnTo>
                  <a:pt x="1170" y="1286"/>
                </a:lnTo>
                <a:lnTo>
                  <a:pt x="1167" y="1277"/>
                </a:lnTo>
                <a:lnTo>
                  <a:pt x="1165" y="1270"/>
                </a:lnTo>
                <a:lnTo>
                  <a:pt x="1158" y="1259"/>
                </a:lnTo>
                <a:lnTo>
                  <a:pt x="1153" y="1251"/>
                </a:lnTo>
                <a:lnTo>
                  <a:pt x="1151" y="1247"/>
                </a:lnTo>
                <a:lnTo>
                  <a:pt x="1151" y="1247"/>
                </a:lnTo>
                <a:lnTo>
                  <a:pt x="1151" y="1244"/>
                </a:lnTo>
                <a:lnTo>
                  <a:pt x="1153" y="1241"/>
                </a:lnTo>
                <a:lnTo>
                  <a:pt x="1158" y="1233"/>
                </a:lnTo>
                <a:lnTo>
                  <a:pt x="1162" y="1223"/>
                </a:lnTo>
                <a:lnTo>
                  <a:pt x="1165" y="1220"/>
                </a:lnTo>
                <a:lnTo>
                  <a:pt x="1165" y="1217"/>
                </a:lnTo>
                <a:lnTo>
                  <a:pt x="1165" y="1217"/>
                </a:lnTo>
                <a:lnTo>
                  <a:pt x="1165" y="1216"/>
                </a:lnTo>
                <a:lnTo>
                  <a:pt x="1165" y="1217"/>
                </a:lnTo>
                <a:lnTo>
                  <a:pt x="1167" y="1218"/>
                </a:lnTo>
                <a:lnTo>
                  <a:pt x="1168" y="1221"/>
                </a:lnTo>
                <a:lnTo>
                  <a:pt x="1168" y="1221"/>
                </a:lnTo>
                <a:lnTo>
                  <a:pt x="1167" y="1222"/>
                </a:lnTo>
                <a:lnTo>
                  <a:pt x="1161" y="1221"/>
                </a:lnTo>
                <a:lnTo>
                  <a:pt x="1151" y="1216"/>
                </a:lnTo>
                <a:lnTo>
                  <a:pt x="1131" y="1208"/>
                </a:lnTo>
                <a:lnTo>
                  <a:pt x="1102" y="1192"/>
                </a:lnTo>
                <a:lnTo>
                  <a:pt x="1102" y="1192"/>
                </a:lnTo>
                <a:lnTo>
                  <a:pt x="1049" y="1164"/>
                </a:lnTo>
                <a:lnTo>
                  <a:pt x="1019" y="1149"/>
                </a:lnTo>
                <a:lnTo>
                  <a:pt x="1011" y="1144"/>
                </a:lnTo>
                <a:lnTo>
                  <a:pt x="1004" y="1138"/>
                </a:lnTo>
                <a:lnTo>
                  <a:pt x="997" y="1133"/>
                </a:lnTo>
                <a:lnTo>
                  <a:pt x="991" y="1126"/>
                </a:lnTo>
                <a:lnTo>
                  <a:pt x="991" y="1126"/>
                </a:lnTo>
                <a:lnTo>
                  <a:pt x="980" y="1114"/>
                </a:lnTo>
                <a:lnTo>
                  <a:pt x="965" y="1095"/>
                </a:lnTo>
                <a:lnTo>
                  <a:pt x="928" y="1046"/>
                </a:lnTo>
                <a:lnTo>
                  <a:pt x="894" y="998"/>
                </a:lnTo>
                <a:lnTo>
                  <a:pt x="884" y="982"/>
                </a:lnTo>
                <a:lnTo>
                  <a:pt x="881" y="977"/>
                </a:lnTo>
                <a:lnTo>
                  <a:pt x="881" y="973"/>
                </a:lnTo>
                <a:lnTo>
                  <a:pt x="881" y="973"/>
                </a:lnTo>
                <a:lnTo>
                  <a:pt x="895" y="888"/>
                </a:lnTo>
                <a:lnTo>
                  <a:pt x="895" y="888"/>
                </a:lnTo>
                <a:lnTo>
                  <a:pt x="869" y="833"/>
                </a:lnTo>
                <a:lnTo>
                  <a:pt x="852" y="794"/>
                </a:lnTo>
                <a:lnTo>
                  <a:pt x="847" y="778"/>
                </a:lnTo>
                <a:lnTo>
                  <a:pt x="843" y="771"/>
                </a:lnTo>
                <a:lnTo>
                  <a:pt x="843" y="771"/>
                </a:lnTo>
                <a:lnTo>
                  <a:pt x="844" y="768"/>
                </a:lnTo>
                <a:lnTo>
                  <a:pt x="845" y="763"/>
                </a:lnTo>
                <a:lnTo>
                  <a:pt x="849" y="752"/>
                </a:lnTo>
                <a:lnTo>
                  <a:pt x="851" y="744"/>
                </a:lnTo>
                <a:lnTo>
                  <a:pt x="852" y="735"/>
                </a:lnTo>
                <a:lnTo>
                  <a:pt x="852" y="724"/>
                </a:lnTo>
                <a:lnTo>
                  <a:pt x="850" y="711"/>
                </a:lnTo>
                <a:lnTo>
                  <a:pt x="850" y="711"/>
                </a:lnTo>
                <a:lnTo>
                  <a:pt x="836" y="636"/>
                </a:lnTo>
                <a:lnTo>
                  <a:pt x="829" y="600"/>
                </a:lnTo>
                <a:lnTo>
                  <a:pt x="828" y="585"/>
                </a:lnTo>
                <a:lnTo>
                  <a:pt x="828" y="576"/>
                </a:lnTo>
                <a:lnTo>
                  <a:pt x="828" y="576"/>
                </a:lnTo>
                <a:lnTo>
                  <a:pt x="828" y="567"/>
                </a:lnTo>
                <a:lnTo>
                  <a:pt x="828" y="555"/>
                </a:lnTo>
                <a:lnTo>
                  <a:pt x="825" y="526"/>
                </a:lnTo>
                <a:lnTo>
                  <a:pt x="820" y="487"/>
                </a:lnTo>
                <a:lnTo>
                  <a:pt x="820" y="487"/>
                </a:lnTo>
                <a:lnTo>
                  <a:pt x="820" y="485"/>
                </a:lnTo>
                <a:lnTo>
                  <a:pt x="823" y="481"/>
                </a:lnTo>
                <a:lnTo>
                  <a:pt x="825" y="475"/>
                </a:lnTo>
                <a:lnTo>
                  <a:pt x="826" y="470"/>
                </a:lnTo>
                <a:lnTo>
                  <a:pt x="828" y="464"/>
                </a:lnTo>
                <a:lnTo>
                  <a:pt x="826" y="457"/>
                </a:lnTo>
                <a:lnTo>
                  <a:pt x="823" y="451"/>
                </a:lnTo>
                <a:lnTo>
                  <a:pt x="820" y="447"/>
                </a:lnTo>
                <a:lnTo>
                  <a:pt x="817" y="445"/>
                </a:lnTo>
                <a:lnTo>
                  <a:pt x="817" y="445"/>
                </a:lnTo>
                <a:lnTo>
                  <a:pt x="789" y="426"/>
                </a:lnTo>
                <a:lnTo>
                  <a:pt x="778" y="420"/>
                </a:lnTo>
                <a:lnTo>
                  <a:pt x="768" y="416"/>
                </a:lnTo>
                <a:lnTo>
                  <a:pt x="768" y="416"/>
                </a:lnTo>
                <a:lnTo>
                  <a:pt x="760" y="413"/>
                </a:lnTo>
                <a:lnTo>
                  <a:pt x="753" y="409"/>
                </a:lnTo>
                <a:lnTo>
                  <a:pt x="746" y="406"/>
                </a:lnTo>
                <a:lnTo>
                  <a:pt x="746" y="406"/>
                </a:lnTo>
                <a:lnTo>
                  <a:pt x="747" y="401"/>
                </a:lnTo>
                <a:lnTo>
                  <a:pt x="748" y="386"/>
                </a:lnTo>
                <a:lnTo>
                  <a:pt x="748" y="362"/>
                </a:lnTo>
                <a:lnTo>
                  <a:pt x="747" y="347"/>
                </a:lnTo>
                <a:lnTo>
                  <a:pt x="744" y="329"/>
                </a:lnTo>
                <a:lnTo>
                  <a:pt x="744" y="329"/>
                </a:lnTo>
                <a:lnTo>
                  <a:pt x="741" y="313"/>
                </a:lnTo>
                <a:lnTo>
                  <a:pt x="736" y="300"/>
                </a:lnTo>
                <a:lnTo>
                  <a:pt x="732" y="291"/>
                </a:lnTo>
                <a:lnTo>
                  <a:pt x="728" y="284"/>
                </a:lnTo>
                <a:lnTo>
                  <a:pt x="723" y="279"/>
                </a:lnTo>
                <a:lnTo>
                  <a:pt x="721" y="276"/>
                </a:lnTo>
                <a:lnTo>
                  <a:pt x="718" y="274"/>
                </a:lnTo>
                <a:lnTo>
                  <a:pt x="718" y="274"/>
                </a:lnTo>
                <a:lnTo>
                  <a:pt x="718" y="273"/>
                </a:lnTo>
                <a:lnTo>
                  <a:pt x="718" y="271"/>
                </a:lnTo>
                <a:lnTo>
                  <a:pt x="716" y="268"/>
                </a:lnTo>
                <a:lnTo>
                  <a:pt x="714" y="266"/>
                </a:lnTo>
                <a:lnTo>
                  <a:pt x="709" y="261"/>
                </a:lnTo>
                <a:lnTo>
                  <a:pt x="703" y="258"/>
                </a:lnTo>
                <a:lnTo>
                  <a:pt x="693" y="253"/>
                </a:lnTo>
                <a:lnTo>
                  <a:pt x="693" y="253"/>
                </a:lnTo>
                <a:lnTo>
                  <a:pt x="687" y="251"/>
                </a:lnTo>
                <a:lnTo>
                  <a:pt x="678" y="248"/>
                </a:lnTo>
                <a:lnTo>
                  <a:pt x="662" y="247"/>
                </a:lnTo>
                <a:lnTo>
                  <a:pt x="643" y="246"/>
                </a:lnTo>
                <a:lnTo>
                  <a:pt x="624" y="247"/>
                </a:lnTo>
                <a:lnTo>
                  <a:pt x="592" y="250"/>
                </a:lnTo>
                <a:lnTo>
                  <a:pt x="579" y="251"/>
                </a:lnTo>
                <a:lnTo>
                  <a:pt x="579" y="251"/>
                </a:lnTo>
                <a:lnTo>
                  <a:pt x="576" y="251"/>
                </a:lnTo>
                <a:lnTo>
                  <a:pt x="567" y="252"/>
                </a:lnTo>
                <a:lnTo>
                  <a:pt x="557" y="254"/>
                </a:lnTo>
                <a:lnTo>
                  <a:pt x="552" y="257"/>
                </a:lnTo>
                <a:lnTo>
                  <a:pt x="547" y="260"/>
                </a:lnTo>
                <a:lnTo>
                  <a:pt x="547" y="260"/>
                </a:lnTo>
                <a:lnTo>
                  <a:pt x="544" y="264"/>
                </a:lnTo>
                <a:lnTo>
                  <a:pt x="540" y="271"/>
                </a:lnTo>
                <a:lnTo>
                  <a:pt x="535" y="285"/>
                </a:lnTo>
                <a:lnTo>
                  <a:pt x="532" y="297"/>
                </a:lnTo>
                <a:lnTo>
                  <a:pt x="532" y="303"/>
                </a:lnTo>
                <a:lnTo>
                  <a:pt x="532" y="303"/>
                </a:lnTo>
                <a:lnTo>
                  <a:pt x="522" y="299"/>
                </a:lnTo>
                <a:lnTo>
                  <a:pt x="513" y="296"/>
                </a:lnTo>
                <a:lnTo>
                  <a:pt x="504" y="292"/>
                </a:lnTo>
                <a:lnTo>
                  <a:pt x="504" y="292"/>
                </a:lnTo>
                <a:lnTo>
                  <a:pt x="495" y="287"/>
                </a:lnTo>
                <a:lnTo>
                  <a:pt x="483" y="283"/>
                </a:lnTo>
                <a:lnTo>
                  <a:pt x="469" y="278"/>
                </a:lnTo>
                <a:lnTo>
                  <a:pt x="444" y="260"/>
                </a:lnTo>
                <a:lnTo>
                  <a:pt x="444" y="260"/>
                </a:lnTo>
                <a:lnTo>
                  <a:pt x="438" y="255"/>
                </a:lnTo>
                <a:lnTo>
                  <a:pt x="433" y="251"/>
                </a:lnTo>
                <a:lnTo>
                  <a:pt x="431" y="247"/>
                </a:lnTo>
                <a:lnTo>
                  <a:pt x="430" y="244"/>
                </a:lnTo>
                <a:lnTo>
                  <a:pt x="430" y="244"/>
                </a:lnTo>
                <a:lnTo>
                  <a:pt x="426" y="228"/>
                </a:lnTo>
                <a:lnTo>
                  <a:pt x="424" y="222"/>
                </a:lnTo>
                <a:lnTo>
                  <a:pt x="422" y="220"/>
                </a:lnTo>
                <a:lnTo>
                  <a:pt x="419" y="219"/>
                </a:lnTo>
                <a:lnTo>
                  <a:pt x="419" y="219"/>
                </a:lnTo>
                <a:lnTo>
                  <a:pt x="404" y="215"/>
                </a:lnTo>
                <a:lnTo>
                  <a:pt x="397" y="213"/>
                </a:lnTo>
                <a:lnTo>
                  <a:pt x="391" y="212"/>
                </a:lnTo>
                <a:lnTo>
                  <a:pt x="366" y="212"/>
                </a:lnTo>
                <a:lnTo>
                  <a:pt x="51" y="19"/>
                </a:lnTo>
                <a:lnTo>
                  <a:pt x="51" y="19"/>
                </a:lnTo>
                <a:lnTo>
                  <a:pt x="41" y="12"/>
                </a:lnTo>
                <a:lnTo>
                  <a:pt x="32" y="6"/>
                </a:lnTo>
                <a:lnTo>
                  <a:pt x="28" y="3"/>
                </a:lnTo>
                <a:lnTo>
                  <a:pt x="23" y="2"/>
                </a:lnTo>
                <a:lnTo>
                  <a:pt x="23" y="2"/>
                </a:lnTo>
                <a:lnTo>
                  <a:pt x="13" y="1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0" y="5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21C8B652-E1FD-4C90-9289-03EEF2445707}"/>
              </a:ext>
            </a:extLst>
          </p:cNvPr>
          <p:cNvSpPr>
            <a:spLocks noEditPoints="1"/>
          </p:cNvSpPr>
          <p:nvPr/>
        </p:nvSpPr>
        <p:spPr bwMode="auto">
          <a:xfrm>
            <a:off x="6158821" y="4700785"/>
            <a:ext cx="1286649" cy="1601936"/>
          </a:xfrm>
          <a:custGeom>
            <a:avLst/>
            <a:gdLst>
              <a:gd name="T0" fmla="*/ 508 w 1110"/>
              <a:gd name="T1" fmla="*/ 542 h 1382"/>
              <a:gd name="T2" fmla="*/ 486 w 1110"/>
              <a:gd name="T3" fmla="*/ 563 h 1382"/>
              <a:gd name="T4" fmla="*/ 451 w 1110"/>
              <a:gd name="T5" fmla="*/ 574 h 1382"/>
              <a:gd name="T6" fmla="*/ 18 w 1110"/>
              <a:gd name="T7" fmla="*/ 458 h 1382"/>
              <a:gd name="T8" fmla="*/ 1 w 1110"/>
              <a:gd name="T9" fmla="*/ 474 h 1382"/>
              <a:gd name="T10" fmla="*/ 62 w 1110"/>
              <a:gd name="T11" fmla="*/ 499 h 1382"/>
              <a:gd name="T12" fmla="*/ 463 w 1110"/>
              <a:gd name="T13" fmla="*/ 634 h 1382"/>
              <a:gd name="T14" fmla="*/ 469 w 1110"/>
              <a:gd name="T15" fmla="*/ 654 h 1382"/>
              <a:gd name="T16" fmla="*/ 498 w 1110"/>
              <a:gd name="T17" fmla="*/ 675 h 1382"/>
              <a:gd name="T18" fmla="*/ 553 w 1110"/>
              <a:gd name="T19" fmla="*/ 643 h 1382"/>
              <a:gd name="T20" fmla="*/ 575 w 1110"/>
              <a:gd name="T21" fmla="*/ 712 h 1382"/>
              <a:gd name="T22" fmla="*/ 528 w 1110"/>
              <a:gd name="T23" fmla="*/ 804 h 1382"/>
              <a:gd name="T24" fmla="*/ 543 w 1110"/>
              <a:gd name="T25" fmla="*/ 820 h 1382"/>
              <a:gd name="T26" fmla="*/ 565 w 1110"/>
              <a:gd name="T27" fmla="*/ 876 h 1382"/>
              <a:gd name="T28" fmla="*/ 537 w 1110"/>
              <a:gd name="T29" fmla="*/ 1302 h 1382"/>
              <a:gd name="T30" fmla="*/ 615 w 1110"/>
              <a:gd name="T31" fmla="*/ 1320 h 1382"/>
              <a:gd name="T32" fmla="*/ 589 w 1110"/>
              <a:gd name="T33" fmla="*/ 1345 h 1382"/>
              <a:gd name="T34" fmla="*/ 585 w 1110"/>
              <a:gd name="T35" fmla="*/ 1359 h 1382"/>
              <a:gd name="T36" fmla="*/ 717 w 1110"/>
              <a:gd name="T37" fmla="*/ 1371 h 1382"/>
              <a:gd name="T38" fmla="*/ 722 w 1110"/>
              <a:gd name="T39" fmla="*/ 1339 h 1382"/>
              <a:gd name="T40" fmla="*/ 742 w 1110"/>
              <a:gd name="T41" fmla="*/ 1333 h 1382"/>
              <a:gd name="T42" fmla="*/ 850 w 1110"/>
              <a:gd name="T43" fmla="*/ 1320 h 1382"/>
              <a:gd name="T44" fmla="*/ 1008 w 1110"/>
              <a:gd name="T45" fmla="*/ 1315 h 1382"/>
              <a:gd name="T46" fmla="*/ 1021 w 1110"/>
              <a:gd name="T47" fmla="*/ 1346 h 1382"/>
              <a:gd name="T48" fmla="*/ 994 w 1110"/>
              <a:gd name="T49" fmla="*/ 1363 h 1382"/>
              <a:gd name="T50" fmla="*/ 1034 w 1110"/>
              <a:gd name="T51" fmla="*/ 1382 h 1382"/>
              <a:gd name="T52" fmla="*/ 1086 w 1110"/>
              <a:gd name="T53" fmla="*/ 1367 h 1382"/>
              <a:gd name="T54" fmla="*/ 1097 w 1110"/>
              <a:gd name="T55" fmla="*/ 1320 h 1382"/>
              <a:gd name="T56" fmla="*/ 1104 w 1110"/>
              <a:gd name="T57" fmla="*/ 1283 h 1382"/>
              <a:gd name="T58" fmla="*/ 1109 w 1110"/>
              <a:gd name="T59" fmla="*/ 1274 h 1382"/>
              <a:gd name="T60" fmla="*/ 1051 w 1110"/>
              <a:gd name="T61" fmla="*/ 1105 h 1382"/>
              <a:gd name="T62" fmla="*/ 989 w 1110"/>
              <a:gd name="T63" fmla="*/ 879 h 1382"/>
              <a:gd name="T64" fmla="*/ 972 w 1110"/>
              <a:gd name="T65" fmla="*/ 787 h 1382"/>
              <a:gd name="T66" fmla="*/ 968 w 1110"/>
              <a:gd name="T67" fmla="*/ 731 h 1382"/>
              <a:gd name="T68" fmla="*/ 923 w 1110"/>
              <a:gd name="T69" fmla="*/ 651 h 1382"/>
              <a:gd name="T70" fmla="*/ 905 w 1110"/>
              <a:gd name="T71" fmla="*/ 550 h 1382"/>
              <a:gd name="T72" fmla="*/ 911 w 1110"/>
              <a:gd name="T73" fmla="*/ 461 h 1382"/>
              <a:gd name="T74" fmla="*/ 926 w 1110"/>
              <a:gd name="T75" fmla="*/ 337 h 1382"/>
              <a:gd name="T76" fmla="*/ 878 w 1110"/>
              <a:gd name="T77" fmla="*/ 246 h 1382"/>
              <a:gd name="T78" fmla="*/ 850 w 1110"/>
              <a:gd name="T79" fmla="*/ 207 h 1382"/>
              <a:gd name="T80" fmla="*/ 815 w 1110"/>
              <a:gd name="T81" fmla="*/ 118 h 1382"/>
              <a:gd name="T82" fmla="*/ 824 w 1110"/>
              <a:gd name="T83" fmla="*/ 69 h 1382"/>
              <a:gd name="T84" fmla="*/ 807 w 1110"/>
              <a:gd name="T85" fmla="*/ 24 h 1382"/>
              <a:gd name="T86" fmla="*/ 792 w 1110"/>
              <a:gd name="T87" fmla="*/ 2 h 1382"/>
              <a:gd name="T88" fmla="*/ 678 w 1110"/>
              <a:gd name="T89" fmla="*/ 11 h 1382"/>
              <a:gd name="T90" fmla="*/ 637 w 1110"/>
              <a:gd name="T91" fmla="*/ 31 h 1382"/>
              <a:gd name="T92" fmla="*/ 623 w 1110"/>
              <a:gd name="T93" fmla="*/ 87 h 1382"/>
              <a:gd name="T94" fmla="*/ 638 w 1110"/>
              <a:gd name="T95" fmla="*/ 167 h 1382"/>
              <a:gd name="T96" fmla="*/ 642 w 1110"/>
              <a:gd name="T97" fmla="*/ 205 h 1382"/>
              <a:gd name="T98" fmla="*/ 581 w 1110"/>
              <a:gd name="T99" fmla="*/ 219 h 1382"/>
              <a:gd name="T100" fmla="*/ 563 w 1110"/>
              <a:gd name="T101" fmla="*/ 276 h 1382"/>
              <a:gd name="T102" fmla="*/ 568 w 1110"/>
              <a:gd name="T103" fmla="*/ 317 h 1382"/>
              <a:gd name="T104" fmla="*/ 547 w 1110"/>
              <a:gd name="T105" fmla="*/ 391 h 1382"/>
              <a:gd name="T106" fmla="*/ 509 w 1110"/>
              <a:gd name="T107" fmla="*/ 465 h 1382"/>
              <a:gd name="T108" fmla="*/ 505 w 1110"/>
              <a:gd name="T109" fmla="*/ 506 h 1382"/>
              <a:gd name="T110" fmla="*/ 559 w 1110"/>
              <a:gd name="T111" fmla="*/ 606 h 1382"/>
              <a:gd name="T112" fmla="*/ 578 w 1110"/>
              <a:gd name="T113" fmla="*/ 583 h 1382"/>
              <a:gd name="T114" fmla="*/ 604 w 1110"/>
              <a:gd name="T115" fmla="*/ 549 h 1382"/>
              <a:gd name="T116" fmla="*/ 615 w 1110"/>
              <a:gd name="T117" fmla="*/ 604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0" h="1382">
                <a:moveTo>
                  <a:pt x="511" y="522"/>
                </a:moveTo>
                <a:lnTo>
                  <a:pt x="511" y="522"/>
                </a:lnTo>
                <a:lnTo>
                  <a:pt x="511" y="524"/>
                </a:lnTo>
                <a:lnTo>
                  <a:pt x="513" y="530"/>
                </a:lnTo>
                <a:lnTo>
                  <a:pt x="511" y="536"/>
                </a:lnTo>
                <a:lnTo>
                  <a:pt x="510" y="539"/>
                </a:lnTo>
                <a:lnTo>
                  <a:pt x="508" y="542"/>
                </a:lnTo>
                <a:lnTo>
                  <a:pt x="508" y="542"/>
                </a:lnTo>
                <a:lnTo>
                  <a:pt x="503" y="546"/>
                </a:lnTo>
                <a:lnTo>
                  <a:pt x="498" y="552"/>
                </a:lnTo>
                <a:lnTo>
                  <a:pt x="495" y="558"/>
                </a:lnTo>
                <a:lnTo>
                  <a:pt x="490" y="561"/>
                </a:lnTo>
                <a:lnTo>
                  <a:pt x="490" y="561"/>
                </a:lnTo>
                <a:lnTo>
                  <a:pt x="486" y="563"/>
                </a:lnTo>
                <a:lnTo>
                  <a:pt x="483" y="567"/>
                </a:lnTo>
                <a:lnTo>
                  <a:pt x="477" y="569"/>
                </a:lnTo>
                <a:lnTo>
                  <a:pt x="469" y="570"/>
                </a:lnTo>
                <a:lnTo>
                  <a:pt x="469" y="570"/>
                </a:lnTo>
                <a:lnTo>
                  <a:pt x="459" y="571"/>
                </a:lnTo>
                <a:lnTo>
                  <a:pt x="455" y="572"/>
                </a:lnTo>
                <a:lnTo>
                  <a:pt x="451" y="574"/>
                </a:lnTo>
                <a:lnTo>
                  <a:pt x="451" y="574"/>
                </a:lnTo>
                <a:lnTo>
                  <a:pt x="59" y="470"/>
                </a:lnTo>
                <a:lnTo>
                  <a:pt x="59" y="470"/>
                </a:lnTo>
                <a:lnTo>
                  <a:pt x="42" y="464"/>
                </a:lnTo>
                <a:lnTo>
                  <a:pt x="29" y="460"/>
                </a:lnTo>
                <a:lnTo>
                  <a:pt x="18" y="458"/>
                </a:lnTo>
                <a:lnTo>
                  <a:pt x="18" y="458"/>
                </a:lnTo>
                <a:lnTo>
                  <a:pt x="13" y="458"/>
                </a:lnTo>
                <a:lnTo>
                  <a:pt x="10" y="459"/>
                </a:lnTo>
                <a:lnTo>
                  <a:pt x="5" y="460"/>
                </a:lnTo>
                <a:lnTo>
                  <a:pt x="1" y="462"/>
                </a:lnTo>
                <a:lnTo>
                  <a:pt x="0" y="466"/>
                </a:lnTo>
                <a:lnTo>
                  <a:pt x="0" y="470"/>
                </a:lnTo>
                <a:lnTo>
                  <a:pt x="1" y="474"/>
                </a:lnTo>
                <a:lnTo>
                  <a:pt x="6" y="479"/>
                </a:lnTo>
                <a:lnTo>
                  <a:pt x="6" y="479"/>
                </a:lnTo>
                <a:lnTo>
                  <a:pt x="13" y="484"/>
                </a:lnTo>
                <a:lnTo>
                  <a:pt x="23" y="488"/>
                </a:lnTo>
                <a:lnTo>
                  <a:pt x="33" y="492"/>
                </a:lnTo>
                <a:lnTo>
                  <a:pt x="44" y="494"/>
                </a:lnTo>
                <a:lnTo>
                  <a:pt x="62" y="499"/>
                </a:lnTo>
                <a:lnTo>
                  <a:pt x="70" y="500"/>
                </a:lnTo>
                <a:lnTo>
                  <a:pt x="451" y="616"/>
                </a:lnTo>
                <a:lnTo>
                  <a:pt x="451" y="616"/>
                </a:lnTo>
                <a:lnTo>
                  <a:pt x="453" y="621"/>
                </a:lnTo>
                <a:lnTo>
                  <a:pt x="458" y="629"/>
                </a:lnTo>
                <a:lnTo>
                  <a:pt x="458" y="629"/>
                </a:lnTo>
                <a:lnTo>
                  <a:pt x="463" y="634"/>
                </a:lnTo>
                <a:lnTo>
                  <a:pt x="465" y="636"/>
                </a:lnTo>
                <a:lnTo>
                  <a:pt x="465" y="639"/>
                </a:lnTo>
                <a:lnTo>
                  <a:pt x="465" y="640"/>
                </a:lnTo>
                <a:lnTo>
                  <a:pt x="465" y="640"/>
                </a:lnTo>
                <a:lnTo>
                  <a:pt x="464" y="642"/>
                </a:lnTo>
                <a:lnTo>
                  <a:pt x="465" y="646"/>
                </a:lnTo>
                <a:lnTo>
                  <a:pt x="469" y="654"/>
                </a:lnTo>
                <a:lnTo>
                  <a:pt x="471" y="658"/>
                </a:lnTo>
                <a:lnTo>
                  <a:pt x="475" y="662"/>
                </a:lnTo>
                <a:lnTo>
                  <a:pt x="479" y="667"/>
                </a:lnTo>
                <a:lnTo>
                  <a:pt x="485" y="671"/>
                </a:lnTo>
                <a:lnTo>
                  <a:pt x="485" y="671"/>
                </a:lnTo>
                <a:lnTo>
                  <a:pt x="491" y="673"/>
                </a:lnTo>
                <a:lnTo>
                  <a:pt x="498" y="675"/>
                </a:lnTo>
                <a:lnTo>
                  <a:pt x="513" y="678"/>
                </a:lnTo>
                <a:lnTo>
                  <a:pt x="523" y="678"/>
                </a:lnTo>
                <a:lnTo>
                  <a:pt x="528" y="678"/>
                </a:lnTo>
                <a:lnTo>
                  <a:pt x="528" y="678"/>
                </a:lnTo>
                <a:lnTo>
                  <a:pt x="539" y="643"/>
                </a:lnTo>
                <a:lnTo>
                  <a:pt x="553" y="643"/>
                </a:lnTo>
                <a:lnTo>
                  <a:pt x="553" y="643"/>
                </a:lnTo>
                <a:lnTo>
                  <a:pt x="565" y="646"/>
                </a:lnTo>
                <a:lnTo>
                  <a:pt x="573" y="648"/>
                </a:lnTo>
                <a:lnTo>
                  <a:pt x="576" y="651"/>
                </a:lnTo>
                <a:lnTo>
                  <a:pt x="576" y="651"/>
                </a:lnTo>
                <a:lnTo>
                  <a:pt x="576" y="662"/>
                </a:lnTo>
                <a:lnTo>
                  <a:pt x="576" y="686"/>
                </a:lnTo>
                <a:lnTo>
                  <a:pt x="575" y="712"/>
                </a:lnTo>
                <a:lnTo>
                  <a:pt x="574" y="721"/>
                </a:lnTo>
                <a:lnTo>
                  <a:pt x="572" y="727"/>
                </a:lnTo>
                <a:lnTo>
                  <a:pt x="572" y="727"/>
                </a:lnTo>
                <a:lnTo>
                  <a:pt x="561" y="744"/>
                </a:lnTo>
                <a:lnTo>
                  <a:pt x="547" y="770"/>
                </a:lnTo>
                <a:lnTo>
                  <a:pt x="528" y="804"/>
                </a:lnTo>
                <a:lnTo>
                  <a:pt x="528" y="804"/>
                </a:lnTo>
                <a:lnTo>
                  <a:pt x="530" y="810"/>
                </a:lnTo>
                <a:lnTo>
                  <a:pt x="531" y="815"/>
                </a:lnTo>
                <a:lnTo>
                  <a:pt x="534" y="816"/>
                </a:lnTo>
                <a:lnTo>
                  <a:pt x="534" y="816"/>
                </a:lnTo>
                <a:lnTo>
                  <a:pt x="539" y="821"/>
                </a:lnTo>
                <a:lnTo>
                  <a:pt x="542" y="821"/>
                </a:lnTo>
                <a:lnTo>
                  <a:pt x="543" y="820"/>
                </a:lnTo>
                <a:lnTo>
                  <a:pt x="546" y="818"/>
                </a:lnTo>
                <a:lnTo>
                  <a:pt x="546" y="818"/>
                </a:lnTo>
                <a:lnTo>
                  <a:pt x="553" y="811"/>
                </a:lnTo>
                <a:lnTo>
                  <a:pt x="565" y="802"/>
                </a:lnTo>
                <a:lnTo>
                  <a:pt x="580" y="790"/>
                </a:lnTo>
                <a:lnTo>
                  <a:pt x="580" y="790"/>
                </a:lnTo>
                <a:lnTo>
                  <a:pt x="565" y="876"/>
                </a:lnTo>
                <a:lnTo>
                  <a:pt x="554" y="940"/>
                </a:lnTo>
                <a:lnTo>
                  <a:pt x="549" y="977"/>
                </a:lnTo>
                <a:lnTo>
                  <a:pt x="549" y="977"/>
                </a:lnTo>
                <a:lnTo>
                  <a:pt x="549" y="1130"/>
                </a:lnTo>
                <a:lnTo>
                  <a:pt x="549" y="1267"/>
                </a:lnTo>
                <a:lnTo>
                  <a:pt x="537" y="1302"/>
                </a:lnTo>
                <a:lnTo>
                  <a:pt x="537" y="1302"/>
                </a:lnTo>
                <a:lnTo>
                  <a:pt x="555" y="1307"/>
                </a:lnTo>
                <a:lnTo>
                  <a:pt x="571" y="1311"/>
                </a:lnTo>
                <a:lnTo>
                  <a:pt x="584" y="1313"/>
                </a:lnTo>
                <a:lnTo>
                  <a:pt x="584" y="1313"/>
                </a:lnTo>
                <a:lnTo>
                  <a:pt x="605" y="1318"/>
                </a:lnTo>
                <a:lnTo>
                  <a:pt x="615" y="1320"/>
                </a:lnTo>
                <a:lnTo>
                  <a:pt x="615" y="1320"/>
                </a:lnTo>
                <a:lnTo>
                  <a:pt x="613" y="1330"/>
                </a:lnTo>
                <a:lnTo>
                  <a:pt x="611" y="1337"/>
                </a:lnTo>
                <a:lnTo>
                  <a:pt x="608" y="1339"/>
                </a:lnTo>
                <a:lnTo>
                  <a:pt x="606" y="1340"/>
                </a:lnTo>
                <a:lnTo>
                  <a:pt x="606" y="1340"/>
                </a:lnTo>
                <a:lnTo>
                  <a:pt x="599" y="1341"/>
                </a:lnTo>
                <a:lnTo>
                  <a:pt x="589" y="1345"/>
                </a:lnTo>
                <a:lnTo>
                  <a:pt x="581" y="1348"/>
                </a:lnTo>
                <a:lnTo>
                  <a:pt x="579" y="1350"/>
                </a:lnTo>
                <a:lnTo>
                  <a:pt x="578" y="1351"/>
                </a:lnTo>
                <a:lnTo>
                  <a:pt x="578" y="1351"/>
                </a:lnTo>
                <a:lnTo>
                  <a:pt x="579" y="1353"/>
                </a:lnTo>
                <a:lnTo>
                  <a:pt x="580" y="1357"/>
                </a:lnTo>
                <a:lnTo>
                  <a:pt x="585" y="1359"/>
                </a:lnTo>
                <a:lnTo>
                  <a:pt x="594" y="1361"/>
                </a:lnTo>
                <a:lnTo>
                  <a:pt x="594" y="1361"/>
                </a:lnTo>
                <a:lnTo>
                  <a:pt x="619" y="1365"/>
                </a:lnTo>
                <a:lnTo>
                  <a:pt x="660" y="1370"/>
                </a:lnTo>
                <a:lnTo>
                  <a:pt x="699" y="1372"/>
                </a:lnTo>
                <a:lnTo>
                  <a:pt x="713" y="1372"/>
                </a:lnTo>
                <a:lnTo>
                  <a:pt x="717" y="1371"/>
                </a:lnTo>
                <a:lnTo>
                  <a:pt x="720" y="1371"/>
                </a:lnTo>
                <a:lnTo>
                  <a:pt x="720" y="1371"/>
                </a:lnTo>
                <a:lnTo>
                  <a:pt x="721" y="1367"/>
                </a:lnTo>
                <a:lnTo>
                  <a:pt x="722" y="1364"/>
                </a:lnTo>
                <a:lnTo>
                  <a:pt x="723" y="1353"/>
                </a:lnTo>
                <a:lnTo>
                  <a:pt x="723" y="1344"/>
                </a:lnTo>
                <a:lnTo>
                  <a:pt x="722" y="1339"/>
                </a:lnTo>
                <a:lnTo>
                  <a:pt x="722" y="1339"/>
                </a:lnTo>
                <a:lnTo>
                  <a:pt x="720" y="1334"/>
                </a:lnTo>
                <a:lnTo>
                  <a:pt x="720" y="1333"/>
                </a:lnTo>
                <a:lnTo>
                  <a:pt x="720" y="1333"/>
                </a:lnTo>
                <a:lnTo>
                  <a:pt x="724" y="1333"/>
                </a:lnTo>
                <a:lnTo>
                  <a:pt x="724" y="1333"/>
                </a:lnTo>
                <a:lnTo>
                  <a:pt x="742" y="1333"/>
                </a:lnTo>
                <a:lnTo>
                  <a:pt x="774" y="1332"/>
                </a:lnTo>
                <a:lnTo>
                  <a:pt x="807" y="1328"/>
                </a:lnTo>
                <a:lnTo>
                  <a:pt x="821" y="1327"/>
                </a:lnTo>
                <a:lnTo>
                  <a:pt x="832" y="1324"/>
                </a:lnTo>
                <a:lnTo>
                  <a:pt x="832" y="1324"/>
                </a:lnTo>
                <a:lnTo>
                  <a:pt x="842" y="1322"/>
                </a:lnTo>
                <a:lnTo>
                  <a:pt x="850" y="1320"/>
                </a:lnTo>
                <a:lnTo>
                  <a:pt x="868" y="1319"/>
                </a:lnTo>
                <a:lnTo>
                  <a:pt x="882" y="1320"/>
                </a:lnTo>
                <a:lnTo>
                  <a:pt x="889" y="1320"/>
                </a:lnTo>
                <a:lnTo>
                  <a:pt x="889" y="1320"/>
                </a:lnTo>
                <a:lnTo>
                  <a:pt x="914" y="1320"/>
                </a:lnTo>
                <a:lnTo>
                  <a:pt x="962" y="1316"/>
                </a:lnTo>
                <a:lnTo>
                  <a:pt x="1008" y="1315"/>
                </a:lnTo>
                <a:lnTo>
                  <a:pt x="1025" y="1315"/>
                </a:lnTo>
                <a:lnTo>
                  <a:pt x="1028" y="1316"/>
                </a:lnTo>
                <a:lnTo>
                  <a:pt x="1030" y="1316"/>
                </a:lnTo>
                <a:lnTo>
                  <a:pt x="1030" y="1316"/>
                </a:lnTo>
                <a:lnTo>
                  <a:pt x="1028" y="1325"/>
                </a:lnTo>
                <a:lnTo>
                  <a:pt x="1026" y="1335"/>
                </a:lnTo>
                <a:lnTo>
                  <a:pt x="1021" y="1346"/>
                </a:lnTo>
                <a:lnTo>
                  <a:pt x="1019" y="1350"/>
                </a:lnTo>
                <a:lnTo>
                  <a:pt x="1017" y="1351"/>
                </a:lnTo>
                <a:lnTo>
                  <a:pt x="1017" y="1351"/>
                </a:lnTo>
                <a:lnTo>
                  <a:pt x="1010" y="1353"/>
                </a:lnTo>
                <a:lnTo>
                  <a:pt x="1000" y="1358"/>
                </a:lnTo>
                <a:lnTo>
                  <a:pt x="997" y="1359"/>
                </a:lnTo>
                <a:lnTo>
                  <a:pt x="994" y="1363"/>
                </a:lnTo>
                <a:lnTo>
                  <a:pt x="993" y="1365"/>
                </a:lnTo>
                <a:lnTo>
                  <a:pt x="995" y="1367"/>
                </a:lnTo>
                <a:lnTo>
                  <a:pt x="995" y="1367"/>
                </a:lnTo>
                <a:lnTo>
                  <a:pt x="1005" y="1372"/>
                </a:lnTo>
                <a:lnTo>
                  <a:pt x="1017" y="1377"/>
                </a:lnTo>
                <a:lnTo>
                  <a:pt x="1028" y="1380"/>
                </a:lnTo>
                <a:lnTo>
                  <a:pt x="1034" y="1382"/>
                </a:lnTo>
                <a:lnTo>
                  <a:pt x="1040" y="1382"/>
                </a:lnTo>
                <a:lnTo>
                  <a:pt x="1040" y="1382"/>
                </a:lnTo>
                <a:lnTo>
                  <a:pt x="1055" y="1379"/>
                </a:lnTo>
                <a:lnTo>
                  <a:pt x="1069" y="1376"/>
                </a:lnTo>
                <a:lnTo>
                  <a:pt x="1076" y="1373"/>
                </a:lnTo>
                <a:lnTo>
                  <a:pt x="1082" y="1370"/>
                </a:lnTo>
                <a:lnTo>
                  <a:pt x="1086" y="1367"/>
                </a:lnTo>
                <a:lnTo>
                  <a:pt x="1089" y="1364"/>
                </a:lnTo>
                <a:lnTo>
                  <a:pt x="1089" y="1364"/>
                </a:lnTo>
                <a:lnTo>
                  <a:pt x="1091" y="1353"/>
                </a:lnTo>
                <a:lnTo>
                  <a:pt x="1094" y="1341"/>
                </a:lnTo>
                <a:lnTo>
                  <a:pt x="1095" y="1330"/>
                </a:lnTo>
                <a:lnTo>
                  <a:pt x="1097" y="1320"/>
                </a:lnTo>
                <a:lnTo>
                  <a:pt x="1097" y="1320"/>
                </a:lnTo>
                <a:lnTo>
                  <a:pt x="1101" y="1315"/>
                </a:lnTo>
                <a:lnTo>
                  <a:pt x="1103" y="1311"/>
                </a:lnTo>
                <a:lnTo>
                  <a:pt x="1105" y="1306"/>
                </a:lnTo>
                <a:lnTo>
                  <a:pt x="1105" y="1302"/>
                </a:lnTo>
                <a:lnTo>
                  <a:pt x="1105" y="1302"/>
                </a:lnTo>
                <a:lnTo>
                  <a:pt x="1104" y="1283"/>
                </a:lnTo>
                <a:lnTo>
                  <a:pt x="1104" y="1283"/>
                </a:lnTo>
                <a:lnTo>
                  <a:pt x="1105" y="1283"/>
                </a:lnTo>
                <a:lnTo>
                  <a:pt x="1108" y="1283"/>
                </a:lnTo>
                <a:lnTo>
                  <a:pt x="1109" y="1283"/>
                </a:lnTo>
                <a:lnTo>
                  <a:pt x="1110" y="1281"/>
                </a:lnTo>
                <a:lnTo>
                  <a:pt x="1110" y="1279"/>
                </a:lnTo>
                <a:lnTo>
                  <a:pt x="1109" y="1274"/>
                </a:lnTo>
                <a:lnTo>
                  <a:pt x="1109" y="1274"/>
                </a:lnTo>
                <a:lnTo>
                  <a:pt x="1097" y="1230"/>
                </a:lnTo>
                <a:lnTo>
                  <a:pt x="1084" y="1178"/>
                </a:lnTo>
                <a:lnTo>
                  <a:pt x="1084" y="1178"/>
                </a:lnTo>
                <a:lnTo>
                  <a:pt x="1081" y="1167"/>
                </a:lnTo>
                <a:lnTo>
                  <a:pt x="1076" y="1156"/>
                </a:lnTo>
                <a:lnTo>
                  <a:pt x="1063" y="1131"/>
                </a:lnTo>
                <a:lnTo>
                  <a:pt x="1051" y="1105"/>
                </a:lnTo>
                <a:lnTo>
                  <a:pt x="1046" y="1093"/>
                </a:lnTo>
                <a:lnTo>
                  <a:pt x="1043" y="1083"/>
                </a:lnTo>
                <a:lnTo>
                  <a:pt x="1043" y="1083"/>
                </a:lnTo>
                <a:lnTo>
                  <a:pt x="1013" y="973"/>
                </a:lnTo>
                <a:lnTo>
                  <a:pt x="997" y="910"/>
                </a:lnTo>
                <a:lnTo>
                  <a:pt x="989" y="879"/>
                </a:lnTo>
                <a:lnTo>
                  <a:pt x="989" y="879"/>
                </a:lnTo>
                <a:lnTo>
                  <a:pt x="986" y="865"/>
                </a:lnTo>
                <a:lnTo>
                  <a:pt x="979" y="839"/>
                </a:lnTo>
                <a:lnTo>
                  <a:pt x="967" y="801"/>
                </a:lnTo>
                <a:lnTo>
                  <a:pt x="967" y="801"/>
                </a:lnTo>
                <a:lnTo>
                  <a:pt x="967" y="798"/>
                </a:lnTo>
                <a:lnTo>
                  <a:pt x="968" y="796"/>
                </a:lnTo>
                <a:lnTo>
                  <a:pt x="972" y="787"/>
                </a:lnTo>
                <a:lnTo>
                  <a:pt x="974" y="781"/>
                </a:lnTo>
                <a:lnTo>
                  <a:pt x="975" y="772"/>
                </a:lnTo>
                <a:lnTo>
                  <a:pt x="976" y="763"/>
                </a:lnTo>
                <a:lnTo>
                  <a:pt x="975" y="752"/>
                </a:lnTo>
                <a:lnTo>
                  <a:pt x="975" y="752"/>
                </a:lnTo>
                <a:lnTo>
                  <a:pt x="973" y="742"/>
                </a:lnTo>
                <a:lnTo>
                  <a:pt x="968" y="731"/>
                </a:lnTo>
                <a:lnTo>
                  <a:pt x="962" y="720"/>
                </a:lnTo>
                <a:lnTo>
                  <a:pt x="955" y="711"/>
                </a:lnTo>
                <a:lnTo>
                  <a:pt x="941" y="692"/>
                </a:lnTo>
                <a:lnTo>
                  <a:pt x="935" y="682"/>
                </a:lnTo>
                <a:lnTo>
                  <a:pt x="930" y="672"/>
                </a:lnTo>
                <a:lnTo>
                  <a:pt x="930" y="672"/>
                </a:lnTo>
                <a:lnTo>
                  <a:pt x="923" y="651"/>
                </a:lnTo>
                <a:lnTo>
                  <a:pt x="917" y="629"/>
                </a:lnTo>
                <a:lnTo>
                  <a:pt x="914" y="613"/>
                </a:lnTo>
                <a:lnTo>
                  <a:pt x="911" y="602"/>
                </a:lnTo>
                <a:lnTo>
                  <a:pt x="911" y="602"/>
                </a:lnTo>
                <a:lnTo>
                  <a:pt x="907" y="561"/>
                </a:lnTo>
                <a:lnTo>
                  <a:pt x="907" y="561"/>
                </a:lnTo>
                <a:lnTo>
                  <a:pt x="905" y="550"/>
                </a:lnTo>
                <a:lnTo>
                  <a:pt x="907" y="536"/>
                </a:lnTo>
                <a:lnTo>
                  <a:pt x="907" y="514"/>
                </a:lnTo>
                <a:lnTo>
                  <a:pt x="907" y="514"/>
                </a:lnTo>
                <a:lnTo>
                  <a:pt x="907" y="506"/>
                </a:lnTo>
                <a:lnTo>
                  <a:pt x="908" y="491"/>
                </a:lnTo>
                <a:lnTo>
                  <a:pt x="911" y="461"/>
                </a:lnTo>
                <a:lnTo>
                  <a:pt x="911" y="461"/>
                </a:lnTo>
                <a:lnTo>
                  <a:pt x="921" y="428"/>
                </a:lnTo>
                <a:lnTo>
                  <a:pt x="926" y="404"/>
                </a:lnTo>
                <a:lnTo>
                  <a:pt x="927" y="393"/>
                </a:lnTo>
                <a:lnTo>
                  <a:pt x="927" y="381"/>
                </a:lnTo>
                <a:lnTo>
                  <a:pt x="927" y="381"/>
                </a:lnTo>
                <a:lnTo>
                  <a:pt x="927" y="357"/>
                </a:lnTo>
                <a:lnTo>
                  <a:pt x="926" y="337"/>
                </a:lnTo>
                <a:lnTo>
                  <a:pt x="923" y="323"/>
                </a:lnTo>
                <a:lnTo>
                  <a:pt x="922" y="315"/>
                </a:lnTo>
                <a:lnTo>
                  <a:pt x="922" y="315"/>
                </a:lnTo>
                <a:lnTo>
                  <a:pt x="915" y="302"/>
                </a:lnTo>
                <a:lnTo>
                  <a:pt x="901" y="279"/>
                </a:lnTo>
                <a:lnTo>
                  <a:pt x="885" y="255"/>
                </a:lnTo>
                <a:lnTo>
                  <a:pt x="878" y="246"/>
                </a:lnTo>
                <a:lnTo>
                  <a:pt x="873" y="241"/>
                </a:lnTo>
                <a:lnTo>
                  <a:pt x="873" y="241"/>
                </a:lnTo>
                <a:lnTo>
                  <a:pt x="862" y="231"/>
                </a:lnTo>
                <a:lnTo>
                  <a:pt x="857" y="225"/>
                </a:lnTo>
                <a:lnTo>
                  <a:pt x="853" y="218"/>
                </a:lnTo>
                <a:lnTo>
                  <a:pt x="853" y="218"/>
                </a:lnTo>
                <a:lnTo>
                  <a:pt x="850" y="207"/>
                </a:lnTo>
                <a:lnTo>
                  <a:pt x="846" y="193"/>
                </a:lnTo>
                <a:lnTo>
                  <a:pt x="846" y="193"/>
                </a:lnTo>
                <a:lnTo>
                  <a:pt x="842" y="177"/>
                </a:lnTo>
                <a:lnTo>
                  <a:pt x="838" y="163"/>
                </a:lnTo>
                <a:lnTo>
                  <a:pt x="838" y="163"/>
                </a:lnTo>
                <a:lnTo>
                  <a:pt x="826" y="137"/>
                </a:lnTo>
                <a:lnTo>
                  <a:pt x="815" y="118"/>
                </a:lnTo>
                <a:lnTo>
                  <a:pt x="815" y="118"/>
                </a:lnTo>
                <a:lnTo>
                  <a:pt x="817" y="112"/>
                </a:lnTo>
                <a:lnTo>
                  <a:pt x="819" y="102"/>
                </a:lnTo>
                <a:lnTo>
                  <a:pt x="823" y="89"/>
                </a:lnTo>
                <a:lnTo>
                  <a:pt x="824" y="77"/>
                </a:lnTo>
                <a:lnTo>
                  <a:pt x="824" y="77"/>
                </a:lnTo>
                <a:lnTo>
                  <a:pt x="824" y="69"/>
                </a:lnTo>
                <a:lnTo>
                  <a:pt x="824" y="61"/>
                </a:lnTo>
                <a:lnTo>
                  <a:pt x="823" y="54"/>
                </a:lnTo>
                <a:lnTo>
                  <a:pt x="817" y="45"/>
                </a:lnTo>
                <a:lnTo>
                  <a:pt x="817" y="45"/>
                </a:lnTo>
                <a:lnTo>
                  <a:pt x="810" y="32"/>
                </a:lnTo>
                <a:lnTo>
                  <a:pt x="807" y="24"/>
                </a:lnTo>
                <a:lnTo>
                  <a:pt x="807" y="24"/>
                </a:lnTo>
                <a:lnTo>
                  <a:pt x="806" y="20"/>
                </a:lnTo>
                <a:lnTo>
                  <a:pt x="806" y="16"/>
                </a:lnTo>
                <a:lnTo>
                  <a:pt x="806" y="11"/>
                </a:lnTo>
                <a:lnTo>
                  <a:pt x="806" y="8"/>
                </a:lnTo>
                <a:lnTo>
                  <a:pt x="804" y="6"/>
                </a:lnTo>
                <a:lnTo>
                  <a:pt x="799" y="5"/>
                </a:lnTo>
                <a:lnTo>
                  <a:pt x="792" y="2"/>
                </a:lnTo>
                <a:lnTo>
                  <a:pt x="792" y="2"/>
                </a:lnTo>
                <a:lnTo>
                  <a:pt x="780" y="0"/>
                </a:lnTo>
                <a:lnTo>
                  <a:pt x="766" y="0"/>
                </a:lnTo>
                <a:lnTo>
                  <a:pt x="749" y="1"/>
                </a:lnTo>
                <a:lnTo>
                  <a:pt x="730" y="2"/>
                </a:lnTo>
                <a:lnTo>
                  <a:pt x="694" y="8"/>
                </a:lnTo>
                <a:lnTo>
                  <a:pt x="678" y="11"/>
                </a:lnTo>
                <a:lnTo>
                  <a:pt x="666" y="14"/>
                </a:lnTo>
                <a:lnTo>
                  <a:pt x="666" y="14"/>
                </a:lnTo>
                <a:lnTo>
                  <a:pt x="650" y="20"/>
                </a:lnTo>
                <a:lnTo>
                  <a:pt x="642" y="25"/>
                </a:lnTo>
                <a:lnTo>
                  <a:pt x="637" y="28"/>
                </a:lnTo>
                <a:lnTo>
                  <a:pt x="637" y="31"/>
                </a:lnTo>
                <a:lnTo>
                  <a:pt x="637" y="31"/>
                </a:lnTo>
                <a:lnTo>
                  <a:pt x="636" y="39"/>
                </a:lnTo>
                <a:lnTo>
                  <a:pt x="632" y="52"/>
                </a:lnTo>
                <a:lnTo>
                  <a:pt x="632" y="52"/>
                </a:lnTo>
                <a:lnTo>
                  <a:pt x="628" y="57"/>
                </a:lnTo>
                <a:lnTo>
                  <a:pt x="626" y="64"/>
                </a:lnTo>
                <a:lnTo>
                  <a:pt x="624" y="74"/>
                </a:lnTo>
                <a:lnTo>
                  <a:pt x="623" y="87"/>
                </a:lnTo>
                <a:lnTo>
                  <a:pt x="623" y="87"/>
                </a:lnTo>
                <a:lnTo>
                  <a:pt x="624" y="104"/>
                </a:lnTo>
                <a:lnTo>
                  <a:pt x="625" y="118"/>
                </a:lnTo>
                <a:lnTo>
                  <a:pt x="628" y="137"/>
                </a:lnTo>
                <a:lnTo>
                  <a:pt x="628" y="137"/>
                </a:lnTo>
                <a:lnTo>
                  <a:pt x="633" y="153"/>
                </a:lnTo>
                <a:lnTo>
                  <a:pt x="638" y="167"/>
                </a:lnTo>
                <a:lnTo>
                  <a:pt x="638" y="167"/>
                </a:lnTo>
                <a:lnTo>
                  <a:pt x="644" y="186"/>
                </a:lnTo>
                <a:lnTo>
                  <a:pt x="646" y="197"/>
                </a:lnTo>
                <a:lnTo>
                  <a:pt x="646" y="201"/>
                </a:lnTo>
                <a:lnTo>
                  <a:pt x="645" y="203"/>
                </a:lnTo>
                <a:lnTo>
                  <a:pt x="645" y="203"/>
                </a:lnTo>
                <a:lnTo>
                  <a:pt x="642" y="205"/>
                </a:lnTo>
                <a:lnTo>
                  <a:pt x="636" y="206"/>
                </a:lnTo>
                <a:lnTo>
                  <a:pt x="618" y="207"/>
                </a:lnTo>
                <a:lnTo>
                  <a:pt x="599" y="209"/>
                </a:lnTo>
                <a:lnTo>
                  <a:pt x="591" y="212"/>
                </a:lnTo>
                <a:lnTo>
                  <a:pt x="585" y="214"/>
                </a:lnTo>
                <a:lnTo>
                  <a:pt x="585" y="214"/>
                </a:lnTo>
                <a:lnTo>
                  <a:pt x="581" y="219"/>
                </a:lnTo>
                <a:lnTo>
                  <a:pt x="576" y="225"/>
                </a:lnTo>
                <a:lnTo>
                  <a:pt x="569" y="240"/>
                </a:lnTo>
                <a:lnTo>
                  <a:pt x="560" y="265"/>
                </a:lnTo>
                <a:lnTo>
                  <a:pt x="560" y="265"/>
                </a:lnTo>
                <a:lnTo>
                  <a:pt x="559" y="267"/>
                </a:lnTo>
                <a:lnTo>
                  <a:pt x="560" y="270"/>
                </a:lnTo>
                <a:lnTo>
                  <a:pt x="563" y="276"/>
                </a:lnTo>
                <a:lnTo>
                  <a:pt x="568" y="281"/>
                </a:lnTo>
                <a:lnTo>
                  <a:pt x="572" y="284"/>
                </a:lnTo>
                <a:lnTo>
                  <a:pt x="572" y="284"/>
                </a:lnTo>
                <a:lnTo>
                  <a:pt x="572" y="289"/>
                </a:lnTo>
                <a:lnTo>
                  <a:pt x="572" y="297"/>
                </a:lnTo>
                <a:lnTo>
                  <a:pt x="571" y="306"/>
                </a:lnTo>
                <a:lnTo>
                  <a:pt x="568" y="317"/>
                </a:lnTo>
                <a:lnTo>
                  <a:pt x="568" y="317"/>
                </a:lnTo>
                <a:lnTo>
                  <a:pt x="560" y="339"/>
                </a:lnTo>
                <a:lnTo>
                  <a:pt x="555" y="354"/>
                </a:lnTo>
                <a:lnTo>
                  <a:pt x="553" y="368"/>
                </a:lnTo>
                <a:lnTo>
                  <a:pt x="553" y="368"/>
                </a:lnTo>
                <a:lnTo>
                  <a:pt x="550" y="381"/>
                </a:lnTo>
                <a:lnTo>
                  <a:pt x="547" y="391"/>
                </a:lnTo>
                <a:lnTo>
                  <a:pt x="544" y="401"/>
                </a:lnTo>
                <a:lnTo>
                  <a:pt x="541" y="408"/>
                </a:lnTo>
                <a:lnTo>
                  <a:pt x="541" y="408"/>
                </a:lnTo>
                <a:lnTo>
                  <a:pt x="526" y="434"/>
                </a:lnTo>
                <a:lnTo>
                  <a:pt x="511" y="459"/>
                </a:lnTo>
                <a:lnTo>
                  <a:pt x="511" y="459"/>
                </a:lnTo>
                <a:lnTo>
                  <a:pt x="509" y="465"/>
                </a:lnTo>
                <a:lnTo>
                  <a:pt x="507" y="471"/>
                </a:lnTo>
                <a:lnTo>
                  <a:pt x="505" y="480"/>
                </a:lnTo>
                <a:lnTo>
                  <a:pt x="505" y="480"/>
                </a:lnTo>
                <a:lnTo>
                  <a:pt x="505" y="494"/>
                </a:lnTo>
                <a:lnTo>
                  <a:pt x="505" y="501"/>
                </a:lnTo>
                <a:lnTo>
                  <a:pt x="505" y="506"/>
                </a:lnTo>
                <a:lnTo>
                  <a:pt x="505" y="506"/>
                </a:lnTo>
                <a:lnTo>
                  <a:pt x="508" y="509"/>
                </a:lnTo>
                <a:lnTo>
                  <a:pt x="509" y="514"/>
                </a:lnTo>
                <a:lnTo>
                  <a:pt x="511" y="522"/>
                </a:lnTo>
                <a:lnTo>
                  <a:pt x="511" y="522"/>
                </a:lnTo>
                <a:close/>
                <a:moveTo>
                  <a:pt x="561" y="608"/>
                </a:moveTo>
                <a:lnTo>
                  <a:pt x="561" y="608"/>
                </a:lnTo>
                <a:lnTo>
                  <a:pt x="559" y="606"/>
                </a:lnTo>
                <a:lnTo>
                  <a:pt x="559" y="604"/>
                </a:lnTo>
                <a:lnTo>
                  <a:pt x="560" y="601"/>
                </a:lnTo>
                <a:lnTo>
                  <a:pt x="560" y="601"/>
                </a:lnTo>
                <a:lnTo>
                  <a:pt x="562" y="596"/>
                </a:lnTo>
                <a:lnTo>
                  <a:pt x="566" y="593"/>
                </a:lnTo>
                <a:lnTo>
                  <a:pt x="578" y="583"/>
                </a:lnTo>
                <a:lnTo>
                  <a:pt x="578" y="583"/>
                </a:lnTo>
                <a:lnTo>
                  <a:pt x="587" y="575"/>
                </a:lnTo>
                <a:lnTo>
                  <a:pt x="595" y="567"/>
                </a:lnTo>
                <a:lnTo>
                  <a:pt x="595" y="567"/>
                </a:lnTo>
                <a:lnTo>
                  <a:pt x="600" y="561"/>
                </a:lnTo>
                <a:lnTo>
                  <a:pt x="602" y="556"/>
                </a:lnTo>
                <a:lnTo>
                  <a:pt x="602" y="552"/>
                </a:lnTo>
                <a:lnTo>
                  <a:pt x="604" y="549"/>
                </a:lnTo>
                <a:lnTo>
                  <a:pt x="604" y="549"/>
                </a:lnTo>
                <a:lnTo>
                  <a:pt x="615" y="531"/>
                </a:lnTo>
                <a:lnTo>
                  <a:pt x="615" y="557"/>
                </a:lnTo>
                <a:lnTo>
                  <a:pt x="615" y="564"/>
                </a:lnTo>
                <a:lnTo>
                  <a:pt x="615" y="584"/>
                </a:lnTo>
                <a:lnTo>
                  <a:pt x="615" y="604"/>
                </a:lnTo>
                <a:lnTo>
                  <a:pt x="615" y="604"/>
                </a:lnTo>
                <a:lnTo>
                  <a:pt x="615" y="610"/>
                </a:lnTo>
                <a:lnTo>
                  <a:pt x="614" y="616"/>
                </a:lnTo>
                <a:lnTo>
                  <a:pt x="613" y="622"/>
                </a:lnTo>
                <a:lnTo>
                  <a:pt x="561" y="60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BE3DC429-634E-482E-8D02-DA0CAF503125}"/>
              </a:ext>
            </a:extLst>
          </p:cNvPr>
          <p:cNvSpPr>
            <a:spLocks/>
          </p:cNvSpPr>
          <p:nvPr/>
        </p:nvSpPr>
        <p:spPr bwMode="auto">
          <a:xfrm>
            <a:off x="668631" y="4717768"/>
            <a:ext cx="1022146" cy="1598895"/>
          </a:xfrm>
          <a:custGeom>
            <a:avLst/>
            <a:gdLst>
              <a:gd name="T0" fmla="*/ 408 w 856"/>
              <a:gd name="T1" fmla="*/ 22 h 1339"/>
              <a:gd name="T2" fmla="*/ 371 w 856"/>
              <a:gd name="T3" fmla="*/ 39 h 1339"/>
              <a:gd name="T4" fmla="*/ 352 w 856"/>
              <a:gd name="T5" fmla="*/ 53 h 1339"/>
              <a:gd name="T6" fmla="*/ 330 w 856"/>
              <a:gd name="T7" fmla="*/ 92 h 1339"/>
              <a:gd name="T8" fmla="*/ 336 w 856"/>
              <a:gd name="T9" fmla="*/ 180 h 1339"/>
              <a:gd name="T10" fmla="*/ 364 w 856"/>
              <a:gd name="T11" fmla="*/ 233 h 1339"/>
              <a:gd name="T12" fmla="*/ 375 w 856"/>
              <a:gd name="T13" fmla="*/ 310 h 1339"/>
              <a:gd name="T14" fmla="*/ 340 w 856"/>
              <a:gd name="T15" fmla="*/ 353 h 1339"/>
              <a:gd name="T16" fmla="*/ 377 w 856"/>
              <a:gd name="T17" fmla="*/ 336 h 1339"/>
              <a:gd name="T18" fmla="*/ 385 w 856"/>
              <a:gd name="T19" fmla="*/ 339 h 1339"/>
              <a:gd name="T20" fmla="*/ 330 w 856"/>
              <a:gd name="T21" fmla="*/ 584 h 1339"/>
              <a:gd name="T22" fmla="*/ 260 w 856"/>
              <a:gd name="T23" fmla="*/ 634 h 1339"/>
              <a:gd name="T24" fmla="*/ 233 w 856"/>
              <a:gd name="T25" fmla="*/ 656 h 1339"/>
              <a:gd name="T26" fmla="*/ 7 w 856"/>
              <a:gd name="T27" fmla="*/ 650 h 1339"/>
              <a:gd name="T28" fmla="*/ 7 w 856"/>
              <a:gd name="T29" fmla="*/ 667 h 1339"/>
              <a:gd name="T30" fmla="*/ 193 w 856"/>
              <a:gd name="T31" fmla="*/ 684 h 1339"/>
              <a:gd name="T32" fmla="*/ 230 w 856"/>
              <a:gd name="T33" fmla="*/ 699 h 1339"/>
              <a:gd name="T34" fmla="*/ 271 w 856"/>
              <a:gd name="T35" fmla="*/ 715 h 1339"/>
              <a:gd name="T36" fmla="*/ 298 w 856"/>
              <a:gd name="T37" fmla="*/ 718 h 1339"/>
              <a:gd name="T38" fmla="*/ 332 w 856"/>
              <a:gd name="T39" fmla="*/ 702 h 1339"/>
              <a:gd name="T40" fmla="*/ 316 w 856"/>
              <a:gd name="T41" fmla="*/ 796 h 1339"/>
              <a:gd name="T42" fmla="*/ 292 w 856"/>
              <a:gd name="T43" fmla="*/ 860 h 1339"/>
              <a:gd name="T44" fmla="*/ 318 w 856"/>
              <a:gd name="T45" fmla="*/ 847 h 1339"/>
              <a:gd name="T46" fmla="*/ 332 w 856"/>
              <a:gd name="T47" fmla="*/ 1045 h 1339"/>
              <a:gd name="T48" fmla="*/ 335 w 856"/>
              <a:gd name="T49" fmla="*/ 1119 h 1339"/>
              <a:gd name="T50" fmla="*/ 335 w 856"/>
              <a:gd name="T51" fmla="*/ 1277 h 1339"/>
              <a:gd name="T52" fmla="*/ 345 w 856"/>
              <a:gd name="T53" fmla="*/ 1312 h 1339"/>
              <a:gd name="T54" fmla="*/ 372 w 856"/>
              <a:gd name="T55" fmla="*/ 1320 h 1339"/>
              <a:gd name="T56" fmla="*/ 423 w 856"/>
              <a:gd name="T57" fmla="*/ 1320 h 1339"/>
              <a:gd name="T58" fmla="*/ 501 w 856"/>
              <a:gd name="T59" fmla="*/ 1328 h 1339"/>
              <a:gd name="T60" fmla="*/ 499 w 856"/>
              <a:gd name="T61" fmla="*/ 1339 h 1339"/>
              <a:gd name="T62" fmla="*/ 626 w 856"/>
              <a:gd name="T63" fmla="*/ 1325 h 1339"/>
              <a:gd name="T64" fmla="*/ 639 w 856"/>
              <a:gd name="T65" fmla="*/ 1312 h 1339"/>
              <a:gd name="T66" fmla="*/ 620 w 856"/>
              <a:gd name="T67" fmla="*/ 1277 h 1339"/>
              <a:gd name="T68" fmla="*/ 622 w 856"/>
              <a:gd name="T69" fmla="*/ 1263 h 1339"/>
              <a:gd name="T70" fmla="*/ 708 w 856"/>
              <a:gd name="T71" fmla="*/ 1239 h 1339"/>
              <a:gd name="T72" fmla="*/ 746 w 856"/>
              <a:gd name="T73" fmla="*/ 1238 h 1339"/>
              <a:gd name="T74" fmla="*/ 756 w 856"/>
              <a:gd name="T75" fmla="*/ 1229 h 1339"/>
              <a:gd name="T76" fmla="*/ 621 w 856"/>
              <a:gd name="T77" fmla="*/ 783 h 1339"/>
              <a:gd name="T78" fmla="*/ 613 w 856"/>
              <a:gd name="T79" fmla="*/ 737 h 1339"/>
              <a:gd name="T80" fmla="*/ 855 w 856"/>
              <a:gd name="T81" fmla="*/ 726 h 1339"/>
              <a:gd name="T82" fmla="*/ 851 w 856"/>
              <a:gd name="T83" fmla="*/ 713 h 1339"/>
              <a:gd name="T84" fmla="*/ 593 w 856"/>
              <a:gd name="T85" fmla="*/ 662 h 1339"/>
              <a:gd name="T86" fmla="*/ 558 w 856"/>
              <a:gd name="T87" fmla="*/ 559 h 1339"/>
              <a:gd name="T88" fmla="*/ 601 w 856"/>
              <a:gd name="T89" fmla="*/ 511 h 1339"/>
              <a:gd name="T90" fmla="*/ 598 w 856"/>
              <a:gd name="T91" fmla="*/ 441 h 1339"/>
              <a:gd name="T92" fmla="*/ 593 w 856"/>
              <a:gd name="T93" fmla="*/ 340 h 1339"/>
              <a:gd name="T94" fmla="*/ 542 w 856"/>
              <a:gd name="T95" fmla="*/ 227 h 1339"/>
              <a:gd name="T96" fmla="*/ 571 w 856"/>
              <a:gd name="T97" fmla="*/ 253 h 1339"/>
              <a:gd name="T98" fmla="*/ 584 w 856"/>
              <a:gd name="T99" fmla="*/ 280 h 1339"/>
              <a:gd name="T100" fmla="*/ 590 w 856"/>
              <a:gd name="T101" fmla="*/ 252 h 1339"/>
              <a:gd name="T102" fmla="*/ 595 w 856"/>
              <a:gd name="T103" fmla="*/ 247 h 1339"/>
              <a:gd name="T104" fmla="*/ 569 w 856"/>
              <a:gd name="T105" fmla="*/ 194 h 1339"/>
              <a:gd name="T106" fmla="*/ 558 w 856"/>
              <a:gd name="T107" fmla="*/ 138 h 1339"/>
              <a:gd name="T108" fmla="*/ 548 w 856"/>
              <a:gd name="T109" fmla="*/ 72 h 1339"/>
              <a:gd name="T110" fmla="*/ 539 w 856"/>
              <a:gd name="T111" fmla="*/ 33 h 1339"/>
              <a:gd name="T112" fmla="*/ 509 w 856"/>
              <a:gd name="T113" fmla="*/ 7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6" h="1339">
                <a:moveTo>
                  <a:pt x="493" y="1"/>
                </a:moveTo>
                <a:lnTo>
                  <a:pt x="493" y="1"/>
                </a:lnTo>
                <a:lnTo>
                  <a:pt x="475" y="6"/>
                </a:lnTo>
                <a:lnTo>
                  <a:pt x="449" y="12"/>
                </a:lnTo>
                <a:lnTo>
                  <a:pt x="423" y="18"/>
                </a:lnTo>
                <a:lnTo>
                  <a:pt x="408" y="22"/>
                </a:lnTo>
                <a:lnTo>
                  <a:pt x="408" y="22"/>
                </a:lnTo>
                <a:lnTo>
                  <a:pt x="393" y="26"/>
                </a:lnTo>
                <a:lnTo>
                  <a:pt x="385" y="28"/>
                </a:lnTo>
                <a:lnTo>
                  <a:pt x="378" y="33"/>
                </a:lnTo>
                <a:lnTo>
                  <a:pt x="378" y="33"/>
                </a:lnTo>
                <a:lnTo>
                  <a:pt x="371" y="39"/>
                </a:lnTo>
                <a:lnTo>
                  <a:pt x="368" y="44"/>
                </a:lnTo>
                <a:lnTo>
                  <a:pt x="365" y="46"/>
                </a:lnTo>
                <a:lnTo>
                  <a:pt x="362" y="49"/>
                </a:lnTo>
                <a:lnTo>
                  <a:pt x="362" y="49"/>
                </a:lnTo>
                <a:lnTo>
                  <a:pt x="356" y="51"/>
                </a:lnTo>
                <a:lnTo>
                  <a:pt x="352" y="53"/>
                </a:lnTo>
                <a:lnTo>
                  <a:pt x="348" y="55"/>
                </a:lnTo>
                <a:lnTo>
                  <a:pt x="343" y="60"/>
                </a:lnTo>
                <a:lnTo>
                  <a:pt x="338" y="67"/>
                </a:lnTo>
                <a:lnTo>
                  <a:pt x="335" y="78"/>
                </a:lnTo>
                <a:lnTo>
                  <a:pt x="330" y="92"/>
                </a:lnTo>
                <a:lnTo>
                  <a:pt x="330" y="92"/>
                </a:lnTo>
                <a:lnTo>
                  <a:pt x="327" y="100"/>
                </a:lnTo>
                <a:lnTo>
                  <a:pt x="326" y="109"/>
                </a:lnTo>
                <a:lnTo>
                  <a:pt x="326" y="128"/>
                </a:lnTo>
                <a:lnTo>
                  <a:pt x="327" y="145"/>
                </a:lnTo>
                <a:lnTo>
                  <a:pt x="331" y="163"/>
                </a:lnTo>
                <a:lnTo>
                  <a:pt x="336" y="180"/>
                </a:lnTo>
                <a:lnTo>
                  <a:pt x="340" y="195"/>
                </a:lnTo>
                <a:lnTo>
                  <a:pt x="349" y="215"/>
                </a:lnTo>
                <a:lnTo>
                  <a:pt x="349" y="215"/>
                </a:lnTo>
                <a:lnTo>
                  <a:pt x="352" y="222"/>
                </a:lnTo>
                <a:lnTo>
                  <a:pt x="357" y="228"/>
                </a:lnTo>
                <a:lnTo>
                  <a:pt x="364" y="233"/>
                </a:lnTo>
                <a:lnTo>
                  <a:pt x="370" y="236"/>
                </a:lnTo>
                <a:lnTo>
                  <a:pt x="381" y="243"/>
                </a:lnTo>
                <a:lnTo>
                  <a:pt x="385" y="245"/>
                </a:lnTo>
                <a:lnTo>
                  <a:pt x="391" y="286"/>
                </a:lnTo>
                <a:lnTo>
                  <a:pt x="391" y="286"/>
                </a:lnTo>
                <a:lnTo>
                  <a:pt x="375" y="310"/>
                </a:lnTo>
                <a:lnTo>
                  <a:pt x="362" y="329"/>
                </a:lnTo>
                <a:lnTo>
                  <a:pt x="351" y="342"/>
                </a:lnTo>
                <a:lnTo>
                  <a:pt x="351" y="342"/>
                </a:lnTo>
                <a:lnTo>
                  <a:pt x="340" y="351"/>
                </a:lnTo>
                <a:lnTo>
                  <a:pt x="340" y="353"/>
                </a:lnTo>
                <a:lnTo>
                  <a:pt x="340" y="353"/>
                </a:lnTo>
                <a:lnTo>
                  <a:pt x="343" y="356"/>
                </a:lnTo>
                <a:lnTo>
                  <a:pt x="343" y="356"/>
                </a:lnTo>
                <a:lnTo>
                  <a:pt x="348" y="355"/>
                </a:lnTo>
                <a:lnTo>
                  <a:pt x="353" y="351"/>
                </a:lnTo>
                <a:lnTo>
                  <a:pt x="370" y="340"/>
                </a:lnTo>
                <a:lnTo>
                  <a:pt x="377" y="336"/>
                </a:lnTo>
                <a:lnTo>
                  <a:pt x="383" y="333"/>
                </a:lnTo>
                <a:lnTo>
                  <a:pt x="385" y="333"/>
                </a:lnTo>
                <a:lnTo>
                  <a:pt x="387" y="335"/>
                </a:lnTo>
                <a:lnTo>
                  <a:pt x="387" y="336"/>
                </a:lnTo>
                <a:lnTo>
                  <a:pt x="385" y="339"/>
                </a:lnTo>
                <a:lnTo>
                  <a:pt x="385" y="339"/>
                </a:lnTo>
                <a:lnTo>
                  <a:pt x="382" y="353"/>
                </a:lnTo>
                <a:lnTo>
                  <a:pt x="376" y="380"/>
                </a:lnTo>
                <a:lnTo>
                  <a:pt x="362" y="449"/>
                </a:lnTo>
                <a:lnTo>
                  <a:pt x="343" y="544"/>
                </a:lnTo>
                <a:lnTo>
                  <a:pt x="335" y="562"/>
                </a:lnTo>
                <a:lnTo>
                  <a:pt x="330" y="584"/>
                </a:lnTo>
                <a:lnTo>
                  <a:pt x="330" y="584"/>
                </a:lnTo>
                <a:lnTo>
                  <a:pt x="301" y="605"/>
                </a:lnTo>
                <a:lnTo>
                  <a:pt x="282" y="621"/>
                </a:lnTo>
                <a:lnTo>
                  <a:pt x="271" y="629"/>
                </a:lnTo>
                <a:lnTo>
                  <a:pt x="271" y="629"/>
                </a:lnTo>
                <a:lnTo>
                  <a:pt x="260" y="634"/>
                </a:lnTo>
                <a:lnTo>
                  <a:pt x="253" y="636"/>
                </a:lnTo>
                <a:lnTo>
                  <a:pt x="246" y="640"/>
                </a:lnTo>
                <a:lnTo>
                  <a:pt x="246" y="640"/>
                </a:lnTo>
                <a:lnTo>
                  <a:pt x="240" y="646"/>
                </a:lnTo>
                <a:lnTo>
                  <a:pt x="236" y="650"/>
                </a:lnTo>
                <a:lnTo>
                  <a:pt x="233" y="656"/>
                </a:lnTo>
                <a:lnTo>
                  <a:pt x="233" y="656"/>
                </a:lnTo>
                <a:lnTo>
                  <a:pt x="122" y="652"/>
                </a:lnTo>
                <a:lnTo>
                  <a:pt x="45" y="650"/>
                </a:lnTo>
                <a:lnTo>
                  <a:pt x="19" y="650"/>
                </a:lnTo>
                <a:lnTo>
                  <a:pt x="7" y="650"/>
                </a:lnTo>
                <a:lnTo>
                  <a:pt x="7" y="650"/>
                </a:lnTo>
                <a:lnTo>
                  <a:pt x="3" y="655"/>
                </a:lnTo>
                <a:lnTo>
                  <a:pt x="1" y="656"/>
                </a:lnTo>
                <a:lnTo>
                  <a:pt x="0" y="660"/>
                </a:lnTo>
                <a:lnTo>
                  <a:pt x="0" y="662"/>
                </a:lnTo>
                <a:lnTo>
                  <a:pt x="2" y="665"/>
                </a:lnTo>
                <a:lnTo>
                  <a:pt x="7" y="667"/>
                </a:lnTo>
                <a:lnTo>
                  <a:pt x="15" y="669"/>
                </a:lnTo>
                <a:lnTo>
                  <a:pt x="15" y="669"/>
                </a:lnTo>
                <a:lnTo>
                  <a:pt x="32" y="672"/>
                </a:lnTo>
                <a:lnTo>
                  <a:pt x="59" y="675"/>
                </a:lnTo>
                <a:lnTo>
                  <a:pt x="129" y="679"/>
                </a:lnTo>
                <a:lnTo>
                  <a:pt x="193" y="684"/>
                </a:lnTo>
                <a:lnTo>
                  <a:pt x="214" y="685"/>
                </a:lnTo>
                <a:lnTo>
                  <a:pt x="222" y="686"/>
                </a:lnTo>
                <a:lnTo>
                  <a:pt x="222" y="686"/>
                </a:lnTo>
                <a:lnTo>
                  <a:pt x="223" y="692"/>
                </a:lnTo>
                <a:lnTo>
                  <a:pt x="226" y="695"/>
                </a:lnTo>
                <a:lnTo>
                  <a:pt x="230" y="699"/>
                </a:lnTo>
                <a:lnTo>
                  <a:pt x="230" y="699"/>
                </a:lnTo>
                <a:lnTo>
                  <a:pt x="239" y="704"/>
                </a:lnTo>
                <a:lnTo>
                  <a:pt x="249" y="708"/>
                </a:lnTo>
                <a:lnTo>
                  <a:pt x="261" y="713"/>
                </a:lnTo>
                <a:lnTo>
                  <a:pt x="271" y="715"/>
                </a:lnTo>
                <a:lnTo>
                  <a:pt x="271" y="715"/>
                </a:lnTo>
                <a:lnTo>
                  <a:pt x="278" y="718"/>
                </a:lnTo>
                <a:lnTo>
                  <a:pt x="285" y="720"/>
                </a:lnTo>
                <a:lnTo>
                  <a:pt x="287" y="720"/>
                </a:lnTo>
                <a:lnTo>
                  <a:pt x="291" y="720"/>
                </a:lnTo>
                <a:lnTo>
                  <a:pt x="294" y="720"/>
                </a:lnTo>
                <a:lnTo>
                  <a:pt x="298" y="718"/>
                </a:lnTo>
                <a:lnTo>
                  <a:pt x="298" y="718"/>
                </a:lnTo>
                <a:lnTo>
                  <a:pt x="304" y="713"/>
                </a:lnTo>
                <a:lnTo>
                  <a:pt x="309" y="707"/>
                </a:lnTo>
                <a:lnTo>
                  <a:pt x="313" y="702"/>
                </a:lnTo>
                <a:lnTo>
                  <a:pt x="332" y="702"/>
                </a:lnTo>
                <a:lnTo>
                  <a:pt x="332" y="702"/>
                </a:lnTo>
                <a:lnTo>
                  <a:pt x="331" y="713"/>
                </a:lnTo>
                <a:lnTo>
                  <a:pt x="329" y="738"/>
                </a:lnTo>
                <a:lnTo>
                  <a:pt x="327" y="753"/>
                </a:lnTo>
                <a:lnTo>
                  <a:pt x="324" y="769"/>
                </a:lnTo>
                <a:lnTo>
                  <a:pt x="320" y="784"/>
                </a:lnTo>
                <a:lnTo>
                  <a:pt x="316" y="796"/>
                </a:lnTo>
                <a:lnTo>
                  <a:pt x="316" y="796"/>
                </a:lnTo>
                <a:lnTo>
                  <a:pt x="306" y="818"/>
                </a:lnTo>
                <a:lnTo>
                  <a:pt x="297" y="840"/>
                </a:lnTo>
                <a:lnTo>
                  <a:pt x="294" y="848"/>
                </a:lnTo>
                <a:lnTo>
                  <a:pt x="292" y="855"/>
                </a:lnTo>
                <a:lnTo>
                  <a:pt x="292" y="860"/>
                </a:lnTo>
                <a:lnTo>
                  <a:pt x="293" y="860"/>
                </a:lnTo>
                <a:lnTo>
                  <a:pt x="294" y="861"/>
                </a:lnTo>
                <a:lnTo>
                  <a:pt x="294" y="861"/>
                </a:lnTo>
                <a:lnTo>
                  <a:pt x="299" y="859"/>
                </a:lnTo>
                <a:lnTo>
                  <a:pt x="305" y="856"/>
                </a:lnTo>
                <a:lnTo>
                  <a:pt x="318" y="847"/>
                </a:lnTo>
                <a:lnTo>
                  <a:pt x="335" y="834"/>
                </a:lnTo>
                <a:lnTo>
                  <a:pt x="335" y="834"/>
                </a:lnTo>
                <a:lnTo>
                  <a:pt x="336" y="935"/>
                </a:lnTo>
                <a:lnTo>
                  <a:pt x="335" y="1008"/>
                </a:lnTo>
                <a:lnTo>
                  <a:pt x="333" y="1034"/>
                </a:lnTo>
                <a:lnTo>
                  <a:pt x="332" y="1045"/>
                </a:lnTo>
                <a:lnTo>
                  <a:pt x="332" y="1045"/>
                </a:lnTo>
                <a:lnTo>
                  <a:pt x="331" y="1051"/>
                </a:lnTo>
                <a:lnTo>
                  <a:pt x="331" y="1061"/>
                </a:lnTo>
                <a:lnTo>
                  <a:pt x="332" y="1082"/>
                </a:lnTo>
                <a:lnTo>
                  <a:pt x="335" y="1107"/>
                </a:lnTo>
                <a:lnTo>
                  <a:pt x="335" y="1119"/>
                </a:lnTo>
                <a:lnTo>
                  <a:pt x="335" y="1129"/>
                </a:lnTo>
                <a:lnTo>
                  <a:pt x="335" y="1129"/>
                </a:lnTo>
                <a:lnTo>
                  <a:pt x="335" y="1161"/>
                </a:lnTo>
                <a:lnTo>
                  <a:pt x="333" y="1210"/>
                </a:lnTo>
                <a:lnTo>
                  <a:pt x="335" y="1254"/>
                </a:lnTo>
                <a:lnTo>
                  <a:pt x="335" y="1277"/>
                </a:lnTo>
                <a:lnTo>
                  <a:pt x="335" y="1277"/>
                </a:lnTo>
                <a:lnTo>
                  <a:pt x="338" y="1296"/>
                </a:lnTo>
                <a:lnTo>
                  <a:pt x="342" y="1307"/>
                </a:lnTo>
                <a:lnTo>
                  <a:pt x="343" y="1310"/>
                </a:lnTo>
                <a:lnTo>
                  <a:pt x="345" y="1312"/>
                </a:lnTo>
                <a:lnTo>
                  <a:pt x="345" y="1312"/>
                </a:lnTo>
                <a:lnTo>
                  <a:pt x="350" y="1315"/>
                </a:lnTo>
                <a:lnTo>
                  <a:pt x="356" y="1318"/>
                </a:lnTo>
                <a:lnTo>
                  <a:pt x="363" y="1320"/>
                </a:lnTo>
                <a:lnTo>
                  <a:pt x="366" y="1320"/>
                </a:lnTo>
                <a:lnTo>
                  <a:pt x="372" y="1320"/>
                </a:lnTo>
                <a:lnTo>
                  <a:pt x="372" y="1320"/>
                </a:lnTo>
                <a:lnTo>
                  <a:pt x="383" y="1320"/>
                </a:lnTo>
                <a:lnTo>
                  <a:pt x="394" y="1320"/>
                </a:lnTo>
                <a:lnTo>
                  <a:pt x="406" y="1321"/>
                </a:lnTo>
                <a:lnTo>
                  <a:pt x="414" y="1321"/>
                </a:lnTo>
                <a:lnTo>
                  <a:pt x="423" y="1320"/>
                </a:lnTo>
                <a:lnTo>
                  <a:pt x="423" y="1320"/>
                </a:lnTo>
                <a:lnTo>
                  <a:pt x="449" y="1318"/>
                </a:lnTo>
                <a:lnTo>
                  <a:pt x="480" y="1318"/>
                </a:lnTo>
                <a:lnTo>
                  <a:pt x="514" y="1318"/>
                </a:lnTo>
                <a:lnTo>
                  <a:pt x="514" y="1318"/>
                </a:lnTo>
                <a:lnTo>
                  <a:pt x="510" y="1321"/>
                </a:lnTo>
                <a:lnTo>
                  <a:pt x="501" y="1328"/>
                </a:lnTo>
                <a:lnTo>
                  <a:pt x="497" y="1333"/>
                </a:lnTo>
                <a:lnTo>
                  <a:pt x="495" y="1336"/>
                </a:lnTo>
                <a:lnTo>
                  <a:pt x="494" y="1338"/>
                </a:lnTo>
                <a:lnTo>
                  <a:pt x="495" y="1339"/>
                </a:lnTo>
                <a:lnTo>
                  <a:pt x="499" y="1339"/>
                </a:lnTo>
                <a:lnTo>
                  <a:pt x="499" y="1339"/>
                </a:lnTo>
                <a:lnTo>
                  <a:pt x="555" y="1335"/>
                </a:lnTo>
                <a:lnTo>
                  <a:pt x="590" y="1332"/>
                </a:lnTo>
                <a:lnTo>
                  <a:pt x="604" y="1331"/>
                </a:lnTo>
                <a:lnTo>
                  <a:pt x="614" y="1328"/>
                </a:lnTo>
                <a:lnTo>
                  <a:pt x="614" y="1328"/>
                </a:lnTo>
                <a:lnTo>
                  <a:pt x="626" y="1325"/>
                </a:lnTo>
                <a:lnTo>
                  <a:pt x="634" y="1323"/>
                </a:lnTo>
                <a:lnTo>
                  <a:pt x="636" y="1321"/>
                </a:lnTo>
                <a:lnTo>
                  <a:pt x="637" y="1320"/>
                </a:lnTo>
                <a:lnTo>
                  <a:pt x="639" y="1316"/>
                </a:lnTo>
                <a:lnTo>
                  <a:pt x="639" y="1312"/>
                </a:lnTo>
                <a:lnTo>
                  <a:pt x="639" y="1312"/>
                </a:lnTo>
                <a:lnTo>
                  <a:pt x="637" y="1307"/>
                </a:lnTo>
                <a:lnTo>
                  <a:pt x="635" y="1301"/>
                </a:lnTo>
                <a:lnTo>
                  <a:pt x="628" y="1290"/>
                </a:lnTo>
                <a:lnTo>
                  <a:pt x="622" y="1282"/>
                </a:lnTo>
                <a:lnTo>
                  <a:pt x="620" y="1277"/>
                </a:lnTo>
                <a:lnTo>
                  <a:pt x="620" y="1277"/>
                </a:lnTo>
                <a:lnTo>
                  <a:pt x="617" y="1274"/>
                </a:lnTo>
                <a:lnTo>
                  <a:pt x="613" y="1270"/>
                </a:lnTo>
                <a:lnTo>
                  <a:pt x="611" y="1269"/>
                </a:lnTo>
                <a:lnTo>
                  <a:pt x="613" y="1267"/>
                </a:lnTo>
                <a:lnTo>
                  <a:pt x="616" y="1266"/>
                </a:lnTo>
                <a:lnTo>
                  <a:pt x="622" y="1263"/>
                </a:lnTo>
                <a:lnTo>
                  <a:pt x="622" y="1263"/>
                </a:lnTo>
                <a:lnTo>
                  <a:pt x="643" y="1258"/>
                </a:lnTo>
                <a:lnTo>
                  <a:pt x="671" y="1250"/>
                </a:lnTo>
                <a:lnTo>
                  <a:pt x="694" y="1243"/>
                </a:lnTo>
                <a:lnTo>
                  <a:pt x="708" y="1239"/>
                </a:lnTo>
                <a:lnTo>
                  <a:pt x="708" y="1239"/>
                </a:lnTo>
                <a:lnTo>
                  <a:pt x="722" y="1238"/>
                </a:lnTo>
                <a:lnTo>
                  <a:pt x="729" y="1238"/>
                </a:lnTo>
                <a:lnTo>
                  <a:pt x="738" y="1239"/>
                </a:lnTo>
                <a:lnTo>
                  <a:pt x="738" y="1239"/>
                </a:lnTo>
                <a:lnTo>
                  <a:pt x="742" y="1239"/>
                </a:lnTo>
                <a:lnTo>
                  <a:pt x="746" y="1238"/>
                </a:lnTo>
                <a:lnTo>
                  <a:pt x="750" y="1237"/>
                </a:lnTo>
                <a:lnTo>
                  <a:pt x="752" y="1235"/>
                </a:lnTo>
                <a:lnTo>
                  <a:pt x="756" y="1231"/>
                </a:lnTo>
                <a:lnTo>
                  <a:pt x="757" y="1229"/>
                </a:lnTo>
                <a:lnTo>
                  <a:pt x="756" y="1229"/>
                </a:lnTo>
                <a:lnTo>
                  <a:pt x="756" y="1229"/>
                </a:lnTo>
                <a:lnTo>
                  <a:pt x="750" y="1210"/>
                </a:lnTo>
                <a:lnTo>
                  <a:pt x="733" y="1163"/>
                </a:lnTo>
                <a:lnTo>
                  <a:pt x="687" y="1017"/>
                </a:lnTo>
                <a:lnTo>
                  <a:pt x="620" y="807"/>
                </a:lnTo>
                <a:lnTo>
                  <a:pt x="620" y="807"/>
                </a:lnTo>
                <a:lnTo>
                  <a:pt x="621" y="783"/>
                </a:lnTo>
                <a:lnTo>
                  <a:pt x="621" y="765"/>
                </a:lnTo>
                <a:lnTo>
                  <a:pt x="620" y="759"/>
                </a:lnTo>
                <a:lnTo>
                  <a:pt x="620" y="756"/>
                </a:lnTo>
                <a:lnTo>
                  <a:pt x="620" y="756"/>
                </a:lnTo>
                <a:lnTo>
                  <a:pt x="616" y="749"/>
                </a:lnTo>
                <a:lnTo>
                  <a:pt x="613" y="737"/>
                </a:lnTo>
                <a:lnTo>
                  <a:pt x="609" y="720"/>
                </a:lnTo>
                <a:lnTo>
                  <a:pt x="842" y="732"/>
                </a:lnTo>
                <a:lnTo>
                  <a:pt x="842" y="732"/>
                </a:lnTo>
                <a:lnTo>
                  <a:pt x="848" y="730"/>
                </a:lnTo>
                <a:lnTo>
                  <a:pt x="853" y="728"/>
                </a:lnTo>
                <a:lnTo>
                  <a:pt x="855" y="726"/>
                </a:lnTo>
                <a:lnTo>
                  <a:pt x="855" y="726"/>
                </a:lnTo>
                <a:lnTo>
                  <a:pt x="856" y="723"/>
                </a:lnTo>
                <a:lnTo>
                  <a:pt x="856" y="719"/>
                </a:lnTo>
                <a:lnTo>
                  <a:pt x="854" y="715"/>
                </a:lnTo>
                <a:lnTo>
                  <a:pt x="853" y="713"/>
                </a:lnTo>
                <a:lnTo>
                  <a:pt x="851" y="713"/>
                </a:lnTo>
                <a:lnTo>
                  <a:pt x="851" y="713"/>
                </a:lnTo>
                <a:lnTo>
                  <a:pt x="727" y="702"/>
                </a:lnTo>
                <a:lnTo>
                  <a:pt x="609" y="694"/>
                </a:lnTo>
                <a:lnTo>
                  <a:pt x="609" y="694"/>
                </a:lnTo>
                <a:lnTo>
                  <a:pt x="604" y="684"/>
                </a:lnTo>
                <a:lnTo>
                  <a:pt x="593" y="662"/>
                </a:lnTo>
                <a:lnTo>
                  <a:pt x="593" y="662"/>
                </a:lnTo>
                <a:lnTo>
                  <a:pt x="589" y="653"/>
                </a:lnTo>
                <a:lnTo>
                  <a:pt x="583" y="640"/>
                </a:lnTo>
                <a:lnTo>
                  <a:pt x="572" y="607"/>
                </a:lnTo>
                <a:lnTo>
                  <a:pt x="558" y="559"/>
                </a:lnTo>
                <a:lnTo>
                  <a:pt x="558" y="559"/>
                </a:lnTo>
                <a:lnTo>
                  <a:pt x="557" y="553"/>
                </a:lnTo>
                <a:lnTo>
                  <a:pt x="557" y="545"/>
                </a:lnTo>
                <a:lnTo>
                  <a:pt x="558" y="532"/>
                </a:lnTo>
                <a:lnTo>
                  <a:pt x="558" y="532"/>
                </a:lnTo>
                <a:lnTo>
                  <a:pt x="584" y="520"/>
                </a:lnTo>
                <a:lnTo>
                  <a:pt x="601" y="511"/>
                </a:lnTo>
                <a:lnTo>
                  <a:pt x="607" y="507"/>
                </a:lnTo>
                <a:lnTo>
                  <a:pt x="609" y="506"/>
                </a:lnTo>
                <a:lnTo>
                  <a:pt x="609" y="506"/>
                </a:lnTo>
                <a:lnTo>
                  <a:pt x="603" y="474"/>
                </a:lnTo>
                <a:lnTo>
                  <a:pt x="598" y="441"/>
                </a:lnTo>
                <a:lnTo>
                  <a:pt x="598" y="441"/>
                </a:lnTo>
                <a:lnTo>
                  <a:pt x="597" y="432"/>
                </a:lnTo>
                <a:lnTo>
                  <a:pt x="596" y="411"/>
                </a:lnTo>
                <a:lnTo>
                  <a:pt x="595" y="363"/>
                </a:lnTo>
                <a:lnTo>
                  <a:pt x="595" y="363"/>
                </a:lnTo>
                <a:lnTo>
                  <a:pt x="595" y="352"/>
                </a:lnTo>
                <a:lnTo>
                  <a:pt x="593" y="340"/>
                </a:lnTo>
                <a:lnTo>
                  <a:pt x="588" y="318"/>
                </a:lnTo>
                <a:lnTo>
                  <a:pt x="583" y="301"/>
                </a:lnTo>
                <a:lnTo>
                  <a:pt x="580" y="291"/>
                </a:lnTo>
                <a:lnTo>
                  <a:pt x="580" y="291"/>
                </a:lnTo>
                <a:lnTo>
                  <a:pt x="559" y="255"/>
                </a:lnTo>
                <a:lnTo>
                  <a:pt x="542" y="227"/>
                </a:lnTo>
                <a:lnTo>
                  <a:pt x="552" y="202"/>
                </a:lnTo>
                <a:lnTo>
                  <a:pt x="552" y="202"/>
                </a:lnTo>
                <a:lnTo>
                  <a:pt x="561" y="223"/>
                </a:lnTo>
                <a:lnTo>
                  <a:pt x="566" y="240"/>
                </a:lnTo>
                <a:lnTo>
                  <a:pt x="571" y="253"/>
                </a:lnTo>
                <a:lnTo>
                  <a:pt x="571" y="253"/>
                </a:lnTo>
                <a:lnTo>
                  <a:pt x="574" y="264"/>
                </a:lnTo>
                <a:lnTo>
                  <a:pt x="577" y="274"/>
                </a:lnTo>
                <a:lnTo>
                  <a:pt x="581" y="280"/>
                </a:lnTo>
                <a:lnTo>
                  <a:pt x="583" y="281"/>
                </a:lnTo>
                <a:lnTo>
                  <a:pt x="584" y="280"/>
                </a:lnTo>
                <a:lnTo>
                  <a:pt x="584" y="280"/>
                </a:lnTo>
                <a:lnTo>
                  <a:pt x="585" y="277"/>
                </a:lnTo>
                <a:lnTo>
                  <a:pt x="587" y="272"/>
                </a:lnTo>
                <a:lnTo>
                  <a:pt x="587" y="260"/>
                </a:lnTo>
                <a:lnTo>
                  <a:pt x="584" y="245"/>
                </a:lnTo>
                <a:lnTo>
                  <a:pt x="584" y="245"/>
                </a:lnTo>
                <a:lnTo>
                  <a:pt x="590" y="252"/>
                </a:lnTo>
                <a:lnTo>
                  <a:pt x="591" y="253"/>
                </a:lnTo>
                <a:lnTo>
                  <a:pt x="594" y="254"/>
                </a:lnTo>
                <a:lnTo>
                  <a:pt x="595" y="253"/>
                </a:lnTo>
                <a:lnTo>
                  <a:pt x="595" y="251"/>
                </a:lnTo>
                <a:lnTo>
                  <a:pt x="595" y="251"/>
                </a:lnTo>
                <a:lnTo>
                  <a:pt x="595" y="247"/>
                </a:lnTo>
                <a:lnTo>
                  <a:pt x="593" y="242"/>
                </a:lnTo>
                <a:lnTo>
                  <a:pt x="587" y="232"/>
                </a:lnTo>
                <a:lnTo>
                  <a:pt x="580" y="220"/>
                </a:lnTo>
                <a:lnTo>
                  <a:pt x="574" y="208"/>
                </a:lnTo>
                <a:lnTo>
                  <a:pt x="574" y="208"/>
                </a:lnTo>
                <a:lnTo>
                  <a:pt x="569" y="194"/>
                </a:lnTo>
                <a:lnTo>
                  <a:pt x="564" y="178"/>
                </a:lnTo>
                <a:lnTo>
                  <a:pt x="562" y="164"/>
                </a:lnTo>
                <a:lnTo>
                  <a:pt x="561" y="151"/>
                </a:lnTo>
                <a:lnTo>
                  <a:pt x="561" y="151"/>
                </a:lnTo>
                <a:lnTo>
                  <a:pt x="559" y="143"/>
                </a:lnTo>
                <a:lnTo>
                  <a:pt x="558" y="138"/>
                </a:lnTo>
                <a:lnTo>
                  <a:pt x="557" y="133"/>
                </a:lnTo>
                <a:lnTo>
                  <a:pt x="555" y="124"/>
                </a:lnTo>
                <a:lnTo>
                  <a:pt x="555" y="124"/>
                </a:lnTo>
                <a:lnTo>
                  <a:pt x="548" y="79"/>
                </a:lnTo>
                <a:lnTo>
                  <a:pt x="548" y="79"/>
                </a:lnTo>
                <a:lnTo>
                  <a:pt x="548" y="72"/>
                </a:lnTo>
                <a:lnTo>
                  <a:pt x="548" y="58"/>
                </a:lnTo>
                <a:lnTo>
                  <a:pt x="546" y="51"/>
                </a:lnTo>
                <a:lnTo>
                  <a:pt x="545" y="44"/>
                </a:lnTo>
                <a:lnTo>
                  <a:pt x="543" y="38"/>
                </a:lnTo>
                <a:lnTo>
                  <a:pt x="539" y="33"/>
                </a:lnTo>
                <a:lnTo>
                  <a:pt x="539" y="33"/>
                </a:lnTo>
                <a:lnTo>
                  <a:pt x="530" y="27"/>
                </a:lnTo>
                <a:lnTo>
                  <a:pt x="522" y="21"/>
                </a:lnTo>
                <a:lnTo>
                  <a:pt x="512" y="16"/>
                </a:lnTo>
                <a:lnTo>
                  <a:pt x="512" y="16"/>
                </a:lnTo>
                <a:lnTo>
                  <a:pt x="511" y="14"/>
                </a:lnTo>
                <a:lnTo>
                  <a:pt x="509" y="7"/>
                </a:lnTo>
                <a:lnTo>
                  <a:pt x="506" y="3"/>
                </a:lnTo>
                <a:lnTo>
                  <a:pt x="503" y="1"/>
                </a:lnTo>
                <a:lnTo>
                  <a:pt x="498" y="0"/>
                </a:lnTo>
                <a:lnTo>
                  <a:pt x="493" y="1"/>
                </a:lnTo>
                <a:lnTo>
                  <a:pt x="493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8870A6FC-D796-4991-B34E-12DC0757F17B}"/>
              </a:ext>
            </a:extLst>
          </p:cNvPr>
          <p:cNvSpPr>
            <a:spLocks noEditPoints="1"/>
          </p:cNvSpPr>
          <p:nvPr/>
        </p:nvSpPr>
        <p:spPr bwMode="auto">
          <a:xfrm>
            <a:off x="2245773" y="4732337"/>
            <a:ext cx="1600829" cy="1584326"/>
          </a:xfrm>
          <a:custGeom>
            <a:avLst/>
            <a:gdLst>
              <a:gd name="T0" fmla="*/ 962 w 1358"/>
              <a:gd name="T1" fmla="*/ 45 h 1344"/>
              <a:gd name="T2" fmla="*/ 938 w 1358"/>
              <a:gd name="T3" fmla="*/ 103 h 1344"/>
              <a:gd name="T4" fmla="*/ 946 w 1358"/>
              <a:gd name="T5" fmla="*/ 177 h 1344"/>
              <a:gd name="T6" fmla="*/ 997 w 1358"/>
              <a:gd name="T7" fmla="*/ 234 h 1344"/>
              <a:gd name="T8" fmla="*/ 985 w 1358"/>
              <a:gd name="T9" fmla="*/ 292 h 1344"/>
              <a:gd name="T10" fmla="*/ 951 w 1358"/>
              <a:gd name="T11" fmla="*/ 350 h 1344"/>
              <a:gd name="T12" fmla="*/ 921 w 1358"/>
              <a:gd name="T13" fmla="*/ 403 h 1344"/>
              <a:gd name="T14" fmla="*/ 856 w 1358"/>
              <a:gd name="T15" fmla="*/ 432 h 1344"/>
              <a:gd name="T16" fmla="*/ 821 w 1358"/>
              <a:gd name="T17" fmla="*/ 455 h 1344"/>
              <a:gd name="T18" fmla="*/ 768 w 1358"/>
              <a:gd name="T19" fmla="*/ 490 h 1344"/>
              <a:gd name="T20" fmla="*/ 749 w 1358"/>
              <a:gd name="T21" fmla="*/ 504 h 1344"/>
              <a:gd name="T22" fmla="*/ 684 w 1358"/>
              <a:gd name="T23" fmla="*/ 546 h 1344"/>
              <a:gd name="T24" fmla="*/ 239 w 1358"/>
              <a:gd name="T25" fmla="*/ 479 h 1344"/>
              <a:gd name="T26" fmla="*/ 210 w 1358"/>
              <a:gd name="T27" fmla="*/ 469 h 1344"/>
              <a:gd name="T28" fmla="*/ 54 w 1358"/>
              <a:gd name="T29" fmla="*/ 434 h 1344"/>
              <a:gd name="T30" fmla="*/ 15 w 1358"/>
              <a:gd name="T31" fmla="*/ 425 h 1344"/>
              <a:gd name="T32" fmla="*/ 0 w 1358"/>
              <a:gd name="T33" fmla="*/ 438 h 1344"/>
              <a:gd name="T34" fmla="*/ 16 w 1358"/>
              <a:gd name="T35" fmla="*/ 456 h 1344"/>
              <a:gd name="T36" fmla="*/ 624 w 1358"/>
              <a:gd name="T37" fmla="*/ 595 h 1344"/>
              <a:gd name="T38" fmla="*/ 627 w 1358"/>
              <a:gd name="T39" fmla="*/ 603 h 1344"/>
              <a:gd name="T40" fmla="*/ 659 w 1358"/>
              <a:gd name="T41" fmla="*/ 605 h 1344"/>
              <a:gd name="T42" fmla="*/ 706 w 1358"/>
              <a:gd name="T43" fmla="*/ 630 h 1344"/>
              <a:gd name="T44" fmla="*/ 724 w 1358"/>
              <a:gd name="T45" fmla="*/ 627 h 1344"/>
              <a:gd name="T46" fmla="*/ 807 w 1358"/>
              <a:gd name="T47" fmla="*/ 633 h 1344"/>
              <a:gd name="T48" fmla="*/ 849 w 1358"/>
              <a:gd name="T49" fmla="*/ 663 h 1344"/>
              <a:gd name="T50" fmla="*/ 882 w 1358"/>
              <a:gd name="T51" fmla="*/ 654 h 1344"/>
              <a:gd name="T52" fmla="*/ 904 w 1358"/>
              <a:gd name="T53" fmla="*/ 639 h 1344"/>
              <a:gd name="T54" fmla="*/ 929 w 1358"/>
              <a:gd name="T55" fmla="*/ 605 h 1344"/>
              <a:gd name="T56" fmla="*/ 969 w 1358"/>
              <a:gd name="T57" fmla="*/ 583 h 1344"/>
              <a:gd name="T58" fmla="*/ 996 w 1358"/>
              <a:gd name="T59" fmla="*/ 611 h 1344"/>
              <a:gd name="T60" fmla="*/ 962 w 1358"/>
              <a:gd name="T61" fmla="*/ 765 h 1344"/>
              <a:gd name="T62" fmla="*/ 947 w 1358"/>
              <a:gd name="T63" fmla="*/ 834 h 1344"/>
              <a:gd name="T64" fmla="*/ 976 w 1358"/>
              <a:gd name="T65" fmla="*/ 830 h 1344"/>
              <a:gd name="T66" fmla="*/ 966 w 1358"/>
              <a:gd name="T67" fmla="*/ 1048 h 1344"/>
              <a:gd name="T68" fmla="*/ 965 w 1358"/>
              <a:gd name="T69" fmla="*/ 1190 h 1344"/>
              <a:gd name="T70" fmla="*/ 981 w 1358"/>
              <a:gd name="T71" fmla="*/ 1307 h 1344"/>
              <a:gd name="T72" fmla="*/ 983 w 1358"/>
              <a:gd name="T73" fmla="*/ 1337 h 1344"/>
              <a:gd name="T74" fmla="*/ 1016 w 1358"/>
              <a:gd name="T75" fmla="*/ 1344 h 1344"/>
              <a:gd name="T76" fmla="*/ 1103 w 1358"/>
              <a:gd name="T77" fmla="*/ 1342 h 1344"/>
              <a:gd name="T78" fmla="*/ 1146 w 1358"/>
              <a:gd name="T79" fmla="*/ 1338 h 1344"/>
              <a:gd name="T80" fmla="*/ 1157 w 1358"/>
              <a:gd name="T81" fmla="*/ 1325 h 1344"/>
              <a:gd name="T82" fmla="*/ 1259 w 1358"/>
              <a:gd name="T83" fmla="*/ 1313 h 1344"/>
              <a:gd name="T84" fmla="*/ 1308 w 1358"/>
              <a:gd name="T85" fmla="*/ 1309 h 1344"/>
              <a:gd name="T86" fmla="*/ 1349 w 1358"/>
              <a:gd name="T87" fmla="*/ 1298 h 1344"/>
              <a:gd name="T88" fmla="*/ 1350 w 1358"/>
              <a:gd name="T89" fmla="*/ 1263 h 1344"/>
              <a:gd name="T90" fmla="*/ 1339 w 1358"/>
              <a:gd name="T91" fmla="*/ 1167 h 1344"/>
              <a:gd name="T92" fmla="*/ 1298 w 1358"/>
              <a:gd name="T93" fmla="*/ 939 h 1344"/>
              <a:gd name="T94" fmla="*/ 1285 w 1358"/>
              <a:gd name="T95" fmla="*/ 790 h 1344"/>
              <a:gd name="T96" fmla="*/ 1274 w 1358"/>
              <a:gd name="T97" fmla="*/ 661 h 1344"/>
              <a:gd name="T98" fmla="*/ 1242 w 1358"/>
              <a:gd name="T99" fmla="*/ 565 h 1344"/>
              <a:gd name="T100" fmla="*/ 1236 w 1358"/>
              <a:gd name="T101" fmla="*/ 461 h 1344"/>
              <a:gd name="T102" fmla="*/ 1223 w 1358"/>
              <a:gd name="T103" fmla="*/ 248 h 1344"/>
              <a:gd name="T104" fmla="*/ 1254 w 1358"/>
              <a:gd name="T105" fmla="*/ 291 h 1344"/>
              <a:gd name="T106" fmla="*/ 1261 w 1358"/>
              <a:gd name="T107" fmla="*/ 275 h 1344"/>
              <a:gd name="T108" fmla="*/ 1217 w 1358"/>
              <a:gd name="T109" fmla="*/ 206 h 1344"/>
              <a:gd name="T110" fmla="*/ 1192 w 1358"/>
              <a:gd name="T111" fmla="*/ 126 h 1344"/>
              <a:gd name="T112" fmla="*/ 1165 w 1358"/>
              <a:gd name="T113" fmla="*/ 48 h 1344"/>
              <a:gd name="T114" fmla="*/ 1169 w 1358"/>
              <a:gd name="T115" fmla="*/ 10 h 1344"/>
              <a:gd name="T116" fmla="*/ 1099 w 1358"/>
              <a:gd name="T117" fmla="*/ 1 h 1344"/>
              <a:gd name="T118" fmla="*/ 1030 w 1358"/>
              <a:gd name="T119" fmla="*/ 7 h 1344"/>
              <a:gd name="T120" fmla="*/ 770 w 1358"/>
              <a:gd name="T121" fmla="*/ 594 h 1344"/>
              <a:gd name="T122" fmla="*/ 830 w 1358"/>
              <a:gd name="T123" fmla="*/ 557 h 1344"/>
              <a:gd name="T124" fmla="*/ 830 w 1358"/>
              <a:gd name="T125" fmla="*/ 557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58" h="1344">
                <a:moveTo>
                  <a:pt x="1001" y="24"/>
                </a:moveTo>
                <a:lnTo>
                  <a:pt x="1001" y="24"/>
                </a:lnTo>
                <a:lnTo>
                  <a:pt x="994" y="26"/>
                </a:lnTo>
                <a:lnTo>
                  <a:pt x="979" y="33"/>
                </a:lnTo>
                <a:lnTo>
                  <a:pt x="971" y="38"/>
                </a:lnTo>
                <a:lnTo>
                  <a:pt x="962" y="45"/>
                </a:lnTo>
                <a:lnTo>
                  <a:pt x="955" y="53"/>
                </a:lnTo>
                <a:lnTo>
                  <a:pt x="949" y="61"/>
                </a:lnTo>
                <a:lnTo>
                  <a:pt x="949" y="61"/>
                </a:lnTo>
                <a:lnTo>
                  <a:pt x="944" y="73"/>
                </a:lnTo>
                <a:lnTo>
                  <a:pt x="940" y="87"/>
                </a:lnTo>
                <a:lnTo>
                  <a:pt x="938" y="103"/>
                </a:lnTo>
                <a:lnTo>
                  <a:pt x="938" y="119"/>
                </a:lnTo>
                <a:lnTo>
                  <a:pt x="938" y="136"/>
                </a:lnTo>
                <a:lnTo>
                  <a:pt x="939" y="151"/>
                </a:lnTo>
                <a:lnTo>
                  <a:pt x="943" y="165"/>
                </a:lnTo>
                <a:lnTo>
                  <a:pt x="946" y="177"/>
                </a:lnTo>
                <a:lnTo>
                  <a:pt x="946" y="177"/>
                </a:lnTo>
                <a:lnTo>
                  <a:pt x="952" y="188"/>
                </a:lnTo>
                <a:lnTo>
                  <a:pt x="959" y="197"/>
                </a:lnTo>
                <a:lnTo>
                  <a:pt x="968" y="207"/>
                </a:lnTo>
                <a:lnTo>
                  <a:pt x="976" y="215"/>
                </a:lnTo>
                <a:lnTo>
                  <a:pt x="991" y="228"/>
                </a:lnTo>
                <a:lnTo>
                  <a:pt x="997" y="234"/>
                </a:lnTo>
                <a:lnTo>
                  <a:pt x="997" y="234"/>
                </a:lnTo>
                <a:lnTo>
                  <a:pt x="996" y="249"/>
                </a:lnTo>
                <a:lnTo>
                  <a:pt x="995" y="262"/>
                </a:lnTo>
                <a:lnTo>
                  <a:pt x="992" y="272"/>
                </a:lnTo>
                <a:lnTo>
                  <a:pt x="992" y="272"/>
                </a:lnTo>
                <a:lnTo>
                  <a:pt x="985" y="292"/>
                </a:lnTo>
                <a:lnTo>
                  <a:pt x="979" y="305"/>
                </a:lnTo>
                <a:lnTo>
                  <a:pt x="975" y="311"/>
                </a:lnTo>
                <a:lnTo>
                  <a:pt x="971" y="317"/>
                </a:lnTo>
                <a:lnTo>
                  <a:pt x="971" y="317"/>
                </a:lnTo>
                <a:lnTo>
                  <a:pt x="962" y="332"/>
                </a:lnTo>
                <a:lnTo>
                  <a:pt x="951" y="350"/>
                </a:lnTo>
                <a:lnTo>
                  <a:pt x="938" y="377"/>
                </a:lnTo>
                <a:lnTo>
                  <a:pt x="938" y="377"/>
                </a:lnTo>
                <a:lnTo>
                  <a:pt x="936" y="383"/>
                </a:lnTo>
                <a:lnTo>
                  <a:pt x="932" y="390"/>
                </a:lnTo>
                <a:lnTo>
                  <a:pt x="925" y="398"/>
                </a:lnTo>
                <a:lnTo>
                  <a:pt x="921" y="403"/>
                </a:lnTo>
                <a:lnTo>
                  <a:pt x="917" y="406"/>
                </a:lnTo>
                <a:lnTo>
                  <a:pt x="917" y="406"/>
                </a:lnTo>
                <a:lnTo>
                  <a:pt x="903" y="413"/>
                </a:lnTo>
                <a:lnTo>
                  <a:pt x="884" y="421"/>
                </a:lnTo>
                <a:lnTo>
                  <a:pt x="856" y="432"/>
                </a:lnTo>
                <a:lnTo>
                  <a:pt x="856" y="432"/>
                </a:lnTo>
                <a:lnTo>
                  <a:pt x="850" y="434"/>
                </a:lnTo>
                <a:lnTo>
                  <a:pt x="846" y="438"/>
                </a:lnTo>
                <a:lnTo>
                  <a:pt x="840" y="441"/>
                </a:lnTo>
                <a:lnTo>
                  <a:pt x="840" y="441"/>
                </a:lnTo>
                <a:lnTo>
                  <a:pt x="833" y="446"/>
                </a:lnTo>
                <a:lnTo>
                  <a:pt x="821" y="455"/>
                </a:lnTo>
                <a:lnTo>
                  <a:pt x="821" y="455"/>
                </a:lnTo>
                <a:lnTo>
                  <a:pt x="800" y="475"/>
                </a:lnTo>
                <a:lnTo>
                  <a:pt x="781" y="493"/>
                </a:lnTo>
                <a:lnTo>
                  <a:pt x="781" y="493"/>
                </a:lnTo>
                <a:lnTo>
                  <a:pt x="774" y="491"/>
                </a:lnTo>
                <a:lnTo>
                  <a:pt x="768" y="490"/>
                </a:lnTo>
                <a:lnTo>
                  <a:pt x="764" y="491"/>
                </a:lnTo>
                <a:lnTo>
                  <a:pt x="762" y="492"/>
                </a:lnTo>
                <a:lnTo>
                  <a:pt x="762" y="492"/>
                </a:lnTo>
                <a:lnTo>
                  <a:pt x="758" y="495"/>
                </a:lnTo>
                <a:lnTo>
                  <a:pt x="755" y="499"/>
                </a:lnTo>
                <a:lnTo>
                  <a:pt x="749" y="504"/>
                </a:lnTo>
                <a:lnTo>
                  <a:pt x="742" y="511"/>
                </a:lnTo>
                <a:lnTo>
                  <a:pt x="742" y="511"/>
                </a:lnTo>
                <a:lnTo>
                  <a:pt x="729" y="520"/>
                </a:lnTo>
                <a:lnTo>
                  <a:pt x="712" y="530"/>
                </a:lnTo>
                <a:lnTo>
                  <a:pt x="684" y="546"/>
                </a:lnTo>
                <a:lnTo>
                  <a:pt x="684" y="546"/>
                </a:lnTo>
                <a:lnTo>
                  <a:pt x="673" y="550"/>
                </a:lnTo>
                <a:lnTo>
                  <a:pt x="661" y="553"/>
                </a:lnTo>
                <a:lnTo>
                  <a:pt x="647" y="556"/>
                </a:lnTo>
                <a:lnTo>
                  <a:pt x="640" y="565"/>
                </a:lnTo>
                <a:lnTo>
                  <a:pt x="640" y="565"/>
                </a:lnTo>
                <a:lnTo>
                  <a:pt x="239" y="479"/>
                </a:lnTo>
                <a:lnTo>
                  <a:pt x="239" y="479"/>
                </a:lnTo>
                <a:lnTo>
                  <a:pt x="230" y="477"/>
                </a:lnTo>
                <a:lnTo>
                  <a:pt x="223" y="473"/>
                </a:lnTo>
                <a:lnTo>
                  <a:pt x="216" y="471"/>
                </a:lnTo>
                <a:lnTo>
                  <a:pt x="210" y="469"/>
                </a:lnTo>
                <a:lnTo>
                  <a:pt x="210" y="469"/>
                </a:lnTo>
                <a:lnTo>
                  <a:pt x="184" y="466"/>
                </a:lnTo>
                <a:lnTo>
                  <a:pt x="136" y="455"/>
                </a:lnTo>
                <a:lnTo>
                  <a:pt x="66" y="441"/>
                </a:lnTo>
                <a:lnTo>
                  <a:pt x="66" y="441"/>
                </a:lnTo>
                <a:lnTo>
                  <a:pt x="61" y="439"/>
                </a:lnTo>
                <a:lnTo>
                  <a:pt x="54" y="434"/>
                </a:lnTo>
                <a:lnTo>
                  <a:pt x="46" y="430"/>
                </a:lnTo>
                <a:lnTo>
                  <a:pt x="41" y="428"/>
                </a:lnTo>
                <a:lnTo>
                  <a:pt x="37" y="428"/>
                </a:lnTo>
                <a:lnTo>
                  <a:pt x="37" y="428"/>
                </a:lnTo>
                <a:lnTo>
                  <a:pt x="28" y="426"/>
                </a:lnTo>
                <a:lnTo>
                  <a:pt x="15" y="425"/>
                </a:lnTo>
                <a:lnTo>
                  <a:pt x="9" y="425"/>
                </a:lnTo>
                <a:lnTo>
                  <a:pt x="4" y="427"/>
                </a:lnTo>
                <a:lnTo>
                  <a:pt x="2" y="429"/>
                </a:lnTo>
                <a:lnTo>
                  <a:pt x="1" y="430"/>
                </a:lnTo>
                <a:lnTo>
                  <a:pt x="0" y="434"/>
                </a:lnTo>
                <a:lnTo>
                  <a:pt x="0" y="438"/>
                </a:lnTo>
                <a:lnTo>
                  <a:pt x="0" y="438"/>
                </a:lnTo>
                <a:lnTo>
                  <a:pt x="1" y="441"/>
                </a:lnTo>
                <a:lnTo>
                  <a:pt x="2" y="445"/>
                </a:lnTo>
                <a:lnTo>
                  <a:pt x="4" y="448"/>
                </a:lnTo>
                <a:lnTo>
                  <a:pt x="8" y="451"/>
                </a:lnTo>
                <a:lnTo>
                  <a:pt x="16" y="456"/>
                </a:lnTo>
                <a:lnTo>
                  <a:pt x="27" y="460"/>
                </a:lnTo>
                <a:lnTo>
                  <a:pt x="45" y="465"/>
                </a:lnTo>
                <a:lnTo>
                  <a:pt x="53" y="467"/>
                </a:lnTo>
                <a:lnTo>
                  <a:pt x="67" y="467"/>
                </a:lnTo>
                <a:lnTo>
                  <a:pt x="624" y="595"/>
                </a:lnTo>
                <a:lnTo>
                  <a:pt x="624" y="595"/>
                </a:lnTo>
                <a:lnTo>
                  <a:pt x="623" y="596"/>
                </a:lnTo>
                <a:lnTo>
                  <a:pt x="622" y="598"/>
                </a:lnTo>
                <a:lnTo>
                  <a:pt x="622" y="601"/>
                </a:lnTo>
                <a:lnTo>
                  <a:pt x="624" y="602"/>
                </a:lnTo>
                <a:lnTo>
                  <a:pt x="627" y="603"/>
                </a:lnTo>
                <a:lnTo>
                  <a:pt x="627" y="603"/>
                </a:lnTo>
                <a:lnTo>
                  <a:pt x="636" y="603"/>
                </a:lnTo>
                <a:lnTo>
                  <a:pt x="640" y="603"/>
                </a:lnTo>
                <a:lnTo>
                  <a:pt x="640" y="603"/>
                </a:lnTo>
                <a:lnTo>
                  <a:pt x="641" y="603"/>
                </a:lnTo>
                <a:lnTo>
                  <a:pt x="647" y="603"/>
                </a:lnTo>
                <a:lnTo>
                  <a:pt x="659" y="605"/>
                </a:lnTo>
                <a:lnTo>
                  <a:pt x="667" y="608"/>
                </a:lnTo>
                <a:lnTo>
                  <a:pt x="678" y="613"/>
                </a:lnTo>
                <a:lnTo>
                  <a:pt x="678" y="613"/>
                </a:lnTo>
                <a:lnTo>
                  <a:pt x="687" y="619"/>
                </a:lnTo>
                <a:lnTo>
                  <a:pt x="694" y="623"/>
                </a:lnTo>
                <a:lnTo>
                  <a:pt x="706" y="630"/>
                </a:lnTo>
                <a:lnTo>
                  <a:pt x="710" y="633"/>
                </a:lnTo>
                <a:lnTo>
                  <a:pt x="713" y="634"/>
                </a:lnTo>
                <a:lnTo>
                  <a:pt x="716" y="633"/>
                </a:lnTo>
                <a:lnTo>
                  <a:pt x="719" y="630"/>
                </a:lnTo>
                <a:lnTo>
                  <a:pt x="719" y="630"/>
                </a:lnTo>
                <a:lnTo>
                  <a:pt x="724" y="627"/>
                </a:lnTo>
                <a:lnTo>
                  <a:pt x="730" y="623"/>
                </a:lnTo>
                <a:lnTo>
                  <a:pt x="743" y="619"/>
                </a:lnTo>
                <a:lnTo>
                  <a:pt x="757" y="613"/>
                </a:lnTo>
                <a:lnTo>
                  <a:pt x="798" y="623"/>
                </a:lnTo>
                <a:lnTo>
                  <a:pt x="798" y="623"/>
                </a:lnTo>
                <a:lnTo>
                  <a:pt x="807" y="633"/>
                </a:lnTo>
                <a:lnTo>
                  <a:pt x="816" y="641"/>
                </a:lnTo>
                <a:lnTo>
                  <a:pt x="828" y="648"/>
                </a:lnTo>
                <a:lnTo>
                  <a:pt x="828" y="648"/>
                </a:lnTo>
                <a:lnTo>
                  <a:pt x="839" y="655"/>
                </a:lnTo>
                <a:lnTo>
                  <a:pt x="846" y="661"/>
                </a:lnTo>
                <a:lnTo>
                  <a:pt x="849" y="663"/>
                </a:lnTo>
                <a:lnTo>
                  <a:pt x="853" y="665"/>
                </a:lnTo>
                <a:lnTo>
                  <a:pt x="856" y="665"/>
                </a:lnTo>
                <a:lnTo>
                  <a:pt x="860" y="663"/>
                </a:lnTo>
                <a:lnTo>
                  <a:pt x="860" y="663"/>
                </a:lnTo>
                <a:lnTo>
                  <a:pt x="871" y="660"/>
                </a:lnTo>
                <a:lnTo>
                  <a:pt x="882" y="654"/>
                </a:lnTo>
                <a:lnTo>
                  <a:pt x="895" y="648"/>
                </a:lnTo>
                <a:lnTo>
                  <a:pt x="895" y="648"/>
                </a:lnTo>
                <a:lnTo>
                  <a:pt x="898" y="647"/>
                </a:lnTo>
                <a:lnTo>
                  <a:pt x="900" y="643"/>
                </a:lnTo>
                <a:lnTo>
                  <a:pt x="904" y="639"/>
                </a:lnTo>
                <a:lnTo>
                  <a:pt x="904" y="639"/>
                </a:lnTo>
                <a:lnTo>
                  <a:pt x="911" y="627"/>
                </a:lnTo>
                <a:lnTo>
                  <a:pt x="914" y="621"/>
                </a:lnTo>
                <a:lnTo>
                  <a:pt x="918" y="616"/>
                </a:lnTo>
                <a:lnTo>
                  <a:pt x="918" y="616"/>
                </a:lnTo>
                <a:lnTo>
                  <a:pt x="924" y="609"/>
                </a:lnTo>
                <a:lnTo>
                  <a:pt x="929" y="605"/>
                </a:lnTo>
                <a:lnTo>
                  <a:pt x="938" y="600"/>
                </a:lnTo>
                <a:lnTo>
                  <a:pt x="938" y="600"/>
                </a:lnTo>
                <a:lnTo>
                  <a:pt x="950" y="594"/>
                </a:lnTo>
                <a:lnTo>
                  <a:pt x="957" y="589"/>
                </a:lnTo>
                <a:lnTo>
                  <a:pt x="963" y="584"/>
                </a:lnTo>
                <a:lnTo>
                  <a:pt x="969" y="583"/>
                </a:lnTo>
                <a:lnTo>
                  <a:pt x="969" y="583"/>
                </a:lnTo>
                <a:lnTo>
                  <a:pt x="977" y="581"/>
                </a:lnTo>
                <a:lnTo>
                  <a:pt x="987" y="577"/>
                </a:lnTo>
                <a:lnTo>
                  <a:pt x="997" y="571"/>
                </a:lnTo>
                <a:lnTo>
                  <a:pt x="997" y="571"/>
                </a:lnTo>
                <a:lnTo>
                  <a:pt x="996" y="611"/>
                </a:lnTo>
                <a:lnTo>
                  <a:pt x="994" y="646"/>
                </a:lnTo>
                <a:lnTo>
                  <a:pt x="990" y="674"/>
                </a:lnTo>
                <a:lnTo>
                  <a:pt x="990" y="674"/>
                </a:lnTo>
                <a:lnTo>
                  <a:pt x="987" y="691"/>
                </a:lnTo>
                <a:lnTo>
                  <a:pt x="979" y="712"/>
                </a:lnTo>
                <a:lnTo>
                  <a:pt x="962" y="765"/>
                </a:lnTo>
                <a:lnTo>
                  <a:pt x="953" y="791"/>
                </a:lnTo>
                <a:lnTo>
                  <a:pt x="947" y="813"/>
                </a:lnTo>
                <a:lnTo>
                  <a:pt x="946" y="822"/>
                </a:lnTo>
                <a:lnTo>
                  <a:pt x="945" y="828"/>
                </a:lnTo>
                <a:lnTo>
                  <a:pt x="946" y="833"/>
                </a:lnTo>
                <a:lnTo>
                  <a:pt x="947" y="834"/>
                </a:lnTo>
                <a:lnTo>
                  <a:pt x="949" y="834"/>
                </a:lnTo>
                <a:lnTo>
                  <a:pt x="949" y="834"/>
                </a:lnTo>
                <a:lnTo>
                  <a:pt x="959" y="834"/>
                </a:lnTo>
                <a:lnTo>
                  <a:pt x="968" y="833"/>
                </a:lnTo>
                <a:lnTo>
                  <a:pt x="976" y="830"/>
                </a:lnTo>
                <a:lnTo>
                  <a:pt x="976" y="830"/>
                </a:lnTo>
                <a:lnTo>
                  <a:pt x="972" y="925"/>
                </a:lnTo>
                <a:lnTo>
                  <a:pt x="970" y="995"/>
                </a:lnTo>
                <a:lnTo>
                  <a:pt x="969" y="1021"/>
                </a:lnTo>
                <a:lnTo>
                  <a:pt x="968" y="1036"/>
                </a:lnTo>
                <a:lnTo>
                  <a:pt x="968" y="1036"/>
                </a:lnTo>
                <a:lnTo>
                  <a:pt x="966" y="1048"/>
                </a:lnTo>
                <a:lnTo>
                  <a:pt x="966" y="1064"/>
                </a:lnTo>
                <a:lnTo>
                  <a:pt x="966" y="1102"/>
                </a:lnTo>
                <a:lnTo>
                  <a:pt x="966" y="1138"/>
                </a:lnTo>
                <a:lnTo>
                  <a:pt x="965" y="1161"/>
                </a:lnTo>
                <a:lnTo>
                  <a:pt x="965" y="1161"/>
                </a:lnTo>
                <a:lnTo>
                  <a:pt x="965" y="1190"/>
                </a:lnTo>
                <a:lnTo>
                  <a:pt x="968" y="1237"/>
                </a:lnTo>
                <a:lnTo>
                  <a:pt x="970" y="1282"/>
                </a:lnTo>
                <a:lnTo>
                  <a:pt x="971" y="1305"/>
                </a:lnTo>
                <a:lnTo>
                  <a:pt x="971" y="1305"/>
                </a:lnTo>
                <a:lnTo>
                  <a:pt x="974" y="1306"/>
                </a:lnTo>
                <a:lnTo>
                  <a:pt x="981" y="1307"/>
                </a:lnTo>
                <a:lnTo>
                  <a:pt x="998" y="1311"/>
                </a:lnTo>
                <a:lnTo>
                  <a:pt x="1026" y="1314"/>
                </a:lnTo>
                <a:lnTo>
                  <a:pt x="1026" y="1314"/>
                </a:lnTo>
                <a:lnTo>
                  <a:pt x="1002" y="1326"/>
                </a:lnTo>
                <a:lnTo>
                  <a:pt x="987" y="1334"/>
                </a:lnTo>
                <a:lnTo>
                  <a:pt x="983" y="1337"/>
                </a:lnTo>
                <a:lnTo>
                  <a:pt x="982" y="1338"/>
                </a:lnTo>
                <a:lnTo>
                  <a:pt x="982" y="1338"/>
                </a:lnTo>
                <a:lnTo>
                  <a:pt x="985" y="1339"/>
                </a:lnTo>
                <a:lnTo>
                  <a:pt x="990" y="1341"/>
                </a:lnTo>
                <a:lnTo>
                  <a:pt x="1000" y="1342"/>
                </a:lnTo>
                <a:lnTo>
                  <a:pt x="1016" y="1344"/>
                </a:lnTo>
                <a:lnTo>
                  <a:pt x="1016" y="1344"/>
                </a:lnTo>
                <a:lnTo>
                  <a:pt x="1054" y="1340"/>
                </a:lnTo>
                <a:lnTo>
                  <a:pt x="1071" y="1339"/>
                </a:lnTo>
                <a:lnTo>
                  <a:pt x="1086" y="1341"/>
                </a:lnTo>
                <a:lnTo>
                  <a:pt x="1086" y="1341"/>
                </a:lnTo>
                <a:lnTo>
                  <a:pt x="1103" y="1342"/>
                </a:lnTo>
                <a:lnTo>
                  <a:pt x="1119" y="1344"/>
                </a:lnTo>
                <a:lnTo>
                  <a:pt x="1133" y="1342"/>
                </a:lnTo>
                <a:lnTo>
                  <a:pt x="1139" y="1341"/>
                </a:lnTo>
                <a:lnTo>
                  <a:pt x="1144" y="1340"/>
                </a:lnTo>
                <a:lnTo>
                  <a:pt x="1144" y="1340"/>
                </a:lnTo>
                <a:lnTo>
                  <a:pt x="1146" y="1338"/>
                </a:lnTo>
                <a:lnTo>
                  <a:pt x="1149" y="1335"/>
                </a:lnTo>
                <a:lnTo>
                  <a:pt x="1151" y="1331"/>
                </a:lnTo>
                <a:lnTo>
                  <a:pt x="1153" y="1326"/>
                </a:lnTo>
                <a:lnTo>
                  <a:pt x="1155" y="1325"/>
                </a:lnTo>
                <a:lnTo>
                  <a:pt x="1157" y="1325"/>
                </a:lnTo>
                <a:lnTo>
                  <a:pt x="1157" y="1325"/>
                </a:lnTo>
                <a:lnTo>
                  <a:pt x="1222" y="1325"/>
                </a:lnTo>
                <a:lnTo>
                  <a:pt x="1222" y="1325"/>
                </a:lnTo>
                <a:lnTo>
                  <a:pt x="1229" y="1325"/>
                </a:lnTo>
                <a:lnTo>
                  <a:pt x="1235" y="1322"/>
                </a:lnTo>
                <a:lnTo>
                  <a:pt x="1248" y="1318"/>
                </a:lnTo>
                <a:lnTo>
                  <a:pt x="1259" y="1313"/>
                </a:lnTo>
                <a:lnTo>
                  <a:pt x="1263" y="1312"/>
                </a:lnTo>
                <a:lnTo>
                  <a:pt x="1267" y="1311"/>
                </a:lnTo>
                <a:lnTo>
                  <a:pt x="1267" y="1311"/>
                </a:lnTo>
                <a:lnTo>
                  <a:pt x="1303" y="1308"/>
                </a:lnTo>
                <a:lnTo>
                  <a:pt x="1303" y="1308"/>
                </a:lnTo>
                <a:lnTo>
                  <a:pt x="1308" y="1309"/>
                </a:lnTo>
                <a:lnTo>
                  <a:pt x="1321" y="1309"/>
                </a:lnTo>
                <a:lnTo>
                  <a:pt x="1330" y="1308"/>
                </a:lnTo>
                <a:lnTo>
                  <a:pt x="1337" y="1306"/>
                </a:lnTo>
                <a:lnTo>
                  <a:pt x="1344" y="1303"/>
                </a:lnTo>
                <a:lnTo>
                  <a:pt x="1346" y="1300"/>
                </a:lnTo>
                <a:lnTo>
                  <a:pt x="1349" y="1298"/>
                </a:lnTo>
                <a:lnTo>
                  <a:pt x="1349" y="1298"/>
                </a:lnTo>
                <a:lnTo>
                  <a:pt x="1351" y="1292"/>
                </a:lnTo>
                <a:lnTo>
                  <a:pt x="1352" y="1284"/>
                </a:lnTo>
                <a:lnTo>
                  <a:pt x="1353" y="1279"/>
                </a:lnTo>
                <a:lnTo>
                  <a:pt x="1352" y="1273"/>
                </a:lnTo>
                <a:lnTo>
                  <a:pt x="1350" y="1263"/>
                </a:lnTo>
                <a:lnTo>
                  <a:pt x="1349" y="1260"/>
                </a:lnTo>
                <a:lnTo>
                  <a:pt x="1358" y="1253"/>
                </a:lnTo>
                <a:lnTo>
                  <a:pt x="1358" y="1253"/>
                </a:lnTo>
                <a:lnTo>
                  <a:pt x="1349" y="1217"/>
                </a:lnTo>
                <a:lnTo>
                  <a:pt x="1343" y="1184"/>
                </a:lnTo>
                <a:lnTo>
                  <a:pt x="1339" y="1167"/>
                </a:lnTo>
                <a:lnTo>
                  <a:pt x="1338" y="1151"/>
                </a:lnTo>
                <a:lnTo>
                  <a:pt x="1338" y="1151"/>
                </a:lnTo>
                <a:lnTo>
                  <a:pt x="1334" y="1130"/>
                </a:lnTo>
                <a:lnTo>
                  <a:pt x="1329" y="1098"/>
                </a:lnTo>
                <a:lnTo>
                  <a:pt x="1313" y="1017"/>
                </a:lnTo>
                <a:lnTo>
                  <a:pt x="1298" y="939"/>
                </a:lnTo>
                <a:lnTo>
                  <a:pt x="1293" y="910"/>
                </a:lnTo>
                <a:lnTo>
                  <a:pt x="1291" y="892"/>
                </a:lnTo>
                <a:lnTo>
                  <a:pt x="1291" y="892"/>
                </a:lnTo>
                <a:lnTo>
                  <a:pt x="1287" y="848"/>
                </a:lnTo>
                <a:lnTo>
                  <a:pt x="1286" y="823"/>
                </a:lnTo>
                <a:lnTo>
                  <a:pt x="1285" y="790"/>
                </a:lnTo>
                <a:lnTo>
                  <a:pt x="1285" y="790"/>
                </a:lnTo>
                <a:lnTo>
                  <a:pt x="1282" y="751"/>
                </a:lnTo>
                <a:lnTo>
                  <a:pt x="1280" y="713"/>
                </a:lnTo>
                <a:lnTo>
                  <a:pt x="1278" y="682"/>
                </a:lnTo>
                <a:lnTo>
                  <a:pt x="1274" y="661"/>
                </a:lnTo>
                <a:lnTo>
                  <a:pt x="1274" y="661"/>
                </a:lnTo>
                <a:lnTo>
                  <a:pt x="1273" y="653"/>
                </a:lnTo>
                <a:lnTo>
                  <a:pt x="1269" y="642"/>
                </a:lnTo>
                <a:lnTo>
                  <a:pt x="1259" y="615"/>
                </a:lnTo>
                <a:lnTo>
                  <a:pt x="1249" y="587"/>
                </a:lnTo>
                <a:lnTo>
                  <a:pt x="1242" y="565"/>
                </a:lnTo>
                <a:lnTo>
                  <a:pt x="1242" y="565"/>
                </a:lnTo>
                <a:lnTo>
                  <a:pt x="1241" y="556"/>
                </a:lnTo>
                <a:lnTo>
                  <a:pt x="1239" y="544"/>
                </a:lnTo>
                <a:lnTo>
                  <a:pt x="1237" y="516"/>
                </a:lnTo>
                <a:lnTo>
                  <a:pt x="1236" y="487"/>
                </a:lnTo>
                <a:lnTo>
                  <a:pt x="1236" y="461"/>
                </a:lnTo>
                <a:lnTo>
                  <a:pt x="1236" y="461"/>
                </a:lnTo>
                <a:lnTo>
                  <a:pt x="1235" y="422"/>
                </a:lnTo>
                <a:lnTo>
                  <a:pt x="1230" y="365"/>
                </a:lnTo>
                <a:lnTo>
                  <a:pt x="1223" y="291"/>
                </a:lnTo>
                <a:lnTo>
                  <a:pt x="1240" y="301"/>
                </a:lnTo>
                <a:lnTo>
                  <a:pt x="1223" y="248"/>
                </a:lnTo>
                <a:lnTo>
                  <a:pt x="1223" y="248"/>
                </a:lnTo>
                <a:lnTo>
                  <a:pt x="1228" y="255"/>
                </a:lnTo>
                <a:lnTo>
                  <a:pt x="1237" y="273"/>
                </a:lnTo>
                <a:lnTo>
                  <a:pt x="1243" y="281"/>
                </a:lnTo>
                <a:lnTo>
                  <a:pt x="1249" y="287"/>
                </a:lnTo>
                <a:lnTo>
                  <a:pt x="1252" y="290"/>
                </a:lnTo>
                <a:lnTo>
                  <a:pt x="1254" y="291"/>
                </a:lnTo>
                <a:lnTo>
                  <a:pt x="1256" y="291"/>
                </a:lnTo>
                <a:lnTo>
                  <a:pt x="1259" y="288"/>
                </a:lnTo>
                <a:lnTo>
                  <a:pt x="1259" y="288"/>
                </a:lnTo>
                <a:lnTo>
                  <a:pt x="1261" y="285"/>
                </a:lnTo>
                <a:lnTo>
                  <a:pt x="1261" y="280"/>
                </a:lnTo>
                <a:lnTo>
                  <a:pt x="1261" y="275"/>
                </a:lnTo>
                <a:lnTo>
                  <a:pt x="1259" y="270"/>
                </a:lnTo>
                <a:lnTo>
                  <a:pt x="1252" y="257"/>
                </a:lnTo>
                <a:lnTo>
                  <a:pt x="1242" y="241"/>
                </a:lnTo>
                <a:lnTo>
                  <a:pt x="1242" y="241"/>
                </a:lnTo>
                <a:lnTo>
                  <a:pt x="1230" y="225"/>
                </a:lnTo>
                <a:lnTo>
                  <a:pt x="1217" y="206"/>
                </a:lnTo>
                <a:lnTo>
                  <a:pt x="1211" y="196"/>
                </a:lnTo>
                <a:lnTo>
                  <a:pt x="1205" y="186"/>
                </a:lnTo>
                <a:lnTo>
                  <a:pt x="1202" y="175"/>
                </a:lnTo>
                <a:lnTo>
                  <a:pt x="1198" y="163"/>
                </a:lnTo>
                <a:lnTo>
                  <a:pt x="1198" y="163"/>
                </a:lnTo>
                <a:lnTo>
                  <a:pt x="1192" y="126"/>
                </a:lnTo>
                <a:lnTo>
                  <a:pt x="1189" y="113"/>
                </a:lnTo>
                <a:lnTo>
                  <a:pt x="1184" y="103"/>
                </a:lnTo>
                <a:lnTo>
                  <a:pt x="1184" y="103"/>
                </a:lnTo>
                <a:lnTo>
                  <a:pt x="1178" y="89"/>
                </a:lnTo>
                <a:lnTo>
                  <a:pt x="1172" y="71"/>
                </a:lnTo>
                <a:lnTo>
                  <a:pt x="1165" y="48"/>
                </a:lnTo>
                <a:lnTo>
                  <a:pt x="1165" y="48"/>
                </a:lnTo>
                <a:lnTo>
                  <a:pt x="1166" y="42"/>
                </a:lnTo>
                <a:lnTo>
                  <a:pt x="1170" y="28"/>
                </a:lnTo>
                <a:lnTo>
                  <a:pt x="1170" y="20"/>
                </a:lnTo>
                <a:lnTo>
                  <a:pt x="1170" y="13"/>
                </a:lnTo>
                <a:lnTo>
                  <a:pt x="1169" y="10"/>
                </a:lnTo>
                <a:lnTo>
                  <a:pt x="1166" y="8"/>
                </a:lnTo>
                <a:lnTo>
                  <a:pt x="1165" y="6"/>
                </a:lnTo>
                <a:lnTo>
                  <a:pt x="1162" y="6"/>
                </a:lnTo>
                <a:lnTo>
                  <a:pt x="1162" y="6"/>
                </a:lnTo>
                <a:lnTo>
                  <a:pt x="1137" y="2"/>
                </a:lnTo>
                <a:lnTo>
                  <a:pt x="1099" y="1"/>
                </a:lnTo>
                <a:lnTo>
                  <a:pt x="1061" y="0"/>
                </a:lnTo>
                <a:lnTo>
                  <a:pt x="1048" y="1"/>
                </a:lnTo>
                <a:lnTo>
                  <a:pt x="1040" y="2"/>
                </a:lnTo>
                <a:lnTo>
                  <a:pt x="1040" y="2"/>
                </a:lnTo>
                <a:lnTo>
                  <a:pt x="1035" y="5"/>
                </a:lnTo>
                <a:lnTo>
                  <a:pt x="1030" y="7"/>
                </a:lnTo>
                <a:lnTo>
                  <a:pt x="1023" y="14"/>
                </a:lnTo>
                <a:lnTo>
                  <a:pt x="1016" y="21"/>
                </a:lnTo>
                <a:lnTo>
                  <a:pt x="1001" y="24"/>
                </a:lnTo>
                <a:close/>
                <a:moveTo>
                  <a:pt x="821" y="604"/>
                </a:moveTo>
                <a:lnTo>
                  <a:pt x="770" y="594"/>
                </a:lnTo>
                <a:lnTo>
                  <a:pt x="770" y="594"/>
                </a:lnTo>
                <a:lnTo>
                  <a:pt x="819" y="570"/>
                </a:lnTo>
                <a:lnTo>
                  <a:pt x="819" y="570"/>
                </a:lnTo>
                <a:lnTo>
                  <a:pt x="823" y="566"/>
                </a:lnTo>
                <a:lnTo>
                  <a:pt x="827" y="563"/>
                </a:lnTo>
                <a:lnTo>
                  <a:pt x="829" y="559"/>
                </a:lnTo>
                <a:lnTo>
                  <a:pt x="830" y="557"/>
                </a:lnTo>
                <a:lnTo>
                  <a:pt x="821" y="604"/>
                </a:lnTo>
                <a:close/>
                <a:moveTo>
                  <a:pt x="830" y="557"/>
                </a:moveTo>
                <a:lnTo>
                  <a:pt x="830" y="556"/>
                </a:lnTo>
                <a:lnTo>
                  <a:pt x="830" y="556"/>
                </a:lnTo>
                <a:lnTo>
                  <a:pt x="830" y="557"/>
                </a:lnTo>
                <a:lnTo>
                  <a:pt x="830" y="55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EE5A6212-5180-4B0D-A445-E0384FEC67EC}"/>
              </a:ext>
            </a:extLst>
          </p:cNvPr>
          <p:cNvSpPr>
            <a:spLocks/>
          </p:cNvSpPr>
          <p:nvPr/>
        </p:nvSpPr>
        <p:spPr bwMode="auto">
          <a:xfrm>
            <a:off x="8493609" y="4717768"/>
            <a:ext cx="604354" cy="1598101"/>
          </a:xfrm>
          <a:custGeom>
            <a:avLst/>
            <a:gdLst>
              <a:gd name="T0" fmla="*/ 127 w 686"/>
              <a:gd name="T1" fmla="*/ 1163 h 1814"/>
              <a:gd name="T2" fmla="*/ 138 w 686"/>
              <a:gd name="T3" fmla="*/ 1258 h 1814"/>
              <a:gd name="T4" fmla="*/ 126 w 686"/>
              <a:gd name="T5" fmla="*/ 1303 h 1814"/>
              <a:gd name="T6" fmla="*/ 43 w 686"/>
              <a:gd name="T7" fmla="*/ 1593 h 1814"/>
              <a:gd name="T8" fmla="*/ 5 w 686"/>
              <a:gd name="T9" fmla="*/ 1676 h 1814"/>
              <a:gd name="T10" fmla="*/ 10 w 686"/>
              <a:gd name="T11" fmla="*/ 1708 h 1814"/>
              <a:gd name="T12" fmla="*/ 53 w 686"/>
              <a:gd name="T13" fmla="*/ 1738 h 1814"/>
              <a:gd name="T14" fmla="*/ 77 w 686"/>
              <a:gd name="T15" fmla="*/ 1787 h 1814"/>
              <a:gd name="T16" fmla="*/ 151 w 686"/>
              <a:gd name="T17" fmla="*/ 1813 h 1814"/>
              <a:gd name="T18" fmla="*/ 179 w 686"/>
              <a:gd name="T19" fmla="*/ 1808 h 1814"/>
              <a:gd name="T20" fmla="*/ 163 w 686"/>
              <a:gd name="T21" fmla="*/ 1781 h 1814"/>
              <a:gd name="T22" fmla="*/ 161 w 686"/>
              <a:gd name="T23" fmla="*/ 1754 h 1814"/>
              <a:gd name="T24" fmla="*/ 230 w 686"/>
              <a:gd name="T25" fmla="*/ 1725 h 1814"/>
              <a:gd name="T26" fmla="*/ 282 w 686"/>
              <a:gd name="T27" fmla="*/ 1583 h 1814"/>
              <a:gd name="T28" fmla="*/ 306 w 686"/>
              <a:gd name="T29" fmla="*/ 1550 h 1814"/>
              <a:gd name="T30" fmla="*/ 351 w 686"/>
              <a:gd name="T31" fmla="*/ 1634 h 1814"/>
              <a:gd name="T32" fmla="*/ 365 w 686"/>
              <a:gd name="T33" fmla="*/ 1682 h 1814"/>
              <a:gd name="T34" fmla="*/ 378 w 686"/>
              <a:gd name="T35" fmla="*/ 1715 h 1814"/>
              <a:gd name="T36" fmla="*/ 389 w 686"/>
              <a:gd name="T37" fmla="*/ 1724 h 1814"/>
              <a:gd name="T38" fmla="*/ 402 w 686"/>
              <a:gd name="T39" fmla="*/ 1756 h 1814"/>
              <a:gd name="T40" fmla="*/ 507 w 686"/>
              <a:gd name="T41" fmla="*/ 1794 h 1814"/>
              <a:gd name="T42" fmla="*/ 531 w 686"/>
              <a:gd name="T43" fmla="*/ 1787 h 1814"/>
              <a:gd name="T44" fmla="*/ 503 w 686"/>
              <a:gd name="T45" fmla="*/ 1744 h 1814"/>
              <a:gd name="T46" fmla="*/ 484 w 686"/>
              <a:gd name="T47" fmla="*/ 1697 h 1814"/>
              <a:gd name="T48" fmla="*/ 616 w 686"/>
              <a:gd name="T49" fmla="*/ 1654 h 1814"/>
              <a:gd name="T50" fmla="*/ 667 w 686"/>
              <a:gd name="T51" fmla="*/ 1618 h 1814"/>
              <a:gd name="T52" fmla="*/ 662 w 686"/>
              <a:gd name="T53" fmla="*/ 1565 h 1814"/>
              <a:gd name="T54" fmla="*/ 526 w 686"/>
              <a:gd name="T55" fmla="*/ 1452 h 1814"/>
              <a:gd name="T56" fmla="*/ 511 w 686"/>
              <a:gd name="T57" fmla="*/ 1375 h 1814"/>
              <a:gd name="T58" fmla="*/ 488 w 686"/>
              <a:gd name="T59" fmla="*/ 1250 h 1814"/>
              <a:gd name="T60" fmla="*/ 438 w 686"/>
              <a:gd name="T61" fmla="*/ 1063 h 1814"/>
              <a:gd name="T62" fmla="*/ 451 w 686"/>
              <a:gd name="T63" fmla="*/ 964 h 1814"/>
              <a:gd name="T64" fmla="*/ 471 w 686"/>
              <a:gd name="T65" fmla="*/ 806 h 1814"/>
              <a:gd name="T66" fmla="*/ 526 w 686"/>
              <a:gd name="T67" fmla="*/ 791 h 1814"/>
              <a:gd name="T68" fmla="*/ 563 w 686"/>
              <a:gd name="T69" fmla="*/ 740 h 1814"/>
              <a:gd name="T70" fmla="*/ 623 w 686"/>
              <a:gd name="T71" fmla="*/ 713 h 1814"/>
              <a:gd name="T72" fmla="*/ 662 w 686"/>
              <a:gd name="T73" fmla="*/ 668 h 1814"/>
              <a:gd name="T74" fmla="*/ 679 w 686"/>
              <a:gd name="T75" fmla="*/ 615 h 1814"/>
              <a:gd name="T76" fmla="*/ 637 w 686"/>
              <a:gd name="T77" fmla="*/ 577 h 1814"/>
              <a:gd name="T78" fmla="*/ 603 w 686"/>
              <a:gd name="T79" fmla="*/ 573 h 1814"/>
              <a:gd name="T80" fmla="*/ 574 w 686"/>
              <a:gd name="T81" fmla="*/ 494 h 1814"/>
              <a:gd name="T82" fmla="*/ 544 w 686"/>
              <a:gd name="T83" fmla="*/ 463 h 1814"/>
              <a:gd name="T84" fmla="*/ 100 w 686"/>
              <a:gd name="T85" fmla="*/ 9 h 1814"/>
              <a:gd name="T86" fmla="*/ 79 w 686"/>
              <a:gd name="T87" fmla="*/ 1 h 1814"/>
              <a:gd name="T88" fmla="*/ 100 w 686"/>
              <a:gd name="T89" fmla="*/ 47 h 1814"/>
              <a:gd name="T90" fmla="*/ 487 w 686"/>
              <a:gd name="T91" fmla="*/ 477 h 1814"/>
              <a:gd name="T92" fmla="*/ 493 w 686"/>
              <a:gd name="T93" fmla="*/ 538 h 1814"/>
              <a:gd name="T94" fmla="*/ 513 w 686"/>
              <a:gd name="T95" fmla="*/ 583 h 1814"/>
              <a:gd name="T96" fmla="*/ 522 w 686"/>
              <a:gd name="T97" fmla="*/ 604 h 1814"/>
              <a:gd name="T98" fmla="*/ 508 w 686"/>
              <a:gd name="T99" fmla="*/ 608 h 1814"/>
              <a:gd name="T100" fmla="*/ 447 w 686"/>
              <a:gd name="T101" fmla="*/ 559 h 1814"/>
              <a:gd name="T102" fmla="*/ 354 w 686"/>
              <a:gd name="T103" fmla="*/ 533 h 1814"/>
              <a:gd name="T104" fmla="*/ 312 w 686"/>
              <a:gd name="T105" fmla="*/ 544 h 1814"/>
              <a:gd name="T106" fmla="*/ 290 w 686"/>
              <a:gd name="T107" fmla="*/ 567 h 1814"/>
              <a:gd name="T108" fmla="*/ 271 w 686"/>
              <a:gd name="T109" fmla="*/ 602 h 1814"/>
              <a:gd name="T110" fmla="*/ 268 w 686"/>
              <a:gd name="T111" fmla="*/ 645 h 1814"/>
              <a:gd name="T112" fmla="*/ 270 w 686"/>
              <a:gd name="T113" fmla="*/ 683 h 1814"/>
              <a:gd name="T114" fmla="*/ 232 w 686"/>
              <a:gd name="T115" fmla="*/ 726 h 1814"/>
              <a:gd name="T116" fmla="*/ 209 w 686"/>
              <a:gd name="T117" fmla="*/ 790 h 1814"/>
              <a:gd name="T118" fmla="*/ 158 w 686"/>
              <a:gd name="T119" fmla="*/ 894 h 1814"/>
              <a:gd name="T120" fmla="*/ 174 w 686"/>
              <a:gd name="T121" fmla="*/ 913 h 1814"/>
              <a:gd name="T122" fmla="*/ 186 w 686"/>
              <a:gd name="T123" fmla="*/ 1031 h 1814"/>
              <a:gd name="T124" fmla="*/ 160 w 686"/>
              <a:gd name="T125" fmla="*/ 1069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6" h="1814">
                <a:moveTo>
                  <a:pt x="142" y="1087"/>
                </a:moveTo>
                <a:lnTo>
                  <a:pt x="142" y="1087"/>
                </a:lnTo>
                <a:lnTo>
                  <a:pt x="139" y="1100"/>
                </a:lnTo>
                <a:lnTo>
                  <a:pt x="132" y="1127"/>
                </a:lnTo>
                <a:lnTo>
                  <a:pt x="129" y="1145"/>
                </a:lnTo>
                <a:lnTo>
                  <a:pt x="127" y="1163"/>
                </a:lnTo>
                <a:lnTo>
                  <a:pt x="126" y="1185"/>
                </a:lnTo>
                <a:lnTo>
                  <a:pt x="127" y="1205"/>
                </a:lnTo>
                <a:lnTo>
                  <a:pt x="127" y="1205"/>
                </a:lnTo>
                <a:lnTo>
                  <a:pt x="131" y="1224"/>
                </a:lnTo>
                <a:lnTo>
                  <a:pt x="133" y="1238"/>
                </a:lnTo>
                <a:lnTo>
                  <a:pt x="138" y="1258"/>
                </a:lnTo>
                <a:lnTo>
                  <a:pt x="139" y="1266"/>
                </a:lnTo>
                <a:lnTo>
                  <a:pt x="138" y="1275"/>
                </a:lnTo>
                <a:lnTo>
                  <a:pt x="134" y="1283"/>
                </a:lnTo>
                <a:lnTo>
                  <a:pt x="129" y="1295"/>
                </a:lnTo>
                <a:lnTo>
                  <a:pt x="129" y="1295"/>
                </a:lnTo>
                <a:lnTo>
                  <a:pt x="126" y="1303"/>
                </a:lnTo>
                <a:lnTo>
                  <a:pt x="121" y="1316"/>
                </a:lnTo>
                <a:lnTo>
                  <a:pt x="109" y="1354"/>
                </a:lnTo>
                <a:lnTo>
                  <a:pt x="82" y="1456"/>
                </a:lnTo>
                <a:lnTo>
                  <a:pt x="68" y="1508"/>
                </a:lnTo>
                <a:lnTo>
                  <a:pt x="55" y="1556"/>
                </a:lnTo>
                <a:lnTo>
                  <a:pt x="43" y="1593"/>
                </a:lnTo>
                <a:lnTo>
                  <a:pt x="38" y="1606"/>
                </a:lnTo>
                <a:lnTo>
                  <a:pt x="34" y="1614"/>
                </a:lnTo>
                <a:lnTo>
                  <a:pt x="34" y="1614"/>
                </a:lnTo>
                <a:lnTo>
                  <a:pt x="21" y="1639"/>
                </a:lnTo>
                <a:lnTo>
                  <a:pt x="9" y="1664"/>
                </a:lnTo>
                <a:lnTo>
                  <a:pt x="5" y="1676"/>
                </a:lnTo>
                <a:lnTo>
                  <a:pt x="2" y="1685"/>
                </a:lnTo>
                <a:lnTo>
                  <a:pt x="0" y="1692"/>
                </a:lnTo>
                <a:lnTo>
                  <a:pt x="0" y="1698"/>
                </a:lnTo>
                <a:lnTo>
                  <a:pt x="0" y="1698"/>
                </a:lnTo>
                <a:lnTo>
                  <a:pt x="4" y="1702"/>
                </a:lnTo>
                <a:lnTo>
                  <a:pt x="10" y="1708"/>
                </a:lnTo>
                <a:lnTo>
                  <a:pt x="26" y="1718"/>
                </a:lnTo>
                <a:lnTo>
                  <a:pt x="43" y="1728"/>
                </a:lnTo>
                <a:lnTo>
                  <a:pt x="51" y="1732"/>
                </a:lnTo>
                <a:lnTo>
                  <a:pt x="51" y="1732"/>
                </a:lnTo>
                <a:lnTo>
                  <a:pt x="53" y="1735"/>
                </a:lnTo>
                <a:lnTo>
                  <a:pt x="53" y="1738"/>
                </a:lnTo>
                <a:lnTo>
                  <a:pt x="55" y="1753"/>
                </a:lnTo>
                <a:lnTo>
                  <a:pt x="57" y="1760"/>
                </a:lnTo>
                <a:lnTo>
                  <a:pt x="61" y="1769"/>
                </a:lnTo>
                <a:lnTo>
                  <a:pt x="68" y="1779"/>
                </a:lnTo>
                <a:lnTo>
                  <a:pt x="77" y="1787"/>
                </a:lnTo>
                <a:lnTo>
                  <a:pt x="77" y="1787"/>
                </a:lnTo>
                <a:lnTo>
                  <a:pt x="88" y="1795"/>
                </a:lnTo>
                <a:lnTo>
                  <a:pt x="101" y="1801"/>
                </a:lnTo>
                <a:lnTo>
                  <a:pt x="114" y="1806"/>
                </a:lnTo>
                <a:lnTo>
                  <a:pt x="127" y="1809"/>
                </a:lnTo>
                <a:lnTo>
                  <a:pt x="140" y="1812"/>
                </a:lnTo>
                <a:lnTo>
                  <a:pt x="151" y="1813"/>
                </a:lnTo>
                <a:lnTo>
                  <a:pt x="166" y="1814"/>
                </a:lnTo>
                <a:lnTo>
                  <a:pt x="166" y="1814"/>
                </a:lnTo>
                <a:lnTo>
                  <a:pt x="171" y="1814"/>
                </a:lnTo>
                <a:lnTo>
                  <a:pt x="174" y="1813"/>
                </a:lnTo>
                <a:lnTo>
                  <a:pt x="177" y="1812"/>
                </a:lnTo>
                <a:lnTo>
                  <a:pt x="179" y="1808"/>
                </a:lnTo>
                <a:lnTo>
                  <a:pt x="179" y="1806"/>
                </a:lnTo>
                <a:lnTo>
                  <a:pt x="178" y="1802"/>
                </a:lnTo>
                <a:lnTo>
                  <a:pt x="176" y="1798"/>
                </a:lnTo>
                <a:lnTo>
                  <a:pt x="172" y="1793"/>
                </a:lnTo>
                <a:lnTo>
                  <a:pt x="172" y="1793"/>
                </a:lnTo>
                <a:lnTo>
                  <a:pt x="163" y="1781"/>
                </a:lnTo>
                <a:lnTo>
                  <a:pt x="154" y="1769"/>
                </a:lnTo>
                <a:lnTo>
                  <a:pt x="150" y="1760"/>
                </a:lnTo>
                <a:lnTo>
                  <a:pt x="148" y="1757"/>
                </a:lnTo>
                <a:lnTo>
                  <a:pt x="148" y="1756"/>
                </a:lnTo>
                <a:lnTo>
                  <a:pt x="148" y="1756"/>
                </a:lnTo>
                <a:lnTo>
                  <a:pt x="161" y="1754"/>
                </a:lnTo>
                <a:lnTo>
                  <a:pt x="186" y="1749"/>
                </a:lnTo>
                <a:lnTo>
                  <a:pt x="212" y="1744"/>
                </a:lnTo>
                <a:lnTo>
                  <a:pt x="221" y="1741"/>
                </a:lnTo>
                <a:lnTo>
                  <a:pt x="224" y="1738"/>
                </a:lnTo>
                <a:lnTo>
                  <a:pt x="224" y="1738"/>
                </a:lnTo>
                <a:lnTo>
                  <a:pt x="230" y="1725"/>
                </a:lnTo>
                <a:lnTo>
                  <a:pt x="237" y="1701"/>
                </a:lnTo>
                <a:lnTo>
                  <a:pt x="245" y="1672"/>
                </a:lnTo>
                <a:lnTo>
                  <a:pt x="254" y="1647"/>
                </a:lnTo>
                <a:lnTo>
                  <a:pt x="254" y="1647"/>
                </a:lnTo>
                <a:lnTo>
                  <a:pt x="266" y="1620"/>
                </a:lnTo>
                <a:lnTo>
                  <a:pt x="282" y="1583"/>
                </a:lnTo>
                <a:lnTo>
                  <a:pt x="289" y="1568"/>
                </a:lnTo>
                <a:lnTo>
                  <a:pt x="297" y="1555"/>
                </a:lnTo>
                <a:lnTo>
                  <a:pt x="300" y="1551"/>
                </a:lnTo>
                <a:lnTo>
                  <a:pt x="302" y="1549"/>
                </a:lnTo>
                <a:lnTo>
                  <a:pt x="305" y="1549"/>
                </a:lnTo>
                <a:lnTo>
                  <a:pt x="306" y="1550"/>
                </a:lnTo>
                <a:lnTo>
                  <a:pt x="306" y="1550"/>
                </a:lnTo>
                <a:lnTo>
                  <a:pt x="314" y="1567"/>
                </a:lnTo>
                <a:lnTo>
                  <a:pt x="325" y="1591"/>
                </a:lnTo>
                <a:lnTo>
                  <a:pt x="339" y="1615"/>
                </a:lnTo>
                <a:lnTo>
                  <a:pt x="345" y="1625"/>
                </a:lnTo>
                <a:lnTo>
                  <a:pt x="351" y="1634"/>
                </a:lnTo>
                <a:lnTo>
                  <a:pt x="351" y="1634"/>
                </a:lnTo>
                <a:lnTo>
                  <a:pt x="354" y="1638"/>
                </a:lnTo>
                <a:lnTo>
                  <a:pt x="357" y="1643"/>
                </a:lnTo>
                <a:lnTo>
                  <a:pt x="360" y="1654"/>
                </a:lnTo>
                <a:lnTo>
                  <a:pt x="363" y="1669"/>
                </a:lnTo>
                <a:lnTo>
                  <a:pt x="365" y="1682"/>
                </a:lnTo>
                <a:lnTo>
                  <a:pt x="368" y="1705"/>
                </a:lnTo>
                <a:lnTo>
                  <a:pt x="371" y="1712"/>
                </a:lnTo>
                <a:lnTo>
                  <a:pt x="371" y="1715"/>
                </a:lnTo>
                <a:lnTo>
                  <a:pt x="372" y="1716"/>
                </a:lnTo>
                <a:lnTo>
                  <a:pt x="372" y="1716"/>
                </a:lnTo>
                <a:lnTo>
                  <a:pt x="378" y="1715"/>
                </a:lnTo>
                <a:lnTo>
                  <a:pt x="384" y="1714"/>
                </a:lnTo>
                <a:lnTo>
                  <a:pt x="389" y="1714"/>
                </a:lnTo>
                <a:lnTo>
                  <a:pt x="390" y="1715"/>
                </a:lnTo>
                <a:lnTo>
                  <a:pt x="390" y="1717"/>
                </a:lnTo>
                <a:lnTo>
                  <a:pt x="390" y="1717"/>
                </a:lnTo>
                <a:lnTo>
                  <a:pt x="389" y="1724"/>
                </a:lnTo>
                <a:lnTo>
                  <a:pt x="387" y="1729"/>
                </a:lnTo>
                <a:lnTo>
                  <a:pt x="387" y="1735"/>
                </a:lnTo>
                <a:lnTo>
                  <a:pt x="387" y="1740"/>
                </a:lnTo>
                <a:lnTo>
                  <a:pt x="390" y="1745"/>
                </a:lnTo>
                <a:lnTo>
                  <a:pt x="395" y="1751"/>
                </a:lnTo>
                <a:lnTo>
                  <a:pt x="402" y="1756"/>
                </a:lnTo>
                <a:lnTo>
                  <a:pt x="402" y="1756"/>
                </a:lnTo>
                <a:lnTo>
                  <a:pt x="413" y="1762"/>
                </a:lnTo>
                <a:lnTo>
                  <a:pt x="430" y="1769"/>
                </a:lnTo>
                <a:lnTo>
                  <a:pt x="470" y="1783"/>
                </a:lnTo>
                <a:lnTo>
                  <a:pt x="490" y="1789"/>
                </a:lnTo>
                <a:lnTo>
                  <a:pt x="507" y="1794"/>
                </a:lnTo>
                <a:lnTo>
                  <a:pt x="521" y="1796"/>
                </a:lnTo>
                <a:lnTo>
                  <a:pt x="526" y="1796"/>
                </a:lnTo>
                <a:lnTo>
                  <a:pt x="528" y="1795"/>
                </a:lnTo>
                <a:lnTo>
                  <a:pt x="528" y="1795"/>
                </a:lnTo>
                <a:lnTo>
                  <a:pt x="531" y="1792"/>
                </a:lnTo>
                <a:lnTo>
                  <a:pt x="531" y="1787"/>
                </a:lnTo>
                <a:lnTo>
                  <a:pt x="529" y="1782"/>
                </a:lnTo>
                <a:lnTo>
                  <a:pt x="527" y="1777"/>
                </a:lnTo>
                <a:lnTo>
                  <a:pt x="520" y="1766"/>
                </a:lnTo>
                <a:lnTo>
                  <a:pt x="513" y="1756"/>
                </a:lnTo>
                <a:lnTo>
                  <a:pt x="513" y="1756"/>
                </a:lnTo>
                <a:lnTo>
                  <a:pt x="503" y="1744"/>
                </a:lnTo>
                <a:lnTo>
                  <a:pt x="494" y="1729"/>
                </a:lnTo>
                <a:lnTo>
                  <a:pt x="487" y="1712"/>
                </a:lnTo>
                <a:lnTo>
                  <a:pt x="484" y="1705"/>
                </a:lnTo>
                <a:lnTo>
                  <a:pt x="483" y="1699"/>
                </a:lnTo>
                <a:lnTo>
                  <a:pt x="483" y="1699"/>
                </a:lnTo>
                <a:lnTo>
                  <a:pt x="484" y="1697"/>
                </a:lnTo>
                <a:lnTo>
                  <a:pt x="488" y="1695"/>
                </a:lnTo>
                <a:lnTo>
                  <a:pt x="501" y="1689"/>
                </a:lnTo>
                <a:lnTo>
                  <a:pt x="520" y="1683"/>
                </a:lnTo>
                <a:lnTo>
                  <a:pt x="544" y="1676"/>
                </a:lnTo>
                <a:lnTo>
                  <a:pt x="593" y="1662"/>
                </a:lnTo>
                <a:lnTo>
                  <a:pt x="616" y="1654"/>
                </a:lnTo>
                <a:lnTo>
                  <a:pt x="634" y="1647"/>
                </a:lnTo>
                <a:lnTo>
                  <a:pt x="634" y="1647"/>
                </a:lnTo>
                <a:lnTo>
                  <a:pt x="641" y="1644"/>
                </a:lnTo>
                <a:lnTo>
                  <a:pt x="647" y="1639"/>
                </a:lnTo>
                <a:lnTo>
                  <a:pt x="657" y="1630"/>
                </a:lnTo>
                <a:lnTo>
                  <a:pt x="667" y="1618"/>
                </a:lnTo>
                <a:lnTo>
                  <a:pt x="674" y="1607"/>
                </a:lnTo>
                <a:lnTo>
                  <a:pt x="680" y="1598"/>
                </a:lnTo>
                <a:lnTo>
                  <a:pt x="683" y="1589"/>
                </a:lnTo>
                <a:lnTo>
                  <a:pt x="686" y="1581"/>
                </a:lnTo>
                <a:lnTo>
                  <a:pt x="686" y="1581"/>
                </a:lnTo>
                <a:lnTo>
                  <a:pt x="662" y="1565"/>
                </a:lnTo>
                <a:lnTo>
                  <a:pt x="609" y="1524"/>
                </a:lnTo>
                <a:lnTo>
                  <a:pt x="580" y="1502"/>
                </a:lnTo>
                <a:lnTo>
                  <a:pt x="554" y="1481"/>
                </a:lnTo>
                <a:lnTo>
                  <a:pt x="535" y="1463"/>
                </a:lnTo>
                <a:lnTo>
                  <a:pt x="529" y="1457"/>
                </a:lnTo>
                <a:lnTo>
                  <a:pt x="526" y="1452"/>
                </a:lnTo>
                <a:lnTo>
                  <a:pt x="526" y="1452"/>
                </a:lnTo>
                <a:lnTo>
                  <a:pt x="520" y="1436"/>
                </a:lnTo>
                <a:lnTo>
                  <a:pt x="515" y="1415"/>
                </a:lnTo>
                <a:lnTo>
                  <a:pt x="514" y="1404"/>
                </a:lnTo>
                <a:lnTo>
                  <a:pt x="512" y="1391"/>
                </a:lnTo>
                <a:lnTo>
                  <a:pt x="511" y="1375"/>
                </a:lnTo>
                <a:lnTo>
                  <a:pt x="511" y="1356"/>
                </a:lnTo>
                <a:lnTo>
                  <a:pt x="511" y="1356"/>
                </a:lnTo>
                <a:lnTo>
                  <a:pt x="509" y="1344"/>
                </a:lnTo>
                <a:lnTo>
                  <a:pt x="508" y="1330"/>
                </a:lnTo>
                <a:lnTo>
                  <a:pt x="500" y="1294"/>
                </a:lnTo>
                <a:lnTo>
                  <a:pt x="488" y="1250"/>
                </a:lnTo>
                <a:lnTo>
                  <a:pt x="476" y="1205"/>
                </a:lnTo>
                <a:lnTo>
                  <a:pt x="451" y="1126"/>
                </a:lnTo>
                <a:lnTo>
                  <a:pt x="441" y="1089"/>
                </a:lnTo>
                <a:lnTo>
                  <a:pt x="441" y="1089"/>
                </a:lnTo>
                <a:lnTo>
                  <a:pt x="439" y="1081"/>
                </a:lnTo>
                <a:lnTo>
                  <a:pt x="438" y="1063"/>
                </a:lnTo>
                <a:lnTo>
                  <a:pt x="439" y="1051"/>
                </a:lnTo>
                <a:lnTo>
                  <a:pt x="439" y="1038"/>
                </a:lnTo>
                <a:lnTo>
                  <a:pt x="442" y="1023"/>
                </a:lnTo>
                <a:lnTo>
                  <a:pt x="444" y="1005"/>
                </a:lnTo>
                <a:lnTo>
                  <a:pt x="444" y="1005"/>
                </a:lnTo>
                <a:lnTo>
                  <a:pt x="451" y="964"/>
                </a:lnTo>
                <a:lnTo>
                  <a:pt x="458" y="917"/>
                </a:lnTo>
                <a:lnTo>
                  <a:pt x="466" y="859"/>
                </a:lnTo>
                <a:lnTo>
                  <a:pt x="466" y="859"/>
                </a:lnTo>
                <a:lnTo>
                  <a:pt x="468" y="848"/>
                </a:lnTo>
                <a:lnTo>
                  <a:pt x="469" y="830"/>
                </a:lnTo>
                <a:lnTo>
                  <a:pt x="471" y="806"/>
                </a:lnTo>
                <a:lnTo>
                  <a:pt x="514" y="806"/>
                </a:lnTo>
                <a:lnTo>
                  <a:pt x="514" y="806"/>
                </a:lnTo>
                <a:lnTo>
                  <a:pt x="516" y="805"/>
                </a:lnTo>
                <a:lnTo>
                  <a:pt x="518" y="804"/>
                </a:lnTo>
                <a:lnTo>
                  <a:pt x="522" y="798"/>
                </a:lnTo>
                <a:lnTo>
                  <a:pt x="526" y="791"/>
                </a:lnTo>
                <a:lnTo>
                  <a:pt x="528" y="781"/>
                </a:lnTo>
                <a:lnTo>
                  <a:pt x="534" y="765"/>
                </a:lnTo>
                <a:lnTo>
                  <a:pt x="535" y="758"/>
                </a:lnTo>
                <a:lnTo>
                  <a:pt x="535" y="758"/>
                </a:lnTo>
                <a:lnTo>
                  <a:pt x="551" y="747"/>
                </a:lnTo>
                <a:lnTo>
                  <a:pt x="563" y="740"/>
                </a:lnTo>
                <a:lnTo>
                  <a:pt x="571" y="736"/>
                </a:lnTo>
                <a:lnTo>
                  <a:pt x="571" y="736"/>
                </a:lnTo>
                <a:lnTo>
                  <a:pt x="580" y="733"/>
                </a:lnTo>
                <a:lnTo>
                  <a:pt x="595" y="727"/>
                </a:lnTo>
                <a:lnTo>
                  <a:pt x="623" y="713"/>
                </a:lnTo>
                <a:lnTo>
                  <a:pt x="623" y="713"/>
                </a:lnTo>
                <a:lnTo>
                  <a:pt x="629" y="709"/>
                </a:lnTo>
                <a:lnTo>
                  <a:pt x="635" y="705"/>
                </a:lnTo>
                <a:lnTo>
                  <a:pt x="645" y="693"/>
                </a:lnTo>
                <a:lnTo>
                  <a:pt x="655" y="681"/>
                </a:lnTo>
                <a:lnTo>
                  <a:pt x="662" y="668"/>
                </a:lnTo>
                <a:lnTo>
                  <a:pt x="662" y="668"/>
                </a:lnTo>
                <a:lnTo>
                  <a:pt x="668" y="655"/>
                </a:lnTo>
                <a:lnTo>
                  <a:pt x="674" y="642"/>
                </a:lnTo>
                <a:lnTo>
                  <a:pt x="679" y="629"/>
                </a:lnTo>
                <a:lnTo>
                  <a:pt x="680" y="619"/>
                </a:lnTo>
                <a:lnTo>
                  <a:pt x="680" y="619"/>
                </a:lnTo>
                <a:lnTo>
                  <a:pt x="679" y="615"/>
                </a:lnTo>
                <a:lnTo>
                  <a:pt x="675" y="609"/>
                </a:lnTo>
                <a:lnTo>
                  <a:pt x="669" y="603"/>
                </a:lnTo>
                <a:lnTo>
                  <a:pt x="663" y="596"/>
                </a:lnTo>
                <a:lnTo>
                  <a:pt x="649" y="583"/>
                </a:lnTo>
                <a:lnTo>
                  <a:pt x="642" y="579"/>
                </a:lnTo>
                <a:lnTo>
                  <a:pt x="637" y="577"/>
                </a:lnTo>
                <a:lnTo>
                  <a:pt x="637" y="577"/>
                </a:lnTo>
                <a:lnTo>
                  <a:pt x="626" y="577"/>
                </a:lnTo>
                <a:lnTo>
                  <a:pt x="615" y="577"/>
                </a:lnTo>
                <a:lnTo>
                  <a:pt x="610" y="576"/>
                </a:lnTo>
                <a:lnTo>
                  <a:pt x="606" y="574"/>
                </a:lnTo>
                <a:lnTo>
                  <a:pt x="603" y="573"/>
                </a:lnTo>
                <a:lnTo>
                  <a:pt x="602" y="568"/>
                </a:lnTo>
                <a:lnTo>
                  <a:pt x="602" y="568"/>
                </a:lnTo>
                <a:lnTo>
                  <a:pt x="602" y="564"/>
                </a:lnTo>
                <a:lnTo>
                  <a:pt x="599" y="554"/>
                </a:lnTo>
                <a:lnTo>
                  <a:pt x="591" y="533"/>
                </a:lnTo>
                <a:lnTo>
                  <a:pt x="574" y="494"/>
                </a:lnTo>
                <a:lnTo>
                  <a:pt x="574" y="494"/>
                </a:lnTo>
                <a:lnTo>
                  <a:pt x="568" y="476"/>
                </a:lnTo>
                <a:lnTo>
                  <a:pt x="565" y="473"/>
                </a:lnTo>
                <a:lnTo>
                  <a:pt x="561" y="470"/>
                </a:lnTo>
                <a:lnTo>
                  <a:pt x="561" y="470"/>
                </a:lnTo>
                <a:lnTo>
                  <a:pt x="544" y="463"/>
                </a:lnTo>
                <a:lnTo>
                  <a:pt x="532" y="458"/>
                </a:lnTo>
                <a:lnTo>
                  <a:pt x="511" y="456"/>
                </a:lnTo>
                <a:lnTo>
                  <a:pt x="118" y="24"/>
                </a:lnTo>
                <a:lnTo>
                  <a:pt x="118" y="24"/>
                </a:lnTo>
                <a:lnTo>
                  <a:pt x="113" y="20"/>
                </a:lnTo>
                <a:lnTo>
                  <a:pt x="100" y="9"/>
                </a:lnTo>
                <a:lnTo>
                  <a:pt x="94" y="4"/>
                </a:lnTo>
                <a:lnTo>
                  <a:pt x="87" y="1"/>
                </a:lnTo>
                <a:lnTo>
                  <a:pt x="82" y="0"/>
                </a:lnTo>
                <a:lnTo>
                  <a:pt x="80" y="0"/>
                </a:lnTo>
                <a:lnTo>
                  <a:pt x="79" y="1"/>
                </a:lnTo>
                <a:lnTo>
                  <a:pt x="79" y="1"/>
                </a:lnTo>
                <a:lnTo>
                  <a:pt x="77" y="4"/>
                </a:lnTo>
                <a:lnTo>
                  <a:pt x="79" y="10"/>
                </a:lnTo>
                <a:lnTo>
                  <a:pt x="81" y="16"/>
                </a:lnTo>
                <a:lnTo>
                  <a:pt x="83" y="22"/>
                </a:lnTo>
                <a:lnTo>
                  <a:pt x="92" y="36"/>
                </a:lnTo>
                <a:lnTo>
                  <a:pt x="100" y="47"/>
                </a:lnTo>
                <a:lnTo>
                  <a:pt x="100" y="47"/>
                </a:lnTo>
                <a:lnTo>
                  <a:pt x="297" y="266"/>
                </a:lnTo>
                <a:lnTo>
                  <a:pt x="428" y="411"/>
                </a:lnTo>
                <a:lnTo>
                  <a:pt x="471" y="458"/>
                </a:lnTo>
                <a:lnTo>
                  <a:pt x="487" y="477"/>
                </a:lnTo>
                <a:lnTo>
                  <a:pt x="487" y="477"/>
                </a:lnTo>
                <a:lnTo>
                  <a:pt x="488" y="487"/>
                </a:lnTo>
                <a:lnTo>
                  <a:pt x="489" y="509"/>
                </a:lnTo>
                <a:lnTo>
                  <a:pt x="489" y="509"/>
                </a:lnTo>
                <a:lnTo>
                  <a:pt x="489" y="521"/>
                </a:lnTo>
                <a:lnTo>
                  <a:pt x="490" y="529"/>
                </a:lnTo>
                <a:lnTo>
                  <a:pt x="493" y="538"/>
                </a:lnTo>
                <a:lnTo>
                  <a:pt x="497" y="550"/>
                </a:lnTo>
                <a:lnTo>
                  <a:pt x="497" y="550"/>
                </a:lnTo>
                <a:lnTo>
                  <a:pt x="505" y="571"/>
                </a:lnTo>
                <a:lnTo>
                  <a:pt x="507" y="577"/>
                </a:lnTo>
                <a:lnTo>
                  <a:pt x="513" y="583"/>
                </a:lnTo>
                <a:lnTo>
                  <a:pt x="513" y="583"/>
                </a:lnTo>
                <a:lnTo>
                  <a:pt x="519" y="589"/>
                </a:lnTo>
                <a:lnTo>
                  <a:pt x="524" y="595"/>
                </a:lnTo>
                <a:lnTo>
                  <a:pt x="525" y="597"/>
                </a:lnTo>
                <a:lnTo>
                  <a:pt x="525" y="599"/>
                </a:lnTo>
                <a:lnTo>
                  <a:pt x="524" y="602"/>
                </a:lnTo>
                <a:lnTo>
                  <a:pt x="522" y="604"/>
                </a:lnTo>
                <a:lnTo>
                  <a:pt x="522" y="604"/>
                </a:lnTo>
                <a:lnTo>
                  <a:pt x="507" y="623"/>
                </a:lnTo>
                <a:lnTo>
                  <a:pt x="507" y="623"/>
                </a:lnTo>
                <a:lnTo>
                  <a:pt x="508" y="619"/>
                </a:lnTo>
                <a:lnTo>
                  <a:pt x="509" y="615"/>
                </a:lnTo>
                <a:lnTo>
                  <a:pt x="508" y="608"/>
                </a:lnTo>
                <a:lnTo>
                  <a:pt x="506" y="600"/>
                </a:lnTo>
                <a:lnTo>
                  <a:pt x="500" y="592"/>
                </a:lnTo>
                <a:lnTo>
                  <a:pt x="492" y="584"/>
                </a:lnTo>
                <a:lnTo>
                  <a:pt x="477" y="574"/>
                </a:lnTo>
                <a:lnTo>
                  <a:pt x="477" y="574"/>
                </a:lnTo>
                <a:lnTo>
                  <a:pt x="447" y="559"/>
                </a:lnTo>
                <a:lnTo>
                  <a:pt x="417" y="546"/>
                </a:lnTo>
                <a:lnTo>
                  <a:pt x="392" y="538"/>
                </a:lnTo>
                <a:lnTo>
                  <a:pt x="382" y="535"/>
                </a:lnTo>
                <a:lnTo>
                  <a:pt x="372" y="534"/>
                </a:lnTo>
                <a:lnTo>
                  <a:pt x="372" y="534"/>
                </a:lnTo>
                <a:lnTo>
                  <a:pt x="354" y="533"/>
                </a:lnTo>
                <a:lnTo>
                  <a:pt x="337" y="533"/>
                </a:lnTo>
                <a:lnTo>
                  <a:pt x="328" y="534"/>
                </a:lnTo>
                <a:lnTo>
                  <a:pt x="321" y="537"/>
                </a:lnTo>
                <a:lnTo>
                  <a:pt x="315" y="539"/>
                </a:lnTo>
                <a:lnTo>
                  <a:pt x="312" y="544"/>
                </a:lnTo>
                <a:lnTo>
                  <a:pt x="312" y="544"/>
                </a:lnTo>
                <a:lnTo>
                  <a:pt x="308" y="553"/>
                </a:lnTo>
                <a:lnTo>
                  <a:pt x="305" y="559"/>
                </a:lnTo>
                <a:lnTo>
                  <a:pt x="301" y="565"/>
                </a:lnTo>
                <a:lnTo>
                  <a:pt x="301" y="565"/>
                </a:lnTo>
                <a:lnTo>
                  <a:pt x="297" y="565"/>
                </a:lnTo>
                <a:lnTo>
                  <a:pt x="290" y="567"/>
                </a:lnTo>
                <a:lnTo>
                  <a:pt x="286" y="568"/>
                </a:lnTo>
                <a:lnTo>
                  <a:pt x="282" y="572"/>
                </a:lnTo>
                <a:lnTo>
                  <a:pt x="279" y="578"/>
                </a:lnTo>
                <a:lnTo>
                  <a:pt x="275" y="585"/>
                </a:lnTo>
                <a:lnTo>
                  <a:pt x="275" y="585"/>
                </a:lnTo>
                <a:lnTo>
                  <a:pt x="271" y="602"/>
                </a:lnTo>
                <a:lnTo>
                  <a:pt x="268" y="618"/>
                </a:lnTo>
                <a:lnTo>
                  <a:pt x="267" y="631"/>
                </a:lnTo>
                <a:lnTo>
                  <a:pt x="266" y="641"/>
                </a:lnTo>
                <a:lnTo>
                  <a:pt x="266" y="641"/>
                </a:lnTo>
                <a:lnTo>
                  <a:pt x="266" y="644"/>
                </a:lnTo>
                <a:lnTo>
                  <a:pt x="268" y="645"/>
                </a:lnTo>
                <a:lnTo>
                  <a:pt x="269" y="647"/>
                </a:lnTo>
                <a:lnTo>
                  <a:pt x="269" y="652"/>
                </a:lnTo>
                <a:lnTo>
                  <a:pt x="269" y="652"/>
                </a:lnTo>
                <a:lnTo>
                  <a:pt x="271" y="671"/>
                </a:lnTo>
                <a:lnTo>
                  <a:pt x="271" y="681"/>
                </a:lnTo>
                <a:lnTo>
                  <a:pt x="270" y="683"/>
                </a:lnTo>
                <a:lnTo>
                  <a:pt x="269" y="686"/>
                </a:lnTo>
                <a:lnTo>
                  <a:pt x="244" y="710"/>
                </a:lnTo>
                <a:lnTo>
                  <a:pt x="244" y="710"/>
                </a:lnTo>
                <a:lnTo>
                  <a:pt x="240" y="714"/>
                </a:lnTo>
                <a:lnTo>
                  <a:pt x="236" y="719"/>
                </a:lnTo>
                <a:lnTo>
                  <a:pt x="232" y="726"/>
                </a:lnTo>
                <a:lnTo>
                  <a:pt x="226" y="738"/>
                </a:lnTo>
                <a:lnTo>
                  <a:pt x="226" y="738"/>
                </a:lnTo>
                <a:lnTo>
                  <a:pt x="216" y="770"/>
                </a:lnTo>
                <a:lnTo>
                  <a:pt x="212" y="781"/>
                </a:lnTo>
                <a:lnTo>
                  <a:pt x="209" y="790"/>
                </a:lnTo>
                <a:lnTo>
                  <a:pt x="209" y="790"/>
                </a:lnTo>
                <a:lnTo>
                  <a:pt x="199" y="809"/>
                </a:lnTo>
                <a:lnTo>
                  <a:pt x="180" y="843"/>
                </a:lnTo>
                <a:lnTo>
                  <a:pt x="171" y="861"/>
                </a:lnTo>
                <a:lnTo>
                  <a:pt x="164" y="877"/>
                </a:lnTo>
                <a:lnTo>
                  <a:pt x="159" y="890"/>
                </a:lnTo>
                <a:lnTo>
                  <a:pt x="158" y="894"/>
                </a:lnTo>
                <a:lnTo>
                  <a:pt x="159" y="897"/>
                </a:lnTo>
                <a:lnTo>
                  <a:pt x="159" y="897"/>
                </a:lnTo>
                <a:lnTo>
                  <a:pt x="163" y="903"/>
                </a:lnTo>
                <a:lnTo>
                  <a:pt x="167" y="907"/>
                </a:lnTo>
                <a:lnTo>
                  <a:pt x="174" y="913"/>
                </a:lnTo>
                <a:lnTo>
                  <a:pt x="174" y="913"/>
                </a:lnTo>
                <a:lnTo>
                  <a:pt x="176" y="916"/>
                </a:lnTo>
                <a:lnTo>
                  <a:pt x="178" y="925"/>
                </a:lnTo>
                <a:lnTo>
                  <a:pt x="183" y="948"/>
                </a:lnTo>
                <a:lnTo>
                  <a:pt x="187" y="986"/>
                </a:lnTo>
                <a:lnTo>
                  <a:pt x="187" y="986"/>
                </a:lnTo>
                <a:lnTo>
                  <a:pt x="186" y="1031"/>
                </a:lnTo>
                <a:lnTo>
                  <a:pt x="186" y="1031"/>
                </a:lnTo>
                <a:lnTo>
                  <a:pt x="185" y="1037"/>
                </a:lnTo>
                <a:lnTo>
                  <a:pt x="182" y="1045"/>
                </a:lnTo>
                <a:lnTo>
                  <a:pt x="178" y="1056"/>
                </a:lnTo>
                <a:lnTo>
                  <a:pt x="178" y="1056"/>
                </a:lnTo>
                <a:lnTo>
                  <a:pt x="160" y="1069"/>
                </a:lnTo>
                <a:lnTo>
                  <a:pt x="148" y="1080"/>
                </a:lnTo>
                <a:lnTo>
                  <a:pt x="145" y="1084"/>
                </a:lnTo>
                <a:lnTo>
                  <a:pt x="142" y="1087"/>
                </a:lnTo>
                <a:lnTo>
                  <a:pt x="142" y="10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AD5E240A-8343-4E96-8DB4-8222C6241F61}"/>
              </a:ext>
            </a:extLst>
          </p:cNvPr>
          <p:cNvSpPr>
            <a:spLocks/>
          </p:cNvSpPr>
          <p:nvPr/>
        </p:nvSpPr>
        <p:spPr bwMode="auto">
          <a:xfrm>
            <a:off x="4344462" y="4729540"/>
            <a:ext cx="1193603" cy="1587122"/>
          </a:xfrm>
          <a:custGeom>
            <a:avLst/>
            <a:gdLst>
              <a:gd name="T0" fmla="*/ 394 w 1098"/>
              <a:gd name="T1" fmla="*/ 205 h 1460"/>
              <a:gd name="T2" fmla="*/ 340 w 1098"/>
              <a:gd name="T3" fmla="*/ 300 h 1460"/>
              <a:gd name="T4" fmla="*/ 258 w 1098"/>
              <a:gd name="T5" fmla="*/ 365 h 1460"/>
              <a:gd name="T6" fmla="*/ 235 w 1098"/>
              <a:gd name="T7" fmla="*/ 453 h 1460"/>
              <a:gd name="T8" fmla="*/ 250 w 1098"/>
              <a:gd name="T9" fmla="*/ 547 h 1460"/>
              <a:gd name="T10" fmla="*/ 240 w 1098"/>
              <a:gd name="T11" fmla="*/ 605 h 1460"/>
              <a:gd name="T12" fmla="*/ 230 w 1098"/>
              <a:gd name="T13" fmla="*/ 620 h 1460"/>
              <a:gd name="T14" fmla="*/ 237 w 1098"/>
              <a:gd name="T15" fmla="*/ 704 h 1460"/>
              <a:gd name="T16" fmla="*/ 250 w 1098"/>
              <a:gd name="T17" fmla="*/ 740 h 1460"/>
              <a:gd name="T18" fmla="*/ 252 w 1098"/>
              <a:gd name="T19" fmla="*/ 794 h 1460"/>
              <a:gd name="T20" fmla="*/ 186 w 1098"/>
              <a:gd name="T21" fmla="*/ 935 h 1460"/>
              <a:gd name="T22" fmla="*/ 198 w 1098"/>
              <a:gd name="T23" fmla="*/ 966 h 1460"/>
              <a:gd name="T24" fmla="*/ 186 w 1098"/>
              <a:gd name="T25" fmla="*/ 1129 h 1460"/>
              <a:gd name="T26" fmla="*/ 112 w 1098"/>
              <a:gd name="T27" fmla="*/ 1168 h 1460"/>
              <a:gd name="T28" fmla="*/ 61 w 1098"/>
              <a:gd name="T29" fmla="*/ 1253 h 1460"/>
              <a:gd name="T30" fmla="*/ 14 w 1098"/>
              <a:gd name="T31" fmla="*/ 1351 h 1460"/>
              <a:gd name="T32" fmla="*/ 1 w 1098"/>
              <a:gd name="T33" fmla="*/ 1390 h 1460"/>
              <a:gd name="T34" fmla="*/ 41 w 1098"/>
              <a:gd name="T35" fmla="*/ 1403 h 1460"/>
              <a:gd name="T36" fmla="*/ 72 w 1098"/>
              <a:gd name="T37" fmla="*/ 1397 h 1460"/>
              <a:gd name="T38" fmla="*/ 82 w 1098"/>
              <a:gd name="T39" fmla="*/ 1374 h 1460"/>
              <a:gd name="T40" fmla="*/ 88 w 1098"/>
              <a:gd name="T41" fmla="*/ 1358 h 1460"/>
              <a:gd name="T42" fmla="*/ 136 w 1098"/>
              <a:gd name="T43" fmla="*/ 1383 h 1460"/>
              <a:gd name="T44" fmla="*/ 192 w 1098"/>
              <a:gd name="T45" fmla="*/ 1394 h 1460"/>
              <a:gd name="T46" fmla="*/ 273 w 1098"/>
              <a:gd name="T47" fmla="*/ 1358 h 1460"/>
              <a:gd name="T48" fmla="*/ 411 w 1098"/>
              <a:gd name="T49" fmla="*/ 1265 h 1460"/>
              <a:gd name="T50" fmla="*/ 446 w 1098"/>
              <a:gd name="T51" fmla="*/ 1312 h 1460"/>
              <a:gd name="T52" fmla="*/ 443 w 1098"/>
              <a:gd name="T53" fmla="*/ 1389 h 1460"/>
              <a:gd name="T54" fmla="*/ 431 w 1098"/>
              <a:gd name="T55" fmla="*/ 1420 h 1460"/>
              <a:gd name="T56" fmla="*/ 465 w 1098"/>
              <a:gd name="T57" fmla="*/ 1428 h 1460"/>
              <a:gd name="T58" fmla="*/ 630 w 1098"/>
              <a:gd name="T59" fmla="*/ 1407 h 1460"/>
              <a:gd name="T60" fmla="*/ 693 w 1098"/>
              <a:gd name="T61" fmla="*/ 1427 h 1460"/>
              <a:gd name="T62" fmla="*/ 716 w 1098"/>
              <a:gd name="T63" fmla="*/ 1440 h 1460"/>
              <a:gd name="T64" fmla="*/ 798 w 1098"/>
              <a:gd name="T65" fmla="*/ 1453 h 1460"/>
              <a:gd name="T66" fmla="*/ 877 w 1098"/>
              <a:gd name="T67" fmla="*/ 1458 h 1460"/>
              <a:gd name="T68" fmla="*/ 884 w 1098"/>
              <a:gd name="T69" fmla="*/ 1447 h 1460"/>
              <a:gd name="T70" fmla="*/ 815 w 1098"/>
              <a:gd name="T71" fmla="*/ 1409 h 1460"/>
              <a:gd name="T72" fmla="*/ 789 w 1098"/>
              <a:gd name="T73" fmla="*/ 1072 h 1460"/>
              <a:gd name="T74" fmla="*/ 643 w 1098"/>
              <a:gd name="T75" fmla="*/ 897 h 1460"/>
              <a:gd name="T76" fmla="*/ 665 w 1098"/>
              <a:gd name="T77" fmla="*/ 871 h 1460"/>
              <a:gd name="T78" fmla="*/ 595 w 1098"/>
              <a:gd name="T79" fmla="*/ 850 h 1460"/>
              <a:gd name="T80" fmla="*/ 528 w 1098"/>
              <a:gd name="T81" fmla="*/ 796 h 1460"/>
              <a:gd name="T82" fmla="*/ 550 w 1098"/>
              <a:gd name="T83" fmla="*/ 702 h 1460"/>
              <a:gd name="T84" fmla="*/ 625 w 1098"/>
              <a:gd name="T85" fmla="*/ 607 h 1460"/>
              <a:gd name="T86" fmla="*/ 672 w 1098"/>
              <a:gd name="T87" fmla="*/ 611 h 1460"/>
              <a:gd name="T88" fmla="*/ 693 w 1098"/>
              <a:gd name="T89" fmla="*/ 598 h 1460"/>
              <a:gd name="T90" fmla="*/ 736 w 1098"/>
              <a:gd name="T91" fmla="*/ 583 h 1460"/>
              <a:gd name="T92" fmla="*/ 749 w 1098"/>
              <a:gd name="T93" fmla="*/ 521 h 1460"/>
              <a:gd name="T94" fmla="*/ 793 w 1098"/>
              <a:gd name="T95" fmla="*/ 469 h 1460"/>
              <a:gd name="T96" fmla="*/ 1064 w 1098"/>
              <a:gd name="T97" fmla="*/ 58 h 1460"/>
              <a:gd name="T98" fmla="*/ 1098 w 1098"/>
              <a:gd name="T99" fmla="*/ 1 h 1460"/>
              <a:gd name="T100" fmla="*/ 1057 w 1098"/>
              <a:gd name="T101" fmla="*/ 17 h 1460"/>
              <a:gd name="T102" fmla="*/ 1031 w 1098"/>
              <a:gd name="T103" fmla="*/ 44 h 1460"/>
              <a:gd name="T104" fmla="*/ 961 w 1098"/>
              <a:gd name="T105" fmla="*/ 147 h 1460"/>
              <a:gd name="T106" fmla="*/ 770 w 1098"/>
              <a:gd name="T107" fmla="*/ 398 h 1460"/>
              <a:gd name="T108" fmla="*/ 718 w 1098"/>
              <a:gd name="T109" fmla="*/ 404 h 1460"/>
              <a:gd name="T110" fmla="*/ 671 w 1098"/>
              <a:gd name="T111" fmla="*/ 437 h 1460"/>
              <a:gd name="T112" fmla="*/ 643 w 1098"/>
              <a:gd name="T113" fmla="*/ 415 h 1460"/>
              <a:gd name="T114" fmla="*/ 614 w 1098"/>
              <a:gd name="T115" fmla="*/ 343 h 1460"/>
              <a:gd name="T116" fmla="*/ 563 w 1098"/>
              <a:gd name="T117" fmla="*/ 327 h 1460"/>
              <a:gd name="T118" fmla="*/ 568 w 1098"/>
              <a:gd name="T119" fmla="*/ 281 h 1460"/>
              <a:gd name="T120" fmla="*/ 585 w 1098"/>
              <a:gd name="T121" fmla="*/ 187 h 1460"/>
              <a:gd name="T122" fmla="*/ 555 w 1098"/>
              <a:gd name="T123" fmla="*/ 140 h 1460"/>
              <a:gd name="T124" fmla="*/ 441 w 1098"/>
              <a:gd name="T125" fmla="*/ 106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98" h="1460">
                <a:moveTo>
                  <a:pt x="412" y="107"/>
                </a:moveTo>
                <a:lnTo>
                  <a:pt x="412" y="107"/>
                </a:lnTo>
                <a:lnTo>
                  <a:pt x="385" y="137"/>
                </a:lnTo>
                <a:lnTo>
                  <a:pt x="385" y="137"/>
                </a:lnTo>
                <a:lnTo>
                  <a:pt x="389" y="169"/>
                </a:lnTo>
                <a:lnTo>
                  <a:pt x="393" y="192"/>
                </a:lnTo>
                <a:lnTo>
                  <a:pt x="394" y="205"/>
                </a:lnTo>
                <a:lnTo>
                  <a:pt x="394" y="205"/>
                </a:lnTo>
                <a:lnTo>
                  <a:pt x="390" y="219"/>
                </a:lnTo>
                <a:lnTo>
                  <a:pt x="383" y="243"/>
                </a:lnTo>
                <a:lnTo>
                  <a:pt x="373" y="275"/>
                </a:lnTo>
                <a:lnTo>
                  <a:pt x="373" y="275"/>
                </a:lnTo>
                <a:lnTo>
                  <a:pt x="357" y="288"/>
                </a:lnTo>
                <a:lnTo>
                  <a:pt x="340" y="300"/>
                </a:lnTo>
                <a:lnTo>
                  <a:pt x="321" y="313"/>
                </a:lnTo>
                <a:lnTo>
                  <a:pt x="321" y="313"/>
                </a:lnTo>
                <a:lnTo>
                  <a:pt x="302" y="324"/>
                </a:lnTo>
                <a:lnTo>
                  <a:pt x="284" y="339"/>
                </a:lnTo>
                <a:lnTo>
                  <a:pt x="269" y="352"/>
                </a:lnTo>
                <a:lnTo>
                  <a:pt x="263" y="358"/>
                </a:lnTo>
                <a:lnTo>
                  <a:pt x="258" y="365"/>
                </a:lnTo>
                <a:lnTo>
                  <a:pt x="258" y="365"/>
                </a:lnTo>
                <a:lnTo>
                  <a:pt x="254" y="373"/>
                </a:lnTo>
                <a:lnTo>
                  <a:pt x="250" y="385"/>
                </a:lnTo>
                <a:lnTo>
                  <a:pt x="246" y="398"/>
                </a:lnTo>
                <a:lnTo>
                  <a:pt x="243" y="412"/>
                </a:lnTo>
                <a:lnTo>
                  <a:pt x="237" y="441"/>
                </a:lnTo>
                <a:lnTo>
                  <a:pt x="235" y="453"/>
                </a:lnTo>
                <a:lnTo>
                  <a:pt x="235" y="464"/>
                </a:lnTo>
                <a:lnTo>
                  <a:pt x="235" y="464"/>
                </a:lnTo>
                <a:lnTo>
                  <a:pt x="235" y="472"/>
                </a:lnTo>
                <a:lnTo>
                  <a:pt x="238" y="484"/>
                </a:lnTo>
                <a:lnTo>
                  <a:pt x="243" y="510"/>
                </a:lnTo>
                <a:lnTo>
                  <a:pt x="248" y="536"/>
                </a:lnTo>
                <a:lnTo>
                  <a:pt x="250" y="547"/>
                </a:lnTo>
                <a:lnTo>
                  <a:pt x="251" y="555"/>
                </a:lnTo>
                <a:lnTo>
                  <a:pt x="251" y="555"/>
                </a:lnTo>
                <a:lnTo>
                  <a:pt x="250" y="569"/>
                </a:lnTo>
                <a:lnTo>
                  <a:pt x="248" y="586"/>
                </a:lnTo>
                <a:lnTo>
                  <a:pt x="245" y="599"/>
                </a:lnTo>
                <a:lnTo>
                  <a:pt x="244" y="602"/>
                </a:lnTo>
                <a:lnTo>
                  <a:pt x="240" y="605"/>
                </a:lnTo>
                <a:lnTo>
                  <a:pt x="240" y="605"/>
                </a:lnTo>
                <a:lnTo>
                  <a:pt x="235" y="608"/>
                </a:lnTo>
                <a:lnTo>
                  <a:pt x="232" y="612"/>
                </a:lnTo>
                <a:lnTo>
                  <a:pt x="230" y="615"/>
                </a:lnTo>
                <a:lnTo>
                  <a:pt x="228" y="618"/>
                </a:lnTo>
                <a:lnTo>
                  <a:pt x="230" y="620"/>
                </a:lnTo>
                <a:lnTo>
                  <a:pt x="230" y="620"/>
                </a:lnTo>
                <a:lnTo>
                  <a:pt x="232" y="625"/>
                </a:lnTo>
                <a:lnTo>
                  <a:pt x="234" y="628"/>
                </a:lnTo>
                <a:lnTo>
                  <a:pt x="239" y="632"/>
                </a:lnTo>
                <a:lnTo>
                  <a:pt x="239" y="632"/>
                </a:lnTo>
                <a:lnTo>
                  <a:pt x="238" y="663"/>
                </a:lnTo>
                <a:lnTo>
                  <a:pt x="237" y="704"/>
                </a:lnTo>
                <a:lnTo>
                  <a:pt x="237" y="704"/>
                </a:lnTo>
                <a:lnTo>
                  <a:pt x="237" y="711"/>
                </a:lnTo>
                <a:lnTo>
                  <a:pt x="235" y="715"/>
                </a:lnTo>
                <a:lnTo>
                  <a:pt x="237" y="719"/>
                </a:lnTo>
                <a:lnTo>
                  <a:pt x="240" y="728"/>
                </a:lnTo>
                <a:lnTo>
                  <a:pt x="240" y="728"/>
                </a:lnTo>
                <a:lnTo>
                  <a:pt x="246" y="736"/>
                </a:lnTo>
                <a:lnTo>
                  <a:pt x="250" y="740"/>
                </a:lnTo>
                <a:lnTo>
                  <a:pt x="252" y="744"/>
                </a:lnTo>
                <a:lnTo>
                  <a:pt x="252" y="753"/>
                </a:lnTo>
                <a:lnTo>
                  <a:pt x="252" y="753"/>
                </a:lnTo>
                <a:lnTo>
                  <a:pt x="253" y="764"/>
                </a:lnTo>
                <a:lnTo>
                  <a:pt x="253" y="776"/>
                </a:lnTo>
                <a:lnTo>
                  <a:pt x="253" y="788"/>
                </a:lnTo>
                <a:lnTo>
                  <a:pt x="252" y="794"/>
                </a:lnTo>
                <a:lnTo>
                  <a:pt x="251" y="799"/>
                </a:lnTo>
                <a:lnTo>
                  <a:pt x="251" y="799"/>
                </a:lnTo>
                <a:lnTo>
                  <a:pt x="222" y="859"/>
                </a:lnTo>
                <a:lnTo>
                  <a:pt x="205" y="899"/>
                </a:lnTo>
                <a:lnTo>
                  <a:pt x="190" y="926"/>
                </a:lnTo>
                <a:lnTo>
                  <a:pt x="190" y="926"/>
                </a:lnTo>
                <a:lnTo>
                  <a:pt x="186" y="935"/>
                </a:lnTo>
                <a:lnTo>
                  <a:pt x="185" y="942"/>
                </a:lnTo>
                <a:lnTo>
                  <a:pt x="185" y="948"/>
                </a:lnTo>
                <a:lnTo>
                  <a:pt x="186" y="953"/>
                </a:lnTo>
                <a:lnTo>
                  <a:pt x="188" y="956"/>
                </a:lnTo>
                <a:lnTo>
                  <a:pt x="190" y="960"/>
                </a:lnTo>
                <a:lnTo>
                  <a:pt x="198" y="966"/>
                </a:lnTo>
                <a:lnTo>
                  <a:pt x="198" y="966"/>
                </a:lnTo>
                <a:lnTo>
                  <a:pt x="221" y="986"/>
                </a:lnTo>
                <a:lnTo>
                  <a:pt x="221" y="986"/>
                </a:lnTo>
                <a:lnTo>
                  <a:pt x="207" y="1055"/>
                </a:lnTo>
                <a:lnTo>
                  <a:pt x="195" y="1104"/>
                </a:lnTo>
                <a:lnTo>
                  <a:pt x="189" y="1122"/>
                </a:lnTo>
                <a:lnTo>
                  <a:pt x="188" y="1126"/>
                </a:lnTo>
                <a:lnTo>
                  <a:pt x="186" y="1129"/>
                </a:lnTo>
                <a:lnTo>
                  <a:pt x="186" y="1129"/>
                </a:lnTo>
                <a:lnTo>
                  <a:pt x="173" y="1136"/>
                </a:lnTo>
                <a:lnTo>
                  <a:pt x="150" y="1147"/>
                </a:lnTo>
                <a:lnTo>
                  <a:pt x="127" y="1158"/>
                </a:lnTo>
                <a:lnTo>
                  <a:pt x="117" y="1163"/>
                </a:lnTo>
                <a:lnTo>
                  <a:pt x="112" y="1168"/>
                </a:lnTo>
                <a:lnTo>
                  <a:pt x="112" y="1168"/>
                </a:lnTo>
                <a:lnTo>
                  <a:pt x="104" y="1178"/>
                </a:lnTo>
                <a:lnTo>
                  <a:pt x="96" y="1195"/>
                </a:lnTo>
                <a:lnTo>
                  <a:pt x="82" y="1222"/>
                </a:lnTo>
                <a:lnTo>
                  <a:pt x="82" y="1222"/>
                </a:lnTo>
                <a:lnTo>
                  <a:pt x="73" y="1236"/>
                </a:lnTo>
                <a:lnTo>
                  <a:pt x="61" y="1253"/>
                </a:lnTo>
                <a:lnTo>
                  <a:pt x="61" y="1253"/>
                </a:lnTo>
                <a:lnTo>
                  <a:pt x="54" y="1265"/>
                </a:lnTo>
                <a:lnTo>
                  <a:pt x="45" y="1283"/>
                </a:lnTo>
                <a:lnTo>
                  <a:pt x="27" y="1319"/>
                </a:lnTo>
                <a:lnTo>
                  <a:pt x="27" y="1319"/>
                </a:lnTo>
                <a:lnTo>
                  <a:pt x="21" y="1331"/>
                </a:lnTo>
                <a:lnTo>
                  <a:pt x="18" y="1341"/>
                </a:lnTo>
                <a:lnTo>
                  <a:pt x="14" y="1351"/>
                </a:lnTo>
                <a:lnTo>
                  <a:pt x="7" y="1363"/>
                </a:lnTo>
                <a:lnTo>
                  <a:pt x="7" y="1363"/>
                </a:lnTo>
                <a:lnTo>
                  <a:pt x="4" y="1370"/>
                </a:lnTo>
                <a:lnTo>
                  <a:pt x="1" y="1376"/>
                </a:lnTo>
                <a:lnTo>
                  <a:pt x="0" y="1382"/>
                </a:lnTo>
                <a:lnTo>
                  <a:pt x="0" y="1387"/>
                </a:lnTo>
                <a:lnTo>
                  <a:pt x="1" y="1390"/>
                </a:lnTo>
                <a:lnTo>
                  <a:pt x="4" y="1394"/>
                </a:lnTo>
                <a:lnTo>
                  <a:pt x="7" y="1396"/>
                </a:lnTo>
                <a:lnTo>
                  <a:pt x="12" y="1398"/>
                </a:lnTo>
                <a:lnTo>
                  <a:pt x="12" y="1398"/>
                </a:lnTo>
                <a:lnTo>
                  <a:pt x="21" y="1401"/>
                </a:lnTo>
                <a:lnTo>
                  <a:pt x="32" y="1403"/>
                </a:lnTo>
                <a:lnTo>
                  <a:pt x="41" y="1403"/>
                </a:lnTo>
                <a:lnTo>
                  <a:pt x="45" y="1402"/>
                </a:lnTo>
                <a:lnTo>
                  <a:pt x="48" y="1400"/>
                </a:lnTo>
                <a:lnTo>
                  <a:pt x="48" y="1400"/>
                </a:lnTo>
                <a:lnTo>
                  <a:pt x="52" y="1398"/>
                </a:lnTo>
                <a:lnTo>
                  <a:pt x="57" y="1398"/>
                </a:lnTo>
                <a:lnTo>
                  <a:pt x="67" y="1397"/>
                </a:lnTo>
                <a:lnTo>
                  <a:pt x="72" y="1397"/>
                </a:lnTo>
                <a:lnTo>
                  <a:pt x="77" y="1397"/>
                </a:lnTo>
                <a:lnTo>
                  <a:pt x="79" y="1395"/>
                </a:lnTo>
                <a:lnTo>
                  <a:pt x="82" y="1393"/>
                </a:lnTo>
                <a:lnTo>
                  <a:pt x="82" y="1393"/>
                </a:lnTo>
                <a:lnTo>
                  <a:pt x="82" y="1385"/>
                </a:lnTo>
                <a:lnTo>
                  <a:pt x="82" y="1378"/>
                </a:lnTo>
                <a:lnTo>
                  <a:pt x="82" y="1374"/>
                </a:lnTo>
                <a:lnTo>
                  <a:pt x="83" y="1371"/>
                </a:lnTo>
                <a:lnTo>
                  <a:pt x="83" y="1371"/>
                </a:lnTo>
                <a:lnTo>
                  <a:pt x="84" y="1370"/>
                </a:lnTo>
                <a:lnTo>
                  <a:pt x="84" y="1368"/>
                </a:lnTo>
                <a:lnTo>
                  <a:pt x="84" y="1361"/>
                </a:lnTo>
                <a:lnTo>
                  <a:pt x="85" y="1359"/>
                </a:lnTo>
                <a:lnTo>
                  <a:pt x="88" y="1358"/>
                </a:lnTo>
                <a:lnTo>
                  <a:pt x="92" y="1361"/>
                </a:lnTo>
                <a:lnTo>
                  <a:pt x="101" y="1365"/>
                </a:lnTo>
                <a:lnTo>
                  <a:pt x="101" y="1365"/>
                </a:lnTo>
                <a:lnTo>
                  <a:pt x="110" y="1371"/>
                </a:lnTo>
                <a:lnTo>
                  <a:pt x="119" y="1376"/>
                </a:lnTo>
                <a:lnTo>
                  <a:pt x="128" y="1380"/>
                </a:lnTo>
                <a:lnTo>
                  <a:pt x="136" y="1383"/>
                </a:lnTo>
                <a:lnTo>
                  <a:pt x="154" y="1387"/>
                </a:lnTo>
                <a:lnTo>
                  <a:pt x="170" y="1389"/>
                </a:lnTo>
                <a:lnTo>
                  <a:pt x="170" y="1389"/>
                </a:lnTo>
                <a:lnTo>
                  <a:pt x="179" y="1389"/>
                </a:lnTo>
                <a:lnTo>
                  <a:pt x="183" y="1391"/>
                </a:lnTo>
                <a:lnTo>
                  <a:pt x="189" y="1394"/>
                </a:lnTo>
                <a:lnTo>
                  <a:pt x="192" y="1394"/>
                </a:lnTo>
                <a:lnTo>
                  <a:pt x="195" y="1395"/>
                </a:lnTo>
                <a:lnTo>
                  <a:pt x="209" y="1393"/>
                </a:lnTo>
                <a:lnTo>
                  <a:pt x="209" y="1393"/>
                </a:lnTo>
                <a:lnTo>
                  <a:pt x="215" y="1390"/>
                </a:lnTo>
                <a:lnTo>
                  <a:pt x="225" y="1387"/>
                </a:lnTo>
                <a:lnTo>
                  <a:pt x="246" y="1375"/>
                </a:lnTo>
                <a:lnTo>
                  <a:pt x="273" y="1358"/>
                </a:lnTo>
                <a:lnTo>
                  <a:pt x="303" y="1339"/>
                </a:lnTo>
                <a:lnTo>
                  <a:pt x="361" y="1300"/>
                </a:lnTo>
                <a:lnTo>
                  <a:pt x="385" y="1283"/>
                </a:lnTo>
                <a:lnTo>
                  <a:pt x="400" y="1271"/>
                </a:lnTo>
                <a:lnTo>
                  <a:pt x="400" y="1271"/>
                </a:lnTo>
                <a:lnTo>
                  <a:pt x="406" y="1266"/>
                </a:lnTo>
                <a:lnTo>
                  <a:pt x="411" y="1265"/>
                </a:lnTo>
                <a:lnTo>
                  <a:pt x="417" y="1265"/>
                </a:lnTo>
                <a:lnTo>
                  <a:pt x="421" y="1267"/>
                </a:lnTo>
                <a:lnTo>
                  <a:pt x="425" y="1271"/>
                </a:lnTo>
                <a:lnTo>
                  <a:pt x="430" y="1275"/>
                </a:lnTo>
                <a:lnTo>
                  <a:pt x="435" y="1287"/>
                </a:lnTo>
                <a:lnTo>
                  <a:pt x="441" y="1300"/>
                </a:lnTo>
                <a:lnTo>
                  <a:pt x="446" y="1312"/>
                </a:lnTo>
                <a:lnTo>
                  <a:pt x="448" y="1325"/>
                </a:lnTo>
                <a:lnTo>
                  <a:pt x="448" y="1325"/>
                </a:lnTo>
                <a:lnTo>
                  <a:pt x="444" y="1354"/>
                </a:lnTo>
                <a:lnTo>
                  <a:pt x="443" y="1375"/>
                </a:lnTo>
                <a:lnTo>
                  <a:pt x="443" y="1383"/>
                </a:lnTo>
                <a:lnTo>
                  <a:pt x="443" y="1389"/>
                </a:lnTo>
                <a:lnTo>
                  <a:pt x="443" y="1389"/>
                </a:lnTo>
                <a:lnTo>
                  <a:pt x="444" y="1390"/>
                </a:lnTo>
                <a:lnTo>
                  <a:pt x="443" y="1393"/>
                </a:lnTo>
                <a:lnTo>
                  <a:pt x="440" y="1397"/>
                </a:lnTo>
                <a:lnTo>
                  <a:pt x="432" y="1409"/>
                </a:lnTo>
                <a:lnTo>
                  <a:pt x="430" y="1415"/>
                </a:lnTo>
                <a:lnTo>
                  <a:pt x="430" y="1417"/>
                </a:lnTo>
                <a:lnTo>
                  <a:pt x="431" y="1420"/>
                </a:lnTo>
                <a:lnTo>
                  <a:pt x="433" y="1422"/>
                </a:lnTo>
                <a:lnTo>
                  <a:pt x="435" y="1424"/>
                </a:lnTo>
                <a:lnTo>
                  <a:pt x="440" y="1426"/>
                </a:lnTo>
                <a:lnTo>
                  <a:pt x="447" y="1427"/>
                </a:lnTo>
                <a:lnTo>
                  <a:pt x="447" y="1427"/>
                </a:lnTo>
                <a:lnTo>
                  <a:pt x="456" y="1428"/>
                </a:lnTo>
                <a:lnTo>
                  <a:pt x="465" y="1428"/>
                </a:lnTo>
                <a:lnTo>
                  <a:pt x="488" y="1426"/>
                </a:lnTo>
                <a:lnTo>
                  <a:pt x="515" y="1422"/>
                </a:lnTo>
                <a:lnTo>
                  <a:pt x="543" y="1417"/>
                </a:lnTo>
                <a:lnTo>
                  <a:pt x="572" y="1413"/>
                </a:lnTo>
                <a:lnTo>
                  <a:pt x="598" y="1408"/>
                </a:lnTo>
                <a:lnTo>
                  <a:pt x="620" y="1407"/>
                </a:lnTo>
                <a:lnTo>
                  <a:pt x="630" y="1407"/>
                </a:lnTo>
                <a:lnTo>
                  <a:pt x="638" y="1408"/>
                </a:lnTo>
                <a:lnTo>
                  <a:pt x="638" y="1408"/>
                </a:lnTo>
                <a:lnTo>
                  <a:pt x="680" y="1419"/>
                </a:lnTo>
                <a:lnTo>
                  <a:pt x="696" y="1423"/>
                </a:lnTo>
                <a:lnTo>
                  <a:pt x="696" y="1423"/>
                </a:lnTo>
                <a:lnTo>
                  <a:pt x="695" y="1426"/>
                </a:lnTo>
                <a:lnTo>
                  <a:pt x="693" y="1427"/>
                </a:lnTo>
                <a:lnTo>
                  <a:pt x="693" y="1429"/>
                </a:lnTo>
                <a:lnTo>
                  <a:pt x="693" y="1432"/>
                </a:lnTo>
                <a:lnTo>
                  <a:pt x="696" y="1435"/>
                </a:lnTo>
                <a:lnTo>
                  <a:pt x="701" y="1438"/>
                </a:lnTo>
                <a:lnTo>
                  <a:pt x="708" y="1439"/>
                </a:lnTo>
                <a:lnTo>
                  <a:pt x="708" y="1439"/>
                </a:lnTo>
                <a:lnTo>
                  <a:pt x="716" y="1440"/>
                </a:lnTo>
                <a:lnTo>
                  <a:pt x="725" y="1441"/>
                </a:lnTo>
                <a:lnTo>
                  <a:pt x="746" y="1441"/>
                </a:lnTo>
                <a:lnTo>
                  <a:pt x="764" y="1442"/>
                </a:lnTo>
                <a:lnTo>
                  <a:pt x="774" y="1445"/>
                </a:lnTo>
                <a:lnTo>
                  <a:pt x="783" y="1447"/>
                </a:lnTo>
                <a:lnTo>
                  <a:pt x="783" y="1447"/>
                </a:lnTo>
                <a:lnTo>
                  <a:pt x="798" y="1453"/>
                </a:lnTo>
                <a:lnTo>
                  <a:pt x="807" y="1456"/>
                </a:lnTo>
                <a:lnTo>
                  <a:pt x="818" y="1460"/>
                </a:lnTo>
                <a:lnTo>
                  <a:pt x="832" y="1460"/>
                </a:lnTo>
                <a:lnTo>
                  <a:pt x="832" y="1460"/>
                </a:lnTo>
                <a:lnTo>
                  <a:pt x="851" y="1460"/>
                </a:lnTo>
                <a:lnTo>
                  <a:pt x="869" y="1459"/>
                </a:lnTo>
                <a:lnTo>
                  <a:pt x="877" y="1458"/>
                </a:lnTo>
                <a:lnTo>
                  <a:pt x="883" y="1455"/>
                </a:lnTo>
                <a:lnTo>
                  <a:pt x="885" y="1454"/>
                </a:lnTo>
                <a:lnTo>
                  <a:pt x="886" y="1452"/>
                </a:lnTo>
                <a:lnTo>
                  <a:pt x="886" y="1451"/>
                </a:lnTo>
                <a:lnTo>
                  <a:pt x="886" y="1451"/>
                </a:lnTo>
                <a:lnTo>
                  <a:pt x="885" y="1449"/>
                </a:lnTo>
                <a:lnTo>
                  <a:pt x="884" y="1447"/>
                </a:lnTo>
                <a:lnTo>
                  <a:pt x="877" y="1443"/>
                </a:lnTo>
                <a:lnTo>
                  <a:pt x="857" y="1435"/>
                </a:lnTo>
                <a:lnTo>
                  <a:pt x="835" y="1428"/>
                </a:lnTo>
                <a:lnTo>
                  <a:pt x="825" y="1423"/>
                </a:lnTo>
                <a:lnTo>
                  <a:pt x="825" y="1423"/>
                </a:lnTo>
                <a:lnTo>
                  <a:pt x="820" y="1417"/>
                </a:lnTo>
                <a:lnTo>
                  <a:pt x="815" y="1409"/>
                </a:lnTo>
                <a:lnTo>
                  <a:pt x="808" y="1396"/>
                </a:lnTo>
                <a:lnTo>
                  <a:pt x="844" y="1362"/>
                </a:lnTo>
                <a:lnTo>
                  <a:pt x="844" y="1362"/>
                </a:lnTo>
                <a:lnTo>
                  <a:pt x="817" y="1220"/>
                </a:lnTo>
                <a:lnTo>
                  <a:pt x="798" y="1120"/>
                </a:lnTo>
                <a:lnTo>
                  <a:pt x="789" y="1072"/>
                </a:lnTo>
                <a:lnTo>
                  <a:pt x="789" y="1072"/>
                </a:lnTo>
                <a:lnTo>
                  <a:pt x="787" y="1065"/>
                </a:lnTo>
                <a:lnTo>
                  <a:pt x="781" y="1051"/>
                </a:lnTo>
                <a:lnTo>
                  <a:pt x="763" y="1010"/>
                </a:lnTo>
                <a:lnTo>
                  <a:pt x="737" y="953"/>
                </a:lnTo>
                <a:lnTo>
                  <a:pt x="635" y="899"/>
                </a:lnTo>
                <a:lnTo>
                  <a:pt x="635" y="899"/>
                </a:lnTo>
                <a:lnTo>
                  <a:pt x="643" y="897"/>
                </a:lnTo>
                <a:lnTo>
                  <a:pt x="657" y="889"/>
                </a:lnTo>
                <a:lnTo>
                  <a:pt x="664" y="884"/>
                </a:lnTo>
                <a:lnTo>
                  <a:pt x="669" y="879"/>
                </a:lnTo>
                <a:lnTo>
                  <a:pt x="669" y="877"/>
                </a:lnTo>
                <a:lnTo>
                  <a:pt x="669" y="874"/>
                </a:lnTo>
                <a:lnTo>
                  <a:pt x="667" y="873"/>
                </a:lnTo>
                <a:lnTo>
                  <a:pt x="665" y="871"/>
                </a:lnTo>
                <a:lnTo>
                  <a:pt x="665" y="871"/>
                </a:lnTo>
                <a:lnTo>
                  <a:pt x="644" y="859"/>
                </a:lnTo>
                <a:lnTo>
                  <a:pt x="644" y="859"/>
                </a:lnTo>
                <a:lnTo>
                  <a:pt x="634" y="857"/>
                </a:lnTo>
                <a:lnTo>
                  <a:pt x="619" y="854"/>
                </a:lnTo>
                <a:lnTo>
                  <a:pt x="602" y="851"/>
                </a:lnTo>
                <a:lnTo>
                  <a:pt x="595" y="850"/>
                </a:lnTo>
                <a:lnTo>
                  <a:pt x="590" y="847"/>
                </a:lnTo>
                <a:lnTo>
                  <a:pt x="590" y="847"/>
                </a:lnTo>
                <a:lnTo>
                  <a:pt x="576" y="838"/>
                </a:lnTo>
                <a:lnTo>
                  <a:pt x="554" y="824"/>
                </a:lnTo>
                <a:lnTo>
                  <a:pt x="524" y="802"/>
                </a:lnTo>
                <a:lnTo>
                  <a:pt x="524" y="802"/>
                </a:lnTo>
                <a:lnTo>
                  <a:pt x="528" y="796"/>
                </a:lnTo>
                <a:lnTo>
                  <a:pt x="532" y="788"/>
                </a:lnTo>
                <a:lnTo>
                  <a:pt x="536" y="777"/>
                </a:lnTo>
                <a:lnTo>
                  <a:pt x="541" y="763"/>
                </a:lnTo>
                <a:lnTo>
                  <a:pt x="546" y="745"/>
                </a:lnTo>
                <a:lnTo>
                  <a:pt x="548" y="725"/>
                </a:lnTo>
                <a:lnTo>
                  <a:pt x="550" y="702"/>
                </a:lnTo>
                <a:lnTo>
                  <a:pt x="550" y="702"/>
                </a:lnTo>
                <a:lnTo>
                  <a:pt x="550" y="660"/>
                </a:lnTo>
                <a:lnTo>
                  <a:pt x="549" y="633"/>
                </a:lnTo>
                <a:lnTo>
                  <a:pt x="547" y="619"/>
                </a:lnTo>
                <a:lnTo>
                  <a:pt x="547" y="614"/>
                </a:lnTo>
                <a:lnTo>
                  <a:pt x="547" y="614"/>
                </a:lnTo>
                <a:lnTo>
                  <a:pt x="592" y="611"/>
                </a:lnTo>
                <a:lnTo>
                  <a:pt x="625" y="607"/>
                </a:lnTo>
                <a:lnTo>
                  <a:pt x="645" y="607"/>
                </a:lnTo>
                <a:lnTo>
                  <a:pt x="645" y="607"/>
                </a:lnTo>
                <a:lnTo>
                  <a:pt x="653" y="608"/>
                </a:lnTo>
                <a:lnTo>
                  <a:pt x="661" y="611"/>
                </a:lnTo>
                <a:lnTo>
                  <a:pt x="664" y="612"/>
                </a:lnTo>
                <a:lnTo>
                  <a:pt x="669" y="612"/>
                </a:lnTo>
                <a:lnTo>
                  <a:pt x="672" y="611"/>
                </a:lnTo>
                <a:lnTo>
                  <a:pt x="677" y="608"/>
                </a:lnTo>
                <a:lnTo>
                  <a:pt x="677" y="608"/>
                </a:lnTo>
                <a:lnTo>
                  <a:pt x="684" y="604"/>
                </a:lnTo>
                <a:lnTo>
                  <a:pt x="688" y="600"/>
                </a:lnTo>
                <a:lnTo>
                  <a:pt x="690" y="598"/>
                </a:lnTo>
                <a:lnTo>
                  <a:pt x="693" y="598"/>
                </a:lnTo>
                <a:lnTo>
                  <a:pt x="693" y="598"/>
                </a:lnTo>
                <a:lnTo>
                  <a:pt x="697" y="598"/>
                </a:lnTo>
                <a:lnTo>
                  <a:pt x="697" y="598"/>
                </a:lnTo>
                <a:lnTo>
                  <a:pt x="701" y="596"/>
                </a:lnTo>
                <a:lnTo>
                  <a:pt x="714" y="592"/>
                </a:lnTo>
                <a:lnTo>
                  <a:pt x="714" y="592"/>
                </a:lnTo>
                <a:lnTo>
                  <a:pt x="728" y="587"/>
                </a:lnTo>
                <a:lnTo>
                  <a:pt x="736" y="583"/>
                </a:lnTo>
                <a:lnTo>
                  <a:pt x="738" y="581"/>
                </a:lnTo>
                <a:lnTo>
                  <a:pt x="741" y="578"/>
                </a:lnTo>
                <a:lnTo>
                  <a:pt x="742" y="573"/>
                </a:lnTo>
                <a:lnTo>
                  <a:pt x="743" y="566"/>
                </a:lnTo>
                <a:lnTo>
                  <a:pt x="743" y="566"/>
                </a:lnTo>
                <a:lnTo>
                  <a:pt x="744" y="546"/>
                </a:lnTo>
                <a:lnTo>
                  <a:pt x="749" y="521"/>
                </a:lnTo>
                <a:lnTo>
                  <a:pt x="754" y="490"/>
                </a:lnTo>
                <a:lnTo>
                  <a:pt x="754" y="490"/>
                </a:lnTo>
                <a:lnTo>
                  <a:pt x="770" y="484"/>
                </a:lnTo>
                <a:lnTo>
                  <a:pt x="782" y="479"/>
                </a:lnTo>
                <a:lnTo>
                  <a:pt x="789" y="475"/>
                </a:lnTo>
                <a:lnTo>
                  <a:pt x="789" y="475"/>
                </a:lnTo>
                <a:lnTo>
                  <a:pt x="793" y="469"/>
                </a:lnTo>
                <a:lnTo>
                  <a:pt x="798" y="459"/>
                </a:lnTo>
                <a:lnTo>
                  <a:pt x="805" y="444"/>
                </a:lnTo>
                <a:lnTo>
                  <a:pt x="805" y="444"/>
                </a:lnTo>
                <a:lnTo>
                  <a:pt x="807" y="436"/>
                </a:lnTo>
                <a:lnTo>
                  <a:pt x="809" y="418"/>
                </a:lnTo>
                <a:lnTo>
                  <a:pt x="813" y="393"/>
                </a:lnTo>
                <a:lnTo>
                  <a:pt x="1064" y="58"/>
                </a:lnTo>
                <a:lnTo>
                  <a:pt x="1064" y="58"/>
                </a:lnTo>
                <a:lnTo>
                  <a:pt x="1071" y="49"/>
                </a:lnTo>
                <a:lnTo>
                  <a:pt x="1086" y="29"/>
                </a:lnTo>
                <a:lnTo>
                  <a:pt x="1093" y="17"/>
                </a:lnTo>
                <a:lnTo>
                  <a:pt x="1097" y="9"/>
                </a:lnTo>
                <a:lnTo>
                  <a:pt x="1098" y="5"/>
                </a:lnTo>
                <a:lnTo>
                  <a:pt x="1098" y="1"/>
                </a:lnTo>
                <a:lnTo>
                  <a:pt x="1096" y="0"/>
                </a:lnTo>
                <a:lnTo>
                  <a:pt x="1092" y="0"/>
                </a:lnTo>
                <a:lnTo>
                  <a:pt x="1092" y="0"/>
                </a:lnTo>
                <a:lnTo>
                  <a:pt x="1084" y="1"/>
                </a:lnTo>
                <a:lnTo>
                  <a:pt x="1074" y="6"/>
                </a:lnTo>
                <a:lnTo>
                  <a:pt x="1066" y="11"/>
                </a:lnTo>
                <a:lnTo>
                  <a:pt x="1057" y="17"/>
                </a:lnTo>
                <a:lnTo>
                  <a:pt x="1041" y="30"/>
                </a:lnTo>
                <a:lnTo>
                  <a:pt x="1037" y="35"/>
                </a:lnTo>
                <a:lnTo>
                  <a:pt x="1034" y="38"/>
                </a:lnTo>
                <a:lnTo>
                  <a:pt x="1034" y="38"/>
                </a:lnTo>
                <a:lnTo>
                  <a:pt x="1033" y="42"/>
                </a:lnTo>
                <a:lnTo>
                  <a:pt x="1032" y="42"/>
                </a:lnTo>
                <a:lnTo>
                  <a:pt x="1031" y="44"/>
                </a:lnTo>
                <a:lnTo>
                  <a:pt x="1027" y="52"/>
                </a:lnTo>
                <a:lnTo>
                  <a:pt x="1027" y="52"/>
                </a:lnTo>
                <a:lnTo>
                  <a:pt x="1022" y="61"/>
                </a:lnTo>
                <a:lnTo>
                  <a:pt x="1015" y="71"/>
                </a:lnTo>
                <a:lnTo>
                  <a:pt x="996" y="98"/>
                </a:lnTo>
                <a:lnTo>
                  <a:pt x="961" y="147"/>
                </a:lnTo>
                <a:lnTo>
                  <a:pt x="961" y="147"/>
                </a:lnTo>
                <a:lnTo>
                  <a:pt x="943" y="171"/>
                </a:lnTo>
                <a:lnTo>
                  <a:pt x="934" y="186"/>
                </a:lnTo>
                <a:lnTo>
                  <a:pt x="934" y="186"/>
                </a:lnTo>
                <a:lnTo>
                  <a:pt x="905" y="223"/>
                </a:lnTo>
                <a:lnTo>
                  <a:pt x="850" y="295"/>
                </a:lnTo>
                <a:lnTo>
                  <a:pt x="770" y="398"/>
                </a:lnTo>
                <a:lnTo>
                  <a:pt x="770" y="398"/>
                </a:lnTo>
                <a:lnTo>
                  <a:pt x="754" y="393"/>
                </a:lnTo>
                <a:lnTo>
                  <a:pt x="742" y="391"/>
                </a:lnTo>
                <a:lnTo>
                  <a:pt x="737" y="391"/>
                </a:lnTo>
                <a:lnTo>
                  <a:pt x="735" y="392"/>
                </a:lnTo>
                <a:lnTo>
                  <a:pt x="735" y="392"/>
                </a:lnTo>
                <a:lnTo>
                  <a:pt x="724" y="399"/>
                </a:lnTo>
                <a:lnTo>
                  <a:pt x="718" y="404"/>
                </a:lnTo>
                <a:lnTo>
                  <a:pt x="716" y="407"/>
                </a:lnTo>
                <a:lnTo>
                  <a:pt x="716" y="407"/>
                </a:lnTo>
                <a:lnTo>
                  <a:pt x="709" y="414"/>
                </a:lnTo>
                <a:lnTo>
                  <a:pt x="695" y="424"/>
                </a:lnTo>
                <a:lnTo>
                  <a:pt x="680" y="433"/>
                </a:lnTo>
                <a:lnTo>
                  <a:pt x="674" y="436"/>
                </a:lnTo>
                <a:lnTo>
                  <a:pt x="671" y="437"/>
                </a:lnTo>
                <a:lnTo>
                  <a:pt x="671" y="437"/>
                </a:lnTo>
                <a:lnTo>
                  <a:pt x="664" y="434"/>
                </a:lnTo>
                <a:lnTo>
                  <a:pt x="657" y="432"/>
                </a:lnTo>
                <a:lnTo>
                  <a:pt x="651" y="430"/>
                </a:lnTo>
                <a:lnTo>
                  <a:pt x="647" y="426"/>
                </a:lnTo>
                <a:lnTo>
                  <a:pt x="647" y="426"/>
                </a:lnTo>
                <a:lnTo>
                  <a:pt x="643" y="415"/>
                </a:lnTo>
                <a:lnTo>
                  <a:pt x="634" y="395"/>
                </a:lnTo>
                <a:lnTo>
                  <a:pt x="627" y="373"/>
                </a:lnTo>
                <a:lnTo>
                  <a:pt x="624" y="361"/>
                </a:lnTo>
                <a:lnTo>
                  <a:pt x="624" y="361"/>
                </a:lnTo>
                <a:lnTo>
                  <a:pt x="624" y="358"/>
                </a:lnTo>
                <a:lnTo>
                  <a:pt x="621" y="353"/>
                </a:lnTo>
                <a:lnTo>
                  <a:pt x="614" y="343"/>
                </a:lnTo>
                <a:lnTo>
                  <a:pt x="609" y="339"/>
                </a:lnTo>
                <a:lnTo>
                  <a:pt x="605" y="335"/>
                </a:lnTo>
                <a:lnTo>
                  <a:pt x="599" y="331"/>
                </a:lnTo>
                <a:lnTo>
                  <a:pt x="593" y="329"/>
                </a:lnTo>
                <a:lnTo>
                  <a:pt x="593" y="329"/>
                </a:lnTo>
                <a:lnTo>
                  <a:pt x="579" y="328"/>
                </a:lnTo>
                <a:lnTo>
                  <a:pt x="563" y="327"/>
                </a:lnTo>
                <a:lnTo>
                  <a:pt x="544" y="326"/>
                </a:lnTo>
                <a:lnTo>
                  <a:pt x="544" y="326"/>
                </a:lnTo>
                <a:lnTo>
                  <a:pt x="548" y="321"/>
                </a:lnTo>
                <a:lnTo>
                  <a:pt x="553" y="315"/>
                </a:lnTo>
                <a:lnTo>
                  <a:pt x="557" y="305"/>
                </a:lnTo>
                <a:lnTo>
                  <a:pt x="563" y="294"/>
                </a:lnTo>
                <a:lnTo>
                  <a:pt x="568" y="281"/>
                </a:lnTo>
                <a:lnTo>
                  <a:pt x="573" y="264"/>
                </a:lnTo>
                <a:lnTo>
                  <a:pt x="575" y="244"/>
                </a:lnTo>
                <a:lnTo>
                  <a:pt x="575" y="244"/>
                </a:lnTo>
                <a:lnTo>
                  <a:pt x="577" y="226"/>
                </a:lnTo>
                <a:lnTo>
                  <a:pt x="580" y="212"/>
                </a:lnTo>
                <a:lnTo>
                  <a:pt x="583" y="193"/>
                </a:lnTo>
                <a:lnTo>
                  <a:pt x="585" y="187"/>
                </a:lnTo>
                <a:lnTo>
                  <a:pt x="585" y="181"/>
                </a:lnTo>
                <a:lnTo>
                  <a:pt x="582" y="175"/>
                </a:lnTo>
                <a:lnTo>
                  <a:pt x="579" y="168"/>
                </a:lnTo>
                <a:lnTo>
                  <a:pt x="579" y="168"/>
                </a:lnTo>
                <a:lnTo>
                  <a:pt x="572" y="155"/>
                </a:lnTo>
                <a:lnTo>
                  <a:pt x="563" y="146"/>
                </a:lnTo>
                <a:lnTo>
                  <a:pt x="555" y="140"/>
                </a:lnTo>
                <a:lnTo>
                  <a:pt x="544" y="135"/>
                </a:lnTo>
                <a:lnTo>
                  <a:pt x="544" y="135"/>
                </a:lnTo>
                <a:lnTo>
                  <a:pt x="509" y="124"/>
                </a:lnTo>
                <a:lnTo>
                  <a:pt x="509" y="124"/>
                </a:lnTo>
                <a:lnTo>
                  <a:pt x="486" y="116"/>
                </a:lnTo>
                <a:lnTo>
                  <a:pt x="456" y="108"/>
                </a:lnTo>
                <a:lnTo>
                  <a:pt x="441" y="106"/>
                </a:lnTo>
                <a:lnTo>
                  <a:pt x="428" y="103"/>
                </a:lnTo>
                <a:lnTo>
                  <a:pt x="418" y="104"/>
                </a:lnTo>
                <a:lnTo>
                  <a:pt x="414" y="104"/>
                </a:lnTo>
                <a:lnTo>
                  <a:pt x="412" y="107"/>
                </a:lnTo>
                <a:lnTo>
                  <a:pt x="412" y="1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AB5C59D0-C101-4EEA-AE69-2D0F90A03D8E}"/>
              </a:ext>
            </a:extLst>
          </p:cNvPr>
          <p:cNvSpPr>
            <a:spLocks/>
          </p:cNvSpPr>
          <p:nvPr/>
        </p:nvSpPr>
        <p:spPr bwMode="auto">
          <a:xfrm>
            <a:off x="633024" y="2737931"/>
            <a:ext cx="980116" cy="1671963"/>
          </a:xfrm>
          <a:custGeom>
            <a:avLst/>
            <a:gdLst>
              <a:gd name="T0" fmla="*/ 520 w 884"/>
              <a:gd name="T1" fmla="*/ 374 h 1508"/>
              <a:gd name="T2" fmla="*/ 474 w 884"/>
              <a:gd name="T3" fmla="*/ 394 h 1508"/>
              <a:gd name="T4" fmla="*/ 480 w 884"/>
              <a:gd name="T5" fmla="*/ 437 h 1508"/>
              <a:gd name="T6" fmla="*/ 455 w 884"/>
              <a:gd name="T7" fmla="*/ 502 h 1508"/>
              <a:gd name="T8" fmla="*/ 429 w 884"/>
              <a:gd name="T9" fmla="*/ 534 h 1508"/>
              <a:gd name="T10" fmla="*/ 336 w 884"/>
              <a:gd name="T11" fmla="*/ 552 h 1508"/>
              <a:gd name="T12" fmla="*/ 256 w 884"/>
              <a:gd name="T13" fmla="*/ 672 h 1508"/>
              <a:gd name="T14" fmla="*/ 287 w 884"/>
              <a:gd name="T15" fmla="*/ 767 h 1508"/>
              <a:gd name="T16" fmla="*/ 282 w 884"/>
              <a:gd name="T17" fmla="*/ 869 h 1508"/>
              <a:gd name="T18" fmla="*/ 270 w 884"/>
              <a:gd name="T19" fmla="*/ 898 h 1508"/>
              <a:gd name="T20" fmla="*/ 196 w 884"/>
              <a:gd name="T21" fmla="*/ 985 h 1508"/>
              <a:gd name="T22" fmla="*/ 203 w 884"/>
              <a:gd name="T23" fmla="*/ 1008 h 1508"/>
              <a:gd name="T24" fmla="*/ 159 w 884"/>
              <a:gd name="T25" fmla="*/ 1056 h 1508"/>
              <a:gd name="T26" fmla="*/ 181 w 884"/>
              <a:gd name="T27" fmla="*/ 1087 h 1508"/>
              <a:gd name="T28" fmla="*/ 80 w 884"/>
              <a:gd name="T29" fmla="*/ 1268 h 1508"/>
              <a:gd name="T30" fmla="*/ 56 w 884"/>
              <a:gd name="T31" fmla="*/ 1337 h 1508"/>
              <a:gd name="T32" fmla="*/ 0 w 884"/>
              <a:gd name="T33" fmla="*/ 1443 h 1508"/>
              <a:gd name="T34" fmla="*/ 33 w 884"/>
              <a:gd name="T35" fmla="*/ 1469 h 1508"/>
              <a:gd name="T36" fmla="*/ 132 w 884"/>
              <a:gd name="T37" fmla="*/ 1467 h 1508"/>
              <a:gd name="T38" fmla="*/ 351 w 884"/>
              <a:gd name="T39" fmla="*/ 1385 h 1508"/>
              <a:gd name="T40" fmla="*/ 399 w 884"/>
              <a:gd name="T41" fmla="*/ 1331 h 1508"/>
              <a:gd name="T42" fmla="*/ 412 w 884"/>
              <a:gd name="T43" fmla="*/ 1403 h 1508"/>
              <a:gd name="T44" fmla="*/ 424 w 884"/>
              <a:gd name="T45" fmla="*/ 1428 h 1508"/>
              <a:gd name="T46" fmla="*/ 481 w 884"/>
              <a:gd name="T47" fmla="*/ 1446 h 1508"/>
              <a:gd name="T48" fmla="*/ 585 w 884"/>
              <a:gd name="T49" fmla="*/ 1448 h 1508"/>
              <a:gd name="T50" fmla="*/ 600 w 884"/>
              <a:gd name="T51" fmla="*/ 1469 h 1508"/>
              <a:gd name="T52" fmla="*/ 632 w 884"/>
              <a:gd name="T53" fmla="*/ 1488 h 1508"/>
              <a:gd name="T54" fmla="*/ 714 w 884"/>
              <a:gd name="T55" fmla="*/ 1508 h 1508"/>
              <a:gd name="T56" fmla="*/ 730 w 884"/>
              <a:gd name="T57" fmla="*/ 1489 h 1508"/>
              <a:gd name="T58" fmla="*/ 715 w 884"/>
              <a:gd name="T59" fmla="*/ 1466 h 1508"/>
              <a:gd name="T60" fmla="*/ 734 w 884"/>
              <a:gd name="T61" fmla="*/ 1443 h 1508"/>
              <a:gd name="T62" fmla="*/ 759 w 884"/>
              <a:gd name="T63" fmla="*/ 1396 h 1508"/>
              <a:gd name="T64" fmla="*/ 723 w 884"/>
              <a:gd name="T65" fmla="*/ 1330 h 1508"/>
              <a:gd name="T66" fmla="*/ 670 w 884"/>
              <a:gd name="T67" fmla="*/ 1157 h 1508"/>
              <a:gd name="T68" fmla="*/ 681 w 884"/>
              <a:gd name="T69" fmla="*/ 1075 h 1508"/>
              <a:gd name="T70" fmla="*/ 720 w 884"/>
              <a:gd name="T71" fmla="*/ 1069 h 1508"/>
              <a:gd name="T72" fmla="*/ 754 w 884"/>
              <a:gd name="T73" fmla="*/ 992 h 1508"/>
              <a:gd name="T74" fmla="*/ 721 w 884"/>
              <a:gd name="T75" fmla="*/ 989 h 1508"/>
              <a:gd name="T76" fmla="*/ 547 w 884"/>
              <a:gd name="T77" fmla="*/ 925 h 1508"/>
              <a:gd name="T78" fmla="*/ 574 w 884"/>
              <a:gd name="T79" fmla="*/ 875 h 1508"/>
              <a:gd name="T80" fmla="*/ 591 w 884"/>
              <a:gd name="T81" fmla="*/ 714 h 1508"/>
              <a:gd name="T82" fmla="*/ 612 w 884"/>
              <a:gd name="T83" fmla="*/ 688 h 1508"/>
              <a:gd name="T84" fmla="*/ 656 w 884"/>
              <a:gd name="T85" fmla="*/ 728 h 1508"/>
              <a:gd name="T86" fmla="*/ 686 w 884"/>
              <a:gd name="T87" fmla="*/ 756 h 1508"/>
              <a:gd name="T88" fmla="*/ 723 w 884"/>
              <a:gd name="T89" fmla="*/ 717 h 1508"/>
              <a:gd name="T90" fmla="*/ 716 w 884"/>
              <a:gd name="T91" fmla="*/ 646 h 1508"/>
              <a:gd name="T92" fmla="*/ 693 w 884"/>
              <a:gd name="T93" fmla="*/ 599 h 1508"/>
              <a:gd name="T94" fmla="*/ 702 w 884"/>
              <a:gd name="T95" fmla="*/ 531 h 1508"/>
              <a:gd name="T96" fmla="*/ 645 w 884"/>
              <a:gd name="T97" fmla="*/ 535 h 1508"/>
              <a:gd name="T98" fmla="*/ 659 w 884"/>
              <a:gd name="T99" fmla="*/ 472 h 1508"/>
              <a:gd name="T100" fmla="*/ 876 w 884"/>
              <a:gd name="T101" fmla="*/ 30 h 1508"/>
              <a:gd name="T102" fmla="*/ 880 w 884"/>
              <a:gd name="T103" fmla="*/ 1 h 1508"/>
              <a:gd name="T104" fmla="*/ 854 w 884"/>
              <a:gd name="T105" fmla="*/ 12 h 1508"/>
              <a:gd name="T106" fmla="*/ 762 w 884"/>
              <a:gd name="T107" fmla="*/ 168 h 1508"/>
              <a:gd name="T108" fmla="*/ 617 w 884"/>
              <a:gd name="T109" fmla="*/ 389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84" h="1508">
                <a:moveTo>
                  <a:pt x="604" y="384"/>
                </a:moveTo>
                <a:lnTo>
                  <a:pt x="604" y="384"/>
                </a:lnTo>
                <a:lnTo>
                  <a:pt x="592" y="382"/>
                </a:lnTo>
                <a:lnTo>
                  <a:pt x="566" y="377"/>
                </a:lnTo>
                <a:lnTo>
                  <a:pt x="551" y="375"/>
                </a:lnTo>
                <a:lnTo>
                  <a:pt x="534" y="374"/>
                </a:lnTo>
                <a:lnTo>
                  <a:pt x="520" y="374"/>
                </a:lnTo>
                <a:lnTo>
                  <a:pt x="509" y="375"/>
                </a:lnTo>
                <a:lnTo>
                  <a:pt x="509" y="375"/>
                </a:lnTo>
                <a:lnTo>
                  <a:pt x="493" y="380"/>
                </a:lnTo>
                <a:lnTo>
                  <a:pt x="481" y="384"/>
                </a:lnTo>
                <a:lnTo>
                  <a:pt x="477" y="388"/>
                </a:lnTo>
                <a:lnTo>
                  <a:pt x="475" y="390"/>
                </a:lnTo>
                <a:lnTo>
                  <a:pt x="474" y="394"/>
                </a:lnTo>
                <a:lnTo>
                  <a:pt x="474" y="399"/>
                </a:lnTo>
                <a:lnTo>
                  <a:pt x="474" y="399"/>
                </a:lnTo>
                <a:lnTo>
                  <a:pt x="476" y="409"/>
                </a:lnTo>
                <a:lnTo>
                  <a:pt x="478" y="420"/>
                </a:lnTo>
                <a:lnTo>
                  <a:pt x="480" y="429"/>
                </a:lnTo>
                <a:lnTo>
                  <a:pt x="480" y="437"/>
                </a:lnTo>
                <a:lnTo>
                  <a:pt x="480" y="437"/>
                </a:lnTo>
                <a:lnTo>
                  <a:pt x="477" y="446"/>
                </a:lnTo>
                <a:lnTo>
                  <a:pt x="472" y="458"/>
                </a:lnTo>
                <a:lnTo>
                  <a:pt x="464" y="480"/>
                </a:lnTo>
                <a:lnTo>
                  <a:pt x="464" y="480"/>
                </a:lnTo>
                <a:lnTo>
                  <a:pt x="459" y="491"/>
                </a:lnTo>
                <a:lnTo>
                  <a:pt x="457" y="496"/>
                </a:lnTo>
                <a:lnTo>
                  <a:pt x="455" y="502"/>
                </a:lnTo>
                <a:lnTo>
                  <a:pt x="455" y="502"/>
                </a:lnTo>
                <a:lnTo>
                  <a:pt x="450" y="520"/>
                </a:lnTo>
                <a:lnTo>
                  <a:pt x="446" y="529"/>
                </a:lnTo>
                <a:lnTo>
                  <a:pt x="445" y="531"/>
                </a:lnTo>
                <a:lnTo>
                  <a:pt x="444" y="532"/>
                </a:lnTo>
                <a:lnTo>
                  <a:pt x="444" y="532"/>
                </a:lnTo>
                <a:lnTo>
                  <a:pt x="429" y="534"/>
                </a:lnTo>
                <a:lnTo>
                  <a:pt x="397" y="537"/>
                </a:lnTo>
                <a:lnTo>
                  <a:pt x="378" y="539"/>
                </a:lnTo>
                <a:lnTo>
                  <a:pt x="361" y="543"/>
                </a:lnTo>
                <a:lnTo>
                  <a:pt x="347" y="548"/>
                </a:lnTo>
                <a:lnTo>
                  <a:pt x="341" y="550"/>
                </a:lnTo>
                <a:lnTo>
                  <a:pt x="336" y="552"/>
                </a:lnTo>
                <a:lnTo>
                  <a:pt x="336" y="552"/>
                </a:lnTo>
                <a:lnTo>
                  <a:pt x="321" y="565"/>
                </a:lnTo>
                <a:lnTo>
                  <a:pt x="308" y="578"/>
                </a:lnTo>
                <a:lnTo>
                  <a:pt x="295" y="595"/>
                </a:lnTo>
                <a:lnTo>
                  <a:pt x="284" y="614"/>
                </a:lnTo>
                <a:lnTo>
                  <a:pt x="284" y="614"/>
                </a:lnTo>
                <a:lnTo>
                  <a:pt x="263" y="655"/>
                </a:lnTo>
                <a:lnTo>
                  <a:pt x="256" y="672"/>
                </a:lnTo>
                <a:lnTo>
                  <a:pt x="254" y="677"/>
                </a:lnTo>
                <a:lnTo>
                  <a:pt x="254" y="681"/>
                </a:lnTo>
                <a:lnTo>
                  <a:pt x="254" y="681"/>
                </a:lnTo>
                <a:lnTo>
                  <a:pt x="257" y="692"/>
                </a:lnTo>
                <a:lnTo>
                  <a:pt x="263" y="710"/>
                </a:lnTo>
                <a:lnTo>
                  <a:pt x="271" y="732"/>
                </a:lnTo>
                <a:lnTo>
                  <a:pt x="287" y="767"/>
                </a:lnTo>
                <a:lnTo>
                  <a:pt x="287" y="767"/>
                </a:lnTo>
                <a:lnTo>
                  <a:pt x="283" y="791"/>
                </a:lnTo>
                <a:lnTo>
                  <a:pt x="281" y="815"/>
                </a:lnTo>
                <a:lnTo>
                  <a:pt x="281" y="827"/>
                </a:lnTo>
                <a:lnTo>
                  <a:pt x="281" y="838"/>
                </a:lnTo>
                <a:lnTo>
                  <a:pt x="281" y="838"/>
                </a:lnTo>
                <a:lnTo>
                  <a:pt x="282" y="869"/>
                </a:lnTo>
                <a:lnTo>
                  <a:pt x="282" y="877"/>
                </a:lnTo>
                <a:lnTo>
                  <a:pt x="281" y="881"/>
                </a:lnTo>
                <a:lnTo>
                  <a:pt x="281" y="881"/>
                </a:lnTo>
                <a:lnTo>
                  <a:pt x="278" y="886"/>
                </a:lnTo>
                <a:lnTo>
                  <a:pt x="275" y="891"/>
                </a:lnTo>
                <a:lnTo>
                  <a:pt x="270" y="898"/>
                </a:lnTo>
                <a:lnTo>
                  <a:pt x="270" y="898"/>
                </a:lnTo>
                <a:lnTo>
                  <a:pt x="254" y="916"/>
                </a:lnTo>
                <a:lnTo>
                  <a:pt x="226" y="942"/>
                </a:lnTo>
                <a:lnTo>
                  <a:pt x="213" y="956"/>
                </a:lnTo>
                <a:lnTo>
                  <a:pt x="203" y="969"/>
                </a:lnTo>
                <a:lnTo>
                  <a:pt x="196" y="979"/>
                </a:lnTo>
                <a:lnTo>
                  <a:pt x="194" y="983"/>
                </a:lnTo>
                <a:lnTo>
                  <a:pt x="196" y="985"/>
                </a:lnTo>
                <a:lnTo>
                  <a:pt x="196" y="985"/>
                </a:lnTo>
                <a:lnTo>
                  <a:pt x="200" y="992"/>
                </a:lnTo>
                <a:lnTo>
                  <a:pt x="205" y="997"/>
                </a:lnTo>
                <a:lnTo>
                  <a:pt x="206" y="1000"/>
                </a:lnTo>
                <a:lnTo>
                  <a:pt x="206" y="1002"/>
                </a:lnTo>
                <a:lnTo>
                  <a:pt x="205" y="1004"/>
                </a:lnTo>
                <a:lnTo>
                  <a:pt x="203" y="1008"/>
                </a:lnTo>
                <a:lnTo>
                  <a:pt x="203" y="1008"/>
                </a:lnTo>
                <a:lnTo>
                  <a:pt x="192" y="1018"/>
                </a:lnTo>
                <a:lnTo>
                  <a:pt x="174" y="1033"/>
                </a:lnTo>
                <a:lnTo>
                  <a:pt x="167" y="1041"/>
                </a:lnTo>
                <a:lnTo>
                  <a:pt x="161" y="1049"/>
                </a:lnTo>
                <a:lnTo>
                  <a:pt x="160" y="1053"/>
                </a:lnTo>
                <a:lnTo>
                  <a:pt x="159" y="1056"/>
                </a:lnTo>
                <a:lnTo>
                  <a:pt x="159" y="1060"/>
                </a:lnTo>
                <a:lnTo>
                  <a:pt x="160" y="1063"/>
                </a:lnTo>
                <a:lnTo>
                  <a:pt x="160" y="1063"/>
                </a:lnTo>
                <a:lnTo>
                  <a:pt x="167" y="1073"/>
                </a:lnTo>
                <a:lnTo>
                  <a:pt x="174" y="1079"/>
                </a:lnTo>
                <a:lnTo>
                  <a:pt x="179" y="1084"/>
                </a:lnTo>
                <a:lnTo>
                  <a:pt x="181" y="1087"/>
                </a:lnTo>
                <a:lnTo>
                  <a:pt x="181" y="1087"/>
                </a:lnTo>
                <a:lnTo>
                  <a:pt x="178" y="1094"/>
                </a:lnTo>
                <a:lnTo>
                  <a:pt x="168" y="1112"/>
                </a:lnTo>
                <a:lnTo>
                  <a:pt x="139" y="1164"/>
                </a:lnTo>
                <a:lnTo>
                  <a:pt x="84" y="1257"/>
                </a:lnTo>
                <a:lnTo>
                  <a:pt x="84" y="1257"/>
                </a:lnTo>
                <a:lnTo>
                  <a:pt x="80" y="1268"/>
                </a:lnTo>
                <a:lnTo>
                  <a:pt x="77" y="1278"/>
                </a:lnTo>
                <a:lnTo>
                  <a:pt x="75" y="1296"/>
                </a:lnTo>
                <a:lnTo>
                  <a:pt x="72" y="1306"/>
                </a:lnTo>
                <a:lnTo>
                  <a:pt x="69" y="1315"/>
                </a:lnTo>
                <a:lnTo>
                  <a:pt x="64" y="1326"/>
                </a:lnTo>
                <a:lnTo>
                  <a:pt x="56" y="1337"/>
                </a:lnTo>
                <a:lnTo>
                  <a:pt x="56" y="1337"/>
                </a:lnTo>
                <a:lnTo>
                  <a:pt x="45" y="1351"/>
                </a:lnTo>
                <a:lnTo>
                  <a:pt x="35" y="1367"/>
                </a:lnTo>
                <a:lnTo>
                  <a:pt x="24" y="1384"/>
                </a:lnTo>
                <a:lnTo>
                  <a:pt x="15" y="1402"/>
                </a:lnTo>
                <a:lnTo>
                  <a:pt x="7" y="1418"/>
                </a:lnTo>
                <a:lnTo>
                  <a:pt x="3" y="1433"/>
                </a:lnTo>
                <a:lnTo>
                  <a:pt x="0" y="1443"/>
                </a:lnTo>
                <a:lnTo>
                  <a:pt x="0" y="1447"/>
                </a:lnTo>
                <a:lnTo>
                  <a:pt x="1" y="1448"/>
                </a:lnTo>
                <a:lnTo>
                  <a:pt x="1" y="1448"/>
                </a:lnTo>
                <a:lnTo>
                  <a:pt x="10" y="1454"/>
                </a:lnTo>
                <a:lnTo>
                  <a:pt x="18" y="1460"/>
                </a:lnTo>
                <a:lnTo>
                  <a:pt x="26" y="1466"/>
                </a:lnTo>
                <a:lnTo>
                  <a:pt x="33" y="1469"/>
                </a:lnTo>
                <a:lnTo>
                  <a:pt x="33" y="1469"/>
                </a:lnTo>
                <a:lnTo>
                  <a:pt x="48" y="1469"/>
                </a:lnTo>
                <a:lnTo>
                  <a:pt x="74" y="1469"/>
                </a:lnTo>
                <a:lnTo>
                  <a:pt x="102" y="1468"/>
                </a:lnTo>
                <a:lnTo>
                  <a:pt x="126" y="1467"/>
                </a:lnTo>
                <a:lnTo>
                  <a:pt x="126" y="1467"/>
                </a:lnTo>
                <a:lnTo>
                  <a:pt x="132" y="1467"/>
                </a:lnTo>
                <a:lnTo>
                  <a:pt x="141" y="1464"/>
                </a:lnTo>
                <a:lnTo>
                  <a:pt x="167" y="1455"/>
                </a:lnTo>
                <a:lnTo>
                  <a:pt x="201" y="1442"/>
                </a:lnTo>
                <a:lnTo>
                  <a:pt x="238" y="1428"/>
                </a:lnTo>
                <a:lnTo>
                  <a:pt x="309" y="1399"/>
                </a:lnTo>
                <a:lnTo>
                  <a:pt x="335" y="1390"/>
                </a:lnTo>
                <a:lnTo>
                  <a:pt x="351" y="1385"/>
                </a:lnTo>
                <a:lnTo>
                  <a:pt x="351" y="1385"/>
                </a:lnTo>
                <a:lnTo>
                  <a:pt x="354" y="1384"/>
                </a:lnTo>
                <a:lnTo>
                  <a:pt x="359" y="1380"/>
                </a:lnTo>
                <a:lnTo>
                  <a:pt x="368" y="1373"/>
                </a:lnTo>
                <a:lnTo>
                  <a:pt x="377" y="1363"/>
                </a:lnTo>
                <a:lnTo>
                  <a:pt x="385" y="1352"/>
                </a:lnTo>
                <a:lnTo>
                  <a:pt x="399" y="1331"/>
                </a:lnTo>
                <a:lnTo>
                  <a:pt x="404" y="1321"/>
                </a:lnTo>
                <a:lnTo>
                  <a:pt x="404" y="1321"/>
                </a:lnTo>
                <a:lnTo>
                  <a:pt x="404" y="1333"/>
                </a:lnTo>
                <a:lnTo>
                  <a:pt x="404" y="1362"/>
                </a:lnTo>
                <a:lnTo>
                  <a:pt x="406" y="1377"/>
                </a:lnTo>
                <a:lnTo>
                  <a:pt x="407" y="1391"/>
                </a:lnTo>
                <a:lnTo>
                  <a:pt x="412" y="1403"/>
                </a:lnTo>
                <a:lnTo>
                  <a:pt x="415" y="1408"/>
                </a:lnTo>
                <a:lnTo>
                  <a:pt x="417" y="1410"/>
                </a:lnTo>
                <a:lnTo>
                  <a:pt x="417" y="1410"/>
                </a:lnTo>
                <a:lnTo>
                  <a:pt x="422" y="1415"/>
                </a:lnTo>
                <a:lnTo>
                  <a:pt x="423" y="1418"/>
                </a:lnTo>
                <a:lnTo>
                  <a:pt x="424" y="1423"/>
                </a:lnTo>
                <a:lnTo>
                  <a:pt x="424" y="1428"/>
                </a:lnTo>
                <a:lnTo>
                  <a:pt x="424" y="1431"/>
                </a:lnTo>
                <a:lnTo>
                  <a:pt x="428" y="1434"/>
                </a:lnTo>
                <a:lnTo>
                  <a:pt x="432" y="1437"/>
                </a:lnTo>
                <a:lnTo>
                  <a:pt x="442" y="1438"/>
                </a:lnTo>
                <a:lnTo>
                  <a:pt x="442" y="1438"/>
                </a:lnTo>
                <a:lnTo>
                  <a:pt x="463" y="1442"/>
                </a:lnTo>
                <a:lnTo>
                  <a:pt x="481" y="1446"/>
                </a:lnTo>
                <a:lnTo>
                  <a:pt x="500" y="1449"/>
                </a:lnTo>
                <a:lnTo>
                  <a:pt x="525" y="1451"/>
                </a:lnTo>
                <a:lnTo>
                  <a:pt x="525" y="1451"/>
                </a:lnTo>
                <a:lnTo>
                  <a:pt x="539" y="1451"/>
                </a:lnTo>
                <a:lnTo>
                  <a:pt x="552" y="1450"/>
                </a:lnTo>
                <a:lnTo>
                  <a:pt x="575" y="1449"/>
                </a:lnTo>
                <a:lnTo>
                  <a:pt x="585" y="1448"/>
                </a:lnTo>
                <a:lnTo>
                  <a:pt x="592" y="1449"/>
                </a:lnTo>
                <a:lnTo>
                  <a:pt x="597" y="1450"/>
                </a:lnTo>
                <a:lnTo>
                  <a:pt x="598" y="1453"/>
                </a:lnTo>
                <a:lnTo>
                  <a:pt x="599" y="1455"/>
                </a:lnTo>
                <a:lnTo>
                  <a:pt x="599" y="1455"/>
                </a:lnTo>
                <a:lnTo>
                  <a:pt x="600" y="1464"/>
                </a:lnTo>
                <a:lnTo>
                  <a:pt x="600" y="1469"/>
                </a:lnTo>
                <a:lnTo>
                  <a:pt x="603" y="1474"/>
                </a:lnTo>
                <a:lnTo>
                  <a:pt x="605" y="1479"/>
                </a:lnTo>
                <a:lnTo>
                  <a:pt x="609" y="1482"/>
                </a:lnTo>
                <a:lnTo>
                  <a:pt x="613" y="1485"/>
                </a:lnTo>
                <a:lnTo>
                  <a:pt x="619" y="1486"/>
                </a:lnTo>
                <a:lnTo>
                  <a:pt x="619" y="1486"/>
                </a:lnTo>
                <a:lnTo>
                  <a:pt x="632" y="1488"/>
                </a:lnTo>
                <a:lnTo>
                  <a:pt x="642" y="1488"/>
                </a:lnTo>
                <a:lnTo>
                  <a:pt x="654" y="1490"/>
                </a:lnTo>
                <a:lnTo>
                  <a:pt x="670" y="1495"/>
                </a:lnTo>
                <a:lnTo>
                  <a:pt x="670" y="1495"/>
                </a:lnTo>
                <a:lnTo>
                  <a:pt x="690" y="1502"/>
                </a:lnTo>
                <a:lnTo>
                  <a:pt x="707" y="1507"/>
                </a:lnTo>
                <a:lnTo>
                  <a:pt x="714" y="1508"/>
                </a:lnTo>
                <a:lnTo>
                  <a:pt x="719" y="1508"/>
                </a:lnTo>
                <a:lnTo>
                  <a:pt x="723" y="1507"/>
                </a:lnTo>
                <a:lnTo>
                  <a:pt x="726" y="1503"/>
                </a:lnTo>
                <a:lnTo>
                  <a:pt x="726" y="1503"/>
                </a:lnTo>
                <a:lnTo>
                  <a:pt x="729" y="1493"/>
                </a:lnTo>
                <a:lnTo>
                  <a:pt x="730" y="1489"/>
                </a:lnTo>
                <a:lnTo>
                  <a:pt x="730" y="1489"/>
                </a:lnTo>
                <a:lnTo>
                  <a:pt x="732" y="1489"/>
                </a:lnTo>
                <a:lnTo>
                  <a:pt x="733" y="1490"/>
                </a:lnTo>
                <a:lnTo>
                  <a:pt x="733" y="1488"/>
                </a:lnTo>
                <a:lnTo>
                  <a:pt x="730" y="1483"/>
                </a:lnTo>
                <a:lnTo>
                  <a:pt x="730" y="1483"/>
                </a:lnTo>
                <a:lnTo>
                  <a:pt x="723" y="1474"/>
                </a:lnTo>
                <a:lnTo>
                  <a:pt x="715" y="1466"/>
                </a:lnTo>
                <a:lnTo>
                  <a:pt x="708" y="1457"/>
                </a:lnTo>
                <a:lnTo>
                  <a:pt x="707" y="1455"/>
                </a:lnTo>
                <a:lnTo>
                  <a:pt x="707" y="1455"/>
                </a:lnTo>
                <a:lnTo>
                  <a:pt x="707" y="1455"/>
                </a:lnTo>
                <a:lnTo>
                  <a:pt x="714" y="1453"/>
                </a:lnTo>
                <a:lnTo>
                  <a:pt x="727" y="1447"/>
                </a:lnTo>
                <a:lnTo>
                  <a:pt x="734" y="1443"/>
                </a:lnTo>
                <a:lnTo>
                  <a:pt x="740" y="1440"/>
                </a:lnTo>
                <a:lnTo>
                  <a:pt x="745" y="1436"/>
                </a:lnTo>
                <a:lnTo>
                  <a:pt x="746" y="1433"/>
                </a:lnTo>
                <a:lnTo>
                  <a:pt x="746" y="1433"/>
                </a:lnTo>
                <a:lnTo>
                  <a:pt x="749" y="1421"/>
                </a:lnTo>
                <a:lnTo>
                  <a:pt x="757" y="1404"/>
                </a:lnTo>
                <a:lnTo>
                  <a:pt x="759" y="1396"/>
                </a:lnTo>
                <a:lnTo>
                  <a:pt x="760" y="1388"/>
                </a:lnTo>
                <a:lnTo>
                  <a:pt x="761" y="1380"/>
                </a:lnTo>
                <a:lnTo>
                  <a:pt x="760" y="1378"/>
                </a:lnTo>
                <a:lnTo>
                  <a:pt x="759" y="1376"/>
                </a:lnTo>
                <a:lnTo>
                  <a:pt x="759" y="1376"/>
                </a:lnTo>
                <a:lnTo>
                  <a:pt x="736" y="1347"/>
                </a:lnTo>
                <a:lnTo>
                  <a:pt x="723" y="1330"/>
                </a:lnTo>
                <a:lnTo>
                  <a:pt x="719" y="1323"/>
                </a:lnTo>
                <a:lnTo>
                  <a:pt x="715" y="1315"/>
                </a:lnTo>
                <a:lnTo>
                  <a:pt x="715" y="1315"/>
                </a:lnTo>
                <a:lnTo>
                  <a:pt x="710" y="1302"/>
                </a:lnTo>
                <a:lnTo>
                  <a:pt x="703" y="1281"/>
                </a:lnTo>
                <a:lnTo>
                  <a:pt x="686" y="1218"/>
                </a:lnTo>
                <a:lnTo>
                  <a:pt x="670" y="1157"/>
                </a:lnTo>
                <a:lnTo>
                  <a:pt x="665" y="1133"/>
                </a:lnTo>
                <a:lnTo>
                  <a:pt x="664" y="1120"/>
                </a:lnTo>
                <a:lnTo>
                  <a:pt x="664" y="1120"/>
                </a:lnTo>
                <a:lnTo>
                  <a:pt x="663" y="1085"/>
                </a:lnTo>
                <a:lnTo>
                  <a:pt x="662" y="1065"/>
                </a:lnTo>
                <a:lnTo>
                  <a:pt x="662" y="1065"/>
                </a:lnTo>
                <a:lnTo>
                  <a:pt x="681" y="1075"/>
                </a:lnTo>
                <a:lnTo>
                  <a:pt x="694" y="1081"/>
                </a:lnTo>
                <a:lnTo>
                  <a:pt x="700" y="1084"/>
                </a:lnTo>
                <a:lnTo>
                  <a:pt x="703" y="1084"/>
                </a:lnTo>
                <a:lnTo>
                  <a:pt x="703" y="1084"/>
                </a:lnTo>
                <a:lnTo>
                  <a:pt x="707" y="1082"/>
                </a:lnTo>
                <a:lnTo>
                  <a:pt x="710" y="1080"/>
                </a:lnTo>
                <a:lnTo>
                  <a:pt x="720" y="1069"/>
                </a:lnTo>
                <a:lnTo>
                  <a:pt x="730" y="1054"/>
                </a:lnTo>
                <a:lnTo>
                  <a:pt x="736" y="1045"/>
                </a:lnTo>
                <a:lnTo>
                  <a:pt x="741" y="1035"/>
                </a:lnTo>
                <a:lnTo>
                  <a:pt x="741" y="1035"/>
                </a:lnTo>
                <a:lnTo>
                  <a:pt x="749" y="1014"/>
                </a:lnTo>
                <a:lnTo>
                  <a:pt x="754" y="998"/>
                </a:lnTo>
                <a:lnTo>
                  <a:pt x="754" y="992"/>
                </a:lnTo>
                <a:lnTo>
                  <a:pt x="754" y="988"/>
                </a:lnTo>
                <a:lnTo>
                  <a:pt x="752" y="985"/>
                </a:lnTo>
                <a:lnTo>
                  <a:pt x="749" y="985"/>
                </a:lnTo>
                <a:lnTo>
                  <a:pt x="749" y="985"/>
                </a:lnTo>
                <a:lnTo>
                  <a:pt x="740" y="988"/>
                </a:lnTo>
                <a:lnTo>
                  <a:pt x="728" y="989"/>
                </a:lnTo>
                <a:lnTo>
                  <a:pt x="721" y="989"/>
                </a:lnTo>
                <a:lnTo>
                  <a:pt x="713" y="988"/>
                </a:lnTo>
                <a:lnTo>
                  <a:pt x="704" y="985"/>
                </a:lnTo>
                <a:lnTo>
                  <a:pt x="695" y="982"/>
                </a:lnTo>
                <a:lnTo>
                  <a:pt x="695" y="982"/>
                </a:lnTo>
                <a:lnTo>
                  <a:pt x="662" y="969"/>
                </a:lnTo>
                <a:lnTo>
                  <a:pt x="612" y="950"/>
                </a:lnTo>
                <a:lnTo>
                  <a:pt x="547" y="925"/>
                </a:lnTo>
                <a:lnTo>
                  <a:pt x="547" y="925"/>
                </a:lnTo>
                <a:lnTo>
                  <a:pt x="551" y="923"/>
                </a:lnTo>
                <a:lnTo>
                  <a:pt x="554" y="918"/>
                </a:lnTo>
                <a:lnTo>
                  <a:pt x="560" y="912"/>
                </a:lnTo>
                <a:lnTo>
                  <a:pt x="565" y="903"/>
                </a:lnTo>
                <a:lnTo>
                  <a:pt x="570" y="891"/>
                </a:lnTo>
                <a:lnTo>
                  <a:pt x="574" y="875"/>
                </a:lnTo>
                <a:lnTo>
                  <a:pt x="578" y="855"/>
                </a:lnTo>
                <a:lnTo>
                  <a:pt x="578" y="855"/>
                </a:lnTo>
                <a:lnTo>
                  <a:pt x="585" y="800"/>
                </a:lnTo>
                <a:lnTo>
                  <a:pt x="586" y="785"/>
                </a:lnTo>
                <a:lnTo>
                  <a:pt x="586" y="785"/>
                </a:lnTo>
                <a:lnTo>
                  <a:pt x="588" y="743"/>
                </a:lnTo>
                <a:lnTo>
                  <a:pt x="591" y="714"/>
                </a:lnTo>
                <a:lnTo>
                  <a:pt x="593" y="705"/>
                </a:lnTo>
                <a:lnTo>
                  <a:pt x="594" y="700"/>
                </a:lnTo>
                <a:lnTo>
                  <a:pt x="594" y="700"/>
                </a:lnTo>
                <a:lnTo>
                  <a:pt x="604" y="692"/>
                </a:lnTo>
                <a:lnTo>
                  <a:pt x="612" y="687"/>
                </a:lnTo>
                <a:lnTo>
                  <a:pt x="612" y="687"/>
                </a:lnTo>
                <a:lnTo>
                  <a:pt x="612" y="688"/>
                </a:lnTo>
                <a:lnTo>
                  <a:pt x="616" y="694"/>
                </a:lnTo>
                <a:lnTo>
                  <a:pt x="620" y="699"/>
                </a:lnTo>
                <a:lnTo>
                  <a:pt x="626" y="705"/>
                </a:lnTo>
                <a:lnTo>
                  <a:pt x="637" y="713"/>
                </a:lnTo>
                <a:lnTo>
                  <a:pt x="650" y="723"/>
                </a:lnTo>
                <a:lnTo>
                  <a:pt x="650" y="723"/>
                </a:lnTo>
                <a:lnTo>
                  <a:pt x="656" y="728"/>
                </a:lnTo>
                <a:lnTo>
                  <a:pt x="662" y="732"/>
                </a:lnTo>
                <a:lnTo>
                  <a:pt x="670" y="741"/>
                </a:lnTo>
                <a:lnTo>
                  <a:pt x="678" y="754"/>
                </a:lnTo>
                <a:lnTo>
                  <a:pt x="680" y="755"/>
                </a:lnTo>
                <a:lnTo>
                  <a:pt x="681" y="756"/>
                </a:lnTo>
                <a:lnTo>
                  <a:pt x="683" y="756"/>
                </a:lnTo>
                <a:lnTo>
                  <a:pt x="686" y="756"/>
                </a:lnTo>
                <a:lnTo>
                  <a:pt x="694" y="751"/>
                </a:lnTo>
                <a:lnTo>
                  <a:pt x="704" y="743"/>
                </a:lnTo>
                <a:lnTo>
                  <a:pt x="704" y="743"/>
                </a:lnTo>
                <a:lnTo>
                  <a:pt x="712" y="737"/>
                </a:lnTo>
                <a:lnTo>
                  <a:pt x="716" y="731"/>
                </a:lnTo>
                <a:lnTo>
                  <a:pt x="721" y="724"/>
                </a:lnTo>
                <a:lnTo>
                  <a:pt x="723" y="717"/>
                </a:lnTo>
                <a:lnTo>
                  <a:pt x="726" y="710"/>
                </a:lnTo>
                <a:lnTo>
                  <a:pt x="727" y="703"/>
                </a:lnTo>
                <a:lnTo>
                  <a:pt x="727" y="688"/>
                </a:lnTo>
                <a:lnTo>
                  <a:pt x="725" y="674"/>
                </a:lnTo>
                <a:lnTo>
                  <a:pt x="722" y="662"/>
                </a:lnTo>
                <a:lnTo>
                  <a:pt x="716" y="646"/>
                </a:lnTo>
                <a:lnTo>
                  <a:pt x="716" y="646"/>
                </a:lnTo>
                <a:lnTo>
                  <a:pt x="710" y="636"/>
                </a:lnTo>
                <a:lnTo>
                  <a:pt x="702" y="626"/>
                </a:lnTo>
                <a:lnTo>
                  <a:pt x="695" y="617"/>
                </a:lnTo>
                <a:lnTo>
                  <a:pt x="690" y="612"/>
                </a:lnTo>
                <a:lnTo>
                  <a:pt x="690" y="612"/>
                </a:lnTo>
                <a:lnTo>
                  <a:pt x="691" y="606"/>
                </a:lnTo>
                <a:lnTo>
                  <a:pt x="693" y="599"/>
                </a:lnTo>
                <a:lnTo>
                  <a:pt x="699" y="580"/>
                </a:lnTo>
                <a:lnTo>
                  <a:pt x="699" y="580"/>
                </a:lnTo>
                <a:lnTo>
                  <a:pt x="702" y="567"/>
                </a:lnTo>
                <a:lnTo>
                  <a:pt x="704" y="550"/>
                </a:lnTo>
                <a:lnTo>
                  <a:pt x="704" y="542"/>
                </a:lnTo>
                <a:lnTo>
                  <a:pt x="704" y="536"/>
                </a:lnTo>
                <a:lnTo>
                  <a:pt x="702" y="531"/>
                </a:lnTo>
                <a:lnTo>
                  <a:pt x="701" y="530"/>
                </a:lnTo>
                <a:lnTo>
                  <a:pt x="699" y="529"/>
                </a:lnTo>
                <a:lnTo>
                  <a:pt x="699" y="529"/>
                </a:lnTo>
                <a:lnTo>
                  <a:pt x="686" y="530"/>
                </a:lnTo>
                <a:lnTo>
                  <a:pt x="668" y="532"/>
                </a:lnTo>
                <a:lnTo>
                  <a:pt x="645" y="535"/>
                </a:lnTo>
                <a:lnTo>
                  <a:pt x="645" y="535"/>
                </a:lnTo>
                <a:lnTo>
                  <a:pt x="646" y="531"/>
                </a:lnTo>
                <a:lnTo>
                  <a:pt x="651" y="519"/>
                </a:lnTo>
                <a:lnTo>
                  <a:pt x="656" y="503"/>
                </a:lnTo>
                <a:lnTo>
                  <a:pt x="658" y="493"/>
                </a:lnTo>
                <a:lnTo>
                  <a:pt x="659" y="483"/>
                </a:lnTo>
                <a:lnTo>
                  <a:pt x="659" y="483"/>
                </a:lnTo>
                <a:lnTo>
                  <a:pt x="659" y="472"/>
                </a:lnTo>
                <a:lnTo>
                  <a:pt x="658" y="459"/>
                </a:lnTo>
                <a:lnTo>
                  <a:pt x="655" y="434"/>
                </a:lnTo>
                <a:lnTo>
                  <a:pt x="650" y="415"/>
                </a:lnTo>
                <a:lnTo>
                  <a:pt x="648" y="407"/>
                </a:lnTo>
                <a:lnTo>
                  <a:pt x="872" y="34"/>
                </a:lnTo>
                <a:lnTo>
                  <a:pt x="872" y="34"/>
                </a:lnTo>
                <a:lnTo>
                  <a:pt x="876" y="30"/>
                </a:lnTo>
                <a:lnTo>
                  <a:pt x="882" y="19"/>
                </a:lnTo>
                <a:lnTo>
                  <a:pt x="884" y="13"/>
                </a:lnTo>
                <a:lnTo>
                  <a:pt x="884" y="7"/>
                </a:lnTo>
                <a:lnTo>
                  <a:pt x="884" y="5"/>
                </a:lnTo>
                <a:lnTo>
                  <a:pt x="883" y="4"/>
                </a:lnTo>
                <a:lnTo>
                  <a:pt x="882" y="2"/>
                </a:lnTo>
                <a:lnTo>
                  <a:pt x="880" y="1"/>
                </a:lnTo>
                <a:lnTo>
                  <a:pt x="880" y="1"/>
                </a:lnTo>
                <a:lnTo>
                  <a:pt x="870" y="0"/>
                </a:lnTo>
                <a:lnTo>
                  <a:pt x="867" y="0"/>
                </a:lnTo>
                <a:lnTo>
                  <a:pt x="863" y="1"/>
                </a:lnTo>
                <a:lnTo>
                  <a:pt x="858" y="6"/>
                </a:lnTo>
                <a:lnTo>
                  <a:pt x="854" y="12"/>
                </a:lnTo>
                <a:lnTo>
                  <a:pt x="854" y="12"/>
                </a:lnTo>
                <a:lnTo>
                  <a:pt x="850" y="19"/>
                </a:lnTo>
                <a:lnTo>
                  <a:pt x="849" y="24"/>
                </a:lnTo>
                <a:lnTo>
                  <a:pt x="848" y="28"/>
                </a:lnTo>
                <a:lnTo>
                  <a:pt x="848" y="28"/>
                </a:lnTo>
                <a:lnTo>
                  <a:pt x="806" y="97"/>
                </a:lnTo>
                <a:lnTo>
                  <a:pt x="777" y="146"/>
                </a:lnTo>
                <a:lnTo>
                  <a:pt x="762" y="168"/>
                </a:lnTo>
                <a:lnTo>
                  <a:pt x="762" y="168"/>
                </a:lnTo>
                <a:lnTo>
                  <a:pt x="758" y="169"/>
                </a:lnTo>
                <a:lnTo>
                  <a:pt x="755" y="172"/>
                </a:lnTo>
                <a:lnTo>
                  <a:pt x="753" y="174"/>
                </a:lnTo>
                <a:lnTo>
                  <a:pt x="753" y="174"/>
                </a:lnTo>
                <a:lnTo>
                  <a:pt x="748" y="180"/>
                </a:lnTo>
                <a:lnTo>
                  <a:pt x="617" y="389"/>
                </a:lnTo>
                <a:lnTo>
                  <a:pt x="604" y="38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37F35BD-9B0B-4A14-B82E-4DA231B24D36}"/>
              </a:ext>
            </a:extLst>
          </p:cNvPr>
          <p:cNvSpPr>
            <a:spLocks noEditPoints="1"/>
          </p:cNvSpPr>
          <p:nvPr/>
        </p:nvSpPr>
        <p:spPr bwMode="auto">
          <a:xfrm>
            <a:off x="2650078" y="2759001"/>
            <a:ext cx="955763" cy="1635260"/>
          </a:xfrm>
          <a:custGeom>
            <a:avLst/>
            <a:gdLst>
              <a:gd name="T0" fmla="*/ 285 w 813"/>
              <a:gd name="T1" fmla="*/ 164 h 1391"/>
              <a:gd name="T2" fmla="*/ 209 w 813"/>
              <a:gd name="T3" fmla="*/ 201 h 1391"/>
              <a:gd name="T4" fmla="*/ 177 w 813"/>
              <a:gd name="T5" fmla="*/ 256 h 1391"/>
              <a:gd name="T6" fmla="*/ 155 w 813"/>
              <a:gd name="T7" fmla="*/ 372 h 1391"/>
              <a:gd name="T8" fmla="*/ 115 w 813"/>
              <a:gd name="T9" fmla="*/ 390 h 1391"/>
              <a:gd name="T10" fmla="*/ 124 w 813"/>
              <a:gd name="T11" fmla="*/ 482 h 1391"/>
              <a:gd name="T12" fmla="*/ 168 w 813"/>
              <a:gd name="T13" fmla="*/ 491 h 1391"/>
              <a:gd name="T14" fmla="*/ 201 w 813"/>
              <a:gd name="T15" fmla="*/ 587 h 1391"/>
              <a:gd name="T16" fmla="*/ 176 w 813"/>
              <a:gd name="T17" fmla="*/ 695 h 1391"/>
              <a:gd name="T18" fmla="*/ 142 w 813"/>
              <a:gd name="T19" fmla="*/ 737 h 1391"/>
              <a:gd name="T20" fmla="*/ 164 w 813"/>
              <a:gd name="T21" fmla="*/ 759 h 1391"/>
              <a:gd name="T22" fmla="*/ 186 w 813"/>
              <a:gd name="T23" fmla="*/ 809 h 1391"/>
              <a:gd name="T24" fmla="*/ 85 w 813"/>
              <a:gd name="T25" fmla="*/ 901 h 1391"/>
              <a:gd name="T26" fmla="*/ 98 w 813"/>
              <a:gd name="T27" fmla="*/ 910 h 1391"/>
              <a:gd name="T28" fmla="*/ 20 w 813"/>
              <a:gd name="T29" fmla="*/ 1024 h 1391"/>
              <a:gd name="T30" fmla="*/ 3 w 813"/>
              <a:gd name="T31" fmla="*/ 1085 h 1391"/>
              <a:gd name="T32" fmla="*/ 29 w 813"/>
              <a:gd name="T33" fmla="*/ 1272 h 1391"/>
              <a:gd name="T34" fmla="*/ 1 w 813"/>
              <a:gd name="T35" fmla="*/ 1294 h 1391"/>
              <a:gd name="T36" fmla="*/ 53 w 813"/>
              <a:gd name="T37" fmla="*/ 1302 h 1391"/>
              <a:gd name="T38" fmla="*/ 142 w 813"/>
              <a:gd name="T39" fmla="*/ 1303 h 1391"/>
              <a:gd name="T40" fmla="*/ 156 w 813"/>
              <a:gd name="T41" fmla="*/ 1277 h 1391"/>
              <a:gd name="T42" fmla="*/ 433 w 813"/>
              <a:gd name="T43" fmla="*/ 1226 h 1391"/>
              <a:gd name="T44" fmla="*/ 490 w 813"/>
              <a:gd name="T45" fmla="*/ 1248 h 1391"/>
              <a:gd name="T46" fmla="*/ 635 w 813"/>
              <a:gd name="T47" fmla="*/ 1336 h 1391"/>
              <a:gd name="T48" fmla="*/ 602 w 813"/>
              <a:gd name="T49" fmla="*/ 1370 h 1391"/>
              <a:gd name="T50" fmla="*/ 667 w 813"/>
              <a:gd name="T51" fmla="*/ 1390 h 1391"/>
              <a:gd name="T52" fmla="*/ 700 w 813"/>
              <a:gd name="T53" fmla="*/ 1386 h 1391"/>
              <a:gd name="T54" fmla="*/ 683 w 813"/>
              <a:gd name="T55" fmla="*/ 1319 h 1391"/>
              <a:gd name="T56" fmla="*/ 568 w 813"/>
              <a:gd name="T57" fmla="*/ 1071 h 1391"/>
              <a:gd name="T58" fmla="*/ 555 w 813"/>
              <a:gd name="T59" fmla="*/ 974 h 1391"/>
              <a:gd name="T60" fmla="*/ 471 w 813"/>
              <a:gd name="T61" fmla="*/ 817 h 1391"/>
              <a:gd name="T62" fmla="*/ 474 w 813"/>
              <a:gd name="T63" fmla="*/ 676 h 1391"/>
              <a:gd name="T64" fmla="*/ 457 w 813"/>
              <a:gd name="T65" fmla="*/ 623 h 1391"/>
              <a:gd name="T66" fmla="*/ 454 w 813"/>
              <a:gd name="T67" fmla="*/ 560 h 1391"/>
              <a:gd name="T68" fmla="*/ 474 w 813"/>
              <a:gd name="T69" fmla="*/ 372 h 1391"/>
              <a:gd name="T70" fmla="*/ 497 w 813"/>
              <a:gd name="T71" fmla="*/ 410 h 1391"/>
              <a:gd name="T72" fmla="*/ 493 w 813"/>
              <a:gd name="T73" fmla="*/ 496 h 1391"/>
              <a:gd name="T74" fmla="*/ 503 w 813"/>
              <a:gd name="T75" fmla="*/ 502 h 1391"/>
              <a:gd name="T76" fmla="*/ 529 w 813"/>
              <a:gd name="T77" fmla="*/ 489 h 1391"/>
              <a:gd name="T78" fmla="*/ 520 w 813"/>
              <a:gd name="T79" fmla="*/ 432 h 1391"/>
              <a:gd name="T80" fmla="*/ 486 w 813"/>
              <a:gd name="T81" fmla="*/ 365 h 1391"/>
              <a:gd name="T82" fmla="*/ 445 w 813"/>
              <a:gd name="T83" fmla="*/ 310 h 1391"/>
              <a:gd name="T84" fmla="*/ 428 w 813"/>
              <a:gd name="T85" fmla="*/ 229 h 1391"/>
              <a:gd name="T86" fmla="*/ 444 w 813"/>
              <a:gd name="T87" fmla="*/ 192 h 1391"/>
              <a:gd name="T88" fmla="*/ 789 w 813"/>
              <a:gd name="T89" fmla="*/ 513 h 1391"/>
              <a:gd name="T90" fmla="*/ 813 w 813"/>
              <a:gd name="T91" fmla="*/ 515 h 1391"/>
              <a:gd name="T92" fmla="*/ 486 w 813"/>
              <a:gd name="T93" fmla="*/ 166 h 1391"/>
              <a:gd name="T94" fmla="*/ 467 w 813"/>
              <a:gd name="T95" fmla="*/ 116 h 1391"/>
              <a:gd name="T96" fmla="*/ 377 w 813"/>
              <a:gd name="T97" fmla="*/ 48 h 1391"/>
              <a:gd name="T98" fmla="*/ 333 w 813"/>
              <a:gd name="T99" fmla="*/ 2 h 1391"/>
              <a:gd name="T100" fmla="*/ 303 w 813"/>
              <a:gd name="T101" fmla="*/ 15 h 1391"/>
              <a:gd name="T102" fmla="*/ 287 w 813"/>
              <a:gd name="T103" fmla="*/ 19 h 1391"/>
              <a:gd name="T104" fmla="*/ 284 w 813"/>
              <a:gd name="T105" fmla="*/ 68 h 1391"/>
              <a:gd name="T106" fmla="*/ 279 w 813"/>
              <a:gd name="T107" fmla="*/ 101 h 1391"/>
              <a:gd name="T108" fmla="*/ 388 w 813"/>
              <a:gd name="T109" fmla="*/ 119 h 1391"/>
              <a:gd name="T110" fmla="*/ 356 w 813"/>
              <a:gd name="T111" fmla="*/ 10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3" h="1391">
                <a:moveTo>
                  <a:pt x="289" y="153"/>
                </a:moveTo>
                <a:lnTo>
                  <a:pt x="289" y="153"/>
                </a:lnTo>
                <a:lnTo>
                  <a:pt x="287" y="154"/>
                </a:lnTo>
                <a:lnTo>
                  <a:pt x="283" y="159"/>
                </a:lnTo>
                <a:lnTo>
                  <a:pt x="283" y="159"/>
                </a:lnTo>
                <a:lnTo>
                  <a:pt x="281" y="161"/>
                </a:lnTo>
                <a:lnTo>
                  <a:pt x="283" y="162"/>
                </a:lnTo>
                <a:lnTo>
                  <a:pt x="285" y="164"/>
                </a:lnTo>
                <a:lnTo>
                  <a:pt x="285" y="164"/>
                </a:lnTo>
                <a:lnTo>
                  <a:pt x="285" y="165"/>
                </a:lnTo>
                <a:lnTo>
                  <a:pt x="279" y="167"/>
                </a:lnTo>
                <a:lnTo>
                  <a:pt x="279" y="167"/>
                </a:lnTo>
                <a:lnTo>
                  <a:pt x="262" y="174"/>
                </a:lnTo>
                <a:lnTo>
                  <a:pt x="240" y="186"/>
                </a:lnTo>
                <a:lnTo>
                  <a:pt x="209" y="201"/>
                </a:lnTo>
                <a:lnTo>
                  <a:pt x="209" y="201"/>
                </a:lnTo>
                <a:lnTo>
                  <a:pt x="197" y="207"/>
                </a:lnTo>
                <a:lnTo>
                  <a:pt x="190" y="212"/>
                </a:lnTo>
                <a:lnTo>
                  <a:pt x="184" y="216"/>
                </a:lnTo>
                <a:lnTo>
                  <a:pt x="184" y="216"/>
                </a:lnTo>
                <a:lnTo>
                  <a:pt x="182" y="219"/>
                </a:lnTo>
                <a:lnTo>
                  <a:pt x="181" y="224"/>
                </a:lnTo>
                <a:lnTo>
                  <a:pt x="178" y="239"/>
                </a:lnTo>
                <a:lnTo>
                  <a:pt x="177" y="256"/>
                </a:lnTo>
                <a:lnTo>
                  <a:pt x="175" y="270"/>
                </a:lnTo>
                <a:lnTo>
                  <a:pt x="175" y="270"/>
                </a:lnTo>
                <a:lnTo>
                  <a:pt x="171" y="293"/>
                </a:lnTo>
                <a:lnTo>
                  <a:pt x="167" y="326"/>
                </a:lnTo>
                <a:lnTo>
                  <a:pt x="162" y="372"/>
                </a:lnTo>
                <a:lnTo>
                  <a:pt x="162" y="372"/>
                </a:lnTo>
                <a:lnTo>
                  <a:pt x="160" y="372"/>
                </a:lnTo>
                <a:lnTo>
                  <a:pt x="155" y="372"/>
                </a:lnTo>
                <a:lnTo>
                  <a:pt x="141" y="371"/>
                </a:lnTo>
                <a:lnTo>
                  <a:pt x="132" y="371"/>
                </a:lnTo>
                <a:lnTo>
                  <a:pt x="125" y="373"/>
                </a:lnTo>
                <a:lnTo>
                  <a:pt x="119" y="375"/>
                </a:lnTo>
                <a:lnTo>
                  <a:pt x="117" y="378"/>
                </a:lnTo>
                <a:lnTo>
                  <a:pt x="116" y="381"/>
                </a:lnTo>
                <a:lnTo>
                  <a:pt x="116" y="381"/>
                </a:lnTo>
                <a:lnTo>
                  <a:pt x="115" y="390"/>
                </a:lnTo>
                <a:lnTo>
                  <a:pt x="115" y="400"/>
                </a:lnTo>
                <a:lnTo>
                  <a:pt x="116" y="427"/>
                </a:lnTo>
                <a:lnTo>
                  <a:pt x="118" y="455"/>
                </a:lnTo>
                <a:lnTo>
                  <a:pt x="120" y="465"/>
                </a:lnTo>
                <a:lnTo>
                  <a:pt x="123" y="474"/>
                </a:lnTo>
                <a:lnTo>
                  <a:pt x="123" y="474"/>
                </a:lnTo>
                <a:lnTo>
                  <a:pt x="124" y="478"/>
                </a:lnTo>
                <a:lnTo>
                  <a:pt x="124" y="482"/>
                </a:lnTo>
                <a:lnTo>
                  <a:pt x="124" y="487"/>
                </a:lnTo>
                <a:lnTo>
                  <a:pt x="124" y="489"/>
                </a:lnTo>
                <a:lnTo>
                  <a:pt x="126" y="490"/>
                </a:lnTo>
                <a:lnTo>
                  <a:pt x="135" y="492"/>
                </a:lnTo>
                <a:lnTo>
                  <a:pt x="135" y="492"/>
                </a:lnTo>
                <a:lnTo>
                  <a:pt x="143" y="492"/>
                </a:lnTo>
                <a:lnTo>
                  <a:pt x="151" y="494"/>
                </a:lnTo>
                <a:lnTo>
                  <a:pt x="168" y="491"/>
                </a:lnTo>
                <a:lnTo>
                  <a:pt x="186" y="489"/>
                </a:lnTo>
                <a:lnTo>
                  <a:pt x="186" y="489"/>
                </a:lnTo>
                <a:lnTo>
                  <a:pt x="189" y="502"/>
                </a:lnTo>
                <a:lnTo>
                  <a:pt x="195" y="531"/>
                </a:lnTo>
                <a:lnTo>
                  <a:pt x="199" y="549"/>
                </a:lnTo>
                <a:lnTo>
                  <a:pt x="201" y="567"/>
                </a:lnTo>
                <a:lnTo>
                  <a:pt x="201" y="581"/>
                </a:lnTo>
                <a:lnTo>
                  <a:pt x="201" y="587"/>
                </a:lnTo>
                <a:lnTo>
                  <a:pt x="200" y="592"/>
                </a:lnTo>
                <a:lnTo>
                  <a:pt x="200" y="592"/>
                </a:lnTo>
                <a:lnTo>
                  <a:pt x="194" y="612"/>
                </a:lnTo>
                <a:lnTo>
                  <a:pt x="188" y="637"/>
                </a:lnTo>
                <a:lnTo>
                  <a:pt x="180" y="672"/>
                </a:lnTo>
                <a:lnTo>
                  <a:pt x="180" y="672"/>
                </a:lnTo>
                <a:lnTo>
                  <a:pt x="177" y="683"/>
                </a:lnTo>
                <a:lnTo>
                  <a:pt x="176" y="695"/>
                </a:lnTo>
                <a:lnTo>
                  <a:pt x="175" y="705"/>
                </a:lnTo>
                <a:lnTo>
                  <a:pt x="173" y="709"/>
                </a:lnTo>
                <a:lnTo>
                  <a:pt x="170" y="712"/>
                </a:lnTo>
                <a:lnTo>
                  <a:pt x="170" y="712"/>
                </a:lnTo>
                <a:lnTo>
                  <a:pt x="161" y="720"/>
                </a:lnTo>
                <a:lnTo>
                  <a:pt x="149" y="729"/>
                </a:lnTo>
                <a:lnTo>
                  <a:pt x="144" y="734"/>
                </a:lnTo>
                <a:lnTo>
                  <a:pt x="142" y="737"/>
                </a:lnTo>
                <a:lnTo>
                  <a:pt x="141" y="740"/>
                </a:lnTo>
                <a:lnTo>
                  <a:pt x="142" y="742"/>
                </a:lnTo>
                <a:lnTo>
                  <a:pt x="143" y="743"/>
                </a:lnTo>
                <a:lnTo>
                  <a:pt x="144" y="744"/>
                </a:lnTo>
                <a:lnTo>
                  <a:pt x="144" y="744"/>
                </a:lnTo>
                <a:lnTo>
                  <a:pt x="150" y="747"/>
                </a:lnTo>
                <a:lnTo>
                  <a:pt x="155" y="750"/>
                </a:lnTo>
                <a:lnTo>
                  <a:pt x="164" y="759"/>
                </a:lnTo>
                <a:lnTo>
                  <a:pt x="175" y="769"/>
                </a:lnTo>
                <a:lnTo>
                  <a:pt x="175" y="769"/>
                </a:lnTo>
                <a:lnTo>
                  <a:pt x="178" y="774"/>
                </a:lnTo>
                <a:lnTo>
                  <a:pt x="184" y="786"/>
                </a:lnTo>
                <a:lnTo>
                  <a:pt x="187" y="793"/>
                </a:lnTo>
                <a:lnTo>
                  <a:pt x="188" y="800"/>
                </a:lnTo>
                <a:lnTo>
                  <a:pt x="188" y="807"/>
                </a:lnTo>
                <a:lnTo>
                  <a:pt x="186" y="809"/>
                </a:lnTo>
                <a:lnTo>
                  <a:pt x="184" y="812"/>
                </a:lnTo>
                <a:lnTo>
                  <a:pt x="184" y="812"/>
                </a:lnTo>
                <a:lnTo>
                  <a:pt x="162" y="832"/>
                </a:lnTo>
                <a:lnTo>
                  <a:pt x="126" y="862"/>
                </a:lnTo>
                <a:lnTo>
                  <a:pt x="96" y="889"/>
                </a:lnTo>
                <a:lnTo>
                  <a:pt x="87" y="897"/>
                </a:lnTo>
                <a:lnTo>
                  <a:pt x="85" y="901"/>
                </a:lnTo>
                <a:lnTo>
                  <a:pt x="85" y="901"/>
                </a:lnTo>
                <a:lnTo>
                  <a:pt x="86" y="901"/>
                </a:lnTo>
                <a:lnTo>
                  <a:pt x="86" y="901"/>
                </a:lnTo>
                <a:lnTo>
                  <a:pt x="92" y="902"/>
                </a:lnTo>
                <a:lnTo>
                  <a:pt x="98" y="904"/>
                </a:lnTo>
                <a:lnTo>
                  <a:pt x="100" y="906"/>
                </a:lnTo>
                <a:lnTo>
                  <a:pt x="100" y="908"/>
                </a:lnTo>
                <a:lnTo>
                  <a:pt x="100" y="909"/>
                </a:lnTo>
                <a:lnTo>
                  <a:pt x="98" y="910"/>
                </a:lnTo>
                <a:lnTo>
                  <a:pt x="98" y="910"/>
                </a:lnTo>
                <a:lnTo>
                  <a:pt x="93" y="916"/>
                </a:lnTo>
                <a:lnTo>
                  <a:pt x="85" y="928"/>
                </a:lnTo>
                <a:lnTo>
                  <a:pt x="61" y="963"/>
                </a:lnTo>
                <a:lnTo>
                  <a:pt x="36" y="1001"/>
                </a:lnTo>
                <a:lnTo>
                  <a:pt x="26" y="1015"/>
                </a:lnTo>
                <a:lnTo>
                  <a:pt x="20" y="1024"/>
                </a:lnTo>
                <a:lnTo>
                  <a:pt x="20" y="1024"/>
                </a:lnTo>
                <a:lnTo>
                  <a:pt x="12" y="1032"/>
                </a:lnTo>
                <a:lnTo>
                  <a:pt x="8" y="1037"/>
                </a:lnTo>
                <a:lnTo>
                  <a:pt x="6" y="1042"/>
                </a:lnTo>
                <a:lnTo>
                  <a:pt x="4" y="1051"/>
                </a:lnTo>
                <a:lnTo>
                  <a:pt x="3" y="1059"/>
                </a:lnTo>
                <a:lnTo>
                  <a:pt x="3" y="1071"/>
                </a:lnTo>
                <a:lnTo>
                  <a:pt x="3" y="1085"/>
                </a:lnTo>
                <a:lnTo>
                  <a:pt x="3" y="1085"/>
                </a:lnTo>
                <a:lnTo>
                  <a:pt x="7" y="1126"/>
                </a:lnTo>
                <a:lnTo>
                  <a:pt x="13" y="1180"/>
                </a:lnTo>
                <a:lnTo>
                  <a:pt x="20" y="1245"/>
                </a:lnTo>
                <a:lnTo>
                  <a:pt x="20" y="1245"/>
                </a:lnTo>
                <a:lnTo>
                  <a:pt x="18" y="1251"/>
                </a:lnTo>
                <a:lnTo>
                  <a:pt x="14" y="1260"/>
                </a:lnTo>
                <a:lnTo>
                  <a:pt x="8" y="1272"/>
                </a:lnTo>
                <a:lnTo>
                  <a:pt x="29" y="1272"/>
                </a:lnTo>
                <a:lnTo>
                  <a:pt x="29" y="1272"/>
                </a:lnTo>
                <a:lnTo>
                  <a:pt x="23" y="1274"/>
                </a:lnTo>
                <a:lnTo>
                  <a:pt x="12" y="1280"/>
                </a:lnTo>
                <a:lnTo>
                  <a:pt x="7" y="1285"/>
                </a:lnTo>
                <a:lnTo>
                  <a:pt x="2" y="1289"/>
                </a:lnTo>
                <a:lnTo>
                  <a:pt x="0" y="1291"/>
                </a:lnTo>
                <a:lnTo>
                  <a:pt x="0" y="1293"/>
                </a:lnTo>
                <a:lnTo>
                  <a:pt x="1" y="1294"/>
                </a:lnTo>
                <a:lnTo>
                  <a:pt x="1" y="1294"/>
                </a:lnTo>
                <a:lnTo>
                  <a:pt x="7" y="1298"/>
                </a:lnTo>
                <a:lnTo>
                  <a:pt x="15" y="1302"/>
                </a:lnTo>
                <a:lnTo>
                  <a:pt x="25" y="1303"/>
                </a:lnTo>
                <a:lnTo>
                  <a:pt x="39" y="1304"/>
                </a:lnTo>
                <a:lnTo>
                  <a:pt x="39" y="1304"/>
                </a:lnTo>
                <a:lnTo>
                  <a:pt x="46" y="1303"/>
                </a:lnTo>
                <a:lnTo>
                  <a:pt x="53" y="1302"/>
                </a:lnTo>
                <a:lnTo>
                  <a:pt x="70" y="1298"/>
                </a:lnTo>
                <a:lnTo>
                  <a:pt x="87" y="1296"/>
                </a:lnTo>
                <a:lnTo>
                  <a:pt x="98" y="1296"/>
                </a:lnTo>
                <a:lnTo>
                  <a:pt x="107" y="1297"/>
                </a:lnTo>
                <a:lnTo>
                  <a:pt x="107" y="1297"/>
                </a:lnTo>
                <a:lnTo>
                  <a:pt x="126" y="1300"/>
                </a:lnTo>
                <a:lnTo>
                  <a:pt x="138" y="1303"/>
                </a:lnTo>
                <a:lnTo>
                  <a:pt x="142" y="1303"/>
                </a:lnTo>
                <a:lnTo>
                  <a:pt x="145" y="1302"/>
                </a:lnTo>
                <a:lnTo>
                  <a:pt x="148" y="1300"/>
                </a:lnTo>
                <a:lnTo>
                  <a:pt x="149" y="1297"/>
                </a:lnTo>
                <a:lnTo>
                  <a:pt x="149" y="1297"/>
                </a:lnTo>
                <a:lnTo>
                  <a:pt x="151" y="1290"/>
                </a:lnTo>
                <a:lnTo>
                  <a:pt x="152" y="1283"/>
                </a:lnTo>
                <a:lnTo>
                  <a:pt x="154" y="1279"/>
                </a:lnTo>
                <a:lnTo>
                  <a:pt x="156" y="1277"/>
                </a:lnTo>
                <a:lnTo>
                  <a:pt x="160" y="1274"/>
                </a:lnTo>
                <a:lnTo>
                  <a:pt x="165" y="1272"/>
                </a:lnTo>
                <a:lnTo>
                  <a:pt x="165" y="1272"/>
                </a:lnTo>
                <a:lnTo>
                  <a:pt x="212" y="1263"/>
                </a:lnTo>
                <a:lnTo>
                  <a:pt x="300" y="1247"/>
                </a:lnTo>
                <a:lnTo>
                  <a:pt x="388" y="1233"/>
                </a:lnTo>
                <a:lnTo>
                  <a:pt x="433" y="1226"/>
                </a:lnTo>
                <a:lnTo>
                  <a:pt x="433" y="1226"/>
                </a:lnTo>
                <a:lnTo>
                  <a:pt x="445" y="1227"/>
                </a:lnTo>
                <a:lnTo>
                  <a:pt x="460" y="1229"/>
                </a:lnTo>
                <a:lnTo>
                  <a:pt x="467" y="1232"/>
                </a:lnTo>
                <a:lnTo>
                  <a:pt x="474" y="1235"/>
                </a:lnTo>
                <a:lnTo>
                  <a:pt x="480" y="1239"/>
                </a:lnTo>
                <a:lnTo>
                  <a:pt x="485" y="1244"/>
                </a:lnTo>
                <a:lnTo>
                  <a:pt x="485" y="1244"/>
                </a:lnTo>
                <a:lnTo>
                  <a:pt x="490" y="1248"/>
                </a:lnTo>
                <a:lnTo>
                  <a:pt x="497" y="1254"/>
                </a:lnTo>
                <a:lnTo>
                  <a:pt x="516" y="1265"/>
                </a:lnTo>
                <a:lnTo>
                  <a:pt x="555" y="1285"/>
                </a:lnTo>
                <a:lnTo>
                  <a:pt x="555" y="1285"/>
                </a:lnTo>
                <a:lnTo>
                  <a:pt x="576" y="1297"/>
                </a:lnTo>
                <a:lnTo>
                  <a:pt x="602" y="1315"/>
                </a:lnTo>
                <a:lnTo>
                  <a:pt x="635" y="1336"/>
                </a:lnTo>
                <a:lnTo>
                  <a:pt x="635" y="1336"/>
                </a:lnTo>
                <a:lnTo>
                  <a:pt x="628" y="1339"/>
                </a:lnTo>
                <a:lnTo>
                  <a:pt x="615" y="1349"/>
                </a:lnTo>
                <a:lnTo>
                  <a:pt x="608" y="1355"/>
                </a:lnTo>
                <a:lnTo>
                  <a:pt x="603" y="1361"/>
                </a:lnTo>
                <a:lnTo>
                  <a:pt x="601" y="1363"/>
                </a:lnTo>
                <a:lnTo>
                  <a:pt x="601" y="1365"/>
                </a:lnTo>
                <a:lnTo>
                  <a:pt x="601" y="1368"/>
                </a:lnTo>
                <a:lnTo>
                  <a:pt x="602" y="1370"/>
                </a:lnTo>
                <a:lnTo>
                  <a:pt x="602" y="1370"/>
                </a:lnTo>
                <a:lnTo>
                  <a:pt x="607" y="1374"/>
                </a:lnTo>
                <a:lnTo>
                  <a:pt x="614" y="1378"/>
                </a:lnTo>
                <a:lnTo>
                  <a:pt x="632" y="1386"/>
                </a:lnTo>
                <a:lnTo>
                  <a:pt x="641" y="1388"/>
                </a:lnTo>
                <a:lnTo>
                  <a:pt x="651" y="1390"/>
                </a:lnTo>
                <a:lnTo>
                  <a:pt x="659" y="1391"/>
                </a:lnTo>
                <a:lnTo>
                  <a:pt x="667" y="1390"/>
                </a:lnTo>
                <a:lnTo>
                  <a:pt x="667" y="1390"/>
                </a:lnTo>
                <a:lnTo>
                  <a:pt x="679" y="1390"/>
                </a:lnTo>
                <a:lnTo>
                  <a:pt x="690" y="1391"/>
                </a:lnTo>
                <a:lnTo>
                  <a:pt x="693" y="1391"/>
                </a:lnTo>
                <a:lnTo>
                  <a:pt x="697" y="1390"/>
                </a:lnTo>
                <a:lnTo>
                  <a:pt x="699" y="1389"/>
                </a:lnTo>
                <a:lnTo>
                  <a:pt x="700" y="1386"/>
                </a:lnTo>
                <a:lnTo>
                  <a:pt x="700" y="1386"/>
                </a:lnTo>
                <a:lnTo>
                  <a:pt x="700" y="1382"/>
                </a:lnTo>
                <a:lnTo>
                  <a:pt x="699" y="1376"/>
                </a:lnTo>
                <a:lnTo>
                  <a:pt x="696" y="1363"/>
                </a:lnTo>
                <a:lnTo>
                  <a:pt x="686" y="1342"/>
                </a:lnTo>
                <a:lnTo>
                  <a:pt x="686" y="1342"/>
                </a:lnTo>
                <a:lnTo>
                  <a:pt x="684" y="1335"/>
                </a:lnTo>
                <a:lnTo>
                  <a:pt x="684" y="1329"/>
                </a:lnTo>
                <a:lnTo>
                  <a:pt x="683" y="1319"/>
                </a:lnTo>
                <a:lnTo>
                  <a:pt x="683" y="1319"/>
                </a:lnTo>
                <a:lnTo>
                  <a:pt x="685" y="1309"/>
                </a:lnTo>
                <a:lnTo>
                  <a:pt x="685" y="1303"/>
                </a:lnTo>
                <a:lnTo>
                  <a:pt x="685" y="1297"/>
                </a:lnTo>
                <a:lnTo>
                  <a:pt x="685" y="1297"/>
                </a:lnTo>
                <a:lnTo>
                  <a:pt x="627" y="1187"/>
                </a:lnTo>
                <a:lnTo>
                  <a:pt x="588" y="1112"/>
                </a:lnTo>
                <a:lnTo>
                  <a:pt x="568" y="1071"/>
                </a:lnTo>
                <a:lnTo>
                  <a:pt x="568" y="1071"/>
                </a:lnTo>
                <a:lnTo>
                  <a:pt x="565" y="1063"/>
                </a:lnTo>
                <a:lnTo>
                  <a:pt x="564" y="1051"/>
                </a:lnTo>
                <a:lnTo>
                  <a:pt x="562" y="1022"/>
                </a:lnTo>
                <a:lnTo>
                  <a:pt x="559" y="994"/>
                </a:lnTo>
                <a:lnTo>
                  <a:pt x="557" y="982"/>
                </a:lnTo>
                <a:lnTo>
                  <a:pt x="555" y="974"/>
                </a:lnTo>
                <a:lnTo>
                  <a:pt x="555" y="974"/>
                </a:lnTo>
                <a:lnTo>
                  <a:pt x="543" y="956"/>
                </a:lnTo>
                <a:lnTo>
                  <a:pt x="526" y="932"/>
                </a:lnTo>
                <a:lnTo>
                  <a:pt x="505" y="904"/>
                </a:lnTo>
                <a:lnTo>
                  <a:pt x="536" y="867"/>
                </a:lnTo>
                <a:lnTo>
                  <a:pt x="536" y="867"/>
                </a:lnTo>
                <a:lnTo>
                  <a:pt x="503" y="843"/>
                </a:lnTo>
                <a:lnTo>
                  <a:pt x="479" y="824"/>
                </a:lnTo>
                <a:lnTo>
                  <a:pt x="471" y="817"/>
                </a:lnTo>
                <a:lnTo>
                  <a:pt x="467" y="812"/>
                </a:lnTo>
                <a:lnTo>
                  <a:pt x="467" y="812"/>
                </a:lnTo>
                <a:lnTo>
                  <a:pt x="453" y="760"/>
                </a:lnTo>
                <a:lnTo>
                  <a:pt x="453" y="760"/>
                </a:lnTo>
                <a:lnTo>
                  <a:pt x="464" y="724"/>
                </a:lnTo>
                <a:lnTo>
                  <a:pt x="471" y="697"/>
                </a:lnTo>
                <a:lnTo>
                  <a:pt x="473" y="685"/>
                </a:lnTo>
                <a:lnTo>
                  <a:pt x="474" y="676"/>
                </a:lnTo>
                <a:lnTo>
                  <a:pt x="474" y="676"/>
                </a:lnTo>
                <a:lnTo>
                  <a:pt x="474" y="668"/>
                </a:lnTo>
                <a:lnTo>
                  <a:pt x="474" y="663"/>
                </a:lnTo>
                <a:lnTo>
                  <a:pt x="472" y="657"/>
                </a:lnTo>
                <a:lnTo>
                  <a:pt x="466" y="641"/>
                </a:lnTo>
                <a:lnTo>
                  <a:pt x="466" y="641"/>
                </a:lnTo>
                <a:lnTo>
                  <a:pt x="461" y="631"/>
                </a:lnTo>
                <a:lnTo>
                  <a:pt x="457" y="623"/>
                </a:lnTo>
                <a:lnTo>
                  <a:pt x="449" y="612"/>
                </a:lnTo>
                <a:lnTo>
                  <a:pt x="447" y="607"/>
                </a:lnTo>
                <a:lnTo>
                  <a:pt x="446" y="602"/>
                </a:lnTo>
                <a:lnTo>
                  <a:pt x="447" y="598"/>
                </a:lnTo>
                <a:lnTo>
                  <a:pt x="448" y="591"/>
                </a:lnTo>
                <a:lnTo>
                  <a:pt x="448" y="591"/>
                </a:lnTo>
                <a:lnTo>
                  <a:pt x="451" y="579"/>
                </a:lnTo>
                <a:lnTo>
                  <a:pt x="454" y="560"/>
                </a:lnTo>
                <a:lnTo>
                  <a:pt x="459" y="513"/>
                </a:lnTo>
                <a:lnTo>
                  <a:pt x="465" y="438"/>
                </a:lnTo>
                <a:lnTo>
                  <a:pt x="465" y="438"/>
                </a:lnTo>
                <a:lnTo>
                  <a:pt x="467" y="398"/>
                </a:lnTo>
                <a:lnTo>
                  <a:pt x="470" y="369"/>
                </a:lnTo>
                <a:lnTo>
                  <a:pt x="470" y="369"/>
                </a:lnTo>
                <a:lnTo>
                  <a:pt x="471" y="371"/>
                </a:lnTo>
                <a:lnTo>
                  <a:pt x="474" y="372"/>
                </a:lnTo>
                <a:lnTo>
                  <a:pt x="479" y="378"/>
                </a:lnTo>
                <a:lnTo>
                  <a:pt x="483" y="381"/>
                </a:lnTo>
                <a:lnTo>
                  <a:pt x="485" y="387"/>
                </a:lnTo>
                <a:lnTo>
                  <a:pt x="485" y="387"/>
                </a:lnTo>
                <a:lnTo>
                  <a:pt x="487" y="393"/>
                </a:lnTo>
                <a:lnTo>
                  <a:pt x="490" y="398"/>
                </a:lnTo>
                <a:lnTo>
                  <a:pt x="496" y="405"/>
                </a:lnTo>
                <a:lnTo>
                  <a:pt x="497" y="410"/>
                </a:lnTo>
                <a:lnTo>
                  <a:pt x="498" y="414"/>
                </a:lnTo>
                <a:lnTo>
                  <a:pt x="498" y="419"/>
                </a:lnTo>
                <a:lnTo>
                  <a:pt x="498" y="427"/>
                </a:lnTo>
                <a:lnTo>
                  <a:pt x="498" y="427"/>
                </a:lnTo>
                <a:lnTo>
                  <a:pt x="494" y="447"/>
                </a:lnTo>
                <a:lnTo>
                  <a:pt x="493" y="470"/>
                </a:lnTo>
                <a:lnTo>
                  <a:pt x="493" y="489"/>
                </a:lnTo>
                <a:lnTo>
                  <a:pt x="493" y="496"/>
                </a:lnTo>
                <a:lnTo>
                  <a:pt x="494" y="498"/>
                </a:lnTo>
                <a:lnTo>
                  <a:pt x="494" y="498"/>
                </a:lnTo>
                <a:lnTo>
                  <a:pt x="497" y="502"/>
                </a:lnTo>
                <a:lnTo>
                  <a:pt x="499" y="505"/>
                </a:lnTo>
                <a:lnTo>
                  <a:pt x="500" y="507"/>
                </a:lnTo>
                <a:lnTo>
                  <a:pt x="500" y="507"/>
                </a:lnTo>
                <a:lnTo>
                  <a:pt x="503" y="502"/>
                </a:lnTo>
                <a:lnTo>
                  <a:pt x="503" y="502"/>
                </a:lnTo>
                <a:lnTo>
                  <a:pt x="504" y="485"/>
                </a:lnTo>
                <a:lnTo>
                  <a:pt x="504" y="461"/>
                </a:lnTo>
                <a:lnTo>
                  <a:pt x="504" y="429"/>
                </a:lnTo>
                <a:lnTo>
                  <a:pt x="504" y="429"/>
                </a:lnTo>
                <a:lnTo>
                  <a:pt x="516" y="462"/>
                </a:lnTo>
                <a:lnTo>
                  <a:pt x="524" y="483"/>
                </a:lnTo>
                <a:lnTo>
                  <a:pt x="528" y="488"/>
                </a:lnTo>
                <a:lnTo>
                  <a:pt x="529" y="489"/>
                </a:lnTo>
                <a:lnTo>
                  <a:pt x="529" y="488"/>
                </a:lnTo>
                <a:lnTo>
                  <a:pt x="529" y="488"/>
                </a:lnTo>
                <a:lnTo>
                  <a:pt x="531" y="479"/>
                </a:lnTo>
                <a:lnTo>
                  <a:pt x="531" y="470"/>
                </a:lnTo>
                <a:lnTo>
                  <a:pt x="530" y="459"/>
                </a:lnTo>
                <a:lnTo>
                  <a:pt x="526" y="447"/>
                </a:lnTo>
                <a:lnTo>
                  <a:pt x="526" y="447"/>
                </a:lnTo>
                <a:lnTo>
                  <a:pt x="520" y="432"/>
                </a:lnTo>
                <a:lnTo>
                  <a:pt x="516" y="412"/>
                </a:lnTo>
                <a:lnTo>
                  <a:pt x="512" y="401"/>
                </a:lnTo>
                <a:lnTo>
                  <a:pt x="510" y="392"/>
                </a:lnTo>
                <a:lnTo>
                  <a:pt x="505" y="384"/>
                </a:lnTo>
                <a:lnTo>
                  <a:pt x="500" y="378"/>
                </a:lnTo>
                <a:lnTo>
                  <a:pt x="500" y="378"/>
                </a:lnTo>
                <a:lnTo>
                  <a:pt x="492" y="371"/>
                </a:lnTo>
                <a:lnTo>
                  <a:pt x="486" y="365"/>
                </a:lnTo>
                <a:lnTo>
                  <a:pt x="480" y="359"/>
                </a:lnTo>
                <a:lnTo>
                  <a:pt x="472" y="348"/>
                </a:lnTo>
                <a:lnTo>
                  <a:pt x="472" y="348"/>
                </a:lnTo>
                <a:lnTo>
                  <a:pt x="464" y="334"/>
                </a:lnTo>
                <a:lnTo>
                  <a:pt x="457" y="326"/>
                </a:lnTo>
                <a:lnTo>
                  <a:pt x="457" y="326"/>
                </a:lnTo>
                <a:lnTo>
                  <a:pt x="446" y="315"/>
                </a:lnTo>
                <a:lnTo>
                  <a:pt x="445" y="310"/>
                </a:lnTo>
                <a:lnTo>
                  <a:pt x="444" y="302"/>
                </a:lnTo>
                <a:lnTo>
                  <a:pt x="444" y="302"/>
                </a:lnTo>
                <a:lnTo>
                  <a:pt x="442" y="287"/>
                </a:lnTo>
                <a:lnTo>
                  <a:pt x="440" y="275"/>
                </a:lnTo>
                <a:lnTo>
                  <a:pt x="440" y="275"/>
                </a:lnTo>
                <a:lnTo>
                  <a:pt x="434" y="250"/>
                </a:lnTo>
                <a:lnTo>
                  <a:pt x="431" y="237"/>
                </a:lnTo>
                <a:lnTo>
                  <a:pt x="428" y="229"/>
                </a:lnTo>
                <a:lnTo>
                  <a:pt x="428" y="229"/>
                </a:lnTo>
                <a:lnTo>
                  <a:pt x="402" y="187"/>
                </a:lnTo>
                <a:lnTo>
                  <a:pt x="402" y="187"/>
                </a:lnTo>
                <a:lnTo>
                  <a:pt x="416" y="191"/>
                </a:lnTo>
                <a:lnTo>
                  <a:pt x="427" y="193"/>
                </a:lnTo>
                <a:lnTo>
                  <a:pt x="435" y="194"/>
                </a:lnTo>
                <a:lnTo>
                  <a:pt x="435" y="194"/>
                </a:lnTo>
                <a:lnTo>
                  <a:pt x="444" y="192"/>
                </a:lnTo>
                <a:lnTo>
                  <a:pt x="453" y="190"/>
                </a:lnTo>
                <a:lnTo>
                  <a:pt x="462" y="185"/>
                </a:lnTo>
                <a:lnTo>
                  <a:pt x="782" y="498"/>
                </a:lnTo>
                <a:lnTo>
                  <a:pt x="782" y="498"/>
                </a:lnTo>
                <a:lnTo>
                  <a:pt x="783" y="503"/>
                </a:lnTo>
                <a:lnTo>
                  <a:pt x="786" y="508"/>
                </a:lnTo>
                <a:lnTo>
                  <a:pt x="789" y="513"/>
                </a:lnTo>
                <a:lnTo>
                  <a:pt x="789" y="513"/>
                </a:lnTo>
                <a:lnTo>
                  <a:pt x="795" y="517"/>
                </a:lnTo>
                <a:lnTo>
                  <a:pt x="801" y="521"/>
                </a:lnTo>
                <a:lnTo>
                  <a:pt x="806" y="522"/>
                </a:lnTo>
                <a:lnTo>
                  <a:pt x="809" y="522"/>
                </a:lnTo>
                <a:lnTo>
                  <a:pt x="812" y="521"/>
                </a:lnTo>
                <a:lnTo>
                  <a:pt x="812" y="521"/>
                </a:lnTo>
                <a:lnTo>
                  <a:pt x="813" y="518"/>
                </a:lnTo>
                <a:lnTo>
                  <a:pt x="813" y="515"/>
                </a:lnTo>
                <a:lnTo>
                  <a:pt x="810" y="505"/>
                </a:lnTo>
                <a:lnTo>
                  <a:pt x="806" y="496"/>
                </a:lnTo>
                <a:lnTo>
                  <a:pt x="802" y="489"/>
                </a:lnTo>
                <a:lnTo>
                  <a:pt x="802" y="489"/>
                </a:lnTo>
                <a:lnTo>
                  <a:pt x="795" y="482"/>
                </a:lnTo>
                <a:lnTo>
                  <a:pt x="789" y="478"/>
                </a:lnTo>
                <a:lnTo>
                  <a:pt x="789" y="478"/>
                </a:lnTo>
                <a:lnTo>
                  <a:pt x="486" y="166"/>
                </a:lnTo>
                <a:lnTo>
                  <a:pt x="486" y="166"/>
                </a:lnTo>
                <a:lnTo>
                  <a:pt x="488" y="152"/>
                </a:lnTo>
                <a:lnTo>
                  <a:pt x="488" y="141"/>
                </a:lnTo>
                <a:lnTo>
                  <a:pt x="488" y="136"/>
                </a:lnTo>
                <a:lnTo>
                  <a:pt x="488" y="134"/>
                </a:lnTo>
                <a:lnTo>
                  <a:pt x="488" y="134"/>
                </a:lnTo>
                <a:lnTo>
                  <a:pt x="480" y="127"/>
                </a:lnTo>
                <a:lnTo>
                  <a:pt x="467" y="116"/>
                </a:lnTo>
                <a:lnTo>
                  <a:pt x="448" y="102"/>
                </a:lnTo>
                <a:lnTo>
                  <a:pt x="439" y="108"/>
                </a:lnTo>
                <a:lnTo>
                  <a:pt x="383" y="73"/>
                </a:lnTo>
                <a:lnTo>
                  <a:pt x="383" y="73"/>
                </a:lnTo>
                <a:lnTo>
                  <a:pt x="383" y="69"/>
                </a:lnTo>
                <a:lnTo>
                  <a:pt x="382" y="61"/>
                </a:lnTo>
                <a:lnTo>
                  <a:pt x="381" y="55"/>
                </a:lnTo>
                <a:lnTo>
                  <a:pt x="377" y="48"/>
                </a:lnTo>
                <a:lnTo>
                  <a:pt x="374" y="41"/>
                </a:lnTo>
                <a:lnTo>
                  <a:pt x="368" y="32"/>
                </a:lnTo>
                <a:lnTo>
                  <a:pt x="368" y="32"/>
                </a:lnTo>
                <a:lnTo>
                  <a:pt x="356" y="18"/>
                </a:lnTo>
                <a:lnTo>
                  <a:pt x="348" y="9"/>
                </a:lnTo>
                <a:lnTo>
                  <a:pt x="343" y="5"/>
                </a:lnTo>
                <a:lnTo>
                  <a:pt x="338" y="3"/>
                </a:lnTo>
                <a:lnTo>
                  <a:pt x="333" y="2"/>
                </a:lnTo>
                <a:lnTo>
                  <a:pt x="326" y="0"/>
                </a:lnTo>
                <a:lnTo>
                  <a:pt x="326" y="0"/>
                </a:lnTo>
                <a:lnTo>
                  <a:pt x="320" y="2"/>
                </a:lnTo>
                <a:lnTo>
                  <a:pt x="315" y="3"/>
                </a:lnTo>
                <a:lnTo>
                  <a:pt x="311" y="5"/>
                </a:lnTo>
                <a:lnTo>
                  <a:pt x="307" y="7"/>
                </a:lnTo>
                <a:lnTo>
                  <a:pt x="304" y="12"/>
                </a:lnTo>
                <a:lnTo>
                  <a:pt x="303" y="15"/>
                </a:lnTo>
                <a:lnTo>
                  <a:pt x="297" y="17"/>
                </a:lnTo>
                <a:lnTo>
                  <a:pt x="297" y="17"/>
                </a:lnTo>
                <a:lnTo>
                  <a:pt x="296" y="16"/>
                </a:lnTo>
                <a:lnTo>
                  <a:pt x="292" y="15"/>
                </a:lnTo>
                <a:lnTo>
                  <a:pt x="291" y="15"/>
                </a:lnTo>
                <a:lnTo>
                  <a:pt x="289" y="16"/>
                </a:lnTo>
                <a:lnTo>
                  <a:pt x="287" y="17"/>
                </a:lnTo>
                <a:lnTo>
                  <a:pt x="287" y="19"/>
                </a:lnTo>
                <a:lnTo>
                  <a:pt x="287" y="19"/>
                </a:lnTo>
                <a:lnTo>
                  <a:pt x="285" y="33"/>
                </a:lnTo>
                <a:lnTo>
                  <a:pt x="298" y="51"/>
                </a:lnTo>
                <a:lnTo>
                  <a:pt x="297" y="64"/>
                </a:lnTo>
                <a:lnTo>
                  <a:pt x="297" y="64"/>
                </a:lnTo>
                <a:lnTo>
                  <a:pt x="293" y="64"/>
                </a:lnTo>
                <a:lnTo>
                  <a:pt x="287" y="67"/>
                </a:lnTo>
                <a:lnTo>
                  <a:pt x="284" y="68"/>
                </a:lnTo>
                <a:lnTo>
                  <a:pt x="281" y="70"/>
                </a:lnTo>
                <a:lnTo>
                  <a:pt x="280" y="73"/>
                </a:lnTo>
                <a:lnTo>
                  <a:pt x="279" y="77"/>
                </a:lnTo>
                <a:lnTo>
                  <a:pt x="279" y="77"/>
                </a:lnTo>
                <a:lnTo>
                  <a:pt x="279" y="90"/>
                </a:lnTo>
                <a:lnTo>
                  <a:pt x="279" y="96"/>
                </a:lnTo>
                <a:lnTo>
                  <a:pt x="279" y="101"/>
                </a:lnTo>
                <a:lnTo>
                  <a:pt x="279" y="101"/>
                </a:lnTo>
                <a:lnTo>
                  <a:pt x="287" y="120"/>
                </a:lnTo>
                <a:lnTo>
                  <a:pt x="293" y="135"/>
                </a:lnTo>
                <a:lnTo>
                  <a:pt x="289" y="153"/>
                </a:lnTo>
                <a:close/>
                <a:moveTo>
                  <a:pt x="360" y="88"/>
                </a:moveTo>
                <a:lnTo>
                  <a:pt x="400" y="120"/>
                </a:lnTo>
                <a:lnTo>
                  <a:pt x="400" y="120"/>
                </a:lnTo>
                <a:lnTo>
                  <a:pt x="394" y="119"/>
                </a:lnTo>
                <a:lnTo>
                  <a:pt x="388" y="119"/>
                </a:lnTo>
                <a:lnTo>
                  <a:pt x="382" y="120"/>
                </a:lnTo>
                <a:lnTo>
                  <a:pt x="382" y="120"/>
                </a:lnTo>
                <a:lnTo>
                  <a:pt x="371" y="122"/>
                </a:lnTo>
                <a:lnTo>
                  <a:pt x="367" y="122"/>
                </a:lnTo>
                <a:lnTo>
                  <a:pt x="364" y="121"/>
                </a:lnTo>
                <a:lnTo>
                  <a:pt x="364" y="121"/>
                </a:lnTo>
                <a:lnTo>
                  <a:pt x="361" y="116"/>
                </a:lnTo>
                <a:lnTo>
                  <a:pt x="356" y="108"/>
                </a:lnTo>
                <a:lnTo>
                  <a:pt x="350" y="96"/>
                </a:lnTo>
                <a:lnTo>
                  <a:pt x="360" y="8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37B61710-C3C6-4085-A1BE-E6074FE8DFC7}"/>
              </a:ext>
            </a:extLst>
          </p:cNvPr>
          <p:cNvSpPr>
            <a:spLocks noEditPoints="1"/>
          </p:cNvSpPr>
          <p:nvPr/>
        </p:nvSpPr>
        <p:spPr bwMode="auto">
          <a:xfrm>
            <a:off x="4354512" y="2792115"/>
            <a:ext cx="1363574" cy="1618754"/>
          </a:xfrm>
          <a:custGeom>
            <a:avLst/>
            <a:gdLst>
              <a:gd name="T0" fmla="*/ 247 w 1042"/>
              <a:gd name="T1" fmla="*/ 178 h 1237"/>
              <a:gd name="T2" fmla="*/ 189 w 1042"/>
              <a:gd name="T3" fmla="*/ 215 h 1237"/>
              <a:gd name="T4" fmla="*/ 162 w 1042"/>
              <a:gd name="T5" fmla="*/ 252 h 1237"/>
              <a:gd name="T6" fmla="*/ 158 w 1042"/>
              <a:gd name="T7" fmla="*/ 331 h 1237"/>
              <a:gd name="T8" fmla="*/ 190 w 1042"/>
              <a:gd name="T9" fmla="*/ 472 h 1237"/>
              <a:gd name="T10" fmla="*/ 181 w 1042"/>
              <a:gd name="T11" fmla="*/ 525 h 1237"/>
              <a:gd name="T12" fmla="*/ 162 w 1042"/>
              <a:gd name="T13" fmla="*/ 563 h 1237"/>
              <a:gd name="T14" fmla="*/ 148 w 1042"/>
              <a:gd name="T15" fmla="*/ 664 h 1237"/>
              <a:gd name="T16" fmla="*/ 142 w 1042"/>
              <a:gd name="T17" fmla="*/ 828 h 1237"/>
              <a:gd name="T18" fmla="*/ 19 w 1042"/>
              <a:gd name="T19" fmla="*/ 1074 h 1237"/>
              <a:gd name="T20" fmla="*/ 3 w 1042"/>
              <a:gd name="T21" fmla="*/ 1113 h 1237"/>
              <a:gd name="T22" fmla="*/ 147 w 1042"/>
              <a:gd name="T23" fmla="*/ 1147 h 1237"/>
              <a:gd name="T24" fmla="*/ 197 w 1042"/>
              <a:gd name="T25" fmla="*/ 1175 h 1237"/>
              <a:gd name="T26" fmla="*/ 244 w 1042"/>
              <a:gd name="T27" fmla="*/ 1184 h 1237"/>
              <a:gd name="T28" fmla="*/ 274 w 1042"/>
              <a:gd name="T29" fmla="*/ 1211 h 1237"/>
              <a:gd name="T30" fmla="*/ 346 w 1042"/>
              <a:gd name="T31" fmla="*/ 1233 h 1237"/>
              <a:gd name="T32" fmla="*/ 371 w 1042"/>
              <a:gd name="T33" fmla="*/ 1235 h 1237"/>
              <a:gd name="T34" fmla="*/ 329 w 1042"/>
              <a:gd name="T35" fmla="*/ 1185 h 1237"/>
              <a:gd name="T36" fmla="*/ 345 w 1042"/>
              <a:gd name="T37" fmla="*/ 1131 h 1237"/>
              <a:gd name="T38" fmla="*/ 360 w 1042"/>
              <a:gd name="T39" fmla="*/ 1145 h 1237"/>
              <a:gd name="T40" fmla="*/ 387 w 1042"/>
              <a:gd name="T41" fmla="*/ 1159 h 1237"/>
              <a:gd name="T42" fmla="*/ 439 w 1042"/>
              <a:gd name="T43" fmla="*/ 1182 h 1237"/>
              <a:gd name="T44" fmla="*/ 482 w 1042"/>
              <a:gd name="T45" fmla="*/ 1170 h 1237"/>
              <a:gd name="T46" fmla="*/ 468 w 1042"/>
              <a:gd name="T47" fmla="*/ 1157 h 1237"/>
              <a:gd name="T48" fmla="*/ 433 w 1042"/>
              <a:gd name="T49" fmla="*/ 1144 h 1237"/>
              <a:gd name="T50" fmla="*/ 445 w 1042"/>
              <a:gd name="T51" fmla="*/ 1084 h 1237"/>
              <a:gd name="T52" fmla="*/ 477 w 1042"/>
              <a:gd name="T53" fmla="*/ 755 h 1237"/>
              <a:gd name="T54" fmla="*/ 518 w 1042"/>
              <a:gd name="T55" fmla="*/ 746 h 1237"/>
              <a:gd name="T56" fmla="*/ 531 w 1042"/>
              <a:gd name="T57" fmla="*/ 696 h 1237"/>
              <a:gd name="T58" fmla="*/ 503 w 1042"/>
              <a:gd name="T59" fmla="*/ 685 h 1237"/>
              <a:gd name="T60" fmla="*/ 509 w 1042"/>
              <a:gd name="T61" fmla="*/ 667 h 1237"/>
              <a:gd name="T62" fmla="*/ 515 w 1042"/>
              <a:gd name="T63" fmla="*/ 561 h 1237"/>
              <a:gd name="T64" fmla="*/ 549 w 1042"/>
              <a:gd name="T65" fmla="*/ 574 h 1237"/>
              <a:gd name="T66" fmla="*/ 577 w 1042"/>
              <a:gd name="T67" fmla="*/ 571 h 1237"/>
              <a:gd name="T68" fmla="*/ 594 w 1042"/>
              <a:gd name="T69" fmla="*/ 542 h 1237"/>
              <a:gd name="T70" fmla="*/ 1013 w 1042"/>
              <a:gd name="T71" fmla="*/ 411 h 1237"/>
              <a:gd name="T72" fmla="*/ 1042 w 1042"/>
              <a:gd name="T73" fmla="*/ 390 h 1237"/>
              <a:gd name="T74" fmla="*/ 1019 w 1042"/>
              <a:gd name="T75" fmla="*/ 380 h 1237"/>
              <a:gd name="T76" fmla="*/ 984 w 1042"/>
              <a:gd name="T77" fmla="*/ 389 h 1237"/>
              <a:gd name="T78" fmla="*/ 564 w 1042"/>
              <a:gd name="T79" fmla="*/ 505 h 1237"/>
              <a:gd name="T80" fmla="*/ 544 w 1042"/>
              <a:gd name="T81" fmla="*/ 495 h 1237"/>
              <a:gd name="T82" fmla="*/ 542 w 1042"/>
              <a:gd name="T83" fmla="*/ 474 h 1237"/>
              <a:gd name="T84" fmla="*/ 535 w 1042"/>
              <a:gd name="T85" fmla="*/ 380 h 1237"/>
              <a:gd name="T86" fmla="*/ 506 w 1042"/>
              <a:gd name="T87" fmla="*/ 299 h 1237"/>
              <a:gd name="T88" fmla="*/ 497 w 1042"/>
              <a:gd name="T89" fmla="*/ 283 h 1237"/>
              <a:gd name="T90" fmla="*/ 513 w 1042"/>
              <a:gd name="T91" fmla="*/ 256 h 1237"/>
              <a:gd name="T92" fmla="*/ 504 w 1042"/>
              <a:gd name="T93" fmla="*/ 238 h 1237"/>
              <a:gd name="T94" fmla="*/ 441 w 1042"/>
              <a:gd name="T95" fmla="*/ 209 h 1237"/>
              <a:gd name="T96" fmla="*/ 432 w 1042"/>
              <a:gd name="T97" fmla="*/ 167 h 1237"/>
              <a:gd name="T98" fmla="*/ 436 w 1042"/>
              <a:gd name="T99" fmla="*/ 71 h 1237"/>
              <a:gd name="T100" fmla="*/ 410 w 1042"/>
              <a:gd name="T101" fmla="*/ 27 h 1237"/>
              <a:gd name="T102" fmla="*/ 384 w 1042"/>
              <a:gd name="T103" fmla="*/ 5 h 1237"/>
              <a:gd name="T104" fmla="*/ 290 w 1042"/>
              <a:gd name="T105" fmla="*/ 5 h 1237"/>
              <a:gd name="T106" fmla="*/ 269 w 1042"/>
              <a:gd name="T107" fmla="*/ 31 h 1237"/>
              <a:gd name="T108" fmla="*/ 280 w 1042"/>
              <a:gd name="T109" fmla="*/ 84 h 1237"/>
              <a:gd name="T110" fmla="*/ 450 w 1042"/>
              <a:gd name="T111" fmla="*/ 476 h 1237"/>
              <a:gd name="T112" fmla="*/ 474 w 1042"/>
              <a:gd name="T113" fmla="*/ 496 h 1237"/>
              <a:gd name="T114" fmla="*/ 460 w 1042"/>
              <a:gd name="T115" fmla="*/ 535 h 1237"/>
              <a:gd name="T116" fmla="*/ 450 w 1042"/>
              <a:gd name="T117" fmla="*/ 521 h 1237"/>
              <a:gd name="T118" fmla="*/ 450 w 1042"/>
              <a:gd name="T119" fmla="*/ 491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2" h="1237">
                <a:moveTo>
                  <a:pt x="274" y="95"/>
                </a:moveTo>
                <a:lnTo>
                  <a:pt x="274" y="95"/>
                </a:lnTo>
                <a:lnTo>
                  <a:pt x="270" y="109"/>
                </a:lnTo>
                <a:lnTo>
                  <a:pt x="261" y="137"/>
                </a:lnTo>
                <a:lnTo>
                  <a:pt x="247" y="178"/>
                </a:lnTo>
                <a:lnTo>
                  <a:pt x="247" y="178"/>
                </a:lnTo>
                <a:lnTo>
                  <a:pt x="241" y="182"/>
                </a:lnTo>
                <a:lnTo>
                  <a:pt x="232" y="188"/>
                </a:lnTo>
                <a:lnTo>
                  <a:pt x="219" y="196"/>
                </a:lnTo>
                <a:lnTo>
                  <a:pt x="219" y="196"/>
                </a:lnTo>
                <a:lnTo>
                  <a:pt x="204" y="206"/>
                </a:lnTo>
                <a:lnTo>
                  <a:pt x="189" y="215"/>
                </a:lnTo>
                <a:lnTo>
                  <a:pt x="175" y="226"/>
                </a:lnTo>
                <a:lnTo>
                  <a:pt x="171" y="231"/>
                </a:lnTo>
                <a:lnTo>
                  <a:pt x="167" y="237"/>
                </a:lnTo>
                <a:lnTo>
                  <a:pt x="167" y="237"/>
                </a:lnTo>
                <a:lnTo>
                  <a:pt x="165" y="243"/>
                </a:lnTo>
                <a:lnTo>
                  <a:pt x="162" y="252"/>
                </a:lnTo>
                <a:lnTo>
                  <a:pt x="158" y="275"/>
                </a:lnTo>
                <a:lnTo>
                  <a:pt x="153" y="296"/>
                </a:lnTo>
                <a:lnTo>
                  <a:pt x="152" y="309"/>
                </a:lnTo>
                <a:lnTo>
                  <a:pt x="152" y="309"/>
                </a:lnTo>
                <a:lnTo>
                  <a:pt x="153" y="317"/>
                </a:lnTo>
                <a:lnTo>
                  <a:pt x="158" y="331"/>
                </a:lnTo>
                <a:lnTo>
                  <a:pt x="170" y="369"/>
                </a:lnTo>
                <a:lnTo>
                  <a:pt x="186" y="420"/>
                </a:lnTo>
                <a:lnTo>
                  <a:pt x="186" y="420"/>
                </a:lnTo>
                <a:lnTo>
                  <a:pt x="189" y="438"/>
                </a:lnTo>
                <a:lnTo>
                  <a:pt x="190" y="454"/>
                </a:lnTo>
                <a:lnTo>
                  <a:pt x="190" y="472"/>
                </a:lnTo>
                <a:lnTo>
                  <a:pt x="190" y="472"/>
                </a:lnTo>
                <a:lnTo>
                  <a:pt x="186" y="506"/>
                </a:lnTo>
                <a:lnTo>
                  <a:pt x="184" y="519"/>
                </a:lnTo>
                <a:lnTo>
                  <a:pt x="183" y="524"/>
                </a:lnTo>
                <a:lnTo>
                  <a:pt x="181" y="525"/>
                </a:lnTo>
                <a:lnTo>
                  <a:pt x="181" y="525"/>
                </a:lnTo>
                <a:lnTo>
                  <a:pt x="178" y="529"/>
                </a:lnTo>
                <a:lnTo>
                  <a:pt x="172" y="535"/>
                </a:lnTo>
                <a:lnTo>
                  <a:pt x="167" y="547"/>
                </a:lnTo>
                <a:lnTo>
                  <a:pt x="165" y="554"/>
                </a:lnTo>
                <a:lnTo>
                  <a:pt x="162" y="563"/>
                </a:lnTo>
                <a:lnTo>
                  <a:pt x="162" y="563"/>
                </a:lnTo>
                <a:lnTo>
                  <a:pt x="158" y="580"/>
                </a:lnTo>
                <a:lnTo>
                  <a:pt x="153" y="595"/>
                </a:lnTo>
                <a:lnTo>
                  <a:pt x="152" y="606"/>
                </a:lnTo>
                <a:lnTo>
                  <a:pt x="151" y="620"/>
                </a:lnTo>
                <a:lnTo>
                  <a:pt x="149" y="639"/>
                </a:lnTo>
                <a:lnTo>
                  <a:pt x="148" y="664"/>
                </a:lnTo>
                <a:lnTo>
                  <a:pt x="148" y="664"/>
                </a:lnTo>
                <a:lnTo>
                  <a:pt x="148" y="719"/>
                </a:lnTo>
                <a:lnTo>
                  <a:pt x="147" y="771"/>
                </a:lnTo>
                <a:lnTo>
                  <a:pt x="147" y="794"/>
                </a:lnTo>
                <a:lnTo>
                  <a:pt x="145" y="813"/>
                </a:lnTo>
                <a:lnTo>
                  <a:pt x="142" y="828"/>
                </a:lnTo>
                <a:lnTo>
                  <a:pt x="140" y="839"/>
                </a:lnTo>
                <a:lnTo>
                  <a:pt x="140" y="839"/>
                </a:lnTo>
                <a:lnTo>
                  <a:pt x="120" y="880"/>
                </a:lnTo>
                <a:lnTo>
                  <a:pt x="82" y="953"/>
                </a:lnTo>
                <a:lnTo>
                  <a:pt x="19" y="1074"/>
                </a:lnTo>
                <a:lnTo>
                  <a:pt x="19" y="1074"/>
                </a:lnTo>
                <a:lnTo>
                  <a:pt x="10" y="1091"/>
                </a:lnTo>
                <a:lnTo>
                  <a:pt x="4" y="1101"/>
                </a:lnTo>
                <a:lnTo>
                  <a:pt x="2" y="1105"/>
                </a:lnTo>
                <a:lnTo>
                  <a:pt x="0" y="1108"/>
                </a:lnTo>
                <a:lnTo>
                  <a:pt x="0" y="1111"/>
                </a:lnTo>
                <a:lnTo>
                  <a:pt x="3" y="1113"/>
                </a:lnTo>
                <a:lnTo>
                  <a:pt x="3" y="1113"/>
                </a:lnTo>
                <a:lnTo>
                  <a:pt x="5" y="1116"/>
                </a:lnTo>
                <a:lnTo>
                  <a:pt x="11" y="1117"/>
                </a:lnTo>
                <a:lnTo>
                  <a:pt x="28" y="1121"/>
                </a:lnTo>
                <a:lnTo>
                  <a:pt x="77" y="1133"/>
                </a:lnTo>
                <a:lnTo>
                  <a:pt x="147" y="1147"/>
                </a:lnTo>
                <a:lnTo>
                  <a:pt x="147" y="1147"/>
                </a:lnTo>
                <a:lnTo>
                  <a:pt x="164" y="1159"/>
                </a:lnTo>
                <a:lnTo>
                  <a:pt x="180" y="1168"/>
                </a:lnTo>
                <a:lnTo>
                  <a:pt x="189" y="1171"/>
                </a:lnTo>
                <a:lnTo>
                  <a:pt x="197" y="1175"/>
                </a:lnTo>
                <a:lnTo>
                  <a:pt x="197" y="1175"/>
                </a:lnTo>
                <a:lnTo>
                  <a:pt x="205" y="1176"/>
                </a:lnTo>
                <a:lnTo>
                  <a:pt x="212" y="1176"/>
                </a:lnTo>
                <a:lnTo>
                  <a:pt x="228" y="1177"/>
                </a:lnTo>
                <a:lnTo>
                  <a:pt x="233" y="1178"/>
                </a:lnTo>
                <a:lnTo>
                  <a:pt x="239" y="1181"/>
                </a:lnTo>
                <a:lnTo>
                  <a:pt x="244" y="1184"/>
                </a:lnTo>
                <a:lnTo>
                  <a:pt x="249" y="1190"/>
                </a:lnTo>
                <a:lnTo>
                  <a:pt x="249" y="1190"/>
                </a:lnTo>
                <a:lnTo>
                  <a:pt x="252" y="1197"/>
                </a:lnTo>
                <a:lnTo>
                  <a:pt x="258" y="1203"/>
                </a:lnTo>
                <a:lnTo>
                  <a:pt x="265" y="1208"/>
                </a:lnTo>
                <a:lnTo>
                  <a:pt x="274" y="1211"/>
                </a:lnTo>
                <a:lnTo>
                  <a:pt x="282" y="1215"/>
                </a:lnTo>
                <a:lnTo>
                  <a:pt x="291" y="1217"/>
                </a:lnTo>
                <a:lnTo>
                  <a:pt x="307" y="1221"/>
                </a:lnTo>
                <a:lnTo>
                  <a:pt x="307" y="1221"/>
                </a:lnTo>
                <a:lnTo>
                  <a:pt x="325" y="1226"/>
                </a:lnTo>
                <a:lnTo>
                  <a:pt x="346" y="1233"/>
                </a:lnTo>
                <a:lnTo>
                  <a:pt x="355" y="1235"/>
                </a:lnTo>
                <a:lnTo>
                  <a:pt x="364" y="1237"/>
                </a:lnTo>
                <a:lnTo>
                  <a:pt x="368" y="1237"/>
                </a:lnTo>
                <a:lnTo>
                  <a:pt x="370" y="1236"/>
                </a:lnTo>
                <a:lnTo>
                  <a:pt x="371" y="1235"/>
                </a:lnTo>
                <a:lnTo>
                  <a:pt x="371" y="1235"/>
                </a:lnTo>
                <a:lnTo>
                  <a:pt x="368" y="1230"/>
                </a:lnTo>
                <a:lnTo>
                  <a:pt x="364" y="1224"/>
                </a:lnTo>
                <a:lnTo>
                  <a:pt x="349" y="1209"/>
                </a:lnTo>
                <a:lnTo>
                  <a:pt x="335" y="1195"/>
                </a:lnTo>
                <a:lnTo>
                  <a:pt x="331" y="1189"/>
                </a:lnTo>
                <a:lnTo>
                  <a:pt x="329" y="1185"/>
                </a:lnTo>
                <a:lnTo>
                  <a:pt x="329" y="1185"/>
                </a:lnTo>
                <a:lnTo>
                  <a:pt x="331" y="1174"/>
                </a:lnTo>
                <a:lnTo>
                  <a:pt x="335" y="1157"/>
                </a:lnTo>
                <a:lnTo>
                  <a:pt x="341" y="1140"/>
                </a:lnTo>
                <a:lnTo>
                  <a:pt x="345" y="1131"/>
                </a:lnTo>
                <a:lnTo>
                  <a:pt x="345" y="1131"/>
                </a:lnTo>
                <a:lnTo>
                  <a:pt x="349" y="1129"/>
                </a:lnTo>
                <a:lnTo>
                  <a:pt x="355" y="1126"/>
                </a:lnTo>
                <a:lnTo>
                  <a:pt x="364" y="1124"/>
                </a:lnTo>
                <a:lnTo>
                  <a:pt x="364" y="1124"/>
                </a:lnTo>
                <a:lnTo>
                  <a:pt x="361" y="1136"/>
                </a:lnTo>
                <a:lnTo>
                  <a:pt x="360" y="1145"/>
                </a:lnTo>
                <a:lnTo>
                  <a:pt x="361" y="1149"/>
                </a:lnTo>
                <a:lnTo>
                  <a:pt x="361" y="1151"/>
                </a:lnTo>
                <a:lnTo>
                  <a:pt x="361" y="1151"/>
                </a:lnTo>
                <a:lnTo>
                  <a:pt x="367" y="1153"/>
                </a:lnTo>
                <a:lnTo>
                  <a:pt x="375" y="1156"/>
                </a:lnTo>
                <a:lnTo>
                  <a:pt x="387" y="1159"/>
                </a:lnTo>
                <a:lnTo>
                  <a:pt x="398" y="1163"/>
                </a:lnTo>
                <a:lnTo>
                  <a:pt x="398" y="1163"/>
                </a:lnTo>
                <a:lnTo>
                  <a:pt x="418" y="1175"/>
                </a:lnTo>
                <a:lnTo>
                  <a:pt x="428" y="1179"/>
                </a:lnTo>
                <a:lnTo>
                  <a:pt x="433" y="1181"/>
                </a:lnTo>
                <a:lnTo>
                  <a:pt x="439" y="1182"/>
                </a:lnTo>
                <a:lnTo>
                  <a:pt x="439" y="1182"/>
                </a:lnTo>
                <a:lnTo>
                  <a:pt x="445" y="1181"/>
                </a:lnTo>
                <a:lnTo>
                  <a:pt x="452" y="1179"/>
                </a:lnTo>
                <a:lnTo>
                  <a:pt x="468" y="1176"/>
                </a:lnTo>
                <a:lnTo>
                  <a:pt x="478" y="1171"/>
                </a:lnTo>
                <a:lnTo>
                  <a:pt x="482" y="1170"/>
                </a:lnTo>
                <a:lnTo>
                  <a:pt x="482" y="1169"/>
                </a:lnTo>
                <a:lnTo>
                  <a:pt x="482" y="1169"/>
                </a:lnTo>
                <a:lnTo>
                  <a:pt x="480" y="1166"/>
                </a:lnTo>
                <a:lnTo>
                  <a:pt x="475" y="1162"/>
                </a:lnTo>
                <a:lnTo>
                  <a:pt x="470" y="1158"/>
                </a:lnTo>
                <a:lnTo>
                  <a:pt x="468" y="1157"/>
                </a:lnTo>
                <a:lnTo>
                  <a:pt x="465" y="1156"/>
                </a:lnTo>
                <a:lnTo>
                  <a:pt x="465" y="1156"/>
                </a:lnTo>
                <a:lnTo>
                  <a:pt x="461" y="1156"/>
                </a:lnTo>
                <a:lnTo>
                  <a:pt x="456" y="1155"/>
                </a:lnTo>
                <a:lnTo>
                  <a:pt x="446" y="1150"/>
                </a:lnTo>
                <a:lnTo>
                  <a:pt x="433" y="1144"/>
                </a:lnTo>
                <a:lnTo>
                  <a:pt x="433" y="1144"/>
                </a:lnTo>
                <a:lnTo>
                  <a:pt x="435" y="1132"/>
                </a:lnTo>
                <a:lnTo>
                  <a:pt x="436" y="1123"/>
                </a:lnTo>
                <a:lnTo>
                  <a:pt x="437" y="1116"/>
                </a:lnTo>
                <a:lnTo>
                  <a:pt x="437" y="1116"/>
                </a:lnTo>
                <a:lnTo>
                  <a:pt x="445" y="1084"/>
                </a:lnTo>
                <a:lnTo>
                  <a:pt x="458" y="1020"/>
                </a:lnTo>
                <a:lnTo>
                  <a:pt x="471" y="952"/>
                </a:lnTo>
                <a:lnTo>
                  <a:pt x="475" y="926"/>
                </a:lnTo>
                <a:lnTo>
                  <a:pt x="477" y="910"/>
                </a:lnTo>
                <a:lnTo>
                  <a:pt x="477" y="755"/>
                </a:lnTo>
                <a:lnTo>
                  <a:pt x="477" y="755"/>
                </a:lnTo>
                <a:lnTo>
                  <a:pt x="489" y="756"/>
                </a:lnTo>
                <a:lnTo>
                  <a:pt x="500" y="756"/>
                </a:lnTo>
                <a:lnTo>
                  <a:pt x="504" y="756"/>
                </a:lnTo>
                <a:lnTo>
                  <a:pt x="508" y="755"/>
                </a:lnTo>
                <a:lnTo>
                  <a:pt x="508" y="755"/>
                </a:lnTo>
                <a:lnTo>
                  <a:pt x="518" y="746"/>
                </a:lnTo>
                <a:lnTo>
                  <a:pt x="529" y="736"/>
                </a:lnTo>
                <a:lnTo>
                  <a:pt x="544" y="720"/>
                </a:lnTo>
                <a:lnTo>
                  <a:pt x="544" y="720"/>
                </a:lnTo>
                <a:lnTo>
                  <a:pt x="538" y="709"/>
                </a:lnTo>
                <a:lnTo>
                  <a:pt x="533" y="700"/>
                </a:lnTo>
                <a:lnTo>
                  <a:pt x="531" y="696"/>
                </a:lnTo>
                <a:lnTo>
                  <a:pt x="531" y="696"/>
                </a:lnTo>
                <a:lnTo>
                  <a:pt x="529" y="693"/>
                </a:lnTo>
                <a:lnTo>
                  <a:pt x="526" y="692"/>
                </a:lnTo>
                <a:lnTo>
                  <a:pt x="516" y="689"/>
                </a:lnTo>
                <a:lnTo>
                  <a:pt x="503" y="685"/>
                </a:lnTo>
                <a:lnTo>
                  <a:pt x="503" y="685"/>
                </a:lnTo>
                <a:lnTo>
                  <a:pt x="504" y="683"/>
                </a:lnTo>
                <a:lnTo>
                  <a:pt x="508" y="679"/>
                </a:lnTo>
                <a:lnTo>
                  <a:pt x="510" y="673"/>
                </a:lnTo>
                <a:lnTo>
                  <a:pt x="510" y="670"/>
                </a:lnTo>
                <a:lnTo>
                  <a:pt x="509" y="667"/>
                </a:lnTo>
                <a:lnTo>
                  <a:pt x="509" y="667"/>
                </a:lnTo>
                <a:lnTo>
                  <a:pt x="502" y="652"/>
                </a:lnTo>
                <a:lnTo>
                  <a:pt x="499" y="644"/>
                </a:lnTo>
                <a:lnTo>
                  <a:pt x="496" y="638"/>
                </a:lnTo>
                <a:lnTo>
                  <a:pt x="496" y="638"/>
                </a:lnTo>
                <a:lnTo>
                  <a:pt x="474" y="570"/>
                </a:lnTo>
                <a:lnTo>
                  <a:pt x="515" y="561"/>
                </a:lnTo>
                <a:lnTo>
                  <a:pt x="515" y="561"/>
                </a:lnTo>
                <a:lnTo>
                  <a:pt x="518" y="563"/>
                </a:lnTo>
                <a:lnTo>
                  <a:pt x="526" y="568"/>
                </a:lnTo>
                <a:lnTo>
                  <a:pt x="536" y="573"/>
                </a:lnTo>
                <a:lnTo>
                  <a:pt x="542" y="574"/>
                </a:lnTo>
                <a:lnTo>
                  <a:pt x="549" y="574"/>
                </a:lnTo>
                <a:lnTo>
                  <a:pt x="549" y="574"/>
                </a:lnTo>
                <a:lnTo>
                  <a:pt x="560" y="574"/>
                </a:lnTo>
                <a:lnTo>
                  <a:pt x="567" y="574"/>
                </a:lnTo>
                <a:lnTo>
                  <a:pt x="573" y="574"/>
                </a:lnTo>
                <a:lnTo>
                  <a:pt x="577" y="571"/>
                </a:lnTo>
                <a:lnTo>
                  <a:pt x="577" y="571"/>
                </a:lnTo>
                <a:lnTo>
                  <a:pt x="581" y="569"/>
                </a:lnTo>
                <a:lnTo>
                  <a:pt x="587" y="566"/>
                </a:lnTo>
                <a:lnTo>
                  <a:pt x="592" y="563"/>
                </a:lnTo>
                <a:lnTo>
                  <a:pt x="593" y="561"/>
                </a:lnTo>
                <a:lnTo>
                  <a:pt x="594" y="560"/>
                </a:lnTo>
                <a:lnTo>
                  <a:pt x="594" y="542"/>
                </a:lnTo>
                <a:lnTo>
                  <a:pt x="594" y="542"/>
                </a:lnTo>
                <a:lnTo>
                  <a:pt x="658" y="521"/>
                </a:lnTo>
                <a:lnTo>
                  <a:pt x="800" y="477"/>
                </a:lnTo>
                <a:lnTo>
                  <a:pt x="1006" y="413"/>
                </a:lnTo>
                <a:lnTo>
                  <a:pt x="1006" y="413"/>
                </a:lnTo>
                <a:lnTo>
                  <a:pt x="1013" y="411"/>
                </a:lnTo>
                <a:lnTo>
                  <a:pt x="1026" y="406"/>
                </a:lnTo>
                <a:lnTo>
                  <a:pt x="1033" y="402"/>
                </a:lnTo>
                <a:lnTo>
                  <a:pt x="1039" y="398"/>
                </a:lnTo>
                <a:lnTo>
                  <a:pt x="1041" y="395"/>
                </a:lnTo>
                <a:lnTo>
                  <a:pt x="1042" y="393"/>
                </a:lnTo>
                <a:lnTo>
                  <a:pt x="1042" y="390"/>
                </a:lnTo>
                <a:lnTo>
                  <a:pt x="1041" y="388"/>
                </a:lnTo>
                <a:lnTo>
                  <a:pt x="1041" y="388"/>
                </a:lnTo>
                <a:lnTo>
                  <a:pt x="1037" y="383"/>
                </a:lnTo>
                <a:lnTo>
                  <a:pt x="1032" y="381"/>
                </a:lnTo>
                <a:lnTo>
                  <a:pt x="1026" y="380"/>
                </a:lnTo>
                <a:lnTo>
                  <a:pt x="1019" y="380"/>
                </a:lnTo>
                <a:lnTo>
                  <a:pt x="1007" y="382"/>
                </a:lnTo>
                <a:lnTo>
                  <a:pt x="998" y="385"/>
                </a:lnTo>
                <a:lnTo>
                  <a:pt x="998" y="385"/>
                </a:lnTo>
                <a:lnTo>
                  <a:pt x="988" y="388"/>
                </a:lnTo>
                <a:lnTo>
                  <a:pt x="984" y="389"/>
                </a:lnTo>
                <a:lnTo>
                  <a:pt x="984" y="389"/>
                </a:lnTo>
                <a:lnTo>
                  <a:pt x="778" y="451"/>
                </a:lnTo>
                <a:lnTo>
                  <a:pt x="637" y="491"/>
                </a:lnTo>
                <a:lnTo>
                  <a:pt x="573" y="510"/>
                </a:lnTo>
                <a:lnTo>
                  <a:pt x="573" y="510"/>
                </a:lnTo>
                <a:lnTo>
                  <a:pt x="567" y="508"/>
                </a:lnTo>
                <a:lnTo>
                  <a:pt x="564" y="505"/>
                </a:lnTo>
                <a:lnTo>
                  <a:pt x="559" y="503"/>
                </a:lnTo>
                <a:lnTo>
                  <a:pt x="559" y="503"/>
                </a:lnTo>
                <a:lnTo>
                  <a:pt x="552" y="497"/>
                </a:lnTo>
                <a:lnTo>
                  <a:pt x="546" y="493"/>
                </a:lnTo>
                <a:lnTo>
                  <a:pt x="546" y="493"/>
                </a:lnTo>
                <a:lnTo>
                  <a:pt x="544" y="495"/>
                </a:lnTo>
                <a:lnTo>
                  <a:pt x="541" y="496"/>
                </a:lnTo>
                <a:lnTo>
                  <a:pt x="540" y="496"/>
                </a:lnTo>
                <a:lnTo>
                  <a:pt x="540" y="495"/>
                </a:lnTo>
                <a:lnTo>
                  <a:pt x="540" y="487"/>
                </a:lnTo>
                <a:lnTo>
                  <a:pt x="540" y="487"/>
                </a:lnTo>
                <a:lnTo>
                  <a:pt x="542" y="474"/>
                </a:lnTo>
                <a:lnTo>
                  <a:pt x="544" y="454"/>
                </a:lnTo>
                <a:lnTo>
                  <a:pt x="542" y="431"/>
                </a:lnTo>
                <a:lnTo>
                  <a:pt x="540" y="406"/>
                </a:lnTo>
                <a:lnTo>
                  <a:pt x="540" y="406"/>
                </a:lnTo>
                <a:lnTo>
                  <a:pt x="539" y="393"/>
                </a:lnTo>
                <a:lnTo>
                  <a:pt x="535" y="380"/>
                </a:lnTo>
                <a:lnTo>
                  <a:pt x="525" y="353"/>
                </a:lnTo>
                <a:lnTo>
                  <a:pt x="516" y="331"/>
                </a:lnTo>
                <a:lnTo>
                  <a:pt x="512" y="322"/>
                </a:lnTo>
                <a:lnTo>
                  <a:pt x="512" y="322"/>
                </a:lnTo>
                <a:lnTo>
                  <a:pt x="508" y="308"/>
                </a:lnTo>
                <a:lnTo>
                  <a:pt x="506" y="299"/>
                </a:lnTo>
                <a:lnTo>
                  <a:pt x="504" y="295"/>
                </a:lnTo>
                <a:lnTo>
                  <a:pt x="504" y="295"/>
                </a:lnTo>
                <a:lnTo>
                  <a:pt x="502" y="292"/>
                </a:lnTo>
                <a:lnTo>
                  <a:pt x="501" y="289"/>
                </a:lnTo>
                <a:lnTo>
                  <a:pt x="497" y="283"/>
                </a:lnTo>
                <a:lnTo>
                  <a:pt x="497" y="283"/>
                </a:lnTo>
                <a:lnTo>
                  <a:pt x="501" y="280"/>
                </a:lnTo>
                <a:lnTo>
                  <a:pt x="507" y="276"/>
                </a:lnTo>
                <a:lnTo>
                  <a:pt x="509" y="271"/>
                </a:lnTo>
                <a:lnTo>
                  <a:pt x="512" y="266"/>
                </a:lnTo>
                <a:lnTo>
                  <a:pt x="513" y="261"/>
                </a:lnTo>
                <a:lnTo>
                  <a:pt x="513" y="256"/>
                </a:lnTo>
                <a:lnTo>
                  <a:pt x="513" y="256"/>
                </a:lnTo>
                <a:lnTo>
                  <a:pt x="512" y="246"/>
                </a:lnTo>
                <a:lnTo>
                  <a:pt x="509" y="241"/>
                </a:lnTo>
                <a:lnTo>
                  <a:pt x="507" y="239"/>
                </a:lnTo>
                <a:lnTo>
                  <a:pt x="504" y="238"/>
                </a:lnTo>
                <a:lnTo>
                  <a:pt x="504" y="238"/>
                </a:lnTo>
                <a:lnTo>
                  <a:pt x="490" y="235"/>
                </a:lnTo>
                <a:lnTo>
                  <a:pt x="481" y="233"/>
                </a:lnTo>
                <a:lnTo>
                  <a:pt x="470" y="228"/>
                </a:lnTo>
                <a:lnTo>
                  <a:pt x="470" y="228"/>
                </a:lnTo>
                <a:lnTo>
                  <a:pt x="449" y="215"/>
                </a:lnTo>
                <a:lnTo>
                  <a:pt x="441" y="209"/>
                </a:lnTo>
                <a:lnTo>
                  <a:pt x="437" y="206"/>
                </a:lnTo>
                <a:lnTo>
                  <a:pt x="437" y="206"/>
                </a:lnTo>
                <a:lnTo>
                  <a:pt x="436" y="201"/>
                </a:lnTo>
                <a:lnTo>
                  <a:pt x="431" y="195"/>
                </a:lnTo>
                <a:lnTo>
                  <a:pt x="424" y="186"/>
                </a:lnTo>
                <a:lnTo>
                  <a:pt x="432" y="167"/>
                </a:lnTo>
                <a:lnTo>
                  <a:pt x="432" y="167"/>
                </a:lnTo>
                <a:lnTo>
                  <a:pt x="435" y="153"/>
                </a:lnTo>
                <a:lnTo>
                  <a:pt x="437" y="122"/>
                </a:lnTo>
                <a:lnTo>
                  <a:pt x="438" y="104"/>
                </a:lnTo>
                <a:lnTo>
                  <a:pt x="438" y="86"/>
                </a:lnTo>
                <a:lnTo>
                  <a:pt x="436" y="71"/>
                </a:lnTo>
                <a:lnTo>
                  <a:pt x="435" y="64"/>
                </a:lnTo>
                <a:lnTo>
                  <a:pt x="432" y="59"/>
                </a:lnTo>
                <a:lnTo>
                  <a:pt x="432" y="59"/>
                </a:lnTo>
                <a:lnTo>
                  <a:pt x="426" y="50"/>
                </a:lnTo>
                <a:lnTo>
                  <a:pt x="422" y="41"/>
                </a:lnTo>
                <a:lnTo>
                  <a:pt x="410" y="27"/>
                </a:lnTo>
                <a:lnTo>
                  <a:pt x="400" y="18"/>
                </a:lnTo>
                <a:lnTo>
                  <a:pt x="396" y="14"/>
                </a:lnTo>
                <a:lnTo>
                  <a:pt x="396" y="14"/>
                </a:lnTo>
                <a:lnTo>
                  <a:pt x="394" y="13"/>
                </a:lnTo>
                <a:lnTo>
                  <a:pt x="391" y="10"/>
                </a:lnTo>
                <a:lnTo>
                  <a:pt x="384" y="5"/>
                </a:lnTo>
                <a:lnTo>
                  <a:pt x="372" y="2"/>
                </a:lnTo>
                <a:lnTo>
                  <a:pt x="372" y="2"/>
                </a:lnTo>
                <a:lnTo>
                  <a:pt x="353" y="0"/>
                </a:lnTo>
                <a:lnTo>
                  <a:pt x="327" y="0"/>
                </a:lnTo>
                <a:lnTo>
                  <a:pt x="301" y="2"/>
                </a:lnTo>
                <a:lnTo>
                  <a:pt x="290" y="5"/>
                </a:lnTo>
                <a:lnTo>
                  <a:pt x="283" y="7"/>
                </a:lnTo>
                <a:lnTo>
                  <a:pt x="283" y="7"/>
                </a:lnTo>
                <a:lnTo>
                  <a:pt x="277" y="12"/>
                </a:lnTo>
                <a:lnTo>
                  <a:pt x="274" y="17"/>
                </a:lnTo>
                <a:lnTo>
                  <a:pt x="270" y="24"/>
                </a:lnTo>
                <a:lnTo>
                  <a:pt x="269" y="31"/>
                </a:lnTo>
                <a:lnTo>
                  <a:pt x="268" y="44"/>
                </a:lnTo>
                <a:lnTo>
                  <a:pt x="268" y="53"/>
                </a:lnTo>
                <a:lnTo>
                  <a:pt x="268" y="53"/>
                </a:lnTo>
                <a:lnTo>
                  <a:pt x="269" y="62"/>
                </a:lnTo>
                <a:lnTo>
                  <a:pt x="274" y="72"/>
                </a:lnTo>
                <a:lnTo>
                  <a:pt x="280" y="84"/>
                </a:lnTo>
                <a:lnTo>
                  <a:pt x="280" y="84"/>
                </a:lnTo>
                <a:lnTo>
                  <a:pt x="277" y="89"/>
                </a:lnTo>
                <a:lnTo>
                  <a:pt x="275" y="91"/>
                </a:lnTo>
                <a:lnTo>
                  <a:pt x="274" y="95"/>
                </a:lnTo>
                <a:lnTo>
                  <a:pt x="274" y="95"/>
                </a:lnTo>
                <a:close/>
                <a:moveTo>
                  <a:pt x="450" y="476"/>
                </a:moveTo>
                <a:lnTo>
                  <a:pt x="450" y="476"/>
                </a:lnTo>
                <a:lnTo>
                  <a:pt x="457" y="484"/>
                </a:lnTo>
                <a:lnTo>
                  <a:pt x="463" y="490"/>
                </a:lnTo>
                <a:lnTo>
                  <a:pt x="468" y="493"/>
                </a:lnTo>
                <a:lnTo>
                  <a:pt x="468" y="493"/>
                </a:lnTo>
                <a:lnTo>
                  <a:pt x="474" y="496"/>
                </a:lnTo>
                <a:lnTo>
                  <a:pt x="475" y="503"/>
                </a:lnTo>
                <a:lnTo>
                  <a:pt x="475" y="503"/>
                </a:lnTo>
                <a:lnTo>
                  <a:pt x="478" y="511"/>
                </a:lnTo>
                <a:lnTo>
                  <a:pt x="482" y="517"/>
                </a:lnTo>
                <a:lnTo>
                  <a:pt x="482" y="525"/>
                </a:lnTo>
                <a:lnTo>
                  <a:pt x="460" y="535"/>
                </a:lnTo>
                <a:lnTo>
                  <a:pt x="460" y="535"/>
                </a:lnTo>
                <a:lnTo>
                  <a:pt x="458" y="531"/>
                </a:lnTo>
                <a:lnTo>
                  <a:pt x="455" y="524"/>
                </a:lnTo>
                <a:lnTo>
                  <a:pt x="455" y="524"/>
                </a:lnTo>
                <a:lnTo>
                  <a:pt x="452" y="522"/>
                </a:lnTo>
                <a:lnTo>
                  <a:pt x="450" y="521"/>
                </a:lnTo>
                <a:lnTo>
                  <a:pt x="448" y="522"/>
                </a:lnTo>
                <a:lnTo>
                  <a:pt x="448" y="522"/>
                </a:lnTo>
                <a:lnTo>
                  <a:pt x="448" y="513"/>
                </a:lnTo>
                <a:lnTo>
                  <a:pt x="450" y="499"/>
                </a:lnTo>
                <a:lnTo>
                  <a:pt x="450" y="499"/>
                </a:lnTo>
                <a:lnTo>
                  <a:pt x="450" y="491"/>
                </a:lnTo>
                <a:lnTo>
                  <a:pt x="450" y="484"/>
                </a:lnTo>
                <a:lnTo>
                  <a:pt x="450" y="476"/>
                </a:lnTo>
                <a:lnTo>
                  <a:pt x="450" y="47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F20C7E01-5FD9-4E99-8F55-CFB9BD371030}"/>
              </a:ext>
            </a:extLst>
          </p:cNvPr>
          <p:cNvSpPr>
            <a:spLocks noEditPoints="1"/>
          </p:cNvSpPr>
          <p:nvPr/>
        </p:nvSpPr>
        <p:spPr bwMode="auto">
          <a:xfrm>
            <a:off x="6001521" y="2792115"/>
            <a:ext cx="1609497" cy="1535410"/>
          </a:xfrm>
          <a:custGeom>
            <a:avLst/>
            <a:gdLst>
              <a:gd name="T0" fmla="*/ 930 w 1499"/>
              <a:gd name="T1" fmla="*/ 2 h 1430"/>
              <a:gd name="T2" fmla="*/ 893 w 1499"/>
              <a:gd name="T3" fmla="*/ 9 h 1430"/>
              <a:gd name="T4" fmla="*/ 858 w 1499"/>
              <a:gd name="T5" fmla="*/ 24 h 1430"/>
              <a:gd name="T6" fmla="*/ 773 w 1499"/>
              <a:gd name="T7" fmla="*/ 66 h 1430"/>
              <a:gd name="T8" fmla="*/ 723 w 1499"/>
              <a:gd name="T9" fmla="*/ 47 h 1430"/>
              <a:gd name="T10" fmla="*/ 690 w 1499"/>
              <a:gd name="T11" fmla="*/ 59 h 1430"/>
              <a:gd name="T12" fmla="*/ 670 w 1499"/>
              <a:gd name="T13" fmla="*/ 88 h 1430"/>
              <a:gd name="T14" fmla="*/ 8 w 1499"/>
              <a:gd name="T15" fmla="*/ 240 h 1430"/>
              <a:gd name="T16" fmla="*/ 2 w 1499"/>
              <a:gd name="T17" fmla="*/ 267 h 1430"/>
              <a:gd name="T18" fmla="*/ 90 w 1499"/>
              <a:gd name="T19" fmla="*/ 246 h 1430"/>
              <a:gd name="T20" fmla="*/ 699 w 1499"/>
              <a:gd name="T21" fmla="*/ 128 h 1430"/>
              <a:gd name="T22" fmla="*/ 750 w 1499"/>
              <a:gd name="T23" fmla="*/ 156 h 1430"/>
              <a:gd name="T24" fmla="*/ 769 w 1499"/>
              <a:gd name="T25" fmla="*/ 216 h 1430"/>
              <a:gd name="T26" fmla="*/ 782 w 1499"/>
              <a:gd name="T27" fmla="*/ 291 h 1430"/>
              <a:gd name="T28" fmla="*/ 782 w 1499"/>
              <a:gd name="T29" fmla="*/ 344 h 1430"/>
              <a:gd name="T30" fmla="*/ 851 w 1499"/>
              <a:gd name="T31" fmla="*/ 441 h 1430"/>
              <a:gd name="T32" fmla="*/ 962 w 1499"/>
              <a:gd name="T33" fmla="*/ 504 h 1430"/>
              <a:gd name="T34" fmla="*/ 962 w 1499"/>
              <a:gd name="T35" fmla="*/ 626 h 1430"/>
              <a:gd name="T36" fmla="*/ 971 w 1499"/>
              <a:gd name="T37" fmla="*/ 725 h 1430"/>
              <a:gd name="T38" fmla="*/ 963 w 1499"/>
              <a:gd name="T39" fmla="*/ 764 h 1430"/>
              <a:gd name="T40" fmla="*/ 833 w 1499"/>
              <a:gd name="T41" fmla="*/ 848 h 1430"/>
              <a:gd name="T42" fmla="*/ 822 w 1499"/>
              <a:gd name="T43" fmla="*/ 864 h 1430"/>
              <a:gd name="T44" fmla="*/ 789 w 1499"/>
              <a:gd name="T45" fmla="*/ 923 h 1430"/>
              <a:gd name="T46" fmla="*/ 751 w 1499"/>
              <a:gd name="T47" fmla="*/ 1001 h 1430"/>
              <a:gd name="T48" fmla="*/ 667 w 1499"/>
              <a:gd name="T49" fmla="*/ 1347 h 1430"/>
              <a:gd name="T50" fmla="*/ 627 w 1499"/>
              <a:gd name="T51" fmla="*/ 1359 h 1430"/>
              <a:gd name="T52" fmla="*/ 655 w 1499"/>
              <a:gd name="T53" fmla="*/ 1383 h 1430"/>
              <a:gd name="T54" fmla="*/ 686 w 1499"/>
              <a:gd name="T55" fmla="*/ 1385 h 1430"/>
              <a:gd name="T56" fmla="*/ 793 w 1499"/>
              <a:gd name="T57" fmla="*/ 1386 h 1430"/>
              <a:gd name="T58" fmla="*/ 1226 w 1499"/>
              <a:gd name="T59" fmla="*/ 1395 h 1430"/>
              <a:gd name="T60" fmla="*/ 1394 w 1499"/>
              <a:gd name="T61" fmla="*/ 1382 h 1430"/>
              <a:gd name="T62" fmla="*/ 1367 w 1499"/>
              <a:gd name="T63" fmla="*/ 1412 h 1430"/>
              <a:gd name="T64" fmla="*/ 1362 w 1499"/>
              <a:gd name="T65" fmla="*/ 1429 h 1430"/>
              <a:gd name="T66" fmla="*/ 1432 w 1499"/>
              <a:gd name="T67" fmla="*/ 1410 h 1430"/>
              <a:gd name="T68" fmla="*/ 1464 w 1499"/>
              <a:gd name="T69" fmla="*/ 1378 h 1430"/>
              <a:gd name="T70" fmla="*/ 1490 w 1499"/>
              <a:gd name="T71" fmla="*/ 1341 h 1430"/>
              <a:gd name="T72" fmla="*/ 1497 w 1499"/>
              <a:gd name="T73" fmla="*/ 1314 h 1430"/>
              <a:gd name="T74" fmla="*/ 1345 w 1499"/>
              <a:gd name="T75" fmla="*/ 1204 h 1430"/>
              <a:gd name="T76" fmla="*/ 1300 w 1499"/>
              <a:gd name="T77" fmla="*/ 1119 h 1430"/>
              <a:gd name="T78" fmla="*/ 1299 w 1499"/>
              <a:gd name="T79" fmla="*/ 887 h 1430"/>
              <a:gd name="T80" fmla="*/ 1216 w 1499"/>
              <a:gd name="T81" fmla="*/ 706 h 1430"/>
              <a:gd name="T82" fmla="*/ 1234 w 1499"/>
              <a:gd name="T83" fmla="*/ 674 h 1430"/>
              <a:gd name="T84" fmla="*/ 1242 w 1499"/>
              <a:gd name="T85" fmla="*/ 623 h 1430"/>
              <a:gd name="T86" fmla="*/ 1255 w 1499"/>
              <a:gd name="T87" fmla="*/ 434 h 1430"/>
              <a:gd name="T88" fmla="*/ 1281 w 1499"/>
              <a:gd name="T89" fmla="*/ 509 h 1430"/>
              <a:gd name="T90" fmla="*/ 1291 w 1499"/>
              <a:gd name="T91" fmla="*/ 481 h 1430"/>
              <a:gd name="T92" fmla="*/ 1285 w 1499"/>
              <a:gd name="T93" fmla="*/ 453 h 1430"/>
              <a:gd name="T94" fmla="*/ 1322 w 1499"/>
              <a:gd name="T95" fmla="*/ 479 h 1430"/>
              <a:gd name="T96" fmla="*/ 1257 w 1499"/>
              <a:gd name="T97" fmla="*/ 336 h 1430"/>
              <a:gd name="T98" fmla="*/ 1208 w 1499"/>
              <a:gd name="T99" fmla="*/ 182 h 1430"/>
              <a:gd name="T100" fmla="*/ 1160 w 1499"/>
              <a:gd name="T101" fmla="*/ 96 h 1430"/>
              <a:gd name="T102" fmla="*/ 1074 w 1499"/>
              <a:gd name="T103" fmla="*/ 79 h 1430"/>
              <a:gd name="T104" fmla="*/ 1032 w 1499"/>
              <a:gd name="T105" fmla="*/ 52 h 1430"/>
              <a:gd name="T106" fmla="*/ 962 w 1499"/>
              <a:gd name="T107" fmla="*/ 12 h 1430"/>
              <a:gd name="T108" fmla="*/ 1007 w 1499"/>
              <a:gd name="T109" fmla="*/ 132 h 1430"/>
              <a:gd name="T110" fmla="*/ 967 w 1499"/>
              <a:gd name="T111" fmla="*/ 181 h 1430"/>
              <a:gd name="T112" fmla="*/ 932 w 1499"/>
              <a:gd name="T113" fmla="*/ 272 h 1430"/>
              <a:gd name="T114" fmla="*/ 841 w 1499"/>
              <a:gd name="T115" fmla="*/ 235 h 1430"/>
              <a:gd name="T116" fmla="*/ 844 w 1499"/>
              <a:gd name="T117" fmla="*/ 193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9" h="1430">
                <a:moveTo>
                  <a:pt x="962" y="12"/>
                </a:moveTo>
                <a:lnTo>
                  <a:pt x="962" y="12"/>
                </a:lnTo>
                <a:lnTo>
                  <a:pt x="953" y="8"/>
                </a:lnTo>
                <a:lnTo>
                  <a:pt x="945" y="6"/>
                </a:lnTo>
                <a:lnTo>
                  <a:pt x="938" y="2"/>
                </a:lnTo>
                <a:lnTo>
                  <a:pt x="930" y="2"/>
                </a:lnTo>
                <a:lnTo>
                  <a:pt x="930" y="2"/>
                </a:lnTo>
                <a:lnTo>
                  <a:pt x="926" y="1"/>
                </a:lnTo>
                <a:lnTo>
                  <a:pt x="925" y="1"/>
                </a:lnTo>
                <a:lnTo>
                  <a:pt x="923" y="0"/>
                </a:lnTo>
                <a:lnTo>
                  <a:pt x="918" y="0"/>
                </a:lnTo>
                <a:lnTo>
                  <a:pt x="903" y="6"/>
                </a:lnTo>
                <a:lnTo>
                  <a:pt x="903" y="6"/>
                </a:lnTo>
                <a:lnTo>
                  <a:pt x="893" y="9"/>
                </a:lnTo>
                <a:lnTo>
                  <a:pt x="884" y="12"/>
                </a:lnTo>
                <a:lnTo>
                  <a:pt x="871" y="14"/>
                </a:lnTo>
                <a:lnTo>
                  <a:pt x="866" y="15"/>
                </a:lnTo>
                <a:lnTo>
                  <a:pt x="863" y="17"/>
                </a:lnTo>
                <a:lnTo>
                  <a:pt x="860" y="19"/>
                </a:lnTo>
                <a:lnTo>
                  <a:pt x="858" y="24"/>
                </a:lnTo>
                <a:lnTo>
                  <a:pt x="858" y="24"/>
                </a:lnTo>
                <a:lnTo>
                  <a:pt x="853" y="40"/>
                </a:lnTo>
                <a:lnTo>
                  <a:pt x="851" y="46"/>
                </a:lnTo>
                <a:lnTo>
                  <a:pt x="848" y="47"/>
                </a:lnTo>
                <a:lnTo>
                  <a:pt x="847" y="48"/>
                </a:lnTo>
                <a:lnTo>
                  <a:pt x="847" y="48"/>
                </a:lnTo>
                <a:lnTo>
                  <a:pt x="807" y="58"/>
                </a:lnTo>
                <a:lnTo>
                  <a:pt x="773" y="66"/>
                </a:lnTo>
                <a:lnTo>
                  <a:pt x="773" y="66"/>
                </a:lnTo>
                <a:lnTo>
                  <a:pt x="764" y="61"/>
                </a:lnTo>
                <a:lnTo>
                  <a:pt x="754" y="58"/>
                </a:lnTo>
                <a:lnTo>
                  <a:pt x="742" y="54"/>
                </a:lnTo>
                <a:lnTo>
                  <a:pt x="742" y="54"/>
                </a:lnTo>
                <a:lnTo>
                  <a:pt x="731" y="51"/>
                </a:lnTo>
                <a:lnTo>
                  <a:pt x="723" y="47"/>
                </a:lnTo>
                <a:lnTo>
                  <a:pt x="719" y="46"/>
                </a:lnTo>
                <a:lnTo>
                  <a:pt x="716" y="46"/>
                </a:lnTo>
                <a:lnTo>
                  <a:pt x="712" y="46"/>
                </a:lnTo>
                <a:lnTo>
                  <a:pt x="709" y="48"/>
                </a:lnTo>
                <a:lnTo>
                  <a:pt x="709" y="48"/>
                </a:lnTo>
                <a:lnTo>
                  <a:pt x="699" y="54"/>
                </a:lnTo>
                <a:lnTo>
                  <a:pt x="690" y="59"/>
                </a:lnTo>
                <a:lnTo>
                  <a:pt x="682" y="64"/>
                </a:lnTo>
                <a:lnTo>
                  <a:pt x="679" y="67"/>
                </a:lnTo>
                <a:lnTo>
                  <a:pt x="678" y="70"/>
                </a:lnTo>
                <a:lnTo>
                  <a:pt x="678" y="70"/>
                </a:lnTo>
                <a:lnTo>
                  <a:pt x="676" y="76"/>
                </a:lnTo>
                <a:lnTo>
                  <a:pt x="673" y="82"/>
                </a:lnTo>
                <a:lnTo>
                  <a:pt x="670" y="88"/>
                </a:lnTo>
                <a:lnTo>
                  <a:pt x="55" y="227"/>
                </a:lnTo>
                <a:lnTo>
                  <a:pt x="55" y="227"/>
                </a:lnTo>
                <a:lnTo>
                  <a:pt x="48" y="227"/>
                </a:lnTo>
                <a:lnTo>
                  <a:pt x="32" y="231"/>
                </a:lnTo>
                <a:lnTo>
                  <a:pt x="24" y="233"/>
                </a:lnTo>
                <a:lnTo>
                  <a:pt x="15" y="235"/>
                </a:lnTo>
                <a:lnTo>
                  <a:pt x="8" y="240"/>
                </a:lnTo>
                <a:lnTo>
                  <a:pt x="6" y="244"/>
                </a:lnTo>
                <a:lnTo>
                  <a:pt x="5" y="246"/>
                </a:lnTo>
                <a:lnTo>
                  <a:pt x="5" y="246"/>
                </a:lnTo>
                <a:lnTo>
                  <a:pt x="1" y="257"/>
                </a:lnTo>
                <a:lnTo>
                  <a:pt x="0" y="264"/>
                </a:lnTo>
                <a:lnTo>
                  <a:pt x="1" y="266"/>
                </a:lnTo>
                <a:lnTo>
                  <a:pt x="2" y="267"/>
                </a:lnTo>
                <a:lnTo>
                  <a:pt x="8" y="267"/>
                </a:lnTo>
                <a:lnTo>
                  <a:pt x="8" y="267"/>
                </a:lnTo>
                <a:lnTo>
                  <a:pt x="25" y="265"/>
                </a:lnTo>
                <a:lnTo>
                  <a:pt x="51" y="259"/>
                </a:lnTo>
                <a:lnTo>
                  <a:pt x="76" y="252"/>
                </a:lnTo>
                <a:lnTo>
                  <a:pt x="85" y="248"/>
                </a:lnTo>
                <a:lnTo>
                  <a:pt x="90" y="246"/>
                </a:lnTo>
                <a:lnTo>
                  <a:pt x="90" y="246"/>
                </a:lnTo>
                <a:lnTo>
                  <a:pt x="118" y="239"/>
                </a:lnTo>
                <a:lnTo>
                  <a:pt x="186" y="224"/>
                </a:lnTo>
                <a:lnTo>
                  <a:pt x="388" y="179"/>
                </a:lnTo>
                <a:lnTo>
                  <a:pt x="682" y="116"/>
                </a:lnTo>
                <a:lnTo>
                  <a:pt x="699" y="128"/>
                </a:lnTo>
                <a:lnTo>
                  <a:pt x="699" y="128"/>
                </a:lnTo>
                <a:lnTo>
                  <a:pt x="710" y="134"/>
                </a:lnTo>
                <a:lnTo>
                  <a:pt x="723" y="138"/>
                </a:lnTo>
                <a:lnTo>
                  <a:pt x="736" y="143"/>
                </a:lnTo>
                <a:lnTo>
                  <a:pt x="741" y="145"/>
                </a:lnTo>
                <a:lnTo>
                  <a:pt x="743" y="148"/>
                </a:lnTo>
                <a:lnTo>
                  <a:pt x="743" y="148"/>
                </a:lnTo>
                <a:lnTo>
                  <a:pt x="750" y="156"/>
                </a:lnTo>
                <a:lnTo>
                  <a:pt x="758" y="170"/>
                </a:lnTo>
                <a:lnTo>
                  <a:pt x="762" y="179"/>
                </a:lnTo>
                <a:lnTo>
                  <a:pt x="766" y="187"/>
                </a:lnTo>
                <a:lnTo>
                  <a:pt x="768" y="195"/>
                </a:lnTo>
                <a:lnTo>
                  <a:pt x="769" y="203"/>
                </a:lnTo>
                <a:lnTo>
                  <a:pt x="769" y="203"/>
                </a:lnTo>
                <a:lnTo>
                  <a:pt x="769" y="216"/>
                </a:lnTo>
                <a:lnTo>
                  <a:pt x="768" y="226"/>
                </a:lnTo>
                <a:lnTo>
                  <a:pt x="767" y="245"/>
                </a:lnTo>
                <a:lnTo>
                  <a:pt x="767" y="245"/>
                </a:lnTo>
                <a:lnTo>
                  <a:pt x="768" y="252"/>
                </a:lnTo>
                <a:lnTo>
                  <a:pt x="769" y="259"/>
                </a:lnTo>
                <a:lnTo>
                  <a:pt x="775" y="274"/>
                </a:lnTo>
                <a:lnTo>
                  <a:pt x="782" y="291"/>
                </a:lnTo>
                <a:lnTo>
                  <a:pt x="782" y="291"/>
                </a:lnTo>
                <a:lnTo>
                  <a:pt x="780" y="305"/>
                </a:lnTo>
                <a:lnTo>
                  <a:pt x="777" y="317"/>
                </a:lnTo>
                <a:lnTo>
                  <a:pt x="776" y="328"/>
                </a:lnTo>
                <a:lnTo>
                  <a:pt x="776" y="328"/>
                </a:lnTo>
                <a:lnTo>
                  <a:pt x="779" y="335"/>
                </a:lnTo>
                <a:lnTo>
                  <a:pt x="782" y="344"/>
                </a:lnTo>
                <a:lnTo>
                  <a:pt x="795" y="371"/>
                </a:lnTo>
                <a:lnTo>
                  <a:pt x="808" y="397"/>
                </a:lnTo>
                <a:lnTo>
                  <a:pt x="818" y="413"/>
                </a:lnTo>
                <a:lnTo>
                  <a:pt x="818" y="413"/>
                </a:lnTo>
                <a:lnTo>
                  <a:pt x="824" y="421"/>
                </a:lnTo>
                <a:lnTo>
                  <a:pt x="834" y="429"/>
                </a:lnTo>
                <a:lnTo>
                  <a:pt x="851" y="441"/>
                </a:lnTo>
                <a:lnTo>
                  <a:pt x="872" y="454"/>
                </a:lnTo>
                <a:lnTo>
                  <a:pt x="872" y="454"/>
                </a:lnTo>
                <a:lnTo>
                  <a:pt x="900" y="470"/>
                </a:lnTo>
                <a:lnTo>
                  <a:pt x="931" y="485"/>
                </a:lnTo>
                <a:lnTo>
                  <a:pt x="945" y="493"/>
                </a:lnTo>
                <a:lnTo>
                  <a:pt x="955" y="499"/>
                </a:lnTo>
                <a:lnTo>
                  <a:pt x="962" y="504"/>
                </a:lnTo>
                <a:lnTo>
                  <a:pt x="963" y="506"/>
                </a:lnTo>
                <a:lnTo>
                  <a:pt x="963" y="509"/>
                </a:lnTo>
                <a:lnTo>
                  <a:pt x="963" y="509"/>
                </a:lnTo>
                <a:lnTo>
                  <a:pt x="962" y="516"/>
                </a:lnTo>
                <a:lnTo>
                  <a:pt x="961" y="531"/>
                </a:lnTo>
                <a:lnTo>
                  <a:pt x="961" y="577"/>
                </a:lnTo>
                <a:lnTo>
                  <a:pt x="962" y="626"/>
                </a:lnTo>
                <a:lnTo>
                  <a:pt x="963" y="646"/>
                </a:lnTo>
                <a:lnTo>
                  <a:pt x="966" y="660"/>
                </a:lnTo>
                <a:lnTo>
                  <a:pt x="966" y="660"/>
                </a:lnTo>
                <a:lnTo>
                  <a:pt x="969" y="679"/>
                </a:lnTo>
                <a:lnTo>
                  <a:pt x="970" y="697"/>
                </a:lnTo>
                <a:lnTo>
                  <a:pt x="971" y="725"/>
                </a:lnTo>
                <a:lnTo>
                  <a:pt x="971" y="725"/>
                </a:lnTo>
                <a:lnTo>
                  <a:pt x="971" y="730"/>
                </a:lnTo>
                <a:lnTo>
                  <a:pt x="973" y="735"/>
                </a:lnTo>
                <a:lnTo>
                  <a:pt x="975" y="743"/>
                </a:lnTo>
                <a:lnTo>
                  <a:pt x="975" y="748"/>
                </a:lnTo>
                <a:lnTo>
                  <a:pt x="973" y="752"/>
                </a:lnTo>
                <a:lnTo>
                  <a:pt x="969" y="758"/>
                </a:lnTo>
                <a:lnTo>
                  <a:pt x="963" y="764"/>
                </a:lnTo>
                <a:lnTo>
                  <a:pt x="963" y="764"/>
                </a:lnTo>
                <a:lnTo>
                  <a:pt x="954" y="772"/>
                </a:lnTo>
                <a:lnTo>
                  <a:pt x="938" y="783"/>
                </a:lnTo>
                <a:lnTo>
                  <a:pt x="903" y="808"/>
                </a:lnTo>
                <a:lnTo>
                  <a:pt x="857" y="837"/>
                </a:lnTo>
                <a:lnTo>
                  <a:pt x="857" y="837"/>
                </a:lnTo>
                <a:lnTo>
                  <a:pt x="833" y="848"/>
                </a:lnTo>
                <a:lnTo>
                  <a:pt x="818" y="856"/>
                </a:lnTo>
                <a:lnTo>
                  <a:pt x="814" y="859"/>
                </a:lnTo>
                <a:lnTo>
                  <a:pt x="813" y="860"/>
                </a:lnTo>
                <a:lnTo>
                  <a:pt x="814" y="861"/>
                </a:lnTo>
                <a:lnTo>
                  <a:pt x="814" y="861"/>
                </a:lnTo>
                <a:lnTo>
                  <a:pt x="816" y="862"/>
                </a:lnTo>
                <a:lnTo>
                  <a:pt x="822" y="864"/>
                </a:lnTo>
                <a:lnTo>
                  <a:pt x="834" y="865"/>
                </a:lnTo>
                <a:lnTo>
                  <a:pt x="851" y="865"/>
                </a:lnTo>
                <a:lnTo>
                  <a:pt x="851" y="865"/>
                </a:lnTo>
                <a:lnTo>
                  <a:pt x="838" y="875"/>
                </a:lnTo>
                <a:lnTo>
                  <a:pt x="824" y="887"/>
                </a:lnTo>
                <a:lnTo>
                  <a:pt x="807" y="904"/>
                </a:lnTo>
                <a:lnTo>
                  <a:pt x="789" y="923"/>
                </a:lnTo>
                <a:lnTo>
                  <a:pt x="781" y="934"/>
                </a:lnTo>
                <a:lnTo>
                  <a:pt x="774" y="946"/>
                </a:lnTo>
                <a:lnTo>
                  <a:pt x="767" y="959"/>
                </a:lnTo>
                <a:lnTo>
                  <a:pt x="760" y="972"/>
                </a:lnTo>
                <a:lnTo>
                  <a:pt x="755" y="987"/>
                </a:lnTo>
                <a:lnTo>
                  <a:pt x="751" y="1001"/>
                </a:lnTo>
                <a:lnTo>
                  <a:pt x="751" y="1001"/>
                </a:lnTo>
                <a:lnTo>
                  <a:pt x="732" y="1087"/>
                </a:lnTo>
                <a:lnTo>
                  <a:pt x="708" y="1198"/>
                </a:lnTo>
                <a:lnTo>
                  <a:pt x="676" y="1337"/>
                </a:lnTo>
                <a:lnTo>
                  <a:pt x="676" y="1337"/>
                </a:lnTo>
                <a:lnTo>
                  <a:pt x="674" y="1339"/>
                </a:lnTo>
                <a:lnTo>
                  <a:pt x="670" y="1344"/>
                </a:lnTo>
                <a:lnTo>
                  <a:pt x="667" y="1347"/>
                </a:lnTo>
                <a:lnTo>
                  <a:pt x="664" y="1350"/>
                </a:lnTo>
                <a:lnTo>
                  <a:pt x="659" y="1351"/>
                </a:lnTo>
                <a:lnTo>
                  <a:pt x="654" y="1352"/>
                </a:lnTo>
                <a:lnTo>
                  <a:pt x="654" y="1352"/>
                </a:lnTo>
                <a:lnTo>
                  <a:pt x="642" y="1353"/>
                </a:lnTo>
                <a:lnTo>
                  <a:pt x="632" y="1357"/>
                </a:lnTo>
                <a:lnTo>
                  <a:pt x="627" y="1359"/>
                </a:lnTo>
                <a:lnTo>
                  <a:pt x="625" y="1363"/>
                </a:lnTo>
                <a:lnTo>
                  <a:pt x="624" y="1366"/>
                </a:lnTo>
                <a:lnTo>
                  <a:pt x="625" y="1370"/>
                </a:lnTo>
                <a:lnTo>
                  <a:pt x="625" y="1370"/>
                </a:lnTo>
                <a:lnTo>
                  <a:pt x="629" y="1373"/>
                </a:lnTo>
                <a:lnTo>
                  <a:pt x="637" y="1377"/>
                </a:lnTo>
                <a:lnTo>
                  <a:pt x="655" y="1383"/>
                </a:lnTo>
                <a:lnTo>
                  <a:pt x="679" y="1389"/>
                </a:lnTo>
                <a:lnTo>
                  <a:pt x="679" y="1389"/>
                </a:lnTo>
                <a:lnTo>
                  <a:pt x="679" y="1388"/>
                </a:lnTo>
                <a:lnTo>
                  <a:pt x="679" y="1386"/>
                </a:lnTo>
                <a:lnTo>
                  <a:pt x="679" y="1386"/>
                </a:lnTo>
                <a:lnTo>
                  <a:pt x="682" y="1385"/>
                </a:lnTo>
                <a:lnTo>
                  <a:pt x="686" y="1385"/>
                </a:lnTo>
                <a:lnTo>
                  <a:pt x="703" y="1389"/>
                </a:lnTo>
                <a:lnTo>
                  <a:pt x="703" y="1389"/>
                </a:lnTo>
                <a:lnTo>
                  <a:pt x="728" y="1393"/>
                </a:lnTo>
                <a:lnTo>
                  <a:pt x="754" y="1397"/>
                </a:lnTo>
                <a:lnTo>
                  <a:pt x="781" y="1398"/>
                </a:lnTo>
                <a:lnTo>
                  <a:pt x="793" y="1386"/>
                </a:lnTo>
                <a:lnTo>
                  <a:pt x="793" y="1386"/>
                </a:lnTo>
                <a:lnTo>
                  <a:pt x="935" y="1397"/>
                </a:lnTo>
                <a:lnTo>
                  <a:pt x="1038" y="1403"/>
                </a:lnTo>
                <a:lnTo>
                  <a:pt x="1096" y="1406"/>
                </a:lnTo>
                <a:lnTo>
                  <a:pt x="1096" y="1406"/>
                </a:lnTo>
                <a:lnTo>
                  <a:pt x="1122" y="1405"/>
                </a:lnTo>
                <a:lnTo>
                  <a:pt x="1158" y="1402"/>
                </a:lnTo>
                <a:lnTo>
                  <a:pt x="1226" y="1395"/>
                </a:lnTo>
                <a:lnTo>
                  <a:pt x="1226" y="1395"/>
                </a:lnTo>
                <a:lnTo>
                  <a:pt x="1311" y="1385"/>
                </a:lnTo>
                <a:lnTo>
                  <a:pt x="1355" y="1380"/>
                </a:lnTo>
                <a:lnTo>
                  <a:pt x="1370" y="1379"/>
                </a:lnTo>
                <a:lnTo>
                  <a:pt x="1377" y="1379"/>
                </a:lnTo>
                <a:lnTo>
                  <a:pt x="1377" y="1379"/>
                </a:lnTo>
                <a:lnTo>
                  <a:pt x="1394" y="1382"/>
                </a:lnTo>
                <a:lnTo>
                  <a:pt x="1397" y="1382"/>
                </a:lnTo>
                <a:lnTo>
                  <a:pt x="1399" y="1384"/>
                </a:lnTo>
                <a:lnTo>
                  <a:pt x="1399" y="1385"/>
                </a:lnTo>
                <a:lnTo>
                  <a:pt x="1395" y="1389"/>
                </a:lnTo>
                <a:lnTo>
                  <a:pt x="1395" y="1389"/>
                </a:lnTo>
                <a:lnTo>
                  <a:pt x="1382" y="1399"/>
                </a:lnTo>
                <a:lnTo>
                  <a:pt x="1367" y="1412"/>
                </a:lnTo>
                <a:lnTo>
                  <a:pt x="1360" y="1418"/>
                </a:lnTo>
                <a:lnTo>
                  <a:pt x="1356" y="1424"/>
                </a:lnTo>
                <a:lnTo>
                  <a:pt x="1356" y="1425"/>
                </a:lnTo>
                <a:lnTo>
                  <a:pt x="1357" y="1428"/>
                </a:lnTo>
                <a:lnTo>
                  <a:pt x="1358" y="1429"/>
                </a:lnTo>
                <a:lnTo>
                  <a:pt x="1362" y="1429"/>
                </a:lnTo>
                <a:lnTo>
                  <a:pt x="1362" y="1429"/>
                </a:lnTo>
                <a:lnTo>
                  <a:pt x="1379" y="1430"/>
                </a:lnTo>
                <a:lnTo>
                  <a:pt x="1388" y="1429"/>
                </a:lnTo>
                <a:lnTo>
                  <a:pt x="1397" y="1428"/>
                </a:lnTo>
                <a:lnTo>
                  <a:pt x="1406" y="1425"/>
                </a:lnTo>
                <a:lnTo>
                  <a:pt x="1415" y="1422"/>
                </a:lnTo>
                <a:lnTo>
                  <a:pt x="1424" y="1417"/>
                </a:lnTo>
                <a:lnTo>
                  <a:pt x="1432" y="1410"/>
                </a:lnTo>
                <a:lnTo>
                  <a:pt x="1432" y="1410"/>
                </a:lnTo>
                <a:lnTo>
                  <a:pt x="1439" y="1403"/>
                </a:lnTo>
                <a:lnTo>
                  <a:pt x="1445" y="1397"/>
                </a:lnTo>
                <a:lnTo>
                  <a:pt x="1452" y="1388"/>
                </a:lnTo>
                <a:lnTo>
                  <a:pt x="1455" y="1384"/>
                </a:lnTo>
                <a:lnTo>
                  <a:pt x="1459" y="1380"/>
                </a:lnTo>
                <a:lnTo>
                  <a:pt x="1464" y="1378"/>
                </a:lnTo>
                <a:lnTo>
                  <a:pt x="1470" y="1376"/>
                </a:lnTo>
                <a:lnTo>
                  <a:pt x="1470" y="1376"/>
                </a:lnTo>
                <a:lnTo>
                  <a:pt x="1476" y="1372"/>
                </a:lnTo>
                <a:lnTo>
                  <a:pt x="1480" y="1366"/>
                </a:lnTo>
                <a:lnTo>
                  <a:pt x="1484" y="1360"/>
                </a:lnTo>
                <a:lnTo>
                  <a:pt x="1486" y="1353"/>
                </a:lnTo>
                <a:lnTo>
                  <a:pt x="1490" y="1341"/>
                </a:lnTo>
                <a:lnTo>
                  <a:pt x="1491" y="1337"/>
                </a:lnTo>
                <a:lnTo>
                  <a:pt x="1491" y="1337"/>
                </a:lnTo>
                <a:lnTo>
                  <a:pt x="1493" y="1333"/>
                </a:lnTo>
                <a:lnTo>
                  <a:pt x="1497" y="1327"/>
                </a:lnTo>
                <a:lnTo>
                  <a:pt x="1499" y="1322"/>
                </a:lnTo>
                <a:lnTo>
                  <a:pt x="1499" y="1319"/>
                </a:lnTo>
                <a:lnTo>
                  <a:pt x="1497" y="1314"/>
                </a:lnTo>
                <a:lnTo>
                  <a:pt x="1492" y="1311"/>
                </a:lnTo>
                <a:lnTo>
                  <a:pt x="1492" y="1311"/>
                </a:lnTo>
                <a:lnTo>
                  <a:pt x="1480" y="1304"/>
                </a:lnTo>
                <a:lnTo>
                  <a:pt x="1460" y="1289"/>
                </a:lnTo>
                <a:lnTo>
                  <a:pt x="1402" y="1248"/>
                </a:lnTo>
                <a:lnTo>
                  <a:pt x="1373" y="1225"/>
                </a:lnTo>
                <a:lnTo>
                  <a:pt x="1345" y="1204"/>
                </a:lnTo>
                <a:lnTo>
                  <a:pt x="1326" y="1188"/>
                </a:lnTo>
                <a:lnTo>
                  <a:pt x="1321" y="1182"/>
                </a:lnTo>
                <a:lnTo>
                  <a:pt x="1317" y="1177"/>
                </a:lnTo>
                <a:lnTo>
                  <a:pt x="1317" y="1177"/>
                </a:lnTo>
                <a:lnTo>
                  <a:pt x="1313" y="1168"/>
                </a:lnTo>
                <a:lnTo>
                  <a:pt x="1310" y="1153"/>
                </a:lnTo>
                <a:lnTo>
                  <a:pt x="1300" y="1119"/>
                </a:lnTo>
                <a:lnTo>
                  <a:pt x="1290" y="1073"/>
                </a:lnTo>
                <a:lnTo>
                  <a:pt x="1290" y="1073"/>
                </a:lnTo>
                <a:lnTo>
                  <a:pt x="1295" y="1000"/>
                </a:lnTo>
                <a:lnTo>
                  <a:pt x="1298" y="940"/>
                </a:lnTo>
                <a:lnTo>
                  <a:pt x="1300" y="897"/>
                </a:lnTo>
                <a:lnTo>
                  <a:pt x="1300" y="897"/>
                </a:lnTo>
                <a:lnTo>
                  <a:pt x="1299" y="887"/>
                </a:lnTo>
                <a:lnTo>
                  <a:pt x="1296" y="877"/>
                </a:lnTo>
                <a:lnTo>
                  <a:pt x="1292" y="864"/>
                </a:lnTo>
                <a:lnTo>
                  <a:pt x="1286" y="849"/>
                </a:lnTo>
                <a:lnTo>
                  <a:pt x="1273" y="819"/>
                </a:lnTo>
                <a:lnTo>
                  <a:pt x="1258" y="785"/>
                </a:lnTo>
                <a:lnTo>
                  <a:pt x="1229" y="730"/>
                </a:lnTo>
                <a:lnTo>
                  <a:pt x="1216" y="706"/>
                </a:lnTo>
                <a:lnTo>
                  <a:pt x="1216" y="706"/>
                </a:lnTo>
                <a:lnTo>
                  <a:pt x="1221" y="693"/>
                </a:lnTo>
                <a:lnTo>
                  <a:pt x="1226" y="683"/>
                </a:lnTo>
                <a:lnTo>
                  <a:pt x="1229" y="678"/>
                </a:lnTo>
                <a:lnTo>
                  <a:pt x="1232" y="675"/>
                </a:lnTo>
                <a:lnTo>
                  <a:pt x="1232" y="675"/>
                </a:lnTo>
                <a:lnTo>
                  <a:pt x="1234" y="674"/>
                </a:lnTo>
                <a:lnTo>
                  <a:pt x="1237" y="674"/>
                </a:lnTo>
                <a:lnTo>
                  <a:pt x="1239" y="674"/>
                </a:lnTo>
                <a:lnTo>
                  <a:pt x="1240" y="673"/>
                </a:lnTo>
                <a:lnTo>
                  <a:pt x="1240" y="670"/>
                </a:lnTo>
                <a:lnTo>
                  <a:pt x="1241" y="654"/>
                </a:lnTo>
                <a:lnTo>
                  <a:pt x="1241" y="654"/>
                </a:lnTo>
                <a:lnTo>
                  <a:pt x="1242" y="623"/>
                </a:lnTo>
                <a:lnTo>
                  <a:pt x="1244" y="590"/>
                </a:lnTo>
                <a:lnTo>
                  <a:pt x="1244" y="546"/>
                </a:lnTo>
                <a:lnTo>
                  <a:pt x="1244" y="546"/>
                </a:lnTo>
                <a:lnTo>
                  <a:pt x="1240" y="524"/>
                </a:lnTo>
                <a:lnTo>
                  <a:pt x="1238" y="506"/>
                </a:lnTo>
                <a:lnTo>
                  <a:pt x="1255" y="434"/>
                </a:lnTo>
                <a:lnTo>
                  <a:pt x="1255" y="434"/>
                </a:lnTo>
                <a:lnTo>
                  <a:pt x="1258" y="447"/>
                </a:lnTo>
                <a:lnTo>
                  <a:pt x="1265" y="474"/>
                </a:lnTo>
                <a:lnTo>
                  <a:pt x="1270" y="489"/>
                </a:lnTo>
                <a:lnTo>
                  <a:pt x="1274" y="500"/>
                </a:lnTo>
                <a:lnTo>
                  <a:pt x="1277" y="504"/>
                </a:lnTo>
                <a:lnTo>
                  <a:pt x="1280" y="507"/>
                </a:lnTo>
                <a:lnTo>
                  <a:pt x="1281" y="509"/>
                </a:lnTo>
                <a:lnTo>
                  <a:pt x="1284" y="509"/>
                </a:lnTo>
                <a:lnTo>
                  <a:pt x="1284" y="509"/>
                </a:lnTo>
                <a:lnTo>
                  <a:pt x="1286" y="506"/>
                </a:lnTo>
                <a:lnTo>
                  <a:pt x="1287" y="504"/>
                </a:lnTo>
                <a:lnTo>
                  <a:pt x="1290" y="498"/>
                </a:lnTo>
                <a:lnTo>
                  <a:pt x="1291" y="490"/>
                </a:lnTo>
                <a:lnTo>
                  <a:pt x="1291" y="481"/>
                </a:lnTo>
                <a:lnTo>
                  <a:pt x="1290" y="472"/>
                </a:lnTo>
                <a:lnTo>
                  <a:pt x="1289" y="465"/>
                </a:lnTo>
                <a:lnTo>
                  <a:pt x="1286" y="458"/>
                </a:lnTo>
                <a:lnTo>
                  <a:pt x="1284" y="454"/>
                </a:lnTo>
                <a:lnTo>
                  <a:pt x="1284" y="454"/>
                </a:lnTo>
                <a:lnTo>
                  <a:pt x="1284" y="453"/>
                </a:lnTo>
                <a:lnTo>
                  <a:pt x="1285" y="453"/>
                </a:lnTo>
                <a:lnTo>
                  <a:pt x="1289" y="457"/>
                </a:lnTo>
                <a:lnTo>
                  <a:pt x="1304" y="470"/>
                </a:lnTo>
                <a:lnTo>
                  <a:pt x="1319" y="480"/>
                </a:lnTo>
                <a:lnTo>
                  <a:pt x="1322" y="483"/>
                </a:lnTo>
                <a:lnTo>
                  <a:pt x="1323" y="481"/>
                </a:lnTo>
                <a:lnTo>
                  <a:pt x="1322" y="479"/>
                </a:lnTo>
                <a:lnTo>
                  <a:pt x="1322" y="479"/>
                </a:lnTo>
                <a:lnTo>
                  <a:pt x="1308" y="459"/>
                </a:lnTo>
                <a:lnTo>
                  <a:pt x="1285" y="429"/>
                </a:lnTo>
                <a:lnTo>
                  <a:pt x="1266" y="401"/>
                </a:lnTo>
                <a:lnTo>
                  <a:pt x="1259" y="389"/>
                </a:lnTo>
                <a:lnTo>
                  <a:pt x="1258" y="386"/>
                </a:lnTo>
                <a:lnTo>
                  <a:pt x="1257" y="382"/>
                </a:lnTo>
                <a:lnTo>
                  <a:pt x="1257" y="336"/>
                </a:lnTo>
                <a:lnTo>
                  <a:pt x="1257" y="336"/>
                </a:lnTo>
                <a:lnTo>
                  <a:pt x="1255" y="267"/>
                </a:lnTo>
                <a:lnTo>
                  <a:pt x="1255" y="267"/>
                </a:lnTo>
                <a:lnTo>
                  <a:pt x="1235" y="233"/>
                </a:lnTo>
                <a:lnTo>
                  <a:pt x="1220" y="205"/>
                </a:lnTo>
                <a:lnTo>
                  <a:pt x="1208" y="182"/>
                </a:lnTo>
                <a:lnTo>
                  <a:pt x="1208" y="182"/>
                </a:lnTo>
                <a:lnTo>
                  <a:pt x="1199" y="163"/>
                </a:lnTo>
                <a:lnTo>
                  <a:pt x="1187" y="142"/>
                </a:lnTo>
                <a:lnTo>
                  <a:pt x="1168" y="110"/>
                </a:lnTo>
                <a:lnTo>
                  <a:pt x="1168" y="110"/>
                </a:lnTo>
                <a:lnTo>
                  <a:pt x="1164" y="104"/>
                </a:lnTo>
                <a:lnTo>
                  <a:pt x="1162" y="98"/>
                </a:lnTo>
                <a:lnTo>
                  <a:pt x="1160" y="96"/>
                </a:lnTo>
                <a:lnTo>
                  <a:pt x="1156" y="93"/>
                </a:lnTo>
                <a:lnTo>
                  <a:pt x="1151" y="92"/>
                </a:lnTo>
                <a:lnTo>
                  <a:pt x="1144" y="91"/>
                </a:lnTo>
                <a:lnTo>
                  <a:pt x="1144" y="91"/>
                </a:lnTo>
                <a:lnTo>
                  <a:pt x="1118" y="90"/>
                </a:lnTo>
                <a:lnTo>
                  <a:pt x="1108" y="89"/>
                </a:lnTo>
                <a:lnTo>
                  <a:pt x="1074" y="79"/>
                </a:lnTo>
                <a:lnTo>
                  <a:pt x="1074" y="79"/>
                </a:lnTo>
                <a:lnTo>
                  <a:pt x="1073" y="73"/>
                </a:lnTo>
                <a:lnTo>
                  <a:pt x="1072" y="64"/>
                </a:lnTo>
                <a:lnTo>
                  <a:pt x="1072" y="64"/>
                </a:lnTo>
                <a:lnTo>
                  <a:pt x="1068" y="61"/>
                </a:lnTo>
                <a:lnTo>
                  <a:pt x="1059" y="59"/>
                </a:lnTo>
                <a:lnTo>
                  <a:pt x="1032" y="52"/>
                </a:lnTo>
                <a:lnTo>
                  <a:pt x="990" y="43"/>
                </a:lnTo>
                <a:lnTo>
                  <a:pt x="990" y="43"/>
                </a:lnTo>
                <a:lnTo>
                  <a:pt x="988" y="38"/>
                </a:lnTo>
                <a:lnTo>
                  <a:pt x="981" y="28"/>
                </a:lnTo>
                <a:lnTo>
                  <a:pt x="971" y="18"/>
                </a:lnTo>
                <a:lnTo>
                  <a:pt x="967" y="14"/>
                </a:lnTo>
                <a:lnTo>
                  <a:pt x="962" y="12"/>
                </a:lnTo>
                <a:lnTo>
                  <a:pt x="962" y="12"/>
                </a:lnTo>
                <a:close/>
                <a:moveTo>
                  <a:pt x="868" y="72"/>
                </a:moveTo>
                <a:lnTo>
                  <a:pt x="878" y="93"/>
                </a:lnTo>
                <a:lnTo>
                  <a:pt x="918" y="99"/>
                </a:lnTo>
                <a:lnTo>
                  <a:pt x="1012" y="130"/>
                </a:lnTo>
                <a:lnTo>
                  <a:pt x="1012" y="130"/>
                </a:lnTo>
                <a:lnTo>
                  <a:pt x="1007" y="132"/>
                </a:lnTo>
                <a:lnTo>
                  <a:pt x="996" y="142"/>
                </a:lnTo>
                <a:lnTo>
                  <a:pt x="989" y="148"/>
                </a:lnTo>
                <a:lnTo>
                  <a:pt x="982" y="155"/>
                </a:lnTo>
                <a:lnTo>
                  <a:pt x="975" y="164"/>
                </a:lnTo>
                <a:lnTo>
                  <a:pt x="969" y="175"/>
                </a:lnTo>
                <a:lnTo>
                  <a:pt x="969" y="175"/>
                </a:lnTo>
                <a:lnTo>
                  <a:pt x="967" y="181"/>
                </a:lnTo>
                <a:lnTo>
                  <a:pt x="966" y="188"/>
                </a:lnTo>
                <a:lnTo>
                  <a:pt x="964" y="205"/>
                </a:lnTo>
                <a:lnTo>
                  <a:pt x="964" y="222"/>
                </a:lnTo>
                <a:lnTo>
                  <a:pt x="966" y="241"/>
                </a:lnTo>
                <a:lnTo>
                  <a:pt x="970" y="272"/>
                </a:lnTo>
                <a:lnTo>
                  <a:pt x="973" y="285"/>
                </a:lnTo>
                <a:lnTo>
                  <a:pt x="932" y="272"/>
                </a:lnTo>
                <a:lnTo>
                  <a:pt x="891" y="279"/>
                </a:lnTo>
                <a:lnTo>
                  <a:pt x="891" y="279"/>
                </a:lnTo>
                <a:lnTo>
                  <a:pt x="873" y="265"/>
                </a:lnTo>
                <a:lnTo>
                  <a:pt x="852" y="251"/>
                </a:lnTo>
                <a:lnTo>
                  <a:pt x="852" y="251"/>
                </a:lnTo>
                <a:lnTo>
                  <a:pt x="848" y="245"/>
                </a:lnTo>
                <a:lnTo>
                  <a:pt x="841" y="235"/>
                </a:lnTo>
                <a:lnTo>
                  <a:pt x="833" y="221"/>
                </a:lnTo>
                <a:lnTo>
                  <a:pt x="833" y="221"/>
                </a:lnTo>
                <a:lnTo>
                  <a:pt x="838" y="212"/>
                </a:lnTo>
                <a:lnTo>
                  <a:pt x="845" y="198"/>
                </a:lnTo>
                <a:lnTo>
                  <a:pt x="845" y="198"/>
                </a:lnTo>
                <a:lnTo>
                  <a:pt x="845" y="195"/>
                </a:lnTo>
                <a:lnTo>
                  <a:pt x="844" y="193"/>
                </a:lnTo>
                <a:lnTo>
                  <a:pt x="840" y="186"/>
                </a:lnTo>
                <a:lnTo>
                  <a:pt x="835" y="177"/>
                </a:lnTo>
                <a:lnTo>
                  <a:pt x="829" y="167"/>
                </a:lnTo>
                <a:lnTo>
                  <a:pt x="829" y="167"/>
                </a:lnTo>
                <a:lnTo>
                  <a:pt x="790" y="91"/>
                </a:lnTo>
                <a:lnTo>
                  <a:pt x="868" y="7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C83245F5-97C6-43BE-8855-C063FA701F3C}"/>
              </a:ext>
            </a:extLst>
          </p:cNvPr>
          <p:cNvSpPr>
            <a:spLocks/>
          </p:cNvSpPr>
          <p:nvPr/>
        </p:nvSpPr>
        <p:spPr bwMode="auto">
          <a:xfrm>
            <a:off x="8384875" y="2762550"/>
            <a:ext cx="540076" cy="1633016"/>
          </a:xfrm>
          <a:custGeom>
            <a:avLst/>
            <a:gdLst>
              <a:gd name="T0" fmla="*/ 318 w 549"/>
              <a:gd name="T1" fmla="*/ 411 h 1660"/>
              <a:gd name="T2" fmla="*/ 291 w 549"/>
              <a:gd name="T3" fmla="*/ 335 h 1660"/>
              <a:gd name="T4" fmla="*/ 246 w 549"/>
              <a:gd name="T5" fmla="*/ 306 h 1660"/>
              <a:gd name="T6" fmla="*/ 145 w 549"/>
              <a:gd name="T7" fmla="*/ 306 h 1660"/>
              <a:gd name="T8" fmla="*/ 100 w 549"/>
              <a:gd name="T9" fmla="*/ 331 h 1660"/>
              <a:gd name="T10" fmla="*/ 118 w 549"/>
              <a:gd name="T11" fmla="*/ 371 h 1660"/>
              <a:gd name="T12" fmla="*/ 116 w 549"/>
              <a:gd name="T13" fmla="*/ 411 h 1660"/>
              <a:gd name="T14" fmla="*/ 108 w 549"/>
              <a:gd name="T15" fmla="*/ 539 h 1660"/>
              <a:gd name="T16" fmla="*/ 120 w 549"/>
              <a:gd name="T17" fmla="*/ 531 h 1660"/>
              <a:gd name="T18" fmla="*/ 127 w 549"/>
              <a:gd name="T19" fmla="*/ 511 h 1660"/>
              <a:gd name="T20" fmla="*/ 142 w 549"/>
              <a:gd name="T21" fmla="*/ 509 h 1660"/>
              <a:gd name="T22" fmla="*/ 107 w 549"/>
              <a:gd name="T23" fmla="*/ 570 h 1660"/>
              <a:gd name="T24" fmla="*/ 93 w 549"/>
              <a:gd name="T25" fmla="*/ 645 h 1660"/>
              <a:gd name="T26" fmla="*/ 105 w 549"/>
              <a:gd name="T27" fmla="*/ 777 h 1660"/>
              <a:gd name="T28" fmla="*/ 111 w 549"/>
              <a:gd name="T29" fmla="*/ 852 h 1660"/>
              <a:gd name="T30" fmla="*/ 53 w 549"/>
              <a:gd name="T31" fmla="*/ 1167 h 1660"/>
              <a:gd name="T32" fmla="*/ 1 w 549"/>
              <a:gd name="T33" fmla="*/ 1476 h 1660"/>
              <a:gd name="T34" fmla="*/ 8 w 549"/>
              <a:gd name="T35" fmla="*/ 1523 h 1660"/>
              <a:gd name="T36" fmla="*/ 60 w 549"/>
              <a:gd name="T37" fmla="*/ 1552 h 1660"/>
              <a:gd name="T38" fmla="*/ 52 w 549"/>
              <a:gd name="T39" fmla="*/ 1565 h 1660"/>
              <a:gd name="T40" fmla="*/ 98 w 549"/>
              <a:gd name="T41" fmla="*/ 1602 h 1660"/>
              <a:gd name="T42" fmla="*/ 162 w 549"/>
              <a:gd name="T43" fmla="*/ 1623 h 1660"/>
              <a:gd name="T44" fmla="*/ 185 w 549"/>
              <a:gd name="T45" fmla="*/ 1645 h 1660"/>
              <a:gd name="T46" fmla="*/ 279 w 549"/>
              <a:gd name="T47" fmla="*/ 1660 h 1660"/>
              <a:gd name="T48" fmla="*/ 259 w 549"/>
              <a:gd name="T49" fmla="*/ 1624 h 1660"/>
              <a:gd name="T50" fmla="*/ 392 w 549"/>
              <a:gd name="T51" fmla="*/ 1579 h 1660"/>
              <a:gd name="T52" fmla="*/ 441 w 549"/>
              <a:gd name="T53" fmla="*/ 1591 h 1660"/>
              <a:gd name="T54" fmla="*/ 515 w 549"/>
              <a:gd name="T55" fmla="*/ 1600 h 1660"/>
              <a:gd name="T56" fmla="*/ 530 w 549"/>
              <a:gd name="T57" fmla="*/ 1586 h 1660"/>
              <a:gd name="T58" fmla="*/ 463 w 549"/>
              <a:gd name="T59" fmla="*/ 1559 h 1660"/>
              <a:gd name="T60" fmla="*/ 442 w 549"/>
              <a:gd name="T61" fmla="*/ 1401 h 1660"/>
              <a:gd name="T62" fmla="*/ 424 w 549"/>
              <a:gd name="T63" fmla="*/ 1239 h 1660"/>
              <a:gd name="T64" fmla="*/ 403 w 549"/>
              <a:gd name="T65" fmla="*/ 1116 h 1660"/>
              <a:gd name="T66" fmla="*/ 462 w 549"/>
              <a:gd name="T67" fmla="*/ 1115 h 1660"/>
              <a:gd name="T68" fmla="*/ 446 w 549"/>
              <a:gd name="T69" fmla="*/ 1076 h 1660"/>
              <a:gd name="T70" fmla="*/ 391 w 549"/>
              <a:gd name="T71" fmla="*/ 979 h 1660"/>
              <a:gd name="T72" fmla="*/ 370 w 549"/>
              <a:gd name="T73" fmla="*/ 836 h 1660"/>
              <a:gd name="T74" fmla="*/ 467 w 549"/>
              <a:gd name="T75" fmla="*/ 842 h 1660"/>
              <a:gd name="T76" fmla="*/ 497 w 549"/>
              <a:gd name="T77" fmla="*/ 877 h 1660"/>
              <a:gd name="T78" fmla="*/ 536 w 549"/>
              <a:gd name="T79" fmla="*/ 877 h 1660"/>
              <a:gd name="T80" fmla="*/ 545 w 549"/>
              <a:gd name="T81" fmla="*/ 836 h 1660"/>
              <a:gd name="T82" fmla="*/ 520 w 549"/>
              <a:gd name="T83" fmla="*/ 800 h 1660"/>
              <a:gd name="T84" fmla="*/ 512 w 549"/>
              <a:gd name="T85" fmla="*/ 760 h 1660"/>
              <a:gd name="T86" fmla="*/ 536 w 549"/>
              <a:gd name="T87" fmla="*/ 734 h 1660"/>
              <a:gd name="T88" fmla="*/ 544 w 549"/>
              <a:gd name="T89" fmla="*/ 680 h 1660"/>
              <a:gd name="T90" fmla="*/ 537 w 549"/>
              <a:gd name="T91" fmla="*/ 655 h 1660"/>
              <a:gd name="T92" fmla="*/ 519 w 549"/>
              <a:gd name="T93" fmla="*/ 23 h 1660"/>
              <a:gd name="T94" fmla="*/ 511 w 549"/>
              <a:gd name="T95" fmla="*/ 0 h 1660"/>
              <a:gd name="T96" fmla="*/ 501 w 549"/>
              <a:gd name="T97" fmla="*/ 27 h 1660"/>
              <a:gd name="T98" fmla="*/ 474 w 549"/>
              <a:gd name="T99" fmla="*/ 651 h 1660"/>
              <a:gd name="T100" fmla="*/ 475 w 549"/>
              <a:gd name="T101" fmla="*/ 670 h 1660"/>
              <a:gd name="T102" fmla="*/ 429 w 549"/>
              <a:gd name="T103" fmla="*/ 686 h 1660"/>
              <a:gd name="T104" fmla="*/ 402 w 549"/>
              <a:gd name="T105" fmla="*/ 637 h 1660"/>
              <a:gd name="T106" fmla="*/ 392 w 549"/>
              <a:gd name="T107" fmla="*/ 570 h 1660"/>
              <a:gd name="T108" fmla="*/ 381 w 549"/>
              <a:gd name="T109" fmla="*/ 519 h 1660"/>
              <a:gd name="T110" fmla="*/ 327 w 549"/>
              <a:gd name="T111" fmla="*/ 492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9" h="1660">
                <a:moveTo>
                  <a:pt x="327" y="492"/>
                </a:moveTo>
                <a:lnTo>
                  <a:pt x="319" y="475"/>
                </a:lnTo>
                <a:lnTo>
                  <a:pt x="319" y="475"/>
                </a:lnTo>
                <a:lnTo>
                  <a:pt x="319" y="468"/>
                </a:lnTo>
                <a:lnTo>
                  <a:pt x="320" y="451"/>
                </a:lnTo>
                <a:lnTo>
                  <a:pt x="319" y="425"/>
                </a:lnTo>
                <a:lnTo>
                  <a:pt x="318" y="411"/>
                </a:lnTo>
                <a:lnTo>
                  <a:pt x="316" y="396"/>
                </a:lnTo>
                <a:lnTo>
                  <a:pt x="316" y="396"/>
                </a:lnTo>
                <a:lnTo>
                  <a:pt x="313" y="382"/>
                </a:lnTo>
                <a:lnTo>
                  <a:pt x="308" y="367"/>
                </a:lnTo>
                <a:lnTo>
                  <a:pt x="302" y="356"/>
                </a:lnTo>
                <a:lnTo>
                  <a:pt x="298" y="345"/>
                </a:lnTo>
                <a:lnTo>
                  <a:pt x="291" y="335"/>
                </a:lnTo>
                <a:lnTo>
                  <a:pt x="285" y="328"/>
                </a:lnTo>
                <a:lnTo>
                  <a:pt x="280" y="324"/>
                </a:lnTo>
                <a:lnTo>
                  <a:pt x="275" y="320"/>
                </a:lnTo>
                <a:lnTo>
                  <a:pt x="275" y="320"/>
                </a:lnTo>
                <a:lnTo>
                  <a:pt x="266" y="315"/>
                </a:lnTo>
                <a:lnTo>
                  <a:pt x="256" y="311"/>
                </a:lnTo>
                <a:lnTo>
                  <a:pt x="246" y="306"/>
                </a:lnTo>
                <a:lnTo>
                  <a:pt x="241" y="305"/>
                </a:lnTo>
                <a:lnTo>
                  <a:pt x="236" y="305"/>
                </a:lnTo>
                <a:lnTo>
                  <a:pt x="236" y="305"/>
                </a:lnTo>
                <a:lnTo>
                  <a:pt x="215" y="305"/>
                </a:lnTo>
                <a:lnTo>
                  <a:pt x="181" y="304"/>
                </a:lnTo>
                <a:lnTo>
                  <a:pt x="162" y="305"/>
                </a:lnTo>
                <a:lnTo>
                  <a:pt x="145" y="306"/>
                </a:lnTo>
                <a:lnTo>
                  <a:pt x="131" y="308"/>
                </a:lnTo>
                <a:lnTo>
                  <a:pt x="126" y="309"/>
                </a:lnTo>
                <a:lnTo>
                  <a:pt x="123" y="312"/>
                </a:lnTo>
                <a:lnTo>
                  <a:pt x="123" y="312"/>
                </a:lnTo>
                <a:lnTo>
                  <a:pt x="112" y="320"/>
                </a:lnTo>
                <a:lnTo>
                  <a:pt x="104" y="327"/>
                </a:lnTo>
                <a:lnTo>
                  <a:pt x="100" y="331"/>
                </a:lnTo>
                <a:lnTo>
                  <a:pt x="98" y="334"/>
                </a:lnTo>
                <a:lnTo>
                  <a:pt x="98" y="339"/>
                </a:lnTo>
                <a:lnTo>
                  <a:pt x="99" y="344"/>
                </a:lnTo>
                <a:lnTo>
                  <a:pt x="99" y="344"/>
                </a:lnTo>
                <a:lnTo>
                  <a:pt x="106" y="354"/>
                </a:lnTo>
                <a:lnTo>
                  <a:pt x="114" y="365"/>
                </a:lnTo>
                <a:lnTo>
                  <a:pt x="118" y="371"/>
                </a:lnTo>
                <a:lnTo>
                  <a:pt x="121" y="377"/>
                </a:lnTo>
                <a:lnTo>
                  <a:pt x="123" y="383"/>
                </a:lnTo>
                <a:lnTo>
                  <a:pt x="123" y="389"/>
                </a:lnTo>
                <a:lnTo>
                  <a:pt x="123" y="389"/>
                </a:lnTo>
                <a:lnTo>
                  <a:pt x="120" y="397"/>
                </a:lnTo>
                <a:lnTo>
                  <a:pt x="118" y="404"/>
                </a:lnTo>
                <a:lnTo>
                  <a:pt x="116" y="411"/>
                </a:lnTo>
                <a:lnTo>
                  <a:pt x="113" y="422"/>
                </a:lnTo>
                <a:lnTo>
                  <a:pt x="113" y="422"/>
                </a:lnTo>
                <a:lnTo>
                  <a:pt x="106" y="475"/>
                </a:lnTo>
                <a:lnTo>
                  <a:pt x="106" y="475"/>
                </a:lnTo>
                <a:lnTo>
                  <a:pt x="106" y="508"/>
                </a:lnTo>
                <a:lnTo>
                  <a:pt x="107" y="531"/>
                </a:lnTo>
                <a:lnTo>
                  <a:pt x="108" y="539"/>
                </a:lnTo>
                <a:lnTo>
                  <a:pt x="111" y="543"/>
                </a:lnTo>
                <a:lnTo>
                  <a:pt x="111" y="543"/>
                </a:lnTo>
                <a:lnTo>
                  <a:pt x="113" y="544"/>
                </a:lnTo>
                <a:lnTo>
                  <a:pt x="116" y="544"/>
                </a:lnTo>
                <a:lnTo>
                  <a:pt x="118" y="540"/>
                </a:lnTo>
                <a:lnTo>
                  <a:pt x="120" y="531"/>
                </a:lnTo>
                <a:lnTo>
                  <a:pt x="120" y="531"/>
                </a:lnTo>
                <a:lnTo>
                  <a:pt x="120" y="518"/>
                </a:lnTo>
                <a:lnTo>
                  <a:pt x="120" y="513"/>
                </a:lnTo>
                <a:lnTo>
                  <a:pt x="121" y="512"/>
                </a:lnTo>
                <a:lnTo>
                  <a:pt x="124" y="512"/>
                </a:lnTo>
                <a:lnTo>
                  <a:pt x="124" y="512"/>
                </a:lnTo>
                <a:lnTo>
                  <a:pt x="126" y="512"/>
                </a:lnTo>
                <a:lnTo>
                  <a:pt x="127" y="511"/>
                </a:lnTo>
                <a:lnTo>
                  <a:pt x="129" y="502"/>
                </a:lnTo>
                <a:lnTo>
                  <a:pt x="130" y="490"/>
                </a:lnTo>
                <a:lnTo>
                  <a:pt x="130" y="490"/>
                </a:lnTo>
                <a:lnTo>
                  <a:pt x="136" y="498"/>
                </a:lnTo>
                <a:lnTo>
                  <a:pt x="139" y="503"/>
                </a:lnTo>
                <a:lnTo>
                  <a:pt x="142" y="509"/>
                </a:lnTo>
                <a:lnTo>
                  <a:pt x="142" y="509"/>
                </a:lnTo>
                <a:lnTo>
                  <a:pt x="142" y="521"/>
                </a:lnTo>
                <a:lnTo>
                  <a:pt x="142" y="529"/>
                </a:lnTo>
                <a:lnTo>
                  <a:pt x="142" y="529"/>
                </a:lnTo>
                <a:lnTo>
                  <a:pt x="138" y="534"/>
                </a:lnTo>
                <a:lnTo>
                  <a:pt x="127" y="544"/>
                </a:lnTo>
                <a:lnTo>
                  <a:pt x="114" y="559"/>
                </a:lnTo>
                <a:lnTo>
                  <a:pt x="107" y="570"/>
                </a:lnTo>
                <a:lnTo>
                  <a:pt x="101" y="582"/>
                </a:lnTo>
                <a:lnTo>
                  <a:pt x="101" y="582"/>
                </a:lnTo>
                <a:lnTo>
                  <a:pt x="98" y="589"/>
                </a:lnTo>
                <a:lnTo>
                  <a:pt x="95" y="597"/>
                </a:lnTo>
                <a:lnTo>
                  <a:pt x="94" y="608"/>
                </a:lnTo>
                <a:lnTo>
                  <a:pt x="93" y="619"/>
                </a:lnTo>
                <a:lnTo>
                  <a:pt x="93" y="645"/>
                </a:lnTo>
                <a:lnTo>
                  <a:pt x="94" y="673"/>
                </a:lnTo>
                <a:lnTo>
                  <a:pt x="97" y="723"/>
                </a:lnTo>
                <a:lnTo>
                  <a:pt x="99" y="753"/>
                </a:lnTo>
                <a:lnTo>
                  <a:pt x="99" y="753"/>
                </a:lnTo>
                <a:lnTo>
                  <a:pt x="100" y="760"/>
                </a:lnTo>
                <a:lnTo>
                  <a:pt x="101" y="766"/>
                </a:lnTo>
                <a:lnTo>
                  <a:pt x="105" y="777"/>
                </a:lnTo>
                <a:lnTo>
                  <a:pt x="107" y="785"/>
                </a:lnTo>
                <a:lnTo>
                  <a:pt x="108" y="790"/>
                </a:lnTo>
                <a:lnTo>
                  <a:pt x="108" y="794"/>
                </a:lnTo>
                <a:lnTo>
                  <a:pt x="108" y="794"/>
                </a:lnTo>
                <a:lnTo>
                  <a:pt x="108" y="818"/>
                </a:lnTo>
                <a:lnTo>
                  <a:pt x="111" y="852"/>
                </a:lnTo>
                <a:lnTo>
                  <a:pt x="111" y="852"/>
                </a:lnTo>
                <a:lnTo>
                  <a:pt x="113" y="899"/>
                </a:lnTo>
                <a:lnTo>
                  <a:pt x="116" y="929"/>
                </a:lnTo>
                <a:lnTo>
                  <a:pt x="116" y="929"/>
                </a:lnTo>
                <a:lnTo>
                  <a:pt x="108" y="955"/>
                </a:lnTo>
                <a:lnTo>
                  <a:pt x="93" y="1011"/>
                </a:lnTo>
                <a:lnTo>
                  <a:pt x="73" y="1087"/>
                </a:lnTo>
                <a:lnTo>
                  <a:pt x="53" y="1167"/>
                </a:lnTo>
                <a:lnTo>
                  <a:pt x="53" y="1167"/>
                </a:lnTo>
                <a:lnTo>
                  <a:pt x="42" y="1212"/>
                </a:lnTo>
                <a:lnTo>
                  <a:pt x="31" y="1266"/>
                </a:lnTo>
                <a:lnTo>
                  <a:pt x="22" y="1323"/>
                </a:lnTo>
                <a:lnTo>
                  <a:pt x="13" y="1380"/>
                </a:lnTo>
                <a:lnTo>
                  <a:pt x="5" y="1432"/>
                </a:lnTo>
                <a:lnTo>
                  <a:pt x="1" y="1476"/>
                </a:lnTo>
                <a:lnTo>
                  <a:pt x="0" y="1494"/>
                </a:lnTo>
                <a:lnTo>
                  <a:pt x="0" y="1507"/>
                </a:lnTo>
                <a:lnTo>
                  <a:pt x="1" y="1516"/>
                </a:lnTo>
                <a:lnTo>
                  <a:pt x="1" y="1518"/>
                </a:lnTo>
                <a:lnTo>
                  <a:pt x="2" y="1520"/>
                </a:lnTo>
                <a:lnTo>
                  <a:pt x="2" y="1520"/>
                </a:lnTo>
                <a:lnTo>
                  <a:pt x="8" y="1523"/>
                </a:lnTo>
                <a:lnTo>
                  <a:pt x="15" y="1526"/>
                </a:lnTo>
                <a:lnTo>
                  <a:pt x="33" y="1531"/>
                </a:lnTo>
                <a:lnTo>
                  <a:pt x="42" y="1535"/>
                </a:lnTo>
                <a:lnTo>
                  <a:pt x="50" y="1540"/>
                </a:lnTo>
                <a:lnTo>
                  <a:pt x="56" y="1544"/>
                </a:lnTo>
                <a:lnTo>
                  <a:pt x="59" y="1548"/>
                </a:lnTo>
                <a:lnTo>
                  <a:pt x="60" y="1552"/>
                </a:lnTo>
                <a:lnTo>
                  <a:pt x="60" y="1552"/>
                </a:lnTo>
                <a:lnTo>
                  <a:pt x="61" y="1555"/>
                </a:lnTo>
                <a:lnTo>
                  <a:pt x="61" y="1557"/>
                </a:lnTo>
                <a:lnTo>
                  <a:pt x="60" y="1560"/>
                </a:lnTo>
                <a:lnTo>
                  <a:pt x="59" y="1561"/>
                </a:lnTo>
                <a:lnTo>
                  <a:pt x="55" y="1563"/>
                </a:lnTo>
                <a:lnTo>
                  <a:pt x="52" y="1565"/>
                </a:lnTo>
                <a:lnTo>
                  <a:pt x="49" y="1567"/>
                </a:lnTo>
                <a:lnTo>
                  <a:pt x="50" y="1568"/>
                </a:lnTo>
                <a:lnTo>
                  <a:pt x="52" y="1569"/>
                </a:lnTo>
                <a:lnTo>
                  <a:pt x="58" y="1575"/>
                </a:lnTo>
                <a:lnTo>
                  <a:pt x="69" y="1585"/>
                </a:lnTo>
                <a:lnTo>
                  <a:pt x="69" y="1585"/>
                </a:lnTo>
                <a:lnTo>
                  <a:pt x="98" y="1602"/>
                </a:lnTo>
                <a:lnTo>
                  <a:pt x="118" y="1613"/>
                </a:lnTo>
                <a:lnTo>
                  <a:pt x="131" y="1619"/>
                </a:lnTo>
                <a:lnTo>
                  <a:pt x="136" y="1620"/>
                </a:lnTo>
                <a:lnTo>
                  <a:pt x="164" y="1619"/>
                </a:lnTo>
                <a:lnTo>
                  <a:pt x="164" y="1619"/>
                </a:lnTo>
                <a:lnTo>
                  <a:pt x="163" y="1620"/>
                </a:lnTo>
                <a:lnTo>
                  <a:pt x="162" y="1623"/>
                </a:lnTo>
                <a:lnTo>
                  <a:pt x="162" y="1626"/>
                </a:lnTo>
                <a:lnTo>
                  <a:pt x="163" y="1628"/>
                </a:lnTo>
                <a:lnTo>
                  <a:pt x="165" y="1633"/>
                </a:lnTo>
                <a:lnTo>
                  <a:pt x="170" y="1637"/>
                </a:lnTo>
                <a:lnTo>
                  <a:pt x="176" y="1640"/>
                </a:lnTo>
                <a:lnTo>
                  <a:pt x="176" y="1640"/>
                </a:lnTo>
                <a:lnTo>
                  <a:pt x="185" y="1645"/>
                </a:lnTo>
                <a:lnTo>
                  <a:pt x="196" y="1649"/>
                </a:lnTo>
                <a:lnTo>
                  <a:pt x="220" y="1654"/>
                </a:lnTo>
                <a:lnTo>
                  <a:pt x="241" y="1658"/>
                </a:lnTo>
                <a:lnTo>
                  <a:pt x="256" y="1659"/>
                </a:lnTo>
                <a:lnTo>
                  <a:pt x="256" y="1659"/>
                </a:lnTo>
                <a:lnTo>
                  <a:pt x="267" y="1660"/>
                </a:lnTo>
                <a:lnTo>
                  <a:pt x="279" y="1660"/>
                </a:lnTo>
                <a:lnTo>
                  <a:pt x="284" y="1659"/>
                </a:lnTo>
                <a:lnTo>
                  <a:pt x="286" y="1658"/>
                </a:lnTo>
                <a:lnTo>
                  <a:pt x="286" y="1657"/>
                </a:lnTo>
                <a:lnTo>
                  <a:pt x="286" y="1654"/>
                </a:lnTo>
                <a:lnTo>
                  <a:pt x="282" y="1650"/>
                </a:lnTo>
                <a:lnTo>
                  <a:pt x="282" y="1650"/>
                </a:lnTo>
                <a:lnTo>
                  <a:pt x="259" y="1624"/>
                </a:lnTo>
                <a:lnTo>
                  <a:pt x="246" y="1609"/>
                </a:lnTo>
                <a:lnTo>
                  <a:pt x="391" y="1572"/>
                </a:lnTo>
                <a:lnTo>
                  <a:pt x="391" y="1572"/>
                </a:lnTo>
                <a:lnTo>
                  <a:pt x="390" y="1573"/>
                </a:lnTo>
                <a:lnTo>
                  <a:pt x="390" y="1575"/>
                </a:lnTo>
                <a:lnTo>
                  <a:pt x="390" y="1576"/>
                </a:lnTo>
                <a:lnTo>
                  <a:pt x="392" y="1579"/>
                </a:lnTo>
                <a:lnTo>
                  <a:pt x="395" y="1581"/>
                </a:lnTo>
                <a:lnTo>
                  <a:pt x="401" y="1583"/>
                </a:lnTo>
                <a:lnTo>
                  <a:pt x="408" y="1586"/>
                </a:lnTo>
                <a:lnTo>
                  <a:pt x="408" y="1586"/>
                </a:lnTo>
                <a:lnTo>
                  <a:pt x="423" y="1588"/>
                </a:lnTo>
                <a:lnTo>
                  <a:pt x="434" y="1589"/>
                </a:lnTo>
                <a:lnTo>
                  <a:pt x="441" y="1591"/>
                </a:lnTo>
                <a:lnTo>
                  <a:pt x="450" y="1592"/>
                </a:lnTo>
                <a:lnTo>
                  <a:pt x="450" y="1592"/>
                </a:lnTo>
                <a:lnTo>
                  <a:pt x="466" y="1596"/>
                </a:lnTo>
                <a:lnTo>
                  <a:pt x="485" y="1600"/>
                </a:lnTo>
                <a:lnTo>
                  <a:pt x="502" y="1601"/>
                </a:lnTo>
                <a:lnTo>
                  <a:pt x="510" y="1601"/>
                </a:lnTo>
                <a:lnTo>
                  <a:pt x="515" y="1600"/>
                </a:lnTo>
                <a:lnTo>
                  <a:pt x="515" y="1600"/>
                </a:lnTo>
                <a:lnTo>
                  <a:pt x="529" y="1592"/>
                </a:lnTo>
                <a:lnTo>
                  <a:pt x="530" y="1591"/>
                </a:lnTo>
                <a:lnTo>
                  <a:pt x="531" y="1589"/>
                </a:lnTo>
                <a:lnTo>
                  <a:pt x="531" y="1587"/>
                </a:lnTo>
                <a:lnTo>
                  <a:pt x="530" y="1586"/>
                </a:lnTo>
                <a:lnTo>
                  <a:pt x="530" y="1586"/>
                </a:lnTo>
                <a:lnTo>
                  <a:pt x="515" y="1580"/>
                </a:lnTo>
                <a:lnTo>
                  <a:pt x="493" y="1569"/>
                </a:lnTo>
                <a:lnTo>
                  <a:pt x="462" y="1556"/>
                </a:lnTo>
                <a:lnTo>
                  <a:pt x="462" y="1556"/>
                </a:lnTo>
                <a:lnTo>
                  <a:pt x="462" y="1557"/>
                </a:lnTo>
                <a:lnTo>
                  <a:pt x="463" y="1559"/>
                </a:lnTo>
                <a:lnTo>
                  <a:pt x="463" y="1559"/>
                </a:lnTo>
                <a:lnTo>
                  <a:pt x="465" y="1557"/>
                </a:lnTo>
                <a:lnTo>
                  <a:pt x="467" y="1550"/>
                </a:lnTo>
                <a:lnTo>
                  <a:pt x="467" y="1550"/>
                </a:lnTo>
                <a:lnTo>
                  <a:pt x="466" y="1539"/>
                </a:lnTo>
                <a:lnTo>
                  <a:pt x="462" y="1517"/>
                </a:lnTo>
                <a:lnTo>
                  <a:pt x="453" y="1460"/>
                </a:lnTo>
                <a:lnTo>
                  <a:pt x="442" y="1401"/>
                </a:lnTo>
                <a:lnTo>
                  <a:pt x="439" y="1379"/>
                </a:lnTo>
                <a:lnTo>
                  <a:pt x="436" y="1365"/>
                </a:lnTo>
                <a:lnTo>
                  <a:pt x="436" y="1365"/>
                </a:lnTo>
                <a:lnTo>
                  <a:pt x="434" y="1276"/>
                </a:lnTo>
                <a:lnTo>
                  <a:pt x="434" y="1276"/>
                </a:lnTo>
                <a:lnTo>
                  <a:pt x="430" y="1263"/>
                </a:lnTo>
                <a:lnTo>
                  <a:pt x="424" y="1239"/>
                </a:lnTo>
                <a:lnTo>
                  <a:pt x="404" y="1177"/>
                </a:lnTo>
                <a:lnTo>
                  <a:pt x="376" y="1089"/>
                </a:lnTo>
                <a:lnTo>
                  <a:pt x="376" y="1089"/>
                </a:lnTo>
                <a:lnTo>
                  <a:pt x="379" y="1094"/>
                </a:lnTo>
                <a:lnTo>
                  <a:pt x="389" y="1106"/>
                </a:lnTo>
                <a:lnTo>
                  <a:pt x="396" y="1111"/>
                </a:lnTo>
                <a:lnTo>
                  <a:pt x="403" y="1116"/>
                </a:lnTo>
                <a:lnTo>
                  <a:pt x="410" y="1120"/>
                </a:lnTo>
                <a:lnTo>
                  <a:pt x="414" y="1120"/>
                </a:lnTo>
                <a:lnTo>
                  <a:pt x="417" y="1121"/>
                </a:lnTo>
                <a:lnTo>
                  <a:pt x="417" y="1121"/>
                </a:lnTo>
                <a:lnTo>
                  <a:pt x="436" y="1119"/>
                </a:lnTo>
                <a:lnTo>
                  <a:pt x="455" y="1117"/>
                </a:lnTo>
                <a:lnTo>
                  <a:pt x="462" y="1115"/>
                </a:lnTo>
                <a:lnTo>
                  <a:pt x="468" y="1113"/>
                </a:lnTo>
                <a:lnTo>
                  <a:pt x="469" y="1110"/>
                </a:lnTo>
                <a:lnTo>
                  <a:pt x="469" y="1109"/>
                </a:lnTo>
                <a:lnTo>
                  <a:pt x="469" y="1107"/>
                </a:lnTo>
                <a:lnTo>
                  <a:pt x="468" y="1104"/>
                </a:lnTo>
                <a:lnTo>
                  <a:pt x="468" y="1104"/>
                </a:lnTo>
                <a:lnTo>
                  <a:pt x="446" y="1076"/>
                </a:lnTo>
                <a:lnTo>
                  <a:pt x="436" y="1061"/>
                </a:lnTo>
                <a:lnTo>
                  <a:pt x="430" y="1051"/>
                </a:lnTo>
                <a:lnTo>
                  <a:pt x="430" y="1051"/>
                </a:lnTo>
                <a:lnTo>
                  <a:pt x="423" y="1038"/>
                </a:lnTo>
                <a:lnTo>
                  <a:pt x="411" y="1014"/>
                </a:lnTo>
                <a:lnTo>
                  <a:pt x="391" y="979"/>
                </a:lnTo>
                <a:lnTo>
                  <a:pt x="391" y="979"/>
                </a:lnTo>
                <a:lnTo>
                  <a:pt x="375" y="941"/>
                </a:lnTo>
                <a:lnTo>
                  <a:pt x="362" y="907"/>
                </a:lnTo>
                <a:lnTo>
                  <a:pt x="368" y="896"/>
                </a:lnTo>
                <a:lnTo>
                  <a:pt x="368" y="896"/>
                </a:lnTo>
                <a:lnTo>
                  <a:pt x="368" y="886"/>
                </a:lnTo>
                <a:lnTo>
                  <a:pt x="368" y="861"/>
                </a:lnTo>
                <a:lnTo>
                  <a:pt x="370" y="836"/>
                </a:lnTo>
                <a:lnTo>
                  <a:pt x="371" y="828"/>
                </a:lnTo>
                <a:lnTo>
                  <a:pt x="372" y="825"/>
                </a:lnTo>
                <a:lnTo>
                  <a:pt x="373" y="824"/>
                </a:lnTo>
                <a:lnTo>
                  <a:pt x="373" y="824"/>
                </a:lnTo>
                <a:lnTo>
                  <a:pt x="396" y="822"/>
                </a:lnTo>
                <a:lnTo>
                  <a:pt x="411" y="819"/>
                </a:lnTo>
                <a:lnTo>
                  <a:pt x="467" y="842"/>
                </a:lnTo>
                <a:lnTo>
                  <a:pt x="467" y="842"/>
                </a:lnTo>
                <a:lnTo>
                  <a:pt x="473" y="854"/>
                </a:lnTo>
                <a:lnTo>
                  <a:pt x="484" y="870"/>
                </a:lnTo>
                <a:lnTo>
                  <a:pt x="484" y="870"/>
                </a:lnTo>
                <a:lnTo>
                  <a:pt x="487" y="875"/>
                </a:lnTo>
                <a:lnTo>
                  <a:pt x="491" y="876"/>
                </a:lnTo>
                <a:lnTo>
                  <a:pt x="497" y="877"/>
                </a:lnTo>
                <a:lnTo>
                  <a:pt x="497" y="877"/>
                </a:lnTo>
                <a:lnTo>
                  <a:pt x="506" y="880"/>
                </a:lnTo>
                <a:lnTo>
                  <a:pt x="517" y="881"/>
                </a:lnTo>
                <a:lnTo>
                  <a:pt x="527" y="881"/>
                </a:lnTo>
                <a:lnTo>
                  <a:pt x="532" y="880"/>
                </a:lnTo>
                <a:lnTo>
                  <a:pt x="536" y="877"/>
                </a:lnTo>
                <a:lnTo>
                  <a:pt x="536" y="877"/>
                </a:lnTo>
                <a:lnTo>
                  <a:pt x="538" y="875"/>
                </a:lnTo>
                <a:lnTo>
                  <a:pt x="540" y="870"/>
                </a:lnTo>
                <a:lnTo>
                  <a:pt x="543" y="864"/>
                </a:lnTo>
                <a:lnTo>
                  <a:pt x="544" y="857"/>
                </a:lnTo>
                <a:lnTo>
                  <a:pt x="545" y="850"/>
                </a:lnTo>
                <a:lnTo>
                  <a:pt x="545" y="843"/>
                </a:lnTo>
                <a:lnTo>
                  <a:pt x="545" y="836"/>
                </a:lnTo>
                <a:lnTo>
                  <a:pt x="543" y="829"/>
                </a:lnTo>
                <a:lnTo>
                  <a:pt x="543" y="829"/>
                </a:lnTo>
                <a:lnTo>
                  <a:pt x="540" y="823"/>
                </a:lnTo>
                <a:lnTo>
                  <a:pt x="537" y="816"/>
                </a:lnTo>
                <a:lnTo>
                  <a:pt x="532" y="811"/>
                </a:lnTo>
                <a:lnTo>
                  <a:pt x="529" y="806"/>
                </a:lnTo>
                <a:lnTo>
                  <a:pt x="520" y="800"/>
                </a:lnTo>
                <a:lnTo>
                  <a:pt x="515" y="798"/>
                </a:lnTo>
                <a:lnTo>
                  <a:pt x="515" y="798"/>
                </a:lnTo>
                <a:lnTo>
                  <a:pt x="514" y="796"/>
                </a:lnTo>
                <a:lnTo>
                  <a:pt x="513" y="791"/>
                </a:lnTo>
                <a:lnTo>
                  <a:pt x="512" y="778"/>
                </a:lnTo>
                <a:lnTo>
                  <a:pt x="512" y="760"/>
                </a:lnTo>
                <a:lnTo>
                  <a:pt x="512" y="760"/>
                </a:lnTo>
                <a:lnTo>
                  <a:pt x="513" y="759"/>
                </a:lnTo>
                <a:lnTo>
                  <a:pt x="518" y="757"/>
                </a:lnTo>
                <a:lnTo>
                  <a:pt x="525" y="752"/>
                </a:lnTo>
                <a:lnTo>
                  <a:pt x="529" y="747"/>
                </a:lnTo>
                <a:lnTo>
                  <a:pt x="532" y="741"/>
                </a:lnTo>
                <a:lnTo>
                  <a:pt x="532" y="741"/>
                </a:lnTo>
                <a:lnTo>
                  <a:pt x="536" y="734"/>
                </a:lnTo>
                <a:lnTo>
                  <a:pt x="539" y="726"/>
                </a:lnTo>
                <a:lnTo>
                  <a:pt x="545" y="708"/>
                </a:lnTo>
                <a:lnTo>
                  <a:pt x="549" y="693"/>
                </a:lnTo>
                <a:lnTo>
                  <a:pt x="549" y="688"/>
                </a:lnTo>
                <a:lnTo>
                  <a:pt x="547" y="684"/>
                </a:lnTo>
                <a:lnTo>
                  <a:pt x="547" y="684"/>
                </a:lnTo>
                <a:lnTo>
                  <a:pt x="544" y="680"/>
                </a:lnTo>
                <a:lnTo>
                  <a:pt x="538" y="674"/>
                </a:lnTo>
                <a:lnTo>
                  <a:pt x="531" y="668"/>
                </a:lnTo>
                <a:lnTo>
                  <a:pt x="531" y="668"/>
                </a:lnTo>
                <a:lnTo>
                  <a:pt x="533" y="666"/>
                </a:lnTo>
                <a:lnTo>
                  <a:pt x="536" y="661"/>
                </a:lnTo>
                <a:lnTo>
                  <a:pt x="537" y="658"/>
                </a:lnTo>
                <a:lnTo>
                  <a:pt x="537" y="655"/>
                </a:lnTo>
                <a:lnTo>
                  <a:pt x="536" y="653"/>
                </a:lnTo>
                <a:lnTo>
                  <a:pt x="532" y="650"/>
                </a:lnTo>
                <a:lnTo>
                  <a:pt x="532" y="650"/>
                </a:lnTo>
                <a:lnTo>
                  <a:pt x="518" y="644"/>
                </a:lnTo>
                <a:lnTo>
                  <a:pt x="518" y="28"/>
                </a:lnTo>
                <a:lnTo>
                  <a:pt x="518" y="28"/>
                </a:lnTo>
                <a:lnTo>
                  <a:pt x="519" y="23"/>
                </a:lnTo>
                <a:lnTo>
                  <a:pt x="519" y="13"/>
                </a:lnTo>
                <a:lnTo>
                  <a:pt x="519" y="8"/>
                </a:lnTo>
                <a:lnTo>
                  <a:pt x="518" y="3"/>
                </a:lnTo>
                <a:lnTo>
                  <a:pt x="514" y="0"/>
                </a:lnTo>
                <a:lnTo>
                  <a:pt x="513" y="0"/>
                </a:lnTo>
                <a:lnTo>
                  <a:pt x="511" y="0"/>
                </a:lnTo>
                <a:lnTo>
                  <a:pt x="511" y="0"/>
                </a:lnTo>
                <a:lnTo>
                  <a:pt x="506" y="1"/>
                </a:lnTo>
                <a:lnTo>
                  <a:pt x="504" y="3"/>
                </a:lnTo>
                <a:lnTo>
                  <a:pt x="501" y="7"/>
                </a:lnTo>
                <a:lnTo>
                  <a:pt x="500" y="9"/>
                </a:lnTo>
                <a:lnTo>
                  <a:pt x="500" y="17"/>
                </a:lnTo>
                <a:lnTo>
                  <a:pt x="501" y="27"/>
                </a:lnTo>
                <a:lnTo>
                  <a:pt x="501" y="27"/>
                </a:lnTo>
                <a:lnTo>
                  <a:pt x="488" y="637"/>
                </a:lnTo>
                <a:lnTo>
                  <a:pt x="488" y="637"/>
                </a:lnTo>
                <a:lnTo>
                  <a:pt x="486" y="638"/>
                </a:lnTo>
                <a:lnTo>
                  <a:pt x="481" y="642"/>
                </a:lnTo>
                <a:lnTo>
                  <a:pt x="478" y="644"/>
                </a:lnTo>
                <a:lnTo>
                  <a:pt x="475" y="648"/>
                </a:lnTo>
                <a:lnTo>
                  <a:pt x="474" y="651"/>
                </a:lnTo>
                <a:lnTo>
                  <a:pt x="474" y="655"/>
                </a:lnTo>
                <a:lnTo>
                  <a:pt x="474" y="655"/>
                </a:lnTo>
                <a:lnTo>
                  <a:pt x="476" y="662"/>
                </a:lnTo>
                <a:lnTo>
                  <a:pt x="478" y="666"/>
                </a:lnTo>
                <a:lnTo>
                  <a:pt x="479" y="668"/>
                </a:lnTo>
                <a:lnTo>
                  <a:pt x="475" y="670"/>
                </a:lnTo>
                <a:lnTo>
                  <a:pt x="475" y="670"/>
                </a:lnTo>
                <a:lnTo>
                  <a:pt x="469" y="676"/>
                </a:lnTo>
                <a:lnTo>
                  <a:pt x="460" y="686"/>
                </a:lnTo>
                <a:lnTo>
                  <a:pt x="450" y="694"/>
                </a:lnTo>
                <a:lnTo>
                  <a:pt x="446" y="697"/>
                </a:lnTo>
                <a:lnTo>
                  <a:pt x="446" y="697"/>
                </a:lnTo>
                <a:lnTo>
                  <a:pt x="440" y="694"/>
                </a:lnTo>
                <a:lnTo>
                  <a:pt x="429" y="686"/>
                </a:lnTo>
                <a:lnTo>
                  <a:pt x="411" y="670"/>
                </a:lnTo>
                <a:lnTo>
                  <a:pt x="411" y="670"/>
                </a:lnTo>
                <a:lnTo>
                  <a:pt x="410" y="666"/>
                </a:lnTo>
                <a:lnTo>
                  <a:pt x="408" y="656"/>
                </a:lnTo>
                <a:lnTo>
                  <a:pt x="405" y="647"/>
                </a:lnTo>
                <a:lnTo>
                  <a:pt x="402" y="637"/>
                </a:lnTo>
                <a:lnTo>
                  <a:pt x="402" y="637"/>
                </a:lnTo>
                <a:lnTo>
                  <a:pt x="398" y="628"/>
                </a:lnTo>
                <a:lnTo>
                  <a:pt x="394" y="615"/>
                </a:lnTo>
                <a:lnTo>
                  <a:pt x="388" y="591"/>
                </a:lnTo>
                <a:lnTo>
                  <a:pt x="388" y="591"/>
                </a:lnTo>
                <a:lnTo>
                  <a:pt x="388" y="584"/>
                </a:lnTo>
                <a:lnTo>
                  <a:pt x="389" y="579"/>
                </a:lnTo>
                <a:lnTo>
                  <a:pt x="392" y="570"/>
                </a:lnTo>
                <a:lnTo>
                  <a:pt x="392" y="570"/>
                </a:lnTo>
                <a:lnTo>
                  <a:pt x="394" y="565"/>
                </a:lnTo>
                <a:lnTo>
                  <a:pt x="392" y="556"/>
                </a:lnTo>
                <a:lnTo>
                  <a:pt x="390" y="546"/>
                </a:lnTo>
                <a:lnTo>
                  <a:pt x="387" y="534"/>
                </a:lnTo>
                <a:lnTo>
                  <a:pt x="387" y="534"/>
                </a:lnTo>
                <a:lnTo>
                  <a:pt x="381" y="519"/>
                </a:lnTo>
                <a:lnTo>
                  <a:pt x="378" y="516"/>
                </a:lnTo>
                <a:lnTo>
                  <a:pt x="373" y="515"/>
                </a:lnTo>
                <a:lnTo>
                  <a:pt x="373" y="515"/>
                </a:lnTo>
                <a:lnTo>
                  <a:pt x="364" y="513"/>
                </a:lnTo>
                <a:lnTo>
                  <a:pt x="350" y="508"/>
                </a:lnTo>
                <a:lnTo>
                  <a:pt x="330" y="501"/>
                </a:lnTo>
                <a:lnTo>
                  <a:pt x="327" y="4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pptx988_剣道のシルエット</dc:title>
  <dc:subject>pptx988_剣道のシルエット</dc:subject>
  <dc:creator>でじけろお</dc:creator>
  <cp:revision>1</cp:revision>
  <dcterms:created xsi:type="dcterms:W3CDTF">2018-05-20T00:31:01Z</dcterms:created>
  <dcterms:modified xsi:type="dcterms:W3CDTF">2019-03-28T00:34:43Z</dcterms:modified>
  <cp:version>1</cp:version>
</cp:coreProperties>
</file>