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BA51DC2A-A96D-48D9-9339-7D82D360324A}"/>
              </a:ext>
            </a:extLst>
          </p:cNvPr>
          <p:cNvGrpSpPr/>
          <p:nvPr/>
        </p:nvGrpSpPr>
        <p:grpSpPr>
          <a:xfrm>
            <a:off x="7174703" y="840466"/>
            <a:ext cx="1484274" cy="2683423"/>
            <a:chOff x="2481633" y="2872178"/>
            <a:chExt cx="1584373" cy="2864392"/>
          </a:xfrm>
        </p:grpSpPr>
        <p:sp>
          <p:nvSpPr>
            <p:cNvPr id="157" name="角丸四角形 559">
              <a:extLst>
                <a:ext uri="{FF2B5EF4-FFF2-40B4-BE49-F238E27FC236}">
                  <a16:creationId xmlns:a16="http://schemas.microsoft.com/office/drawing/2014/main" id="{F8B23F12-1528-47D6-AE6D-11E454CEDAFA}"/>
                </a:ext>
              </a:extLst>
            </p:cNvPr>
            <p:cNvSpPr/>
            <p:nvPr/>
          </p:nvSpPr>
          <p:spPr bwMode="auto">
            <a:xfrm rot="13685881">
              <a:off x="2490211" y="4872558"/>
              <a:ext cx="370496" cy="3876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947C38B-6D86-4373-811F-C468C7CE92A1}"/>
                </a:ext>
              </a:extLst>
            </p:cNvPr>
            <p:cNvGrpSpPr/>
            <p:nvPr/>
          </p:nvGrpSpPr>
          <p:grpSpPr>
            <a:xfrm flipH="1">
              <a:off x="3271103" y="4969903"/>
              <a:ext cx="456017" cy="766667"/>
              <a:chOff x="3065046" y="4969903"/>
              <a:chExt cx="456017" cy="766667"/>
            </a:xfrm>
          </p:grpSpPr>
          <p:sp>
            <p:nvSpPr>
              <p:cNvPr id="178" name="フリーフォーム 295">
                <a:extLst>
                  <a:ext uri="{FF2B5EF4-FFF2-40B4-BE49-F238E27FC236}">
                    <a16:creationId xmlns:a16="http://schemas.microsoft.com/office/drawing/2014/main" id="{CF8A6C8F-1613-4803-8843-EE0BDB5C8E51}"/>
                  </a:ext>
                </a:extLst>
              </p:cNvPr>
              <p:cNvSpPr/>
              <p:nvPr/>
            </p:nvSpPr>
            <p:spPr bwMode="auto">
              <a:xfrm>
                <a:off x="3195567" y="4969903"/>
                <a:ext cx="325496" cy="61345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4D813FC-0DE4-4A7C-A587-441DDC90D731}"/>
                  </a:ext>
                </a:extLst>
              </p:cNvPr>
              <p:cNvSpPr/>
              <p:nvPr/>
            </p:nvSpPr>
            <p:spPr bwMode="auto">
              <a:xfrm>
                <a:off x="3065046" y="5319209"/>
                <a:ext cx="456017" cy="417361"/>
              </a:xfrm>
              <a:custGeom>
                <a:avLst/>
                <a:gdLst>
                  <a:gd name="connsiteX0" fmla="*/ 154163 w 456017"/>
                  <a:gd name="connsiteY0" fmla="*/ 0 h 474052"/>
                  <a:gd name="connsiteX1" fmla="*/ 456017 w 456017"/>
                  <a:gd name="connsiteY1" fmla="*/ 0 h 474052"/>
                  <a:gd name="connsiteX2" fmla="*/ 456017 w 456017"/>
                  <a:gd name="connsiteY2" fmla="*/ 253662 h 474052"/>
                  <a:gd name="connsiteX3" fmla="*/ 456017 w 456017"/>
                  <a:gd name="connsiteY3" fmla="*/ 321631 h 474052"/>
                  <a:gd name="connsiteX4" fmla="*/ 456017 w 456017"/>
                  <a:gd name="connsiteY4" fmla="*/ 405908 h 474052"/>
                  <a:gd name="connsiteX5" fmla="*/ 235682 w 456017"/>
                  <a:gd name="connsiteY5" fmla="*/ 472554 h 474052"/>
                  <a:gd name="connsiteX6" fmla="*/ 0 w 456017"/>
                  <a:gd name="connsiteY6" fmla="*/ 405908 h 474052"/>
                  <a:gd name="connsiteX7" fmla="*/ 228009 w 456017"/>
                  <a:gd name="connsiteY7" fmla="*/ 253662 h 474052"/>
                  <a:gd name="connsiteX8" fmla="*/ 231373 w 456017"/>
                  <a:gd name="connsiteY8" fmla="*/ 253662 h 47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017" h="474052">
                    <a:moveTo>
                      <a:pt x="154163" y="0"/>
                    </a:moveTo>
                    <a:lnTo>
                      <a:pt x="456017" y="0"/>
                    </a:lnTo>
                    <a:lnTo>
                      <a:pt x="456017" y="253662"/>
                    </a:lnTo>
                    <a:lnTo>
                      <a:pt x="456017" y="321631"/>
                    </a:lnTo>
                    <a:lnTo>
                      <a:pt x="456017" y="405908"/>
                    </a:lnTo>
                    <a:cubicBezTo>
                      <a:pt x="456017" y="489990"/>
                      <a:pt x="361607" y="472554"/>
                      <a:pt x="235682" y="472554"/>
                    </a:cubicBezTo>
                    <a:cubicBezTo>
                      <a:pt x="109757" y="472554"/>
                      <a:pt x="0" y="489990"/>
                      <a:pt x="0" y="405908"/>
                    </a:cubicBezTo>
                    <a:cubicBezTo>
                      <a:pt x="0" y="321825"/>
                      <a:pt x="102084" y="253662"/>
                      <a:pt x="228009" y="253662"/>
                    </a:cubicBezTo>
                    <a:lnTo>
                      <a:pt x="231373" y="25366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9" name="フリーフォーム 295">
              <a:extLst>
                <a:ext uri="{FF2B5EF4-FFF2-40B4-BE49-F238E27FC236}">
                  <a16:creationId xmlns:a16="http://schemas.microsoft.com/office/drawing/2014/main" id="{666313DD-346E-44A8-8839-F4E928C1320C}"/>
                </a:ext>
              </a:extLst>
            </p:cNvPr>
            <p:cNvSpPr/>
            <p:nvPr/>
          </p:nvSpPr>
          <p:spPr bwMode="auto">
            <a:xfrm>
              <a:off x="2950298" y="4969903"/>
              <a:ext cx="325496" cy="61345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BE0BDBA9-F8EF-4A8B-8FEB-4289AD6AEB3C}"/>
                </a:ext>
              </a:extLst>
            </p:cNvPr>
            <p:cNvSpPr/>
            <p:nvPr/>
          </p:nvSpPr>
          <p:spPr bwMode="auto">
            <a:xfrm>
              <a:off x="2819777" y="5319209"/>
              <a:ext cx="456017" cy="417361"/>
            </a:xfrm>
            <a:custGeom>
              <a:avLst/>
              <a:gdLst>
                <a:gd name="connsiteX0" fmla="*/ 154163 w 456017"/>
                <a:gd name="connsiteY0" fmla="*/ 0 h 474052"/>
                <a:gd name="connsiteX1" fmla="*/ 456017 w 456017"/>
                <a:gd name="connsiteY1" fmla="*/ 0 h 474052"/>
                <a:gd name="connsiteX2" fmla="*/ 456017 w 456017"/>
                <a:gd name="connsiteY2" fmla="*/ 253662 h 474052"/>
                <a:gd name="connsiteX3" fmla="*/ 456017 w 456017"/>
                <a:gd name="connsiteY3" fmla="*/ 321631 h 474052"/>
                <a:gd name="connsiteX4" fmla="*/ 456017 w 456017"/>
                <a:gd name="connsiteY4" fmla="*/ 405908 h 474052"/>
                <a:gd name="connsiteX5" fmla="*/ 235682 w 456017"/>
                <a:gd name="connsiteY5" fmla="*/ 472554 h 474052"/>
                <a:gd name="connsiteX6" fmla="*/ 0 w 456017"/>
                <a:gd name="connsiteY6" fmla="*/ 405908 h 474052"/>
                <a:gd name="connsiteX7" fmla="*/ 228009 w 456017"/>
                <a:gd name="connsiteY7" fmla="*/ 253662 h 474052"/>
                <a:gd name="connsiteX8" fmla="*/ 231373 w 456017"/>
                <a:gd name="connsiteY8" fmla="*/ 253662 h 47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017" h="474052">
                  <a:moveTo>
                    <a:pt x="154163" y="0"/>
                  </a:moveTo>
                  <a:lnTo>
                    <a:pt x="456017" y="0"/>
                  </a:lnTo>
                  <a:lnTo>
                    <a:pt x="456017" y="253662"/>
                  </a:lnTo>
                  <a:lnTo>
                    <a:pt x="456017" y="321631"/>
                  </a:lnTo>
                  <a:lnTo>
                    <a:pt x="456017" y="405908"/>
                  </a:lnTo>
                  <a:cubicBezTo>
                    <a:pt x="456017" y="489990"/>
                    <a:pt x="361607" y="472554"/>
                    <a:pt x="235682" y="472554"/>
                  </a:cubicBezTo>
                  <a:cubicBezTo>
                    <a:pt x="109757" y="472554"/>
                    <a:pt x="0" y="489990"/>
                    <a:pt x="0" y="405908"/>
                  </a:cubicBezTo>
                  <a:cubicBezTo>
                    <a:pt x="0" y="321825"/>
                    <a:pt x="102084" y="253662"/>
                    <a:pt x="228009" y="253662"/>
                  </a:cubicBezTo>
                  <a:lnTo>
                    <a:pt x="231373" y="253662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片側の 2 つの角を丸めた四角形 298">
              <a:extLst>
                <a:ext uri="{FF2B5EF4-FFF2-40B4-BE49-F238E27FC236}">
                  <a16:creationId xmlns:a16="http://schemas.microsoft.com/office/drawing/2014/main" id="{0764D1D6-CBE4-4796-A827-7FF0E25515A9}"/>
                </a:ext>
              </a:extLst>
            </p:cNvPr>
            <p:cNvSpPr/>
            <p:nvPr/>
          </p:nvSpPr>
          <p:spPr bwMode="auto">
            <a:xfrm>
              <a:off x="2908337" y="4253440"/>
              <a:ext cx="732594" cy="795739"/>
            </a:xfrm>
            <a:prstGeom prst="round2SameRect">
              <a:avLst>
                <a:gd name="adj1" fmla="val 32783"/>
                <a:gd name="adj2" fmla="val 6422"/>
              </a:avLst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片側の 2 つの角を丸めた四角形 298">
              <a:extLst>
                <a:ext uri="{FF2B5EF4-FFF2-40B4-BE49-F238E27FC236}">
                  <a16:creationId xmlns:a16="http://schemas.microsoft.com/office/drawing/2014/main" id="{02892042-2BFF-48C3-AC53-01FDA25F1BC4}"/>
                </a:ext>
              </a:extLst>
            </p:cNvPr>
            <p:cNvSpPr/>
            <p:nvPr/>
          </p:nvSpPr>
          <p:spPr bwMode="auto">
            <a:xfrm>
              <a:off x="3248855" y="4253440"/>
              <a:ext cx="51558" cy="795739"/>
            </a:xfrm>
            <a:prstGeom prst="round2SameRect">
              <a:avLst>
                <a:gd name="adj1" fmla="val 32783"/>
                <a:gd name="adj2" fmla="val 6422"/>
              </a:avLst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片側の 2 つの角を丸めた四角形 298">
              <a:extLst>
                <a:ext uri="{FF2B5EF4-FFF2-40B4-BE49-F238E27FC236}">
                  <a16:creationId xmlns:a16="http://schemas.microsoft.com/office/drawing/2014/main" id="{272B5C0C-B1A2-43F0-A8E3-4740997E7629}"/>
                </a:ext>
              </a:extLst>
            </p:cNvPr>
            <p:cNvSpPr/>
            <p:nvPr/>
          </p:nvSpPr>
          <p:spPr bwMode="auto">
            <a:xfrm>
              <a:off x="2908337" y="4981185"/>
              <a:ext cx="732594" cy="77078"/>
            </a:xfrm>
            <a:prstGeom prst="round2SameRect">
              <a:avLst>
                <a:gd name="adj1" fmla="val 5565"/>
                <a:gd name="adj2" fmla="val 6422"/>
              </a:avLst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円/楕円 303">
              <a:extLst>
                <a:ext uri="{FF2B5EF4-FFF2-40B4-BE49-F238E27FC236}">
                  <a16:creationId xmlns:a16="http://schemas.microsoft.com/office/drawing/2014/main" id="{A12F0328-3DEB-438D-A3B7-63B0D705B5F5}"/>
                </a:ext>
              </a:extLst>
            </p:cNvPr>
            <p:cNvSpPr/>
            <p:nvPr/>
          </p:nvSpPr>
          <p:spPr bwMode="auto">
            <a:xfrm>
              <a:off x="2617638" y="3018372"/>
              <a:ext cx="1313992" cy="131399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15C8A98-BF60-44D2-A748-2E2AE7C5474C}"/>
                </a:ext>
              </a:extLst>
            </p:cNvPr>
            <p:cNvSpPr/>
            <p:nvPr/>
          </p:nvSpPr>
          <p:spPr bwMode="auto">
            <a:xfrm>
              <a:off x="2795093" y="3558858"/>
              <a:ext cx="329108" cy="127295"/>
            </a:xfrm>
            <a:custGeom>
              <a:avLst/>
              <a:gdLst>
                <a:gd name="connsiteX0" fmla="*/ 208249 w 415173"/>
                <a:gd name="connsiteY0" fmla="*/ 7 h 127295"/>
                <a:gd name="connsiteX1" fmla="*/ 415173 w 415173"/>
                <a:gd name="connsiteY1" fmla="*/ 101544 h 127295"/>
                <a:gd name="connsiteX2" fmla="*/ 339571 w 415173"/>
                <a:gd name="connsiteY2" fmla="*/ 127295 h 127295"/>
                <a:gd name="connsiteX3" fmla="*/ 207282 w 415173"/>
                <a:gd name="connsiteY3" fmla="*/ 77565 h 127295"/>
                <a:gd name="connsiteX4" fmla="*/ 75157 w 415173"/>
                <a:gd name="connsiteY4" fmla="*/ 124482 h 127295"/>
                <a:gd name="connsiteX5" fmla="*/ 0 w 415173"/>
                <a:gd name="connsiteY5" fmla="*/ 96771 h 127295"/>
                <a:gd name="connsiteX6" fmla="*/ 208249 w 415173"/>
                <a:gd name="connsiteY6" fmla="*/ 7 h 12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173" h="127295">
                  <a:moveTo>
                    <a:pt x="208249" y="7"/>
                  </a:moveTo>
                  <a:cubicBezTo>
                    <a:pt x="297600" y="639"/>
                    <a:pt x="378339" y="40257"/>
                    <a:pt x="415173" y="101544"/>
                  </a:cubicBezTo>
                  <a:lnTo>
                    <a:pt x="339571" y="127295"/>
                  </a:lnTo>
                  <a:cubicBezTo>
                    <a:pt x="313185" y="96878"/>
                    <a:pt x="262528" y="77835"/>
                    <a:pt x="207282" y="77565"/>
                  </a:cubicBezTo>
                  <a:cubicBezTo>
                    <a:pt x="153031" y="77299"/>
                    <a:pt x="102671" y="95182"/>
                    <a:pt x="75157" y="124482"/>
                  </a:cubicBezTo>
                  <a:lnTo>
                    <a:pt x="0" y="96771"/>
                  </a:lnTo>
                  <a:cubicBezTo>
                    <a:pt x="38874" y="37019"/>
                    <a:pt x="119873" y="-618"/>
                    <a:pt x="208249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D5FF5EA-426C-4BA9-87F6-A113D73A41BB}"/>
                </a:ext>
              </a:extLst>
            </p:cNvPr>
            <p:cNvSpPr/>
            <p:nvPr/>
          </p:nvSpPr>
          <p:spPr bwMode="auto">
            <a:xfrm>
              <a:off x="3420568" y="3558858"/>
              <a:ext cx="329108" cy="127295"/>
            </a:xfrm>
            <a:custGeom>
              <a:avLst/>
              <a:gdLst>
                <a:gd name="connsiteX0" fmla="*/ 208249 w 415173"/>
                <a:gd name="connsiteY0" fmla="*/ 7 h 127295"/>
                <a:gd name="connsiteX1" fmla="*/ 415173 w 415173"/>
                <a:gd name="connsiteY1" fmla="*/ 101544 h 127295"/>
                <a:gd name="connsiteX2" fmla="*/ 339571 w 415173"/>
                <a:gd name="connsiteY2" fmla="*/ 127295 h 127295"/>
                <a:gd name="connsiteX3" fmla="*/ 207282 w 415173"/>
                <a:gd name="connsiteY3" fmla="*/ 77565 h 127295"/>
                <a:gd name="connsiteX4" fmla="*/ 75157 w 415173"/>
                <a:gd name="connsiteY4" fmla="*/ 124482 h 127295"/>
                <a:gd name="connsiteX5" fmla="*/ 0 w 415173"/>
                <a:gd name="connsiteY5" fmla="*/ 96771 h 127295"/>
                <a:gd name="connsiteX6" fmla="*/ 208249 w 415173"/>
                <a:gd name="connsiteY6" fmla="*/ 7 h 12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173" h="127295">
                  <a:moveTo>
                    <a:pt x="208249" y="7"/>
                  </a:moveTo>
                  <a:cubicBezTo>
                    <a:pt x="297600" y="639"/>
                    <a:pt x="378339" y="40257"/>
                    <a:pt x="415173" y="101544"/>
                  </a:cubicBezTo>
                  <a:lnTo>
                    <a:pt x="339571" y="127295"/>
                  </a:lnTo>
                  <a:cubicBezTo>
                    <a:pt x="313185" y="96878"/>
                    <a:pt x="262528" y="77835"/>
                    <a:pt x="207282" y="77565"/>
                  </a:cubicBezTo>
                  <a:cubicBezTo>
                    <a:pt x="153031" y="77299"/>
                    <a:pt x="102671" y="95182"/>
                    <a:pt x="75157" y="124482"/>
                  </a:cubicBezTo>
                  <a:lnTo>
                    <a:pt x="0" y="96771"/>
                  </a:lnTo>
                  <a:cubicBezTo>
                    <a:pt x="38874" y="37019"/>
                    <a:pt x="119873" y="-618"/>
                    <a:pt x="208249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92694BD-59E7-435E-8EF6-31BF774C12A3}"/>
                </a:ext>
              </a:extLst>
            </p:cNvPr>
            <p:cNvSpPr/>
            <p:nvPr/>
          </p:nvSpPr>
          <p:spPr bwMode="auto">
            <a:xfrm>
              <a:off x="2722179" y="3793586"/>
              <a:ext cx="1097847" cy="550060"/>
            </a:xfrm>
            <a:custGeom>
              <a:avLst/>
              <a:gdLst>
                <a:gd name="connsiteX0" fmla="*/ 93909 w 1097847"/>
                <a:gd name="connsiteY0" fmla="*/ 0 h 550060"/>
                <a:gd name="connsiteX1" fmla="*/ 1003938 w 1097847"/>
                <a:gd name="connsiteY1" fmla="*/ 0 h 550060"/>
                <a:gd name="connsiteX2" fmla="*/ 1097847 w 1097847"/>
                <a:gd name="connsiteY2" fmla="*/ 93909 h 550060"/>
                <a:gd name="connsiteX3" fmla="*/ 1097847 w 1097847"/>
                <a:gd name="connsiteY3" fmla="*/ 214990 h 550060"/>
                <a:gd name="connsiteX4" fmla="*/ 1070106 w 1097847"/>
                <a:gd name="connsiteY4" fmla="*/ 267466 h 550060"/>
                <a:gd name="connsiteX5" fmla="*/ 552455 w 1097847"/>
                <a:gd name="connsiteY5" fmla="*/ 550060 h 550060"/>
                <a:gd name="connsiteX6" fmla="*/ 34804 w 1097847"/>
                <a:gd name="connsiteY6" fmla="*/ 267466 h 550060"/>
                <a:gd name="connsiteX7" fmla="*/ 0 w 1097847"/>
                <a:gd name="connsiteY7" fmla="*/ 201630 h 550060"/>
                <a:gd name="connsiteX8" fmla="*/ 0 w 1097847"/>
                <a:gd name="connsiteY8" fmla="*/ 93909 h 550060"/>
                <a:gd name="connsiteX9" fmla="*/ 93909 w 1097847"/>
                <a:gd name="connsiteY9" fmla="*/ 0 h 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7847" h="550060">
                  <a:moveTo>
                    <a:pt x="93909" y="0"/>
                  </a:moveTo>
                  <a:lnTo>
                    <a:pt x="1003938" y="0"/>
                  </a:lnTo>
                  <a:cubicBezTo>
                    <a:pt x="1055803" y="0"/>
                    <a:pt x="1097847" y="42044"/>
                    <a:pt x="1097847" y="93909"/>
                  </a:cubicBezTo>
                  <a:lnTo>
                    <a:pt x="1097847" y="214990"/>
                  </a:lnTo>
                  <a:lnTo>
                    <a:pt x="1070106" y="267466"/>
                  </a:lnTo>
                  <a:cubicBezTo>
                    <a:pt x="957921" y="437963"/>
                    <a:pt x="767938" y="550060"/>
                    <a:pt x="552455" y="550060"/>
                  </a:cubicBezTo>
                  <a:cubicBezTo>
                    <a:pt x="336972" y="550060"/>
                    <a:pt x="146989" y="437963"/>
                    <a:pt x="34804" y="267466"/>
                  </a:cubicBezTo>
                  <a:lnTo>
                    <a:pt x="0" y="201630"/>
                  </a:lnTo>
                  <a:lnTo>
                    <a:pt x="0" y="93909"/>
                  </a:lnTo>
                  <a:cubicBezTo>
                    <a:pt x="0" y="42044"/>
                    <a:pt x="42044" y="0"/>
                    <a:pt x="93909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151D0F9E-61F3-4213-AE74-9DED8A16C0C0}"/>
                </a:ext>
              </a:extLst>
            </p:cNvPr>
            <p:cNvSpPr/>
            <p:nvPr/>
          </p:nvSpPr>
          <p:spPr bwMode="auto">
            <a:xfrm>
              <a:off x="2614731" y="2872178"/>
              <a:ext cx="1312744" cy="1513203"/>
            </a:xfrm>
            <a:custGeom>
              <a:avLst/>
              <a:gdLst>
                <a:gd name="connsiteX0" fmla="*/ 656372 w 1312744"/>
                <a:gd name="connsiteY0" fmla="*/ 258912 h 1513203"/>
                <a:gd name="connsiteX1" fmla="*/ 95250 w 1312744"/>
                <a:gd name="connsiteY1" fmla="*/ 820034 h 1513203"/>
                <a:gd name="connsiteX2" fmla="*/ 95250 w 1312744"/>
                <a:gd name="connsiteY2" fmla="*/ 895258 h 1513203"/>
                <a:gd name="connsiteX3" fmla="*/ 656372 w 1312744"/>
                <a:gd name="connsiteY3" fmla="*/ 1456380 h 1513203"/>
                <a:gd name="connsiteX4" fmla="*/ 1217494 w 1312744"/>
                <a:gd name="connsiteY4" fmla="*/ 895258 h 1513203"/>
                <a:gd name="connsiteX5" fmla="*/ 1217494 w 1312744"/>
                <a:gd name="connsiteY5" fmla="*/ 820034 h 1513203"/>
                <a:gd name="connsiteX6" fmla="*/ 656372 w 1312744"/>
                <a:gd name="connsiteY6" fmla="*/ 258912 h 1513203"/>
                <a:gd name="connsiteX7" fmla="*/ 656372 w 1312744"/>
                <a:gd name="connsiteY7" fmla="*/ 0 h 1513203"/>
                <a:gd name="connsiteX8" fmla="*/ 1312744 w 1312744"/>
                <a:gd name="connsiteY8" fmla="*/ 656372 h 1513203"/>
                <a:gd name="connsiteX9" fmla="*/ 1312744 w 1312744"/>
                <a:gd name="connsiteY9" fmla="*/ 856831 h 1513203"/>
                <a:gd name="connsiteX10" fmla="*/ 656372 w 1312744"/>
                <a:gd name="connsiteY10" fmla="*/ 1513203 h 1513203"/>
                <a:gd name="connsiteX11" fmla="*/ 0 w 1312744"/>
                <a:gd name="connsiteY11" fmla="*/ 856831 h 1513203"/>
                <a:gd name="connsiteX12" fmla="*/ 0 w 1312744"/>
                <a:gd name="connsiteY12" fmla="*/ 656372 h 1513203"/>
                <a:gd name="connsiteX13" fmla="*/ 656372 w 1312744"/>
                <a:gd name="connsiteY13" fmla="*/ 0 h 151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2744" h="1513203">
                  <a:moveTo>
                    <a:pt x="656372" y="258912"/>
                  </a:moveTo>
                  <a:cubicBezTo>
                    <a:pt x="346473" y="258912"/>
                    <a:pt x="95250" y="510135"/>
                    <a:pt x="95250" y="820034"/>
                  </a:cubicBezTo>
                  <a:lnTo>
                    <a:pt x="95250" y="895258"/>
                  </a:lnTo>
                  <a:cubicBezTo>
                    <a:pt x="95250" y="1205157"/>
                    <a:pt x="346473" y="1456380"/>
                    <a:pt x="656372" y="1456380"/>
                  </a:cubicBezTo>
                  <a:cubicBezTo>
                    <a:pt x="966271" y="1456380"/>
                    <a:pt x="1217494" y="1205157"/>
                    <a:pt x="1217494" y="895258"/>
                  </a:cubicBezTo>
                  <a:lnTo>
                    <a:pt x="1217494" y="820034"/>
                  </a:lnTo>
                  <a:cubicBezTo>
                    <a:pt x="1217494" y="510135"/>
                    <a:pt x="966271" y="258912"/>
                    <a:pt x="656372" y="258912"/>
                  </a:cubicBezTo>
                  <a:close/>
                  <a:moveTo>
                    <a:pt x="656372" y="0"/>
                  </a:moveTo>
                  <a:cubicBezTo>
                    <a:pt x="1018876" y="0"/>
                    <a:pt x="1312744" y="293868"/>
                    <a:pt x="1312744" y="656372"/>
                  </a:cubicBezTo>
                  <a:lnTo>
                    <a:pt x="1312744" y="856831"/>
                  </a:lnTo>
                  <a:cubicBezTo>
                    <a:pt x="1312744" y="1219335"/>
                    <a:pt x="1018876" y="1513203"/>
                    <a:pt x="656372" y="1513203"/>
                  </a:cubicBezTo>
                  <a:cubicBezTo>
                    <a:pt x="293868" y="1513203"/>
                    <a:pt x="0" y="1219335"/>
                    <a:pt x="0" y="856831"/>
                  </a:cubicBezTo>
                  <a:lnTo>
                    <a:pt x="0" y="656372"/>
                  </a:lnTo>
                  <a:cubicBezTo>
                    <a:pt x="0" y="293868"/>
                    <a:pt x="293868" y="0"/>
                    <a:pt x="65637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B690D61A-402A-46D0-856E-D9785A08BBD7}"/>
                </a:ext>
              </a:extLst>
            </p:cNvPr>
            <p:cNvSpPr/>
            <p:nvPr/>
          </p:nvSpPr>
          <p:spPr bwMode="auto">
            <a:xfrm>
              <a:off x="2614731" y="2872179"/>
              <a:ext cx="1312744" cy="565507"/>
            </a:xfrm>
            <a:custGeom>
              <a:avLst/>
              <a:gdLst>
                <a:gd name="connsiteX0" fmla="*/ 517331 w 1249244"/>
                <a:gd name="connsiteY0" fmla="*/ 0 h 565507"/>
                <a:gd name="connsiteX1" fmla="*/ 731913 w 1249244"/>
                <a:gd name="connsiteY1" fmla="*/ 0 h 565507"/>
                <a:gd name="connsiteX2" fmla="*/ 1249244 w 1249244"/>
                <a:gd name="connsiteY2" fmla="*/ 517331 h 565507"/>
                <a:gd name="connsiteX3" fmla="*/ 1249244 w 1249244"/>
                <a:gd name="connsiteY3" fmla="*/ 565507 h 565507"/>
                <a:gd name="connsiteX4" fmla="*/ 1192779 w 1249244"/>
                <a:gd name="connsiteY4" fmla="*/ 534858 h 565507"/>
                <a:gd name="connsiteX5" fmla="*/ 960514 w 1249244"/>
                <a:gd name="connsiteY5" fmla="*/ 487966 h 565507"/>
                <a:gd name="connsiteX6" fmla="*/ 288730 w 1249244"/>
                <a:gd name="connsiteY6" fmla="*/ 487966 h 565507"/>
                <a:gd name="connsiteX7" fmla="*/ 56466 w 1249244"/>
                <a:gd name="connsiteY7" fmla="*/ 534858 h 565507"/>
                <a:gd name="connsiteX8" fmla="*/ 0 w 1249244"/>
                <a:gd name="connsiteY8" fmla="*/ 565507 h 565507"/>
                <a:gd name="connsiteX9" fmla="*/ 0 w 1249244"/>
                <a:gd name="connsiteY9" fmla="*/ 517331 h 565507"/>
                <a:gd name="connsiteX10" fmla="*/ 517331 w 1249244"/>
                <a:gd name="connsiteY10" fmla="*/ 0 h 56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44" h="565507">
                  <a:moveTo>
                    <a:pt x="517331" y="0"/>
                  </a:moveTo>
                  <a:lnTo>
                    <a:pt x="731913" y="0"/>
                  </a:lnTo>
                  <a:cubicBezTo>
                    <a:pt x="1017627" y="0"/>
                    <a:pt x="1249244" y="231617"/>
                    <a:pt x="1249244" y="517331"/>
                  </a:cubicBezTo>
                  <a:lnTo>
                    <a:pt x="1249244" y="565507"/>
                  </a:lnTo>
                  <a:lnTo>
                    <a:pt x="1192779" y="534858"/>
                  </a:lnTo>
                  <a:cubicBezTo>
                    <a:pt x="1121390" y="504663"/>
                    <a:pt x="1042902" y="487966"/>
                    <a:pt x="960514" y="487966"/>
                  </a:cubicBezTo>
                  <a:lnTo>
                    <a:pt x="288730" y="487966"/>
                  </a:lnTo>
                  <a:cubicBezTo>
                    <a:pt x="206342" y="487966"/>
                    <a:pt x="127854" y="504663"/>
                    <a:pt x="56466" y="534858"/>
                  </a:cubicBezTo>
                  <a:lnTo>
                    <a:pt x="0" y="565507"/>
                  </a:lnTo>
                  <a:lnTo>
                    <a:pt x="0" y="517331"/>
                  </a:lnTo>
                  <a:cubicBezTo>
                    <a:pt x="0" y="231617"/>
                    <a:pt x="231617" y="0"/>
                    <a:pt x="517331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76DB7A56-B042-40C9-AB34-82EF031CB104}"/>
                </a:ext>
              </a:extLst>
            </p:cNvPr>
            <p:cNvSpPr/>
            <p:nvPr/>
          </p:nvSpPr>
          <p:spPr bwMode="auto">
            <a:xfrm>
              <a:off x="2608062" y="3248637"/>
              <a:ext cx="1326086" cy="201382"/>
            </a:xfrm>
            <a:custGeom>
              <a:avLst/>
              <a:gdLst>
                <a:gd name="connsiteX0" fmla="*/ 327540 w 837917"/>
                <a:gd name="connsiteY0" fmla="*/ 0 h 115338"/>
                <a:gd name="connsiteX1" fmla="*/ 510376 w 837917"/>
                <a:gd name="connsiteY1" fmla="*/ 0 h 115338"/>
                <a:gd name="connsiteX2" fmla="*/ 808495 w 837917"/>
                <a:gd name="connsiteY2" fmla="*/ 91063 h 115338"/>
                <a:gd name="connsiteX3" fmla="*/ 837917 w 837917"/>
                <a:gd name="connsiteY3" fmla="*/ 115338 h 115338"/>
                <a:gd name="connsiteX4" fmla="*/ 796126 w 837917"/>
                <a:gd name="connsiteY4" fmla="*/ 111125 h 115338"/>
                <a:gd name="connsiteX5" fmla="*/ 41790 w 837917"/>
                <a:gd name="connsiteY5" fmla="*/ 111125 h 115338"/>
                <a:gd name="connsiteX6" fmla="*/ 0 w 837917"/>
                <a:gd name="connsiteY6" fmla="*/ 115338 h 115338"/>
                <a:gd name="connsiteX7" fmla="*/ 29421 w 837917"/>
                <a:gd name="connsiteY7" fmla="*/ 91063 h 115338"/>
                <a:gd name="connsiteX8" fmla="*/ 327540 w 837917"/>
                <a:gd name="connsiteY8" fmla="*/ 0 h 1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917" h="115338">
                  <a:moveTo>
                    <a:pt x="327540" y="0"/>
                  </a:moveTo>
                  <a:lnTo>
                    <a:pt x="510376" y="0"/>
                  </a:lnTo>
                  <a:cubicBezTo>
                    <a:pt x="620806" y="0"/>
                    <a:pt x="723395" y="33571"/>
                    <a:pt x="808495" y="91063"/>
                  </a:cubicBezTo>
                  <a:lnTo>
                    <a:pt x="837917" y="115338"/>
                  </a:lnTo>
                  <a:lnTo>
                    <a:pt x="796126" y="111125"/>
                  </a:lnTo>
                  <a:lnTo>
                    <a:pt x="41790" y="111125"/>
                  </a:lnTo>
                  <a:lnTo>
                    <a:pt x="0" y="115338"/>
                  </a:lnTo>
                  <a:lnTo>
                    <a:pt x="29421" y="91063"/>
                  </a:lnTo>
                  <a:cubicBezTo>
                    <a:pt x="114521" y="33571"/>
                    <a:pt x="217110" y="0"/>
                    <a:pt x="327540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7E8047F6-F7EC-4328-B3D4-40CFD9BE2DFD}"/>
                </a:ext>
              </a:extLst>
            </p:cNvPr>
            <p:cNvSpPr/>
            <p:nvPr/>
          </p:nvSpPr>
          <p:spPr bwMode="auto">
            <a:xfrm>
              <a:off x="2925412" y="3901867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3995E682-1B45-4F72-9358-7A0BAE0B7782}"/>
                </a:ext>
              </a:extLst>
            </p:cNvPr>
            <p:cNvSpPr/>
            <p:nvPr/>
          </p:nvSpPr>
          <p:spPr bwMode="auto">
            <a:xfrm>
              <a:off x="2925412" y="4009300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E1913EE6-9F4B-4C38-AAD8-671F2CE41A69}"/>
                </a:ext>
              </a:extLst>
            </p:cNvPr>
            <p:cNvSpPr/>
            <p:nvPr/>
          </p:nvSpPr>
          <p:spPr bwMode="auto">
            <a:xfrm>
              <a:off x="2925412" y="4106931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台形 441">
              <a:extLst>
                <a:ext uri="{FF2B5EF4-FFF2-40B4-BE49-F238E27FC236}">
                  <a16:creationId xmlns:a16="http://schemas.microsoft.com/office/drawing/2014/main" id="{F192734F-CDFB-4FC5-8A92-606DBFDFD104}"/>
                </a:ext>
              </a:extLst>
            </p:cNvPr>
            <p:cNvSpPr/>
            <p:nvPr/>
          </p:nvSpPr>
          <p:spPr bwMode="auto">
            <a:xfrm rot="12600000">
              <a:off x="2786956" y="4392787"/>
              <a:ext cx="204309" cy="54186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80346"/>
                <a:gd name="connsiteY0" fmla="*/ 178263 h 350865"/>
                <a:gd name="connsiteX1" fmla="*/ 25958 w 180346"/>
                <a:gd name="connsiteY1" fmla="*/ 0 h 350865"/>
                <a:gd name="connsiteX2" fmla="*/ 125192 w 180346"/>
                <a:gd name="connsiteY2" fmla="*/ 0 h 350865"/>
                <a:gd name="connsiteX3" fmla="*/ 180346 w 180346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346" h="350865">
                  <a:moveTo>
                    <a:pt x="0" y="178263"/>
                  </a:moveTo>
                  <a:lnTo>
                    <a:pt x="25958" y="0"/>
                  </a:lnTo>
                  <a:lnTo>
                    <a:pt x="125192" y="0"/>
                  </a:lnTo>
                  <a:lnTo>
                    <a:pt x="180346" y="350865"/>
                  </a:lnTo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CE52A93-094D-4EB0-9600-AD7D2D94E87B}"/>
                </a:ext>
              </a:extLst>
            </p:cNvPr>
            <p:cNvGrpSpPr/>
            <p:nvPr/>
          </p:nvGrpSpPr>
          <p:grpSpPr>
            <a:xfrm flipH="1">
              <a:off x="3556374" y="4392787"/>
              <a:ext cx="509632" cy="858845"/>
              <a:chOff x="3093614" y="4392787"/>
              <a:chExt cx="509632" cy="858845"/>
            </a:xfrm>
          </p:grpSpPr>
          <p:sp>
            <p:nvSpPr>
              <p:cNvPr id="176" name="角丸四角形 559">
                <a:extLst>
                  <a:ext uri="{FF2B5EF4-FFF2-40B4-BE49-F238E27FC236}">
                    <a16:creationId xmlns:a16="http://schemas.microsoft.com/office/drawing/2014/main" id="{C1FCB2B8-DF21-4F4E-8CBB-97841B7C284B}"/>
                  </a:ext>
                </a:extLst>
              </p:cNvPr>
              <p:cNvSpPr/>
              <p:nvPr/>
            </p:nvSpPr>
            <p:spPr bwMode="auto">
              <a:xfrm rot="13685881">
                <a:off x="3102192" y="4872558"/>
                <a:ext cx="370496" cy="38765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台形 441">
                <a:extLst>
                  <a:ext uri="{FF2B5EF4-FFF2-40B4-BE49-F238E27FC236}">
                    <a16:creationId xmlns:a16="http://schemas.microsoft.com/office/drawing/2014/main" id="{8715BC78-E887-4F2A-9D45-9229332F13A7}"/>
                  </a:ext>
                </a:extLst>
              </p:cNvPr>
              <p:cNvSpPr/>
              <p:nvPr/>
            </p:nvSpPr>
            <p:spPr bwMode="auto">
              <a:xfrm rot="12600000">
                <a:off x="3398937" y="4392787"/>
                <a:ext cx="204309" cy="54186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0346"/>
                  <a:gd name="connsiteY0" fmla="*/ 178263 h 350865"/>
                  <a:gd name="connsiteX1" fmla="*/ 25958 w 180346"/>
                  <a:gd name="connsiteY1" fmla="*/ 0 h 350865"/>
                  <a:gd name="connsiteX2" fmla="*/ 125192 w 180346"/>
                  <a:gd name="connsiteY2" fmla="*/ 0 h 350865"/>
                  <a:gd name="connsiteX3" fmla="*/ 180346 w 180346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346" h="350865">
                    <a:moveTo>
                      <a:pt x="0" y="178263"/>
                    </a:moveTo>
                    <a:lnTo>
                      <a:pt x="25958" y="0"/>
                    </a:lnTo>
                    <a:lnTo>
                      <a:pt x="125192" y="0"/>
                    </a:lnTo>
                    <a:lnTo>
                      <a:pt x="180346" y="350865"/>
                    </a:lnTo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5379D9AD-8675-42F1-8ADA-3BD05883ADA6}"/>
              </a:ext>
            </a:extLst>
          </p:cNvPr>
          <p:cNvGrpSpPr/>
          <p:nvPr/>
        </p:nvGrpSpPr>
        <p:grpSpPr>
          <a:xfrm>
            <a:off x="1388852" y="840468"/>
            <a:ext cx="1242305" cy="2683422"/>
            <a:chOff x="1279192" y="564608"/>
            <a:chExt cx="1326086" cy="2864392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55CAD3BC-84D2-4466-86A8-C729F5757A7D}"/>
                </a:ext>
              </a:extLst>
            </p:cNvPr>
            <p:cNvGrpSpPr/>
            <p:nvPr/>
          </p:nvGrpSpPr>
          <p:grpSpPr>
            <a:xfrm>
              <a:off x="1279192" y="564608"/>
              <a:ext cx="1326086" cy="2864392"/>
              <a:chOff x="931662" y="2872178"/>
              <a:chExt cx="1326086" cy="2864392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859E68A8-67CE-4C0D-BE9E-825EF26693D2}"/>
                  </a:ext>
                </a:extLst>
              </p:cNvPr>
              <p:cNvGrpSpPr/>
              <p:nvPr/>
            </p:nvGrpSpPr>
            <p:grpSpPr>
              <a:xfrm flipH="1">
                <a:off x="1903068" y="4990527"/>
                <a:ext cx="151010" cy="286103"/>
                <a:chOff x="569260" y="4115481"/>
                <a:chExt cx="249907" cy="473473"/>
              </a:xfrm>
            </p:grpSpPr>
            <p:sp>
              <p:nvSpPr>
                <p:cNvPr id="206" name="楕円 15">
                  <a:extLst>
                    <a:ext uri="{FF2B5EF4-FFF2-40B4-BE49-F238E27FC236}">
                      <a16:creationId xmlns:a16="http://schemas.microsoft.com/office/drawing/2014/main" id="{650BE7E3-14B5-4816-8405-2DAFE74FBCAC}"/>
                    </a:ext>
                  </a:extLst>
                </p:cNvPr>
                <p:cNvSpPr/>
                <p:nvPr/>
              </p:nvSpPr>
              <p:spPr bwMode="auto">
                <a:xfrm>
                  <a:off x="569260" y="4115481"/>
                  <a:ext cx="249907" cy="473473"/>
                </a:xfrm>
                <a:custGeom>
                  <a:avLst/>
                  <a:gdLst>
                    <a:gd name="connsiteX0" fmla="*/ 0 w 162078"/>
                    <a:gd name="connsiteY0" fmla="*/ 202523 h 405045"/>
                    <a:gd name="connsiteX1" fmla="*/ 81039 w 162078"/>
                    <a:gd name="connsiteY1" fmla="*/ 0 h 405045"/>
                    <a:gd name="connsiteX2" fmla="*/ 162078 w 162078"/>
                    <a:gd name="connsiteY2" fmla="*/ 202523 h 405045"/>
                    <a:gd name="connsiteX3" fmla="*/ 81039 w 162078"/>
                    <a:gd name="connsiteY3" fmla="*/ 405046 h 405045"/>
                    <a:gd name="connsiteX4" fmla="*/ 0 w 162078"/>
                    <a:gd name="connsiteY4" fmla="*/ 202523 h 405045"/>
                    <a:gd name="connsiteX0" fmla="*/ 4870 w 231051"/>
                    <a:gd name="connsiteY0" fmla="*/ 202523 h 383614"/>
                    <a:gd name="connsiteX1" fmla="*/ 85909 w 231051"/>
                    <a:gd name="connsiteY1" fmla="*/ 0 h 383614"/>
                    <a:gd name="connsiteX2" fmla="*/ 166948 w 231051"/>
                    <a:gd name="connsiteY2" fmla="*/ 202523 h 383614"/>
                    <a:gd name="connsiteX3" fmla="*/ 219259 w 231051"/>
                    <a:gd name="connsiteY3" fmla="*/ 383614 h 383614"/>
                    <a:gd name="connsiteX4" fmla="*/ 4870 w 231051"/>
                    <a:gd name="connsiteY4" fmla="*/ 202523 h 383614"/>
                    <a:gd name="connsiteX0" fmla="*/ 4870 w 236522"/>
                    <a:gd name="connsiteY0" fmla="*/ 202523 h 394224"/>
                    <a:gd name="connsiteX1" fmla="*/ 85909 w 236522"/>
                    <a:gd name="connsiteY1" fmla="*/ 0 h 394224"/>
                    <a:gd name="connsiteX2" fmla="*/ 166948 w 236522"/>
                    <a:gd name="connsiteY2" fmla="*/ 202523 h 394224"/>
                    <a:gd name="connsiteX3" fmla="*/ 219259 w 236522"/>
                    <a:gd name="connsiteY3" fmla="*/ 383614 h 394224"/>
                    <a:gd name="connsiteX4" fmla="*/ 4870 w 236522"/>
                    <a:gd name="connsiteY4" fmla="*/ 202523 h 394224"/>
                    <a:gd name="connsiteX0" fmla="*/ 4870 w 236522"/>
                    <a:gd name="connsiteY0" fmla="*/ 283486 h 475854"/>
                    <a:gd name="connsiteX1" fmla="*/ 85909 w 236522"/>
                    <a:gd name="connsiteY1" fmla="*/ 0 h 475854"/>
                    <a:gd name="connsiteX2" fmla="*/ 166948 w 236522"/>
                    <a:gd name="connsiteY2" fmla="*/ 283486 h 475854"/>
                    <a:gd name="connsiteX3" fmla="*/ 219259 w 236522"/>
                    <a:gd name="connsiteY3" fmla="*/ 464577 h 475854"/>
                    <a:gd name="connsiteX4" fmla="*/ 4870 w 236522"/>
                    <a:gd name="connsiteY4" fmla="*/ 283486 h 475854"/>
                    <a:gd name="connsiteX0" fmla="*/ 15399 w 247051"/>
                    <a:gd name="connsiteY0" fmla="*/ 283506 h 475874"/>
                    <a:gd name="connsiteX1" fmla="*/ 96438 w 247051"/>
                    <a:gd name="connsiteY1" fmla="*/ 20 h 475874"/>
                    <a:gd name="connsiteX2" fmla="*/ 177477 w 247051"/>
                    <a:gd name="connsiteY2" fmla="*/ 283506 h 475874"/>
                    <a:gd name="connsiteX3" fmla="*/ 229788 w 247051"/>
                    <a:gd name="connsiteY3" fmla="*/ 464597 h 475874"/>
                    <a:gd name="connsiteX4" fmla="*/ 15399 w 247051"/>
                    <a:gd name="connsiteY4" fmla="*/ 283506 h 475874"/>
                    <a:gd name="connsiteX0" fmla="*/ 18255 w 249907"/>
                    <a:gd name="connsiteY0" fmla="*/ 281126 h 473473"/>
                    <a:gd name="connsiteX1" fmla="*/ 92151 w 249907"/>
                    <a:gd name="connsiteY1" fmla="*/ 21 h 473473"/>
                    <a:gd name="connsiteX2" fmla="*/ 180333 w 249907"/>
                    <a:gd name="connsiteY2" fmla="*/ 281126 h 473473"/>
                    <a:gd name="connsiteX3" fmla="*/ 232644 w 249907"/>
                    <a:gd name="connsiteY3" fmla="*/ 462217 h 473473"/>
                    <a:gd name="connsiteX4" fmla="*/ 18255 w 249907"/>
                    <a:gd name="connsiteY4" fmla="*/ 281126 h 47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7" h="473473">
                      <a:moveTo>
                        <a:pt x="18255" y="281126"/>
                      </a:moveTo>
                      <a:cubicBezTo>
                        <a:pt x="-5161" y="204093"/>
                        <a:pt x="-26424" y="-2360"/>
                        <a:pt x="92151" y="21"/>
                      </a:cubicBezTo>
                      <a:cubicBezTo>
                        <a:pt x="210726" y="2402"/>
                        <a:pt x="180333" y="169276"/>
                        <a:pt x="180333" y="281126"/>
                      </a:cubicBezTo>
                      <a:cubicBezTo>
                        <a:pt x="180333" y="392976"/>
                        <a:pt x="291688" y="407448"/>
                        <a:pt x="232644" y="462217"/>
                      </a:cubicBezTo>
                      <a:cubicBezTo>
                        <a:pt x="173600" y="516986"/>
                        <a:pt x="41671" y="358159"/>
                        <a:pt x="18255" y="28112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楕円 16">
                  <a:extLst>
                    <a:ext uri="{FF2B5EF4-FFF2-40B4-BE49-F238E27FC236}">
                      <a16:creationId xmlns:a16="http://schemas.microsoft.com/office/drawing/2014/main" id="{033A07A8-AC55-462A-B780-6834EEF73B20}"/>
                    </a:ext>
                  </a:extLst>
                </p:cNvPr>
                <p:cNvSpPr/>
                <p:nvPr/>
              </p:nvSpPr>
              <p:spPr bwMode="auto">
                <a:xfrm rot="19800000">
                  <a:off x="678796" y="4251428"/>
                  <a:ext cx="123658" cy="184434"/>
                </a:xfrm>
                <a:custGeom>
                  <a:avLst/>
                  <a:gdLst>
                    <a:gd name="connsiteX0" fmla="*/ 0 w 123658"/>
                    <a:gd name="connsiteY0" fmla="*/ 184434 h 368867"/>
                    <a:gd name="connsiteX1" fmla="*/ 61829 w 123658"/>
                    <a:gd name="connsiteY1" fmla="*/ 0 h 368867"/>
                    <a:gd name="connsiteX2" fmla="*/ 123658 w 123658"/>
                    <a:gd name="connsiteY2" fmla="*/ 184434 h 368867"/>
                    <a:gd name="connsiteX3" fmla="*/ 61829 w 123658"/>
                    <a:gd name="connsiteY3" fmla="*/ 368868 h 368867"/>
                    <a:gd name="connsiteX4" fmla="*/ 0 w 123658"/>
                    <a:gd name="connsiteY4" fmla="*/ 184434 h 368867"/>
                    <a:gd name="connsiteX0" fmla="*/ 61829 w 153269"/>
                    <a:gd name="connsiteY0" fmla="*/ 0 h 368868"/>
                    <a:gd name="connsiteX1" fmla="*/ 123658 w 153269"/>
                    <a:gd name="connsiteY1" fmla="*/ 184434 h 368868"/>
                    <a:gd name="connsiteX2" fmla="*/ 61829 w 153269"/>
                    <a:gd name="connsiteY2" fmla="*/ 368868 h 368868"/>
                    <a:gd name="connsiteX3" fmla="*/ 0 w 153269"/>
                    <a:gd name="connsiteY3" fmla="*/ 184434 h 368868"/>
                    <a:gd name="connsiteX4" fmla="*/ 153269 w 153269"/>
                    <a:gd name="connsiteY4" fmla="*/ 91440 h 368868"/>
                    <a:gd name="connsiteX0" fmla="*/ 123658 w 153269"/>
                    <a:gd name="connsiteY0" fmla="*/ 132490 h 316924"/>
                    <a:gd name="connsiteX1" fmla="*/ 61829 w 153269"/>
                    <a:gd name="connsiteY1" fmla="*/ 316924 h 316924"/>
                    <a:gd name="connsiteX2" fmla="*/ 0 w 153269"/>
                    <a:gd name="connsiteY2" fmla="*/ 132490 h 316924"/>
                    <a:gd name="connsiteX3" fmla="*/ 153269 w 153269"/>
                    <a:gd name="connsiteY3" fmla="*/ 39496 h 316924"/>
                    <a:gd name="connsiteX0" fmla="*/ 123658 w 123658"/>
                    <a:gd name="connsiteY0" fmla="*/ 0 h 184434"/>
                    <a:gd name="connsiteX1" fmla="*/ 61829 w 123658"/>
                    <a:gd name="connsiteY1" fmla="*/ 184434 h 184434"/>
                    <a:gd name="connsiteX2" fmla="*/ 0 w 123658"/>
                    <a:gd name="connsiteY2" fmla="*/ 0 h 18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3658" h="184434">
                      <a:moveTo>
                        <a:pt x="123658" y="0"/>
                      </a:moveTo>
                      <a:cubicBezTo>
                        <a:pt x="123658" y="101860"/>
                        <a:pt x="95976" y="184434"/>
                        <a:pt x="61829" y="184434"/>
                      </a:cubicBezTo>
                      <a:cubicBezTo>
                        <a:pt x="27682" y="184434"/>
                        <a:pt x="0" y="101860"/>
                        <a:pt x="0" y="0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9F3642D-6DE8-4091-B607-D800D80C5BFD}"/>
                  </a:ext>
                </a:extLst>
              </p:cNvPr>
              <p:cNvGrpSpPr/>
              <p:nvPr/>
            </p:nvGrpSpPr>
            <p:grpSpPr>
              <a:xfrm>
                <a:off x="1139908" y="4990527"/>
                <a:ext cx="151010" cy="286103"/>
                <a:chOff x="569260" y="4115481"/>
                <a:chExt cx="249907" cy="473473"/>
              </a:xfrm>
            </p:grpSpPr>
            <p:sp>
              <p:nvSpPr>
                <p:cNvPr id="204" name="楕円 15">
                  <a:extLst>
                    <a:ext uri="{FF2B5EF4-FFF2-40B4-BE49-F238E27FC236}">
                      <a16:creationId xmlns:a16="http://schemas.microsoft.com/office/drawing/2014/main" id="{047D6E84-C621-40B0-8EB3-03EE07D731EE}"/>
                    </a:ext>
                  </a:extLst>
                </p:cNvPr>
                <p:cNvSpPr/>
                <p:nvPr/>
              </p:nvSpPr>
              <p:spPr bwMode="auto">
                <a:xfrm>
                  <a:off x="569260" y="4115481"/>
                  <a:ext cx="249907" cy="473473"/>
                </a:xfrm>
                <a:custGeom>
                  <a:avLst/>
                  <a:gdLst>
                    <a:gd name="connsiteX0" fmla="*/ 0 w 162078"/>
                    <a:gd name="connsiteY0" fmla="*/ 202523 h 405045"/>
                    <a:gd name="connsiteX1" fmla="*/ 81039 w 162078"/>
                    <a:gd name="connsiteY1" fmla="*/ 0 h 405045"/>
                    <a:gd name="connsiteX2" fmla="*/ 162078 w 162078"/>
                    <a:gd name="connsiteY2" fmla="*/ 202523 h 405045"/>
                    <a:gd name="connsiteX3" fmla="*/ 81039 w 162078"/>
                    <a:gd name="connsiteY3" fmla="*/ 405046 h 405045"/>
                    <a:gd name="connsiteX4" fmla="*/ 0 w 162078"/>
                    <a:gd name="connsiteY4" fmla="*/ 202523 h 405045"/>
                    <a:gd name="connsiteX0" fmla="*/ 4870 w 231051"/>
                    <a:gd name="connsiteY0" fmla="*/ 202523 h 383614"/>
                    <a:gd name="connsiteX1" fmla="*/ 85909 w 231051"/>
                    <a:gd name="connsiteY1" fmla="*/ 0 h 383614"/>
                    <a:gd name="connsiteX2" fmla="*/ 166948 w 231051"/>
                    <a:gd name="connsiteY2" fmla="*/ 202523 h 383614"/>
                    <a:gd name="connsiteX3" fmla="*/ 219259 w 231051"/>
                    <a:gd name="connsiteY3" fmla="*/ 383614 h 383614"/>
                    <a:gd name="connsiteX4" fmla="*/ 4870 w 231051"/>
                    <a:gd name="connsiteY4" fmla="*/ 202523 h 383614"/>
                    <a:gd name="connsiteX0" fmla="*/ 4870 w 236522"/>
                    <a:gd name="connsiteY0" fmla="*/ 202523 h 394224"/>
                    <a:gd name="connsiteX1" fmla="*/ 85909 w 236522"/>
                    <a:gd name="connsiteY1" fmla="*/ 0 h 394224"/>
                    <a:gd name="connsiteX2" fmla="*/ 166948 w 236522"/>
                    <a:gd name="connsiteY2" fmla="*/ 202523 h 394224"/>
                    <a:gd name="connsiteX3" fmla="*/ 219259 w 236522"/>
                    <a:gd name="connsiteY3" fmla="*/ 383614 h 394224"/>
                    <a:gd name="connsiteX4" fmla="*/ 4870 w 236522"/>
                    <a:gd name="connsiteY4" fmla="*/ 202523 h 394224"/>
                    <a:gd name="connsiteX0" fmla="*/ 4870 w 236522"/>
                    <a:gd name="connsiteY0" fmla="*/ 283486 h 475854"/>
                    <a:gd name="connsiteX1" fmla="*/ 85909 w 236522"/>
                    <a:gd name="connsiteY1" fmla="*/ 0 h 475854"/>
                    <a:gd name="connsiteX2" fmla="*/ 166948 w 236522"/>
                    <a:gd name="connsiteY2" fmla="*/ 283486 h 475854"/>
                    <a:gd name="connsiteX3" fmla="*/ 219259 w 236522"/>
                    <a:gd name="connsiteY3" fmla="*/ 464577 h 475854"/>
                    <a:gd name="connsiteX4" fmla="*/ 4870 w 236522"/>
                    <a:gd name="connsiteY4" fmla="*/ 283486 h 475854"/>
                    <a:gd name="connsiteX0" fmla="*/ 15399 w 247051"/>
                    <a:gd name="connsiteY0" fmla="*/ 283506 h 475874"/>
                    <a:gd name="connsiteX1" fmla="*/ 96438 w 247051"/>
                    <a:gd name="connsiteY1" fmla="*/ 20 h 475874"/>
                    <a:gd name="connsiteX2" fmla="*/ 177477 w 247051"/>
                    <a:gd name="connsiteY2" fmla="*/ 283506 h 475874"/>
                    <a:gd name="connsiteX3" fmla="*/ 229788 w 247051"/>
                    <a:gd name="connsiteY3" fmla="*/ 464597 h 475874"/>
                    <a:gd name="connsiteX4" fmla="*/ 15399 w 247051"/>
                    <a:gd name="connsiteY4" fmla="*/ 283506 h 475874"/>
                    <a:gd name="connsiteX0" fmla="*/ 18255 w 249907"/>
                    <a:gd name="connsiteY0" fmla="*/ 281126 h 473473"/>
                    <a:gd name="connsiteX1" fmla="*/ 92151 w 249907"/>
                    <a:gd name="connsiteY1" fmla="*/ 21 h 473473"/>
                    <a:gd name="connsiteX2" fmla="*/ 180333 w 249907"/>
                    <a:gd name="connsiteY2" fmla="*/ 281126 h 473473"/>
                    <a:gd name="connsiteX3" fmla="*/ 232644 w 249907"/>
                    <a:gd name="connsiteY3" fmla="*/ 462217 h 473473"/>
                    <a:gd name="connsiteX4" fmla="*/ 18255 w 249907"/>
                    <a:gd name="connsiteY4" fmla="*/ 281126 h 47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7" h="473473">
                      <a:moveTo>
                        <a:pt x="18255" y="281126"/>
                      </a:moveTo>
                      <a:cubicBezTo>
                        <a:pt x="-5161" y="204093"/>
                        <a:pt x="-26424" y="-2360"/>
                        <a:pt x="92151" y="21"/>
                      </a:cubicBezTo>
                      <a:cubicBezTo>
                        <a:pt x="210726" y="2402"/>
                        <a:pt x="180333" y="169276"/>
                        <a:pt x="180333" y="281126"/>
                      </a:cubicBezTo>
                      <a:cubicBezTo>
                        <a:pt x="180333" y="392976"/>
                        <a:pt x="291688" y="407448"/>
                        <a:pt x="232644" y="462217"/>
                      </a:cubicBezTo>
                      <a:cubicBezTo>
                        <a:pt x="173600" y="516986"/>
                        <a:pt x="41671" y="358159"/>
                        <a:pt x="18255" y="28112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楕円 16">
                  <a:extLst>
                    <a:ext uri="{FF2B5EF4-FFF2-40B4-BE49-F238E27FC236}">
                      <a16:creationId xmlns:a16="http://schemas.microsoft.com/office/drawing/2014/main" id="{94271F3B-29C1-48E1-A53D-17DE7BCC6CF0}"/>
                    </a:ext>
                  </a:extLst>
                </p:cNvPr>
                <p:cNvSpPr/>
                <p:nvPr/>
              </p:nvSpPr>
              <p:spPr bwMode="auto">
                <a:xfrm rot="19800000">
                  <a:off x="678796" y="4251428"/>
                  <a:ext cx="123658" cy="184434"/>
                </a:xfrm>
                <a:custGeom>
                  <a:avLst/>
                  <a:gdLst>
                    <a:gd name="connsiteX0" fmla="*/ 0 w 123658"/>
                    <a:gd name="connsiteY0" fmla="*/ 184434 h 368867"/>
                    <a:gd name="connsiteX1" fmla="*/ 61829 w 123658"/>
                    <a:gd name="connsiteY1" fmla="*/ 0 h 368867"/>
                    <a:gd name="connsiteX2" fmla="*/ 123658 w 123658"/>
                    <a:gd name="connsiteY2" fmla="*/ 184434 h 368867"/>
                    <a:gd name="connsiteX3" fmla="*/ 61829 w 123658"/>
                    <a:gd name="connsiteY3" fmla="*/ 368868 h 368867"/>
                    <a:gd name="connsiteX4" fmla="*/ 0 w 123658"/>
                    <a:gd name="connsiteY4" fmla="*/ 184434 h 368867"/>
                    <a:gd name="connsiteX0" fmla="*/ 61829 w 153269"/>
                    <a:gd name="connsiteY0" fmla="*/ 0 h 368868"/>
                    <a:gd name="connsiteX1" fmla="*/ 123658 w 153269"/>
                    <a:gd name="connsiteY1" fmla="*/ 184434 h 368868"/>
                    <a:gd name="connsiteX2" fmla="*/ 61829 w 153269"/>
                    <a:gd name="connsiteY2" fmla="*/ 368868 h 368868"/>
                    <a:gd name="connsiteX3" fmla="*/ 0 w 153269"/>
                    <a:gd name="connsiteY3" fmla="*/ 184434 h 368868"/>
                    <a:gd name="connsiteX4" fmla="*/ 153269 w 153269"/>
                    <a:gd name="connsiteY4" fmla="*/ 91440 h 368868"/>
                    <a:gd name="connsiteX0" fmla="*/ 123658 w 153269"/>
                    <a:gd name="connsiteY0" fmla="*/ 132490 h 316924"/>
                    <a:gd name="connsiteX1" fmla="*/ 61829 w 153269"/>
                    <a:gd name="connsiteY1" fmla="*/ 316924 h 316924"/>
                    <a:gd name="connsiteX2" fmla="*/ 0 w 153269"/>
                    <a:gd name="connsiteY2" fmla="*/ 132490 h 316924"/>
                    <a:gd name="connsiteX3" fmla="*/ 153269 w 153269"/>
                    <a:gd name="connsiteY3" fmla="*/ 39496 h 316924"/>
                    <a:gd name="connsiteX0" fmla="*/ 123658 w 123658"/>
                    <a:gd name="connsiteY0" fmla="*/ 0 h 184434"/>
                    <a:gd name="connsiteX1" fmla="*/ 61829 w 123658"/>
                    <a:gd name="connsiteY1" fmla="*/ 184434 h 184434"/>
                    <a:gd name="connsiteX2" fmla="*/ 0 w 123658"/>
                    <a:gd name="connsiteY2" fmla="*/ 0 h 18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3658" h="184434">
                      <a:moveTo>
                        <a:pt x="123658" y="0"/>
                      </a:moveTo>
                      <a:cubicBezTo>
                        <a:pt x="123658" y="101860"/>
                        <a:pt x="95976" y="184434"/>
                        <a:pt x="61829" y="184434"/>
                      </a:cubicBezTo>
                      <a:cubicBezTo>
                        <a:pt x="27682" y="184434"/>
                        <a:pt x="0" y="101860"/>
                        <a:pt x="0" y="0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9ADDF4F-CD1C-428B-B219-A335ED6EF1ED}"/>
                  </a:ext>
                </a:extLst>
              </p:cNvPr>
              <p:cNvGrpSpPr/>
              <p:nvPr/>
            </p:nvGrpSpPr>
            <p:grpSpPr>
              <a:xfrm>
                <a:off x="931662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187" name="片側の 2 つの角を丸めた四角形 298">
                  <a:extLst>
                    <a:ext uri="{FF2B5EF4-FFF2-40B4-BE49-F238E27FC236}">
                      <a16:creationId xmlns:a16="http://schemas.microsoft.com/office/drawing/2014/main" id="{ADDDD9A2-7A59-44E2-92D7-EDA4F646A8C2}"/>
                    </a:ext>
                  </a:extLst>
                </p:cNvPr>
                <p:cNvSpPr/>
                <p:nvPr/>
              </p:nvSpPr>
              <p:spPr bwMode="auto">
                <a:xfrm>
                  <a:off x="2820230" y="4281757"/>
                  <a:ext cx="908808" cy="771256"/>
                </a:xfrm>
                <a:prstGeom prst="round2SameRect">
                  <a:avLst>
                    <a:gd name="adj1" fmla="val 32783"/>
                    <a:gd name="adj2" fmla="val 4261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268875E6-C476-48CC-8ABA-7CB49CF618E8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202" name="フリーフォーム 295">
                    <a:extLst>
                      <a:ext uri="{FF2B5EF4-FFF2-40B4-BE49-F238E27FC236}">
                        <a16:creationId xmlns:a16="http://schemas.microsoft.com/office/drawing/2014/main" id="{248AD571-DACA-4670-A132-F173547AC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F44D817F-C39F-4B74-B30F-F1428B5F27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89" name="フリーフォーム 295">
                  <a:extLst>
                    <a:ext uri="{FF2B5EF4-FFF2-40B4-BE49-F238E27FC236}">
                      <a16:creationId xmlns:a16="http://schemas.microsoft.com/office/drawing/2014/main" id="{B5F01E58-3FCB-41AA-BC2B-05D102B9901D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F1F412ED-EC8A-4308-A951-58A6F81B131C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片側の 2 つの角を丸めた四角形 298">
                  <a:extLst>
                    <a:ext uri="{FF2B5EF4-FFF2-40B4-BE49-F238E27FC236}">
                      <a16:creationId xmlns:a16="http://schemas.microsoft.com/office/drawing/2014/main" id="{60D36C22-0EE1-4ABD-8520-AF12322B1CCB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2" name="片側の 2 つの角を丸めた四角形 298">
                  <a:extLst>
                    <a:ext uri="{FF2B5EF4-FFF2-40B4-BE49-F238E27FC236}">
                      <a16:creationId xmlns:a16="http://schemas.microsoft.com/office/drawing/2014/main" id="{0726CFF5-E4BB-49C9-8B23-AF9E5278EB0B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3" name="片側の 2 つの角を丸めた四角形 298">
                  <a:extLst>
                    <a:ext uri="{FF2B5EF4-FFF2-40B4-BE49-F238E27FC236}">
                      <a16:creationId xmlns:a16="http://schemas.microsoft.com/office/drawing/2014/main" id="{D218D181-24F6-4605-96E0-E3DF11167D50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4" name="円/楕円 303">
                  <a:extLst>
                    <a:ext uri="{FF2B5EF4-FFF2-40B4-BE49-F238E27FC236}">
                      <a16:creationId xmlns:a16="http://schemas.microsoft.com/office/drawing/2014/main" id="{1F15DA79-30BC-40E8-8E04-E374DED5EEB8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86FF5A6A-032C-484C-89F7-917E61D1E451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E3E7AA5-A959-4EB1-961F-55E4E74A402C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73D2B31C-77DD-4FBF-9D06-5ACDFDF0B656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AD004600-C8ED-4271-A7FD-1D49C1513546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E9C39058-000F-4B83-9B6B-FBDA5D39A1F9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A7D4684-8C49-4292-BDE4-A40905AD2F6D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7D8E8BF2-A1A2-4CEE-8C24-F9E067FB45F4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D3D74671-57E6-4D2F-B582-CD65A4D1B2A8}"/>
                </a:ext>
              </a:extLst>
            </p:cNvPr>
            <p:cNvSpPr/>
            <p:nvPr/>
          </p:nvSpPr>
          <p:spPr bwMode="auto">
            <a:xfrm>
              <a:off x="1579467" y="1148061"/>
              <a:ext cx="144229" cy="25715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CBF8C022-91CB-4EBC-AC65-B05B21B71952}"/>
                </a:ext>
              </a:extLst>
            </p:cNvPr>
            <p:cNvSpPr/>
            <p:nvPr/>
          </p:nvSpPr>
          <p:spPr bwMode="auto">
            <a:xfrm>
              <a:off x="2170017" y="1148061"/>
              <a:ext cx="144229" cy="25715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58D284E9-FD1C-4A10-AF60-7431B7B6AEEF}"/>
              </a:ext>
            </a:extLst>
          </p:cNvPr>
          <p:cNvGrpSpPr/>
          <p:nvPr/>
        </p:nvGrpSpPr>
        <p:grpSpPr>
          <a:xfrm>
            <a:off x="4078651" y="840468"/>
            <a:ext cx="1768507" cy="2683422"/>
            <a:chOff x="2212437" y="2872178"/>
            <a:chExt cx="1887775" cy="2864392"/>
          </a:xfrm>
        </p:grpSpPr>
        <p:sp>
          <p:nvSpPr>
            <p:cNvPr id="209" name="片側の 2 つの角を丸めた四角形 298">
              <a:extLst>
                <a:ext uri="{FF2B5EF4-FFF2-40B4-BE49-F238E27FC236}">
                  <a16:creationId xmlns:a16="http://schemas.microsoft.com/office/drawing/2014/main" id="{97084C3D-BF83-4E86-A818-C88B428E3C3D}"/>
                </a:ext>
              </a:extLst>
            </p:cNvPr>
            <p:cNvSpPr/>
            <p:nvPr/>
          </p:nvSpPr>
          <p:spPr bwMode="auto">
            <a:xfrm rot="1800000" flipH="1">
              <a:off x="2694089" y="4281757"/>
              <a:ext cx="294481" cy="510461"/>
            </a:xfrm>
            <a:prstGeom prst="round2SameRect">
              <a:avLst>
                <a:gd name="adj1" fmla="val 50000"/>
                <a:gd name="adj2" fmla="val 4261"/>
              </a:avLst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45C3C014-DAD0-4E63-B9C7-E0274BC19442}"/>
                </a:ext>
              </a:extLst>
            </p:cNvPr>
            <p:cNvGrpSpPr/>
            <p:nvPr/>
          </p:nvGrpSpPr>
          <p:grpSpPr>
            <a:xfrm>
              <a:off x="2497226" y="2872178"/>
              <a:ext cx="1602986" cy="2864392"/>
              <a:chOff x="2497226" y="2872178"/>
              <a:chExt cx="1602986" cy="2864392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76F0FAD-BA9F-4D08-82CB-1830A66AD2BE}"/>
                  </a:ext>
                </a:extLst>
              </p:cNvPr>
              <p:cNvGrpSpPr/>
              <p:nvPr/>
            </p:nvGrpSpPr>
            <p:grpSpPr>
              <a:xfrm>
                <a:off x="2497226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214" name="片側の 2 つの角を丸めた四角形 298">
                  <a:extLst>
                    <a:ext uri="{FF2B5EF4-FFF2-40B4-BE49-F238E27FC236}">
                      <a16:creationId xmlns:a16="http://schemas.microsoft.com/office/drawing/2014/main" id="{31E2F84A-51FF-49AA-8963-717013F7D0A6}"/>
                    </a:ext>
                  </a:extLst>
                </p:cNvPr>
                <p:cNvSpPr/>
                <p:nvPr/>
              </p:nvSpPr>
              <p:spPr bwMode="auto">
                <a:xfrm rot="19800000">
                  <a:off x="3434915" y="4281757"/>
                  <a:ext cx="294481" cy="510461"/>
                </a:xfrm>
                <a:prstGeom prst="round2SameRect">
                  <a:avLst>
                    <a:gd name="adj1" fmla="val 50000"/>
                    <a:gd name="adj2" fmla="val 4261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FA804832-055B-4E5B-9145-633513EFDA38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231" name="フリーフォーム 295">
                    <a:extLst>
                      <a:ext uri="{FF2B5EF4-FFF2-40B4-BE49-F238E27FC236}">
                        <a16:creationId xmlns:a16="http://schemas.microsoft.com/office/drawing/2014/main" id="{BE1FC91D-DB4C-4580-972F-AB073C459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156F622C-42A3-4F42-BA55-6B61CCAB3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16" name="フリーフォーム 295">
                  <a:extLst>
                    <a:ext uri="{FF2B5EF4-FFF2-40B4-BE49-F238E27FC236}">
                      <a16:creationId xmlns:a16="http://schemas.microsoft.com/office/drawing/2014/main" id="{EC5E8939-6947-4982-BBB0-20DA29B9A838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6811B16-0D50-4F9F-8A12-C91261852887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片側の 2 つの角を丸めた四角形 298">
                  <a:extLst>
                    <a:ext uri="{FF2B5EF4-FFF2-40B4-BE49-F238E27FC236}">
                      <a16:creationId xmlns:a16="http://schemas.microsoft.com/office/drawing/2014/main" id="{36C53812-754E-49B7-8B33-E800AFB51A2E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片側の 2 つの角を丸めた四角形 298">
                  <a:extLst>
                    <a:ext uri="{FF2B5EF4-FFF2-40B4-BE49-F238E27FC236}">
                      <a16:creationId xmlns:a16="http://schemas.microsoft.com/office/drawing/2014/main" id="{469D9ECA-6702-4106-AC06-8F42ED81D340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片側の 2 つの角を丸めた四角形 298">
                  <a:extLst>
                    <a:ext uri="{FF2B5EF4-FFF2-40B4-BE49-F238E27FC236}">
                      <a16:creationId xmlns:a16="http://schemas.microsoft.com/office/drawing/2014/main" id="{6E0A7B5C-8FAF-4B15-903D-DC8B3645251D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1" name="円/楕円 303">
                  <a:extLst>
                    <a:ext uri="{FF2B5EF4-FFF2-40B4-BE49-F238E27FC236}">
                      <a16:creationId xmlns:a16="http://schemas.microsoft.com/office/drawing/2014/main" id="{E72E0070-B6E3-4E7E-A5E8-4E0D7CE710AB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12F7C24-FB4C-4DC1-B202-C5FCD81BB032}"/>
                    </a:ext>
                  </a:extLst>
                </p:cNvPr>
                <p:cNvSpPr/>
                <p:nvPr/>
              </p:nvSpPr>
              <p:spPr bwMode="auto">
                <a:xfrm>
                  <a:off x="2795093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542588E-8889-4BBA-96B9-D151FE515064}"/>
                    </a:ext>
                  </a:extLst>
                </p:cNvPr>
                <p:cNvSpPr/>
                <p:nvPr/>
              </p:nvSpPr>
              <p:spPr bwMode="auto">
                <a:xfrm>
                  <a:off x="3420568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6B1CB01-49A4-4058-92B9-BD9B7928102B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D8E85E2F-79A5-469D-B0D5-7CA05A701693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B43922C2-9D37-455A-BEAC-19BE43E3F484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59FCEAE-60CD-4241-99AE-48777303AFA7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6A9BF4D0-5AA6-4816-8079-2B6E408EE3F0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B11ABCE9-A9C5-4C0A-BE68-01A41CDAF314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AAD8BB1D-A06D-461D-87AF-01282749CD47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3" name="片側の 2 つの角を丸めた四角形 61">
                <a:extLst>
                  <a:ext uri="{FF2B5EF4-FFF2-40B4-BE49-F238E27FC236}">
                    <a16:creationId xmlns:a16="http://schemas.microsoft.com/office/drawing/2014/main" id="{5B20A201-3F77-4518-B234-3394CEE581F4}"/>
                  </a:ext>
                </a:extLst>
              </p:cNvPr>
              <p:cNvSpPr/>
              <p:nvPr/>
            </p:nvSpPr>
            <p:spPr>
              <a:xfrm rot="11700000">
                <a:off x="3409978" y="4262738"/>
                <a:ext cx="690234" cy="753606"/>
              </a:xfrm>
              <a:custGeom>
                <a:avLst/>
                <a:gdLst>
                  <a:gd name="connsiteX0" fmla="*/ 527514 w 1105706"/>
                  <a:gd name="connsiteY0" fmla="*/ 1207221 h 1207221"/>
                  <a:gd name="connsiteX1" fmla="*/ 453806 w 1105706"/>
                  <a:gd name="connsiteY1" fmla="*/ 1133513 h 1207221"/>
                  <a:gd name="connsiteX2" fmla="*/ 453806 w 1105706"/>
                  <a:gd name="connsiteY2" fmla="*/ 587378 h 1207221"/>
                  <a:gd name="connsiteX3" fmla="*/ 454735 w 1105706"/>
                  <a:gd name="connsiteY3" fmla="*/ 582780 h 1207221"/>
                  <a:gd name="connsiteX4" fmla="*/ 423715 w 1105706"/>
                  <a:gd name="connsiteY4" fmla="*/ 582780 h 1207221"/>
                  <a:gd name="connsiteX5" fmla="*/ 300213 w 1105706"/>
                  <a:gd name="connsiteY5" fmla="*/ 1020687 h 1207221"/>
                  <a:gd name="connsiteX6" fmla="*/ 215983 w 1105706"/>
                  <a:gd name="connsiteY6" fmla="*/ 1067858 h 1207221"/>
                  <a:gd name="connsiteX7" fmla="*/ 168812 w 1105706"/>
                  <a:gd name="connsiteY7" fmla="*/ 983628 h 1207221"/>
                  <a:gd name="connsiteX8" fmla="*/ 281864 w 1105706"/>
                  <a:gd name="connsiteY8" fmla="*/ 582780 h 1207221"/>
                  <a:gd name="connsiteX9" fmla="*/ 258435 w 1105706"/>
                  <a:gd name="connsiteY9" fmla="*/ 582780 h 1207221"/>
                  <a:gd name="connsiteX10" fmla="*/ 112756 w 1105706"/>
                  <a:gd name="connsiteY10" fmla="*/ 862168 h 1207221"/>
                  <a:gd name="connsiteX11" fmla="*/ 32141 w 1105706"/>
                  <a:gd name="connsiteY11" fmla="*/ 887527 h 1207221"/>
                  <a:gd name="connsiteX12" fmla="*/ 6782 w 1105706"/>
                  <a:gd name="connsiteY12" fmla="*/ 806912 h 1207221"/>
                  <a:gd name="connsiteX13" fmla="*/ 156273 w 1105706"/>
                  <a:gd name="connsiteY13" fmla="*/ 520213 h 1207221"/>
                  <a:gd name="connsiteX14" fmla="*/ 156273 w 1105706"/>
                  <a:gd name="connsiteY14" fmla="*/ 291390 h 1207221"/>
                  <a:gd name="connsiteX15" fmla="*/ 447663 w 1105706"/>
                  <a:gd name="connsiteY15" fmla="*/ 0 h 1207221"/>
                  <a:gd name="connsiteX16" fmla="*/ 487379 w 1105706"/>
                  <a:gd name="connsiteY16" fmla="*/ 0 h 1207221"/>
                  <a:gd name="connsiteX17" fmla="*/ 778115 w 1105706"/>
                  <a:gd name="connsiteY17" fmla="*/ 284902 h 1207221"/>
                  <a:gd name="connsiteX18" fmla="*/ 1065837 w 1105706"/>
                  <a:gd name="connsiteY18" fmla="*/ 471025 h 1207221"/>
                  <a:gd name="connsiteX19" fmla="*/ 1091705 w 1105706"/>
                  <a:gd name="connsiteY19" fmla="*/ 591670 h 1207221"/>
                  <a:gd name="connsiteX20" fmla="*/ 1003299 w 1105706"/>
                  <a:gd name="connsiteY20" fmla="*/ 630227 h 1207221"/>
                  <a:gd name="connsiteX21" fmla="*/ 971060 w 1105706"/>
                  <a:gd name="connsiteY21" fmla="*/ 617538 h 1207221"/>
                  <a:gd name="connsiteX22" fmla="*/ 778769 w 1105706"/>
                  <a:gd name="connsiteY22" fmla="*/ 493148 h 1207221"/>
                  <a:gd name="connsiteX23" fmla="*/ 892770 w 1105706"/>
                  <a:gd name="connsiteY23" fmla="*/ 959533 h 1207221"/>
                  <a:gd name="connsiteX24" fmla="*/ 841980 w 1105706"/>
                  <a:gd name="connsiteY24" fmla="*/ 1050561 h 1207221"/>
                  <a:gd name="connsiteX25" fmla="*/ 750952 w 1105706"/>
                  <a:gd name="connsiteY25" fmla="*/ 999772 h 1207221"/>
                  <a:gd name="connsiteX26" fmla="*/ 632638 w 1105706"/>
                  <a:gd name="connsiteY26" fmla="*/ 582780 h 1207221"/>
                  <a:gd name="connsiteX27" fmla="*/ 600294 w 1105706"/>
                  <a:gd name="connsiteY27" fmla="*/ 582780 h 1207221"/>
                  <a:gd name="connsiteX28" fmla="*/ 601222 w 1105706"/>
                  <a:gd name="connsiteY28" fmla="*/ 587378 h 1207221"/>
                  <a:gd name="connsiteX29" fmla="*/ 601222 w 1105706"/>
                  <a:gd name="connsiteY29" fmla="*/ 1133513 h 1207221"/>
                  <a:gd name="connsiteX30" fmla="*/ 527514 w 1105706"/>
                  <a:gd name="connsiteY30" fmla="*/ 1207221 h 1207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05706" h="1207221">
                    <a:moveTo>
                      <a:pt x="527514" y="1207221"/>
                    </a:moveTo>
                    <a:cubicBezTo>
                      <a:pt x="486806" y="1207221"/>
                      <a:pt x="453806" y="1174221"/>
                      <a:pt x="453806" y="1133513"/>
                    </a:cubicBezTo>
                    <a:lnTo>
                      <a:pt x="453806" y="587378"/>
                    </a:lnTo>
                    <a:lnTo>
                      <a:pt x="454735" y="582780"/>
                    </a:lnTo>
                    <a:lnTo>
                      <a:pt x="423715" y="582780"/>
                    </a:lnTo>
                    <a:lnTo>
                      <a:pt x="300213" y="1020687"/>
                    </a:lnTo>
                    <a:cubicBezTo>
                      <a:pt x="289979" y="1056973"/>
                      <a:pt x="252269" y="1078091"/>
                      <a:pt x="215983" y="1067858"/>
                    </a:cubicBezTo>
                    <a:cubicBezTo>
                      <a:pt x="179698" y="1057624"/>
                      <a:pt x="158579" y="1019914"/>
                      <a:pt x="168812" y="983628"/>
                    </a:cubicBezTo>
                    <a:lnTo>
                      <a:pt x="281864" y="582780"/>
                    </a:lnTo>
                    <a:lnTo>
                      <a:pt x="258435" y="582780"/>
                    </a:lnTo>
                    <a:lnTo>
                      <a:pt x="112756" y="862168"/>
                    </a:lnTo>
                    <a:cubicBezTo>
                      <a:pt x="97497" y="891432"/>
                      <a:pt x="61404" y="902785"/>
                      <a:pt x="32141" y="887527"/>
                    </a:cubicBezTo>
                    <a:cubicBezTo>
                      <a:pt x="2877" y="872268"/>
                      <a:pt x="-8476" y="836176"/>
                      <a:pt x="6782" y="806912"/>
                    </a:cubicBezTo>
                    <a:lnTo>
                      <a:pt x="156273" y="520213"/>
                    </a:lnTo>
                    <a:lnTo>
                      <a:pt x="156273" y="291390"/>
                    </a:lnTo>
                    <a:cubicBezTo>
                      <a:pt x="156273" y="130460"/>
                      <a:pt x="286733" y="0"/>
                      <a:pt x="447663" y="0"/>
                    </a:cubicBezTo>
                    <a:lnTo>
                      <a:pt x="487379" y="0"/>
                    </a:lnTo>
                    <a:cubicBezTo>
                      <a:pt x="646137" y="0"/>
                      <a:pt x="775241" y="126961"/>
                      <a:pt x="778115" y="284902"/>
                    </a:cubicBezTo>
                    <a:lnTo>
                      <a:pt x="1065837" y="471025"/>
                    </a:lnTo>
                    <a:cubicBezTo>
                      <a:pt x="1106296" y="497197"/>
                      <a:pt x="1117877" y="551212"/>
                      <a:pt x="1091705" y="591670"/>
                    </a:cubicBezTo>
                    <a:cubicBezTo>
                      <a:pt x="1072076" y="622014"/>
                      <a:pt x="1036786" y="636115"/>
                      <a:pt x="1003299" y="630227"/>
                    </a:cubicBezTo>
                    <a:cubicBezTo>
                      <a:pt x="992136" y="628265"/>
                      <a:pt x="981174" y="624081"/>
                      <a:pt x="971060" y="617538"/>
                    </a:cubicBezTo>
                    <a:lnTo>
                      <a:pt x="778769" y="493148"/>
                    </a:lnTo>
                    <a:lnTo>
                      <a:pt x="892770" y="959533"/>
                    </a:lnTo>
                    <a:cubicBezTo>
                      <a:pt x="903882" y="998695"/>
                      <a:pt x="881142" y="1039450"/>
                      <a:pt x="841980" y="1050561"/>
                    </a:cubicBezTo>
                    <a:cubicBezTo>
                      <a:pt x="802818" y="1061673"/>
                      <a:pt x="762064" y="1038934"/>
                      <a:pt x="750952" y="999772"/>
                    </a:cubicBezTo>
                    <a:lnTo>
                      <a:pt x="632638" y="582780"/>
                    </a:lnTo>
                    <a:lnTo>
                      <a:pt x="600294" y="582780"/>
                    </a:lnTo>
                    <a:cubicBezTo>
                      <a:pt x="601174" y="584268"/>
                      <a:pt x="601222" y="585817"/>
                      <a:pt x="601222" y="587378"/>
                    </a:cubicBezTo>
                    <a:lnTo>
                      <a:pt x="601222" y="1133513"/>
                    </a:lnTo>
                    <a:cubicBezTo>
                      <a:pt x="601222" y="1174221"/>
                      <a:pt x="568222" y="1207221"/>
                      <a:pt x="527514" y="12072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1" name="片側の 2 つの角を丸めた四角形 61">
              <a:extLst>
                <a:ext uri="{FF2B5EF4-FFF2-40B4-BE49-F238E27FC236}">
                  <a16:creationId xmlns:a16="http://schemas.microsoft.com/office/drawing/2014/main" id="{A92067FC-4501-4D4C-B85D-A75CA6476DB7}"/>
                </a:ext>
              </a:extLst>
            </p:cNvPr>
            <p:cNvSpPr/>
            <p:nvPr/>
          </p:nvSpPr>
          <p:spPr>
            <a:xfrm rot="9900000" flipH="1">
              <a:off x="2212437" y="426273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92E567D3-E0B6-4F7F-89A0-8D24B8CB3774}"/>
              </a:ext>
            </a:extLst>
          </p:cNvPr>
          <p:cNvGrpSpPr/>
          <p:nvPr/>
        </p:nvGrpSpPr>
        <p:grpSpPr>
          <a:xfrm>
            <a:off x="7174703" y="3764993"/>
            <a:ext cx="1484274" cy="2683423"/>
            <a:chOff x="2481633" y="2872178"/>
            <a:chExt cx="1584373" cy="2864392"/>
          </a:xfrm>
        </p:grpSpPr>
        <p:sp>
          <p:nvSpPr>
            <p:cNvPr id="234" name="角丸四角形 559">
              <a:extLst>
                <a:ext uri="{FF2B5EF4-FFF2-40B4-BE49-F238E27FC236}">
                  <a16:creationId xmlns:a16="http://schemas.microsoft.com/office/drawing/2014/main" id="{14B08FF0-34B8-4EB0-B97F-236FE0104AD4}"/>
                </a:ext>
              </a:extLst>
            </p:cNvPr>
            <p:cNvSpPr/>
            <p:nvPr/>
          </p:nvSpPr>
          <p:spPr bwMode="auto">
            <a:xfrm rot="13685881">
              <a:off x="2490211" y="4872558"/>
              <a:ext cx="370496" cy="3876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0C390129-38BC-41A9-89CB-8AF6070E81D6}"/>
                </a:ext>
              </a:extLst>
            </p:cNvPr>
            <p:cNvGrpSpPr/>
            <p:nvPr/>
          </p:nvGrpSpPr>
          <p:grpSpPr>
            <a:xfrm flipH="1">
              <a:off x="3271103" y="4969903"/>
              <a:ext cx="456017" cy="766667"/>
              <a:chOff x="3065046" y="4969903"/>
              <a:chExt cx="456017" cy="766667"/>
            </a:xfrm>
          </p:grpSpPr>
          <p:sp>
            <p:nvSpPr>
              <p:cNvPr id="255" name="フリーフォーム 295">
                <a:extLst>
                  <a:ext uri="{FF2B5EF4-FFF2-40B4-BE49-F238E27FC236}">
                    <a16:creationId xmlns:a16="http://schemas.microsoft.com/office/drawing/2014/main" id="{58938C38-11E2-433D-9DEB-9F9E18A22619}"/>
                  </a:ext>
                </a:extLst>
              </p:cNvPr>
              <p:cNvSpPr/>
              <p:nvPr/>
            </p:nvSpPr>
            <p:spPr bwMode="auto">
              <a:xfrm>
                <a:off x="3195567" y="4969903"/>
                <a:ext cx="325496" cy="61345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23BD31F-C302-4A5B-8B70-1D0387EE0A8D}"/>
                  </a:ext>
                </a:extLst>
              </p:cNvPr>
              <p:cNvSpPr/>
              <p:nvPr/>
            </p:nvSpPr>
            <p:spPr bwMode="auto">
              <a:xfrm>
                <a:off x="3065046" y="5319209"/>
                <a:ext cx="456017" cy="417361"/>
              </a:xfrm>
              <a:custGeom>
                <a:avLst/>
                <a:gdLst>
                  <a:gd name="connsiteX0" fmla="*/ 154163 w 456017"/>
                  <a:gd name="connsiteY0" fmla="*/ 0 h 474052"/>
                  <a:gd name="connsiteX1" fmla="*/ 456017 w 456017"/>
                  <a:gd name="connsiteY1" fmla="*/ 0 h 474052"/>
                  <a:gd name="connsiteX2" fmla="*/ 456017 w 456017"/>
                  <a:gd name="connsiteY2" fmla="*/ 253662 h 474052"/>
                  <a:gd name="connsiteX3" fmla="*/ 456017 w 456017"/>
                  <a:gd name="connsiteY3" fmla="*/ 321631 h 474052"/>
                  <a:gd name="connsiteX4" fmla="*/ 456017 w 456017"/>
                  <a:gd name="connsiteY4" fmla="*/ 405908 h 474052"/>
                  <a:gd name="connsiteX5" fmla="*/ 235682 w 456017"/>
                  <a:gd name="connsiteY5" fmla="*/ 472554 h 474052"/>
                  <a:gd name="connsiteX6" fmla="*/ 0 w 456017"/>
                  <a:gd name="connsiteY6" fmla="*/ 405908 h 474052"/>
                  <a:gd name="connsiteX7" fmla="*/ 228009 w 456017"/>
                  <a:gd name="connsiteY7" fmla="*/ 253662 h 474052"/>
                  <a:gd name="connsiteX8" fmla="*/ 231373 w 456017"/>
                  <a:gd name="connsiteY8" fmla="*/ 253662 h 47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017" h="474052">
                    <a:moveTo>
                      <a:pt x="154163" y="0"/>
                    </a:moveTo>
                    <a:lnTo>
                      <a:pt x="456017" y="0"/>
                    </a:lnTo>
                    <a:lnTo>
                      <a:pt x="456017" y="253662"/>
                    </a:lnTo>
                    <a:lnTo>
                      <a:pt x="456017" y="321631"/>
                    </a:lnTo>
                    <a:lnTo>
                      <a:pt x="456017" y="405908"/>
                    </a:lnTo>
                    <a:cubicBezTo>
                      <a:pt x="456017" y="489990"/>
                      <a:pt x="361607" y="472554"/>
                      <a:pt x="235682" y="472554"/>
                    </a:cubicBezTo>
                    <a:cubicBezTo>
                      <a:pt x="109757" y="472554"/>
                      <a:pt x="0" y="489990"/>
                      <a:pt x="0" y="405908"/>
                    </a:cubicBezTo>
                    <a:cubicBezTo>
                      <a:pt x="0" y="321825"/>
                      <a:pt x="102084" y="253662"/>
                      <a:pt x="228009" y="253662"/>
                    </a:cubicBezTo>
                    <a:lnTo>
                      <a:pt x="231373" y="253662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6" name="フリーフォーム 295">
              <a:extLst>
                <a:ext uri="{FF2B5EF4-FFF2-40B4-BE49-F238E27FC236}">
                  <a16:creationId xmlns:a16="http://schemas.microsoft.com/office/drawing/2014/main" id="{1A20FDD5-420D-4952-9239-2BD856B6F2E5}"/>
                </a:ext>
              </a:extLst>
            </p:cNvPr>
            <p:cNvSpPr/>
            <p:nvPr/>
          </p:nvSpPr>
          <p:spPr bwMode="auto">
            <a:xfrm>
              <a:off x="2950298" y="4969903"/>
              <a:ext cx="325496" cy="61345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36B87B92-EE87-4D3A-8392-98B9E5E1C95A}"/>
                </a:ext>
              </a:extLst>
            </p:cNvPr>
            <p:cNvSpPr/>
            <p:nvPr/>
          </p:nvSpPr>
          <p:spPr bwMode="auto">
            <a:xfrm>
              <a:off x="2819777" y="5319209"/>
              <a:ext cx="456017" cy="417361"/>
            </a:xfrm>
            <a:custGeom>
              <a:avLst/>
              <a:gdLst>
                <a:gd name="connsiteX0" fmla="*/ 154163 w 456017"/>
                <a:gd name="connsiteY0" fmla="*/ 0 h 474052"/>
                <a:gd name="connsiteX1" fmla="*/ 456017 w 456017"/>
                <a:gd name="connsiteY1" fmla="*/ 0 h 474052"/>
                <a:gd name="connsiteX2" fmla="*/ 456017 w 456017"/>
                <a:gd name="connsiteY2" fmla="*/ 253662 h 474052"/>
                <a:gd name="connsiteX3" fmla="*/ 456017 w 456017"/>
                <a:gd name="connsiteY3" fmla="*/ 321631 h 474052"/>
                <a:gd name="connsiteX4" fmla="*/ 456017 w 456017"/>
                <a:gd name="connsiteY4" fmla="*/ 405908 h 474052"/>
                <a:gd name="connsiteX5" fmla="*/ 235682 w 456017"/>
                <a:gd name="connsiteY5" fmla="*/ 472554 h 474052"/>
                <a:gd name="connsiteX6" fmla="*/ 0 w 456017"/>
                <a:gd name="connsiteY6" fmla="*/ 405908 h 474052"/>
                <a:gd name="connsiteX7" fmla="*/ 228009 w 456017"/>
                <a:gd name="connsiteY7" fmla="*/ 253662 h 474052"/>
                <a:gd name="connsiteX8" fmla="*/ 231373 w 456017"/>
                <a:gd name="connsiteY8" fmla="*/ 253662 h 47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017" h="474052">
                  <a:moveTo>
                    <a:pt x="154163" y="0"/>
                  </a:moveTo>
                  <a:lnTo>
                    <a:pt x="456017" y="0"/>
                  </a:lnTo>
                  <a:lnTo>
                    <a:pt x="456017" y="253662"/>
                  </a:lnTo>
                  <a:lnTo>
                    <a:pt x="456017" y="321631"/>
                  </a:lnTo>
                  <a:lnTo>
                    <a:pt x="456017" y="405908"/>
                  </a:lnTo>
                  <a:cubicBezTo>
                    <a:pt x="456017" y="489990"/>
                    <a:pt x="361607" y="472554"/>
                    <a:pt x="235682" y="472554"/>
                  </a:cubicBezTo>
                  <a:cubicBezTo>
                    <a:pt x="109757" y="472554"/>
                    <a:pt x="0" y="489990"/>
                    <a:pt x="0" y="405908"/>
                  </a:cubicBezTo>
                  <a:cubicBezTo>
                    <a:pt x="0" y="321825"/>
                    <a:pt x="102084" y="253662"/>
                    <a:pt x="228009" y="253662"/>
                  </a:cubicBezTo>
                  <a:lnTo>
                    <a:pt x="231373" y="253662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片側の 2 つの角を丸めた四角形 298">
              <a:extLst>
                <a:ext uri="{FF2B5EF4-FFF2-40B4-BE49-F238E27FC236}">
                  <a16:creationId xmlns:a16="http://schemas.microsoft.com/office/drawing/2014/main" id="{88052A1A-CB94-4A0A-9D70-D425508330DF}"/>
                </a:ext>
              </a:extLst>
            </p:cNvPr>
            <p:cNvSpPr/>
            <p:nvPr/>
          </p:nvSpPr>
          <p:spPr bwMode="auto">
            <a:xfrm>
              <a:off x="2908337" y="4253440"/>
              <a:ext cx="732594" cy="795739"/>
            </a:xfrm>
            <a:prstGeom prst="round2SameRect">
              <a:avLst>
                <a:gd name="adj1" fmla="val 32783"/>
                <a:gd name="adj2" fmla="val 6422"/>
              </a:avLst>
            </a:pr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片側の 2 つの角を丸めた四角形 298">
              <a:extLst>
                <a:ext uri="{FF2B5EF4-FFF2-40B4-BE49-F238E27FC236}">
                  <a16:creationId xmlns:a16="http://schemas.microsoft.com/office/drawing/2014/main" id="{0DEB09CD-F445-4473-8E08-D4E50279058D}"/>
                </a:ext>
              </a:extLst>
            </p:cNvPr>
            <p:cNvSpPr/>
            <p:nvPr/>
          </p:nvSpPr>
          <p:spPr bwMode="auto">
            <a:xfrm>
              <a:off x="3248855" y="4253440"/>
              <a:ext cx="51558" cy="795739"/>
            </a:xfrm>
            <a:prstGeom prst="round2SameRect">
              <a:avLst>
                <a:gd name="adj1" fmla="val 32783"/>
                <a:gd name="adj2" fmla="val 6422"/>
              </a:avLst>
            </a:pr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片側の 2 つの角を丸めた四角形 298">
              <a:extLst>
                <a:ext uri="{FF2B5EF4-FFF2-40B4-BE49-F238E27FC236}">
                  <a16:creationId xmlns:a16="http://schemas.microsoft.com/office/drawing/2014/main" id="{067E9404-A976-4058-BAF0-6097EBECC842}"/>
                </a:ext>
              </a:extLst>
            </p:cNvPr>
            <p:cNvSpPr/>
            <p:nvPr/>
          </p:nvSpPr>
          <p:spPr bwMode="auto">
            <a:xfrm>
              <a:off x="2908337" y="4981185"/>
              <a:ext cx="732594" cy="77078"/>
            </a:xfrm>
            <a:prstGeom prst="round2SameRect">
              <a:avLst>
                <a:gd name="adj1" fmla="val 5565"/>
                <a:gd name="adj2" fmla="val 6422"/>
              </a:avLst>
            </a:pr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円/楕円 303">
              <a:extLst>
                <a:ext uri="{FF2B5EF4-FFF2-40B4-BE49-F238E27FC236}">
                  <a16:creationId xmlns:a16="http://schemas.microsoft.com/office/drawing/2014/main" id="{BD0C1EF1-57E9-47C5-A01D-D32D0879790D}"/>
                </a:ext>
              </a:extLst>
            </p:cNvPr>
            <p:cNvSpPr/>
            <p:nvPr/>
          </p:nvSpPr>
          <p:spPr bwMode="auto">
            <a:xfrm>
              <a:off x="2617638" y="3018372"/>
              <a:ext cx="1313992" cy="131399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FB5A3DE5-ED22-4B8E-B956-C762783F0F2C}"/>
                </a:ext>
              </a:extLst>
            </p:cNvPr>
            <p:cNvSpPr/>
            <p:nvPr/>
          </p:nvSpPr>
          <p:spPr bwMode="auto">
            <a:xfrm>
              <a:off x="2795093" y="3558858"/>
              <a:ext cx="329108" cy="127295"/>
            </a:xfrm>
            <a:custGeom>
              <a:avLst/>
              <a:gdLst>
                <a:gd name="connsiteX0" fmla="*/ 208249 w 415173"/>
                <a:gd name="connsiteY0" fmla="*/ 7 h 127295"/>
                <a:gd name="connsiteX1" fmla="*/ 415173 w 415173"/>
                <a:gd name="connsiteY1" fmla="*/ 101544 h 127295"/>
                <a:gd name="connsiteX2" fmla="*/ 339571 w 415173"/>
                <a:gd name="connsiteY2" fmla="*/ 127295 h 127295"/>
                <a:gd name="connsiteX3" fmla="*/ 207282 w 415173"/>
                <a:gd name="connsiteY3" fmla="*/ 77565 h 127295"/>
                <a:gd name="connsiteX4" fmla="*/ 75157 w 415173"/>
                <a:gd name="connsiteY4" fmla="*/ 124482 h 127295"/>
                <a:gd name="connsiteX5" fmla="*/ 0 w 415173"/>
                <a:gd name="connsiteY5" fmla="*/ 96771 h 127295"/>
                <a:gd name="connsiteX6" fmla="*/ 208249 w 415173"/>
                <a:gd name="connsiteY6" fmla="*/ 7 h 12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173" h="127295">
                  <a:moveTo>
                    <a:pt x="208249" y="7"/>
                  </a:moveTo>
                  <a:cubicBezTo>
                    <a:pt x="297600" y="639"/>
                    <a:pt x="378339" y="40257"/>
                    <a:pt x="415173" y="101544"/>
                  </a:cubicBezTo>
                  <a:lnTo>
                    <a:pt x="339571" y="127295"/>
                  </a:lnTo>
                  <a:cubicBezTo>
                    <a:pt x="313185" y="96878"/>
                    <a:pt x="262528" y="77835"/>
                    <a:pt x="207282" y="77565"/>
                  </a:cubicBezTo>
                  <a:cubicBezTo>
                    <a:pt x="153031" y="77299"/>
                    <a:pt x="102671" y="95182"/>
                    <a:pt x="75157" y="124482"/>
                  </a:cubicBezTo>
                  <a:lnTo>
                    <a:pt x="0" y="96771"/>
                  </a:lnTo>
                  <a:cubicBezTo>
                    <a:pt x="38874" y="37019"/>
                    <a:pt x="119873" y="-618"/>
                    <a:pt x="208249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C5694325-CC22-430D-8D7C-7D6249C099D2}"/>
                </a:ext>
              </a:extLst>
            </p:cNvPr>
            <p:cNvSpPr/>
            <p:nvPr/>
          </p:nvSpPr>
          <p:spPr bwMode="auto">
            <a:xfrm>
              <a:off x="3420568" y="3558858"/>
              <a:ext cx="329108" cy="127295"/>
            </a:xfrm>
            <a:custGeom>
              <a:avLst/>
              <a:gdLst>
                <a:gd name="connsiteX0" fmla="*/ 208249 w 415173"/>
                <a:gd name="connsiteY0" fmla="*/ 7 h 127295"/>
                <a:gd name="connsiteX1" fmla="*/ 415173 w 415173"/>
                <a:gd name="connsiteY1" fmla="*/ 101544 h 127295"/>
                <a:gd name="connsiteX2" fmla="*/ 339571 w 415173"/>
                <a:gd name="connsiteY2" fmla="*/ 127295 h 127295"/>
                <a:gd name="connsiteX3" fmla="*/ 207282 w 415173"/>
                <a:gd name="connsiteY3" fmla="*/ 77565 h 127295"/>
                <a:gd name="connsiteX4" fmla="*/ 75157 w 415173"/>
                <a:gd name="connsiteY4" fmla="*/ 124482 h 127295"/>
                <a:gd name="connsiteX5" fmla="*/ 0 w 415173"/>
                <a:gd name="connsiteY5" fmla="*/ 96771 h 127295"/>
                <a:gd name="connsiteX6" fmla="*/ 208249 w 415173"/>
                <a:gd name="connsiteY6" fmla="*/ 7 h 12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173" h="127295">
                  <a:moveTo>
                    <a:pt x="208249" y="7"/>
                  </a:moveTo>
                  <a:cubicBezTo>
                    <a:pt x="297600" y="639"/>
                    <a:pt x="378339" y="40257"/>
                    <a:pt x="415173" y="101544"/>
                  </a:cubicBezTo>
                  <a:lnTo>
                    <a:pt x="339571" y="127295"/>
                  </a:lnTo>
                  <a:cubicBezTo>
                    <a:pt x="313185" y="96878"/>
                    <a:pt x="262528" y="77835"/>
                    <a:pt x="207282" y="77565"/>
                  </a:cubicBezTo>
                  <a:cubicBezTo>
                    <a:pt x="153031" y="77299"/>
                    <a:pt x="102671" y="95182"/>
                    <a:pt x="75157" y="124482"/>
                  </a:cubicBezTo>
                  <a:lnTo>
                    <a:pt x="0" y="96771"/>
                  </a:lnTo>
                  <a:cubicBezTo>
                    <a:pt x="38874" y="37019"/>
                    <a:pt x="119873" y="-618"/>
                    <a:pt x="208249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96AD7081-4B46-4956-A29B-C0C627CDF5A4}"/>
                </a:ext>
              </a:extLst>
            </p:cNvPr>
            <p:cNvSpPr/>
            <p:nvPr/>
          </p:nvSpPr>
          <p:spPr bwMode="auto">
            <a:xfrm>
              <a:off x="2722179" y="3793586"/>
              <a:ext cx="1097847" cy="550060"/>
            </a:xfrm>
            <a:custGeom>
              <a:avLst/>
              <a:gdLst>
                <a:gd name="connsiteX0" fmla="*/ 93909 w 1097847"/>
                <a:gd name="connsiteY0" fmla="*/ 0 h 550060"/>
                <a:gd name="connsiteX1" fmla="*/ 1003938 w 1097847"/>
                <a:gd name="connsiteY1" fmla="*/ 0 h 550060"/>
                <a:gd name="connsiteX2" fmla="*/ 1097847 w 1097847"/>
                <a:gd name="connsiteY2" fmla="*/ 93909 h 550060"/>
                <a:gd name="connsiteX3" fmla="*/ 1097847 w 1097847"/>
                <a:gd name="connsiteY3" fmla="*/ 214990 h 550060"/>
                <a:gd name="connsiteX4" fmla="*/ 1070106 w 1097847"/>
                <a:gd name="connsiteY4" fmla="*/ 267466 h 550060"/>
                <a:gd name="connsiteX5" fmla="*/ 552455 w 1097847"/>
                <a:gd name="connsiteY5" fmla="*/ 550060 h 550060"/>
                <a:gd name="connsiteX6" fmla="*/ 34804 w 1097847"/>
                <a:gd name="connsiteY6" fmla="*/ 267466 h 550060"/>
                <a:gd name="connsiteX7" fmla="*/ 0 w 1097847"/>
                <a:gd name="connsiteY7" fmla="*/ 201630 h 550060"/>
                <a:gd name="connsiteX8" fmla="*/ 0 w 1097847"/>
                <a:gd name="connsiteY8" fmla="*/ 93909 h 550060"/>
                <a:gd name="connsiteX9" fmla="*/ 93909 w 1097847"/>
                <a:gd name="connsiteY9" fmla="*/ 0 h 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7847" h="550060">
                  <a:moveTo>
                    <a:pt x="93909" y="0"/>
                  </a:moveTo>
                  <a:lnTo>
                    <a:pt x="1003938" y="0"/>
                  </a:lnTo>
                  <a:cubicBezTo>
                    <a:pt x="1055803" y="0"/>
                    <a:pt x="1097847" y="42044"/>
                    <a:pt x="1097847" y="93909"/>
                  </a:cubicBezTo>
                  <a:lnTo>
                    <a:pt x="1097847" y="214990"/>
                  </a:lnTo>
                  <a:lnTo>
                    <a:pt x="1070106" y="267466"/>
                  </a:lnTo>
                  <a:cubicBezTo>
                    <a:pt x="957921" y="437963"/>
                    <a:pt x="767938" y="550060"/>
                    <a:pt x="552455" y="550060"/>
                  </a:cubicBezTo>
                  <a:cubicBezTo>
                    <a:pt x="336972" y="550060"/>
                    <a:pt x="146989" y="437963"/>
                    <a:pt x="34804" y="267466"/>
                  </a:cubicBezTo>
                  <a:lnTo>
                    <a:pt x="0" y="201630"/>
                  </a:lnTo>
                  <a:lnTo>
                    <a:pt x="0" y="93909"/>
                  </a:lnTo>
                  <a:cubicBezTo>
                    <a:pt x="0" y="42044"/>
                    <a:pt x="42044" y="0"/>
                    <a:pt x="93909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847F4C53-51F3-427C-8D37-EBE109232F7E}"/>
                </a:ext>
              </a:extLst>
            </p:cNvPr>
            <p:cNvSpPr/>
            <p:nvPr/>
          </p:nvSpPr>
          <p:spPr bwMode="auto">
            <a:xfrm>
              <a:off x="2614731" y="2872178"/>
              <a:ext cx="1312744" cy="1513203"/>
            </a:xfrm>
            <a:custGeom>
              <a:avLst/>
              <a:gdLst>
                <a:gd name="connsiteX0" fmla="*/ 656372 w 1312744"/>
                <a:gd name="connsiteY0" fmla="*/ 258912 h 1513203"/>
                <a:gd name="connsiteX1" fmla="*/ 95250 w 1312744"/>
                <a:gd name="connsiteY1" fmla="*/ 820034 h 1513203"/>
                <a:gd name="connsiteX2" fmla="*/ 95250 w 1312744"/>
                <a:gd name="connsiteY2" fmla="*/ 895258 h 1513203"/>
                <a:gd name="connsiteX3" fmla="*/ 656372 w 1312744"/>
                <a:gd name="connsiteY3" fmla="*/ 1456380 h 1513203"/>
                <a:gd name="connsiteX4" fmla="*/ 1217494 w 1312744"/>
                <a:gd name="connsiteY4" fmla="*/ 895258 h 1513203"/>
                <a:gd name="connsiteX5" fmla="*/ 1217494 w 1312744"/>
                <a:gd name="connsiteY5" fmla="*/ 820034 h 1513203"/>
                <a:gd name="connsiteX6" fmla="*/ 656372 w 1312744"/>
                <a:gd name="connsiteY6" fmla="*/ 258912 h 1513203"/>
                <a:gd name="connsiteX7" fmla="*/ 656372 w 1312744"/>
                <a:gd name="connsiteY7" fmla="*/ 0 h 1513203"/>
                <a:gd name="connsiteX8" fmla="*/ 1312744 w 1312744"/>
                <a:gd name="connsiteY8" fmla="*/ 656372 h 1513203"/>
                <a:gd name="connsiteX9" fmla="*/ 1312744 w 1312744"/>
                <a:gd name="connsiteY9" fmla="*/ 856831 h 1513203"/>
                <a:gd name="connsiteX10" fmla="*/ 656372 w 1312744"/>
                <a:gd name="connsiteY10" fmla="*/ 1513203 h 1513203"/>
                <a:gd name="connsiteX11" fmla="*/ 0 w 1312744"/>
                <a:gd name="connsiteY11" fmla="*/ 856831 h 1513203"/>
                <a:gd name="connsiteX12" fmla="*/ 0 w 1312744"/>
                <a:gd name="connsiteY12" fmla="*/ 656372 h 1513203"/>
                <a:gd name="connsiteX13" fmla="*/ 656372 w 1312744"/>
                <a:gd name="connsiteY13" fmla="*/ 0 h 151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2744" h="1513203">
                  <a:moveTo>
                    <a:pt x="656372" y="258912"/>
                  </a:moveTo>
                  <a:cubicBezTo>
                    <a:pt x="346473" y="258912"/>
                    <a:pt x="95250" y="510135"/>
                    <a:pt x="95250" y="820034"/>
                  </a:cubicBezTo>
                  <a:lnTo>
                    <a:pt x="95250" y="895258"/>
                  </a:lnTo>
                  <a:cubicBezTo>
                    <a:pt x="95250" y="1205157"/>
                    <a:pt x="346473" y="1456380"/>
                    <a:pt x="656372" y="1456380"/>
                  </a:cubicBezTo>
                  <a:cubicBezTo>
                    <a:pt x="966271" y="1456380"/>
                    <a:pt x="1217494" y="1205157"/>
                    <a:pt x="1217494" y="895258"/>
                  </a:cubicBezTo>
                  <a:lnTo>
                    <a:pt x="1217494" y="820034"/>
                  </a:lnTo>
                  <a:cubicBezTo>
                    <a:pt x="1217494" y="510135"/>
                    <a:pt x="966271" y="258912"/>
                    <a:pt x="656372" y="258912"/>
                  </a:cubicBezTo>
                  <a:close/>
                  <a:moveTo>
                    <a:pt x="656372" y="0"/>
                  </a:moveTo>
                  <a:cubicBezTo>
                    <a:pt x="1018876" y="0"/>
                    <a:pt x="1312744" y="293868"/>
                    <a:pt x="1312744" y="656372"/>
                  </a:cubicBezTo>
                  <a:lnTo>
                    <a:pt x="1312744" y="856831"/>
                  </a:lnTo>
                  <a:cubicBezTo>
                    <a:pt x="1312744" y="1219335"/>
                    <a:pt x="1018876" y="1513203"/>
                    <a:pt x="656372" y="1513203"/>
                  </a:cubicBezTo>
                  <a:cubicBezTo>
                    <a:pt x="293868" y="1513203"/>
                    <a:pt x="0" y="1219335"/>
                    <a:pt x="0" y="856831"/>
                  </a:cubicBezTo>
                  <a:lnTo>
                    <a:pt x="0" y="656372"/>
                  </a:lnTo>
                  <a:cubicBezTo>
                    <a:pt x="0" y="293868"/>
                    <a:pt x="293868" y="0"/>
                    <a:pt x="656372" y="0"/>
                  </a:cubicBez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BF8BF4D3-13A8-411E-8F46-2C81F63DAF88}"/>
                </a:ext>
              </a:extLst>
            </p:cNvPr>
            <p:cNvSpPr/>
            <p:nvPr/>
          </p:nvSpPr>
          <p:spPr bwMode="auto">
            <a:xfrm>
              <a:off x="2614731" y="2872179"/>
              <a:ext cx="1312744" cy="565507"/>
            </a:xfrm>
            <a:custGeom>
              <a:avLst/>
              <a:gdLst>
                <a:gd name="connsiteX0" fmla="*/ 517331 w 1249244"/>
                <a:gd name="connsiteY0" fmla="*/ 0 h 565507"/>
                <a:gd name="connsiteX1" fmla="*/ 731913 w 1249244"/>
                <a:gd name="connsiteY1" fmla="*/ 0 h 565507"/>
                <a:gd name="connsiteX2" fmla="*/ 1249244 w 1249244"/>
                <a:gd name="connsiteY2" fmla="*/ 517331 h 565507"/>
                <a:gd name="connsiteX3" fmla="*/ 1249244 w 1249244"/>
                <a:gd name="connsiteY3" fmla="*/ 565507 h 565507"/>
                <a:gd name="connsiteX4" fmla="*/ 1192779 w 1249244"/>
                <a:gd name="connsiteY4" fmla="*/ 534858 h 565507"/>
                <a:gd name="connsiteX5" fmla="*/ 960514 w 1249244"/>
                <a:gd name="connsiteY5" fmla="*/ 487966 h 565507"/>
                <a:gd name="connsiteX6" fmla="*/ 288730 w 1249244"/>
                <a:gd name="connsiteY6" fmla="*/ 487966 h 565507"/>
                <a:gd name="connsiteX7" fmla="*/ 56466 w 1249244"/>
                <a:gd name="connsiteY7" fmla="*/ 534858 h 565507"/>
                <a:gd name="connsiteX8" fmla="*/ 0 w 1249244"/>
                <a:gd name="connsiteY8" fmla="*/ 565507 h 565507"/>
                <a:gd name="connsiteX9" fmla="*/ 0 w 1249244"/>
                <a:gd name="connsiteY9" fmla="*/ 517331 h 565507"/>
                <a:gd name="connsiteX10" fmla="*/ 517331 w 1249244"/>
                <a:gd name="connsiteY10" fmla="*/ 0 h 56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44" h="565507">
                  <a:moveTo>
                    <a:pt x="517331" y="0"/>
                  </a:moveTo>
                  <a:lnTo>
                    <a:pt x="731913" y="0"/>
                  </a:lnTo>
                  <a:cubicBezTo>
                    <a:pt x="1017627" y="0"/>
                    <a:pt x="1249244" y="231617"/>
                    <a:pt x="1249244" y="517331"/>
                  </a:cubicBezTo>
                  <a:lnTo>
                    <a:pt x="1249244" y="565507"/>
                  </a:lnTo>
                  <a:lnTo>
                    <a:pt x="1192779" y="534858"/>
                  </a:lnTo>
                  <a:cubicBezTo>
                    <a:pt x="1121390" y="504663"/>
                    <a:pt x="1042902" y="487966"/>
                    <a:pt x="960514" y="487966"/>
                  </a:cubicBezTo>
                  <a:lnTo>
                    <a:pt x="288730" y="487966"/>
                  </a:lnTo>
                  <a:cubicBezTo>
                    <a:pt x="206342" y="487966"/>
                    <a:pt x="127854" y="504663"/>
                    <a:pt x="56466" y="534858"/>
                  </a:cubicBezTo>
                  <a:lnTo>
                    <a:pt x="0" y="565507"/>
                  </a:lnTo>
                  <a:lnTo>
                    <a:pt x="0" y="517331"/>
                  </a:lnTo>
                  <a:cubicBezTo>
                    <a:pt x="0" y="231617"/>
                    <a:pt x="231617" y="0"/>
                    <a:pt x="517331" y="0"/>
                  </a:cubicBez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9973DED0-FC91-4FEF-B8CE-EC6E4913A8F3}"/>
                </a:ext>
              </a:extLst>
            </p:cNvPr>
            <p:cNvSpPr/>
            <p:nvPr/>
          </p:nvSpPr>
          <p:spPr bwMode="auto">
            <a:xfrm>
              <a:off x="2608062" y="3248637"/>
              <a:ext cx="1326086" cy="201382"/>
            </a:xfrm>
            <a:custGeom>
              <a:avLst/>
              <a:gdLst>
                <a:gd name="connsiteX0" fmla="*/ 327540 w 837917"/>
                <a:gd name="connsiteY0" fmla="*/ 0 h 115338"/>
                <a:gd name="connsiteX1" fmla="*/ 510376 w 837917"/>
                <a:gd name="connsiteY1" fmla="*/ 0 h 115338"/>
                <a:gd name="connsiteX2" fmla="*/ 808495 w 837917"/>
                <a:gd name="connsiteY2" fmla="*/ 91063 h 115338"/>
                <a:gd name="connsiteX3" fmla="*/ 837917 w 837917"/>
                <a:gd name="connsiteY3" fmla="*/ 115338 h 115338"/>
                <a:gd name="connsiteX4" fmla="*/ 796126 w 837917"/>
                <a:gd name="connsiteY4" fmla="*/ 111125 h 115338"/>
                <a:gd name="connsiteX5" fmla="*/ 41790 w 837917"/>
                <a:gd name="connsiteY5" fmla="*/ 111125 h 115338"/>
                <a:gd name="connsiteX6" fmla="*/ 0 w 837917"/>
                <a:gd name="connsiteY6" fmla="*/ 115338 h 115338"/>
                <a:gd name="connsiteX7" fmla="*/ 29421 w 837917"/>
                <a:gd name="connsiteY7" fmla="*/ 91063 h 115338"/>
                <a:gd name="connsiteX8" fmla="*/ 327540 w 837917"/>
                <a:gd name="connsiteY8" fmla="*/ 0 h 1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917" h="115338">
                  <a:moveTo>
                    <a:pt x="327540" y="0"/>
                  </a:moveTo>
                  <a:lnTo>
                    <a:pt x="510376" y="0"/>
                  </a:lnTo>
                  <a:cubicBezTo>
                    <a:pt x="620806" y="0"/>
                    <a:pt x="723395" y="33571"/>
                    <a:pt x="808495" y="91063"/>
                  </a:cubicBezTo>
                  <a:lnTo>
                    <a:pt x="837917" y="115338"/>
                  </a:lnTo>
                  <a:lnTo>
                    <a:pt x="796126" y="111125"/>
                  </a:lnTo>
                  <a:lnTo>
                    <a:pt x="41790" y="111125"/>
                  </a:lnTo>
                  <a:lnTo>
                    <a:pt x="0" y="115338"/>
                  </a:lnTo>
                  <a:lnTo>
                    <a:pt x="29421" y="91063"/>
                  </a:lnTo>
                  <a:cubicBezTo>
                    <a:pt x="114521" y="33571"/>
                    <a:pt x="217110" y="0"/>
                    <a:pt x="327540" y="0"/>
                  </a:cubicBez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23463ACB-CB95-4D87-80FD-6A114AA6C845}"/>
                </a:ext>
              </a:extLst>
            </p:cNvPr>
            <p:cNvSpPr/>
            <p:nvPr/>
          </p:nvSpPr>
          <p:spPr bwMode="auto">
            <a:xfrm>
              <a:off x="2925412" y="3901867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723F7D1D-9B5F-4E9E-B6D3-4079BEEFC858}"/>
                </a:ext>
              </a:extLst>
            </p:cNvPr>
            <p:cNvSpPr/>
            <p:nvPr/>
          </p:nvSpPr>
          <p:spPr bwMode="auto">
            <a:xfrm>
              <a:off x="2925412" y="4009300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C2BD83A3-C691-4B03-99EF-8DAF6BA2BC8F}"/>
                </a:ext>
              </a:extLst>
            </p:cNvPr>
            <p:cNvSpPr/>
            <p:nvPr/>
          </p:nvSpPr>
          <p:spPr bwMode="auto">
            <a:xfrm>
              <a:off x="2925412" y="4106931"/>
              <a:ext cx="679802" cy="4572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台形 441">
              <a:extLst>
                <a:ext uri="{FF2B5EF4-FFF2-40B4-BE49-F238E27FC236}">
                  <a16:creationId xmlns:a16="http://schemas.microsoft.com/office/drawing/2014/main" id="{84675010-CF2B-4B27-B3DF-A48BD69D4946}"/>
                </a:ext>
              </a:extLst>
            </p:cNvPr>
            <p:cNvSpPr/>
            <p:nvPr/>
          </p:nvSpPr>
          <p:spPr bwMode="auto">
            <a:xfrm rot="12600000">
              <a:off x="2786956" y="4392787"/>
              <a:ext cx="204309" cy="54186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80346"/>
                <a:gd name="connsiteY0" fmla="*/ 178263 h 350865"/>
                <a:gd name="connsiteX1" fmla="*/ 25958 w 180346"/>
                <a:gd name="connsiteY1" fmla="*/ 0 h 350865"/>
                <a:gd name="connsiteX2" fmla="*/ 125192 w 180346"/>
                <a:gd name="connsiteY2" fmla="*/ 0 h 350865"/>
                <a:gd name="connsiteX3" fmla="*/ 180346 w 180346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346" h="350865">
                  <a:moveTo>
                    <a:pt x="0" y="178263"/>
                  </a:moveTo>
                  <a:lnTo>
                    <a:pt x="25958" y="0"/>
                  </a:lnTo>
                  <a:lnTo>
                    <a:pt x="125192" y="0"/>
                  </a:lnTo>
                  <a:lnTo>
                    <a:pt x="180346" y="350865"/>
                  </a:lnTo>
                </a:path>
              </a:pathLst>
            </a:cu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0E219E2-AF47-4D6A-8F28-23E3152164C0}"/>
                </a:ext>
              </a:extLst>
            </p:cNvPr>
            <p:cNvGrpSpPr/>
            <p:nvPr/>
          </p:nvGrpSpPr>
          <p:grpSpPr>
            <a:xfrm flipH="1">
              <a:off x="3556374" y="4392787"/>
              <a:ext cx="509632" cy="858845"/>
              <a:chOff x="3093614" y="4392787"/>
              <a:chExt cx="509632" cy="858845"/>
            </a:xfrm>
          </p:grpSpPr>
          <p:sp>
            <p:nvSpPr>
              <p:cNvPr id="253" name="角丸四角形 559">
                <a:extLst>
                  <a:ext uri="{FF2B5EF4-FFF2-40B4-BE49-F238E27FC236}">
                    <a16:creationId xmlns:a16="http://schemas.microsoft.com/office/drawing/2014/main" id="{BE4993E8-3A45-40B7-81F7-D42B1959441B}"/>
                  </a:ext>
                </a:extLst>
              </p:cNvPr>
              <p:cNvSpPr/>
              <p:nvPr/>
            </p:nvSpPr>
            <p:spPr bwMode="auto">
              <a:xfrm rot="13685881">
                <a:off x="3102192" y="4872558"/>
                <a:ext cx="370496" cy="38765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台形 441">
                <a:extLst>
                  <a:ext uri="{FF2B5EF4-FFF2-40B4-BE49-F238E27FC236}">
                    <a16:creationId xmlns:a16="http://schemas.microsoft.com/office/drawing/2014/main" id="{6FE84C90-D632-4969-BE77-1B1AC9BE5BCF}"/>
                  </a:ext>
                </a:extLst>
              </p:cNvPr>
              <p:cNvSpPr/>
              <p:nvPr/>
            </p:nvSpPr>
            <p:spPr bwMode="auto">
              <a:xfrm rot="12600000">
                <a:off x="3398937" y="4392787"/>
                <a:ext cx="204309" cy="54186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0346"/>
                  <a:gd name="connsiteY0" fmla="*/ 178263 h 350865"/>
                  <a:gd name="connsiteX1" fmla="*/ 25958 w 180346"/>
                  <a:gd name="connsiteY1" fmla="*/ 0 h 350865"/>
                  <a:gd name="connsiteX2" fmla="*/ 125192 w 180346"/>
                  <a:gd name="connsiteY2" fmla="*/ 0 h 350865"/>
                  <a:gd name="connsiteX3" fmla="*/ 180346 w 180346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346" h="350865">
                    <a:moveTo>
                      <a:pt x="0" y="178263"/>
                    </a:moveTo>
                    <a:lnTo>
                      <a:pt x="25958" y="0"/>
                    </a:lnTo>
                    <a:lnTo>
                      <a:pt x="125192" y="0"/>
                    </a:lnTo>
                    <a:lnTo>
                      <a:pt x="180346" y="350865"/>
                    </a:lnTo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2DA99ABE-D179-4105-A413-F69E84AE9C61}"/>
              </a:ext>
            </a:extLst>
          </p:cNvPr>
          <p:cNvGrpSpPr/>
          <p:nvPr/>
        </p:nvGrpSpPr>
        <p:grpSpPr>
          <a:xfrm>
            <a:off x="1388852" y="3764995"/>
            <a:ext cx="1242305" cy="2683422"/>
            <a:chOff x="1279192" y="564608"/>
            <a:chExt cx="1326086" cy="2864392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529FF798-BBCE-4F56-9D1D-B2DD1A97B0C4}"/>
                </a:ext>
              </a:extLst>
            </p:cNvPr>
            <p:cNvGrpSpPr/>
            <p:nvPr/>
          </p:nvGrpSpPr>
          <p:grpSpPr>
            <a:xfrm>
              <a:off x="1279192" y="564608"/>
              <a:ext cx="1326086" cy="2864392"/>
              <a:chOff x="931662" y="2872178"/>
              <a:chExt cx="1326086" cy="2864392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32B6D64B-27B4-42D3-BB03-370CDCF7D662}"/>
                  </a:ext>
                </a:extLst>
              </p:cNvPr>
              <p:cNvGrpSpPr/>
              <p:nvPr/>
            </p:nvGrpSpPr>
            <p:grpSpPr>
              <a:xfrm flipH="1">
                <a:off x="1903068" y="4990527"/>
                <a:ext cx="151010" cy="286103"/>
                <a:chOff x="569260" y="4115481"/>
                <a:chExt cx="249907" cy="473473"/>
              </a:xfrm>
            </p:grpSpPr>
            <p:sp>
              <p:nvSpPr>
                <p:cNvPr id="283" name="楕円 15">
                  <a:extLst>
                    <a:ext uri="{FF2B5EF4-FFF2-40B4-BE49-F238E27FC236}">
                      <a16:creationId xmlns:a16="http://schemas.microsoft.com/office/drawing/2014/main" id="{37FB4D9A-EE0A-4640-8483-826C4F449600}"/>
                    </a:ext>
                  </a:extLst>
                </p:cNvPr>
                <p:cNvSpPr/>
                <p:nvPr/>
              </p:nvSpPr>
              <p:spPr bwMode="auto">
                <a:xfrm>
                  <a:off x="569260" y="4115481"/>
                  <a:ext cx="249907" cy="473473"/>
                </a:xfrm>
                <a:custGeom>
                  <a:avLst/>
                  <a:gdLst>
                    <a:gd name="connsiteX0" fmla="*/ 0 w 162078"/>
                    <a:gd name="connsiteY0" fmla="*/ 202523 h 405045"/>
                    <a:gd name="connsiteX1" fmla="*/ 81039 w 162078"/>
                    <a:gd name="connsiteY1" fmla="*/ 0 h 405045"/>
                    <a:gd name="connsiteX2" fmla="*/ 162078 w 162078"/>
                    <a:gd name="connsiteY2" fmla="*/ 202523 h 405045"/>
                    <a:gd name="connsiteX3" fmla="*/ 81039 w 162078"/>
                    <a:gd name="connsiteY3" fmla="*/ 405046 h 405045"/>
                    <a:gd name="connsiteX4" fmla="*/ 0 w 162078"/>
                    <a:gd name="connsiteY4" fmla="*/ 202523 h 405045"/>
                    <a:gd name="connsiteX0" fmla="*/ 4870 w 231051"/>
                    <a:gd name="connsiteY0" fmla="*/ 202523 h 383614"/>
                    <a:gd name="connsiteX1" fmla="*/ 85909 w 231051"/>
                    <a:gd name="connsiteY1" fmla="*/ 0 h 383614"/>
                    <a:gd name="connsiteX2" fmla="*/ 166948 w 231051"/>
                    <a:gd name="connsiteY2" fmla="*/ 202523 h 383614"/>
                    <a:gd name="connsiteX3" fmla="*/ 219259 w 231051"/>
                    <a:gd name="connsiteY3" fmla="*/ 383614 h 383614"/>
                    <a:gd name="connsiteX4" fmla="*/ 4870 w 231051"/>
                    <a:gd name="connsiteY4" fmla="*/ 202523 h 383614"/>
                    <a:gd name="connsiteX0" fmla="*/ 4870 w 236522"/>
                    <a:gd name="connsiteY0" fmla="*/ 202523 h 394224"/>
                    <a:gd name="connsiteX1" fmla="*/ 85909 w 236522"/>
                    <a:gd name="connsiteY1" fmla="*/ 0 h 394224"/>
                    <a:gd name="connsiteX2" fmla="*/ 166948 w 236522"/>
                    <a:gd name="connsiteY2" fmla="*/ 202523 h 394224"/>
                    <a:gd name="connsiteX3" fmla="*/ 219259 w 236522"/>
                    <a:gd name="connsiteY3" fmla="*/ 383614 h 394224"/>
                    <a:gd name="connsiteX4" fmla="*/ 4870 w 236522"/>
                    <a:gd name="connsiteY4" fmla="*/ 202523 h 394224"/>
                    <a:gd name="connsiteX0" fmla="*/ 4870 w 236522"/>
                    <a:gd name="connsiteY0" fmla="*/ 283486 h 475854"/>
                    <a:gd name="connsiteX1" fmla="*/ 85909 w 236522"/>
                    <a:gd name="connsiteY1" fmla="*/ 0 h 475854"/>
                    <a:gd name="connsiteX2" fmla="*/ 166948 w 236522"/>
                    <a:gd name="connsiteY2" fmla="*/ 283486 h 475854"/>
                    <a:gd name="connsiteX3" fmla="*/ 219259 w 236522"/>
                    <a:gd name="connsiteY3" fmla="*/ 464577 h 475854"/>
                    <a:gd name="connsiteX4" fmla="*/ 4870 w 236522"/>
                    <a:gd name="connsiteY4" fmla="*/ 283486 h 475854"/>
                    <a:gd name="connsiteX0" fmla="*/ 15399 w 247051"/>
                    <a:gd name="connsiteY0" fmla="*/ 283506 h 475874"/>
                    <a:gd name="connsiteX1" fmla="*/ 96438 w 247051"/>
                    <a:gd name="connsiteY1" fmla="*/ 20 h 475874"/>
                    <a:gd name="connsiteX2" fmla="*/ 177477 w 247051"/>
                    <a:gd name="connsiteY2" fmla="*/ 283506 h 475874"/>
                    <a:gd name="connsiteX3" fmla="*/ 229788 w 247051"/>
                    <a:gd name="connsiteY3" fmla="*/ 464597 h 475874"/>
                    <a:gd name="connsiteX4" fmla="*/ 15399 w 247051"/>
                    <a:gd name="connsiteY4" fmla="*/ 283506 h 475874"/>
                    <a:gd name="connsiteX0" fmla="*/ 18255 w 249907"/>
                    <a:gd name="connsiteY0" fmla="*/ 281126 h 473473"/>
                    <a:gd name="connsiteX1" fmla="*/ 92151 w 249907"/>
                    <a:gd name="connsiteY1" fmla="*/ 21 h 473473"/>
                    <a:gd name="connsiteX2" fmla="*/ 180333 w 249907"/>
                    <a:gd name="connsiteY2" fmla="*/ 281126 h 473473"/>
                    <a:gd name="connsiteX3" fmla="*/ 232644 w 249907"/>
                    <a:gd name="connsiteY3" fmla="*/ 462217 h 473473"/>
                    <a:gd name="connsiteX4" fmla="*/ 18255 w 249907"/>
                    <a:gd name="connsiteY4" fmla="*/ 281126 h 47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7" h="473473">
                      <a:moveTo>
                        <a:pt x="18255" y="281126"/>
                      </a:moveTo>
                      <a:cubicBezTo>
                        <a:pt x="-5161" y="204093"/>
                        <a:pt x="-26424" y="-2360"/>
                        <a:pt x="92151" y="21"/>
                      </a:cubicBezTo>
                      <a:cubicBezTo>
                        <a:pt x="210726" y="2402"/>
                        <a:pt x="180333" y="169276"/>
                        <a:pt x="180333" y="281126"/>
                      </a:cubicBezTo>
                      <a:cubicBezTo>
                        <a:pt x="180333" y="392976"/>
                        <a:pt x="291688" y="407448"/>
                        <a:pt x="232644" y="462217"/>
                      </a:cubicBezTo>
                      <a:cubicBezTo>
                        <a:pt x="173600" y="516986"/>
                        <a:pt x="41671" y="358159"/>
                        <a:pt x="18255" y="28112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楕円 16">
                  <a:extLst>
                    <a:ext uri="{FF2B5EF4-FFF2-40B4-BE49-F238E27FC236}">
                      <a16:creationId xmlns:a16="http://schemas.microsoft.com/office/drawing/2014/main" id="{71388064-87ED-41BB-ABD0-D07E127B3C59}"/>
                    </a:ext>
                  </a:extLst>
                </p:cNvPr>
                <p:cNvSpPr/>
                <p:nvPr/>
              </p:nvSpPr>
              <p:spPr bwMode="auto">
                <a:xfrm rot="19800000">
                  <a:off x="678796" y="4251428"/>
                  <a:ext cx="123658" cy="184434"/>
                </a:xfrm>
                <a:custGeom>
                  <a:avLst/>
                  <a:gdLst>
                    <a:gd name="connsiteX0" fmla="*/ 0 w 123658"/>
                    <a:gd name="connsiteY0" fmla="*/ 184434 h 368867"/>
                    <a:gd name="connsiteX1" fmla="*/ 61829 w 123658"/>
                    <a:gd name="connsiteY1" fmla="*/ 0 h 368867"/>
                    <a:gd name="connsiteX2" fmla="*/ 123658 w 123658"/>
                    <a:gd name="connsiteY2" fmla="*/ 184434 h 368867"/>
                    <a:gd name="connsiteX3" fmla="*/ 61829 w 123658"/>
                    <a:gd name="connsiteY3" fmla="*/ 368868 h 368867"/>
                    <a:gd name="connsiteX4" fmla="*/ 0 w 123658"/>
                    <a:gd name="connsiteY4" fmla="*/ 184434 h 368867"/>
                    <a:gd name="connsiteX0" fmla="*/ 61829 w 153269"/>
                    <a:gd name="connsiteY0" fmla="*/ 0 h 368868"/>
                    <a:gd name="connsiteX1" fmla="*/ 123658 w 153269"/>
                    <a:gd name="connsiteY1" fmla="*/ 184434 h 368868"/>
                    <a:gd name="connsiteX2" fmla="*/ 61829 w 153269"/>
                    <a:gd name="connsiteY2" fmla="*/ 368868 h 368868"/>
                    <a:gd name="connsiteX3" fmla="*/ 0 w 153269"/>
                    <a:gd name="connsiteY3" fmla="*/ 184434 h 368868"/>
                    <a:gd name="connsiteX4" fmla="*/ 153269 w 153269"/>
                    <a:gd name="connsiteY4" fmla="*/ 91440 h 368868"/>
                    <a:gd name="connsiteX0" fmla="*/ 123658 w 153269"/>
                    <a:gd name="connsiteY0" fmla="*/ 132490 h 316924"/>
                    <a:gd name="connsiteX1" fmla="*/ 61829 w 153269"/>
                    <a:gd name="connsiteY1" fmla="*/ 316924 h 316924"/>
                    <a:gd name="connsiteX2" fmla="*/ 0 w 153269"/>
                    <a:gd name="connsiteY2" fmla="*/ 132490 h 316924"/>
                    <a:gd name="connsiteX3" fmla="*/ 153269 w 153269"/>
                    <a:gd name="connsiteY3" fmla="*/ 39496 h 316924"/>
                    <a:gd name="connsiteX0" fmla="*/ 123658 w 123658"/>
                    <a:gd name="connsiteY0" fmla="*/ 0 h 184434"/>
                    <a:gd name="connsiteX1" fmla="*/ 61829 w 123658"/>
                    <a:gd name="connsiteY1" fmla="*/ 184434 h 184434"/>
                    <a:gd name="connsiteX2" fmla="*/ 0 w 123658"/>
                    <a:gd name="connsiteY2" fmla="*/ 0 h 18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3658" h="184434">
                      <a:moveTo>
                        <a:pt x="123658" y="0"/>
                      </a:moveTo>
                      <a:cubicBezTo>
                        <a:pt x="123658" y="101860"/>
                        <a:pt x="95976" y="184434"/>
                        <a:pt x="61829" y="184434"/>
                      </a:cubicBezTo>
                      <a:cubicBezTo>
                        <a:pt x="27682" y="184434"/>
                        <a:pt x="0" y="101860"/>
                        <a:pt x="0" y="0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8789BFB-3654-4DA9-AD0B-BCD4E89E77B3}"/>
                  </a:ext>
                </a:extLst>
              </p:cNvPr>
              <p:cNvGrpSpPr/>
              <p:nvPr/>
            </p:nvGrpSpPr>
            <p:grpSpPr>
              <a:xfrm>
                <a:off x="1139908" y="4990527"/>
                <a:ext cx="151010" cy="286103"/>
                <a:chOff x="569260" y="4115481"/>
                <a:chExt cx="249907" cy="473473"/>
              </a:xfrm>
            </p:grpSpPr>
            <p:sp>
              <p:nvSpPr>
                <p:cNvPr id="281" name="楕円 15">
                  <a:extLst>
                    <a:ext uri="{FF2B5EF4-FFF2-40B4-BE49-F238E27FC236}">
                      <a16:creationId xmlns:a16="http://schemas.microsoft.com/office/drawing/2014/main" id="{0F01F56F-8DA5-4CBA-9D5E-70A7EC41F7D2}"/>
                    </a:ext>
                  </a:extLst>
                </p:cNvPr>
                <p:cNvSpPr/>
                <p:nvPr/>
              </p:nvSpPr>
              <p:spPr bwMode="auto">
                <a:xfrm>
                  <a:off x="569260" y="4115481"/>
                  <a:ext cx="249907" cy="473473"/>
                </a:xfrm>
                <a:custGeom>
                  <a:avLst/>
                  <a:gdLst>
                    <a:gd name="connsiteX0" fmla="*/ 0 w 162078"/>
                    <a:gd name="connsiteY0" fmla="*/ 202523 h 405045"/>
                    <a:gd name="connsiteX1" fmla="*/ 81039 w 162078"/>
                    <a:gd name="connsiteY1" fmla="*/ 0 h 405045"/>
                    <a:gd name="connsiteX2" fmla="*/ 162078 w 162078"/>
                    <a:gd name="connsiteY2" fmla="*/ 202523 h 405045"/>
                    <a:gd name="connsiteX3" fmla="*/ 81039 w 162078"/>
                    <a:gd name="connsiteY3" fmla="*/ 405046 h 405045"/>
                    <a:gd name="connsiteX4" fmla="*/ 0 w 162078"/>
                    <a:gd name="connsiteY4" fmla="*/ 202523 h 405045"/>
                    <a:gd name="connsiteX0" fmla="*/ 4870 w 231051"/>
                    <a:gd name="connsiteY0" fmla="*/ 202523 h 383614"/>
                    <a:gd name="connsiteX1" fmla="*/ 85909 w 231051"/>
                    <a:gd name="connsiteY1" fmla="*/ 0 h 383614"/>
                    <a:gd name="connsiteX2" fmla="*/ 166948 w 231051"/>
                    <a:gd name="connsiteY2" fmla="*/ 202523 h 383614"/>
                    <a:gd name="connsiteX3" fmla="*/ 219259 w 231051"/>
                    <a:gd name="connsiteY3" fmla="*/ 383614 h 383614"/>
                    <a:gd name="connsiteX4" fmla="*/ 4870 w 231051"/>
                    <a:gd name="connsiteY4" fmla="*/ 202523 h 383614"/>
                    <a:gd name="connsiteX0" fmla="*/ 4870 w 236522"/>
                    <a:gd name="connsiteY0" fmla="*/ 202523 h 394224"/>
                    <a:gd name="connsiteX1" fmla="*/ 85909 w 236522"/>
                    <a:gd name="connsiteY1" fmla="*/ 0 h 394224"/>
                    <a:gd name="connsiteX2" fmla="*/ 166948 w 236522"/>
                    <a:gd name="connsiteY2" fmla="*/ 202523 h 394224"/>
                    <a:gd name="connsiteX3" fmla="*/ 219259 w 236522"/>
                    <a:gd name="connsiteY3" fmla="*/ 383614 h 394224"/>
                    <a:gd name="connsiteX4" fmla="*/ 4870 w 236522"/>
                    <a:gd name="connsiteY4" fmla="*/ 202523 h 394224"/>
                    <a:gd name="connsiteX0" fmla="*/ 4870 w 236522"/>
                    <a:gd name="connsiteY0" fmla="*/ 283486 h 475854"/>
                    <a:gd name="connsiteX1" fmla="*/ 85909 w 236522"/>
                    <a:gd name="connsiteY1" fmla="*/ 0 h 475854"/>
                    <a:gd name="connsiteX2" fmla="*/ 166948 w 236522"/>
                    <a:gd name="connsiteY2" fmla="*/ 283486 h 475854"/>
                    <a:gd name="connsiteX3" fmla="*/ 219259 w 236522"/>
                    <a:gd name="connsiteY3" fmla="*/ 464577 h 475854"/>
                    <a:gd name="connsiteX4" fmla="*/ 4870 w 236522"/>
                    <a:gd name="connsiteY4" fmla="*/ 283486 h 475854"/>
                    <a:gd name="connsiteX0" fmla="*/ 15399 w 247051"/>
                    <a:gd name="connsiteY0" fmla="*/ 283506 h 475874"/>
                    <a:gd name="connsiteX1" fmla="*/ 96438 w 247051"/>
                    <a:gd name="connsiteY1" fmla="*/ 20 h 475874"/>
                    <a:gd name="connsiteX2" fmla="*/ 177477 w 247051"/>
                    <a:gd name="connsiteY2" fmla="*/ 283506 h 475874"/>
                    <a:gd name="connsiteX3" fmla="*/ 229788 w 247051"/>
                    <a:gd name="connsiteY3" fmla="*/ 464597 h 475874"/>
                    <a:gd name="connsiteX4" fmla="*/ 15399 w 247051"/>
                    <a:gd name="connsiteY4" fmla="*/ 283506 h 475874"/>
                    <a:gd name="connsiteX0" fmla="*/ 18255 w 249907"/>
                    <a:gd name="connsiteY0" fmla="*/ 281126 h 473473"/>
                    <a:gd name="connsiteX1" fmla="*/ 92151 w 249907"/>
                    <a:gd name="connsiteY1" fmla="*/ 21 h 473473"/>
                    <a:gd name="connsiteX2" fmla="*/ 180333 w 249907"/>
                    <a:gd name="connsiteY2" fmla="*/ 281126 h 473473"/>
                    <a:gd name="connsiteX3" fmla="*/ 232644 w 249907"/>
                    <a:gd name="connsiteY3" fmla="*/ 462217 h 473473"/>
                    <a:gd name="connsiteX4" fmla="*/ 18255 w 249907"/>
                    <a:gd name="connsiteY4" fmla="*/ 281126 h 47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7" h="473473">
                      <a:moveTo>
                        <a:pt x="18255" y="281126"/>
                      </a:moveTo>
                      <a:cubicBezTo>
                        <a:pt x="-5161" y="204093"/>
                        <a:pt x="-26424" y="-2360"/>
                        <a:pt x="92151" y="21"/>
                      </a:cubicBezTo>
                      <a:cubicBezTo>
                        <a:pt x="210726" y="2402"/>
                        <a:pt x="180333" y="169276"/>
                        <a:pt x="180333" y="281126"/>
                      </a:cubicBezTo>
                      <a:cubicBezTo>
                        <a:pt x="180333" y="392976"/>
                        <a:pt x="291688" y="407448"/>
                        <a:pt x="232644" y="462217"/>
                      </a:cubicBezTo>
                      <a:cubicBezTo>
                        <a:pt x="173600" y="516986"/>
                        <a:pt x="41671" y="358159"/>
                        <a:pt x="18255" y="28112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" name="楕円 16">
                  <a:extLst>
                    <a:ext uri="{FF2B5EF4-FFF2-40B4-BE49-F238E27FC236}">
                      <a16:creationId xmlns:a16="http://schemas.microsoft.com/office/drawing/2014/main" id="{A72F5E79-5B55-43E6-9EC4-7213AF30B240}"/>
                    </a:ext>
                  </a:extLst>
                </p:cNvPr>
                <p:cNvSpPr/>
                <p:nvPr/>
              </p:nvSpPr>
              <p:spPr bwMode="auto">
                <a:xfrm rot="19800000">
                  <a:off x="678796" y="4251428"/>
                  <a:ext cx="123658" cy="184434"/>
                </a:xfrm>
                <a:custGeom>
                  <a:avLst/>
                  <a:gdLst>
                    <a:gd name="connsiteX0" fmla="*/ 0 w 123658"/>
                    <a:gd name="connsiteY0" fmla="*/ 184434 h 368867"/>
                    <a:gd name="connsiteX1" fmla="*/ 61829 w 123658"/>
                    <a:gd name="connsiteY1" fmla="*/ 0 h 368867"/>
                    <a:gd name="connsiteX2" fmla="*/ 123658 w 123658"/>
                    <a:gd name="connsiteY2" fmla="*/ 184434 h 368867"/>
                    <a:gd name="connsiteX3" fmla="*/ 61829 w 123658"/>
                    <a:gd name="connsiteY3" fmla="*/ 368868 h 368867"/>
                    <a:gd name="connsiteX4" fmla="*/ 0 w 123658"/>
                    <a:gd name="connsiteY4" fmla="*/ 184434 h 368867"/>
                    <a:gd name="connsiteX0" fmla="*/ 61829 w 153269"/>
                    <a:gd name="connsiteY0" fmla="*/ 0 h 368868"/>
                    <a:gd name="connsiteX1" fmla="*/ 123658 w 153269"/>
                    <a:gd name="connsiteY1" fmla="*/ 184434 h 368868"/>
                    <a:gd name="connsiteX2" fmla="*/ 61829 w 153269"/>
                    <a:gd name="connsiteY2" fmla="*/ 368868 h 368868"/>
                    <a:gd name="connsiteX3" fmla="*/ 0 w 153269"/>
                    <a:gd name="connsiteY3" fmla="*/ 184434 h 368868"/>
                    <a:gd name="connsiteX4" fmla="*/ 153269 w 153269"/>
                    <a:gd name="connsiteY4" fmla="*/ 91440 h 368868"/>
                    <a:gd name="connsiteX0" fmla="*/ 123658 w 153269"/>
                    <a:gd name="connsiteY0" fmla="*/ 132490 h 316924"/>
                    <a:gd name="connsiteX1" fmla="*/ 61829 w 153269"/>
                    <a:gd name="connsiteY1" fmla="*/ 316924 h 316924"/>
                    <a:gd name="connsiteX2" fmla="*/ 0 w 153269"/>
                    <a:gd name="connsiteY2" fmla="*/ 132490 h 316924"/>
                    <a:gd name="connsiteX3" fmla="*/ 153269 w 153269"/>
                    <a:gd name="connsiteY3" fmla="*/ 39496 h 316924"/>
                    <a:gd name="connsiteX0" fmla="*/ 123658 w 123658"/>
                    <a:gd name="connsiteY0" fmla="*/ 0 h 184434"/>
                    <a:gd name="connsiteX1" fmla="*/ 61829 w 123658"/>
                    <a:gd name="connsiteY1" fmla="*/ 184434 h 184434"/>
                    <a:gd name="connsiteX2" fmla="*/ 0 w 123658"/>
                    <a:gd name="connsiteY2" fmla="*/ 0 h 18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3658" h="184434">
                      <a:moveTo>
                        <a:pt x="123658" y="0"/>
                      </a:moveTo>
                      <a:cubicBezTo>
                        <a:pt x="123658" y="101860"/>
                        <a:pt x="95976" y="184434"/>
                        <a:pt x="61829" y="184434"/>
                      </a:cubicBezTo>
                      <a:cubicBezTo>
                        <a:pt x="27682" y="184434"/>
                        <a:pt x="0" y="101860"/>
                        <a:pt x="0" y="0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52548539-5DC2-4450-BFB1-6B7C43413450}"/>
                  </a:ext>
                </a:extLst>
              </p:cNvPr>
              <p:cNvGrpSpPr/>
              <p:nvPr/>
            </p:nvGrpSpPr>
            <p:grpSpPr>
              <a:xfrm>
                <a:off x="931662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264" name="片側の 2 つの角を丸めた四角形 298">
                  <a:extLst>
                    <a:ext uri="{FF2B5EF4-FFF2-40B4-BE49-F238E27FC236}">
                      <a16:creationId xmlns:a16="http://schemas.microsoft.com/office/drawing/2014/main" id="{BC180A88-F2F8-41D2-8940-585C5323045C}"/>
                    </a:ext>
                  </a:extLst>
                </p:cNvPr>
                <p:cNvSpPr/>
                <p:nvPr/>
              </p:nvSpPr>
              <p:spPr bwMode="auto">
                <a:xfrm>
                  <a:off x="2820230" y="4281757"/>
                  <a:ext cx="908808" cy="771256"/>
                </a:xfrm>
                <a:prstGeom prst="round2SameRect">
                  <a:avLst>
                    <a:gd name="adj1" fmla="val 32783"/>
                    <a:gd name="adj2" fmla="val 4261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BF8C684F-9812-4A01-B87E-46CCF9FCE855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279" name="フリーフォーム 295">
                    <a:extLst>
                      <a:ext uri="{FF2B5EF4-FFF2-40B4-BE49-F238E27FC236}">
                        <a16:creationId xmlns:a16="http://schemas.microsoft.com/office/drawing/2014/main" id="{4218D582-68FA-4CA4-BEAC-D6D7F95D53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6A35229C-192C-433A-B186-D0B88CB24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66" name="フリーフォーム 295">
                  <a:extLst>
                    <a:ext uri="{FF2B5EF4-FFF2-40B4-BE49-F238E27FC236}">
                      <a16:creationId xmlns:a16="http://schemas.microsoft.com/office/drawing/2014/main" id="{BAB6B123-5AB5-42FF-9800-7F97F7A9C6DD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C5CE5373-EE9D-474F-9D8A-A096D04958C7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片側の 2 つの角を丸めた四角形 298">
                  <a:extLst>
                    <a:ext uri="{FF2B5EF4-FFF2-40B4-BE49-F238E27FC236}">
                      <a16:creationId xmlns:a16="http://schemas.microsoft.com/office/drawing/2014/main" id="{3CBB8FE9-1404-4AE2-AE88-2DF47FCE091F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片側の 2 つの角を丸めた四角形 298">
                  <a:extLst>
                    <a:ext uri="{FF2B5EF4-FFF2-40B4-BE49-F238E27FC236}">
                      <a16:creationId xmlns:a16="http://schemas.microsoft.com/office/drawing/2014/main" id="{A65C33BC-6592-4A9C-AA48-2E2FBE54D4CF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片側の 2 つの角を丸めた四角形 298">
                  <a:extLst>
                    <a:ext uri="{FF2B5EF4-FFF2-40B4-BE49-F238E27FC236}">
                      <a16:creationId xmlns:a16="http://schemas.microsoft.com/office/drawing/2014/main" id="{497AA868-0918-4CED-B9DF-A5C30418E761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円/楕円 303">
                  <a:extLst>
                    <a:ext uri="{FF2B5EF4-FFF2-40B4-BE49-F238E27FC236}">
                      <a16:creationId xmlns:a16="http://schemas.microsoft.com/office/drawing/2014/main" id="{22ED2EA7-74FB-4E37-A8C9-ECA55A95F1A7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9E0A613-5E5E-43D9-A37B-0002CE4EF68C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9DF1C302-DC09-48FA-965D-F6627F1DA72D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4577674-DA59-405A-BE26-A9662C0F3739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DC639BA-A12E-4350-BCE0-4A5B5438922A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F2F1198E-1C67-4722-9C79-E73D148CF314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23E2F21D-E9A9-432D-AF65-F712127C6082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D4BE71CB-C138-4735-B79B-4277BC9A8FE1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C133240D-99B7-4375-9274-664570510D9B}"/>
                </a:ext>
              </a:extLst>
            </p:cNvPr>
            <p:cNvSpPr/>
            <p:nvPr/>
          </p:nvSpPr>
          <p:spPr bwMode="auto">
            <a:xfrm>
              <a:off x="1579467" y="1148061"/>
              <a:ext cx="144229" cy="25715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12853D17-8D06-4D29-9942-6A1DE968E0C9}"/>
                </a:ext>
              </a:extLst>
            </p:cNvPr>
            <p:cNvSpPr/>
            <p:nvPr/>
          </p:nvSpPr>
          <p:spPr bwMode="auto">
            <a:xfrm>
              <a:off x="2170017" y="1148061"/>
              <a:ext cx="144229" cy="25715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F0D508D5-0DDC-4041-B9E1-F6B86FA81A48}"/>
              </a:ext>
            </a:extLst>
          </p:cNvPr>
          <p:cNvGrpSpPr/>
          <p:nvPr/>
        </p:nvGrpSpPr>
        <p:grpSpPr>
          <a:xfrm>
            <a:off x="4078651" y="3764995"/>
            <a:ext cx="1768507" cy="2683422"/>
            <a:chOff x="2212437" y="2872178"/>
            <a:chExt cx="1887775" cy="2864392"/>
          </a:xfrm>
        </p:grpSpPr>
        <p:sp>
          <p:nvSpPr>
            <p:cNvPr id="286" name="片側の 2 つの角を丸めた四角形 298">
              <a:extLst>
                <a:ext uri="{FF2B5EF4-FFF2-40B4-BE49-F238E27FC236}">
                  <a16:creationId xmlns:a16="http://schemas.microsoft.com/office/drawing/2014/main" id="{EEB69397-A5FF-4879-9BE9-11C2D845AC41}"/>
                </a:ext>
              </a:extLst>
            </p:cNvPr>
            <p:cNvSpPr/>
            <p:nvPr/>
          </p:nvSpPr>
          <p:spPr bwMode="auto">
            <a:xfrm rot="1800000" flipH="1">
              <a:off x="2694089" y="4281757"/>
              <a:ext cx="294481" cy="510461"/>
            </a:xfrm>
            <a:prstGeom prst="round2SameRect">
              <a:avLst>
                <a:gd name="adj1" fmla="val 50000"/>
                <a:gd name="adj2" fmla="val 4261"/>
              </a:avLst>
            </a:prstGeom>
            <a:solidFill>
              <a:srgbClr val="DAEDE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D949FEE9-50ED-4F14-9D37-DB5477ACC546}"/>
                </a:ext>
              </a:extLst>
            </p:cNvPr>
            <p:cNvGrpSpPr/>
            <p:nvPr/>
          </p:nvGrpSpPr>
          <p:grpSpPr>
            <a:xfrm>
              <a:off x="2497226" y="2872178"/>
              <a:ext cx="1602986" cy="2864392"/>
              <a:chOff x="2497226" y="2872178"/>
              <a:chExt cx="1602986" cy="2864392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5FDBDAEF-7C48-4A9F-AC73-7131DCC2F2B0}"/>
                  </a:ext>
                </a:extLst>
              </p:cNvPr>
              <p:cNvGrpSpPr/>
              <p:nvPr/>
            </p:nvGrpSpPr>
            <p:grpSpPr>
              <a:xfrm>
                <a:off x="2497226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291" name="片側の 2 つの角を丸めた四角形 298">
                  <a:extLst>
                    <a:ext uri="{FF2B5EF4-FFF2-40B4-BE49-F238E27FC236}">
                      <a16:creationId xmlns:a16="http://schemas.microsoft.com/office/drawing/2014/main" id="{557DE42E-FAC3-4B2C-885E-FA18CE45FE5C}"/>
                    </a:ext>
                  </a:extLst>
                </p:cNvPr>
                <p:cNvSpPr/>
                <p:nvPr/>
              </p:nvSpPr>
              <p:spPr bwMode="auto">
                <a:xfrm rot="19800000">
                  <a:off x="3434915" y="4281757"/>
                  <a:ext cx="294481" cy="510461"/>
                </a:xfrm>
                <a:prstGeom prst="round2SameRect">
                  <a:avLst>
                    <a:gd name="adj1" fmla="val 50000"/>
                    <a:gd name="adj2" fmla="val 4261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F6AC944D-C411-4947-9D05-1E0AAA387BC7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308" name="フリーフォーム 295">
                    <a:extLst>
                      <a:ext uri="{FF2B5EF4-FFF2-40B4-BE49-F238E27FC236}">
                        <a16:creationId xmlns:a16="http://schemas.microsoft.com/office/drawing/2014/main" id="{3C98784A-98A6-40D2-8C4E-AFE2DC0D63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D214F752-BD5A-4342-B082-C6A89F3992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93" name="フリーフォーム 295">
                  <a:extLst>
                    <a:ext uri="{FF2B5EF4-FFF2-40B4-BE49-F238E27FC236}">
                      <a16:creationId xmlns:a16="http://schemas.microsoft.com/office/drawing/2014/main" id="{0F8A4A3A-5680-4634-871D-6A457386B87F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88AC2FF-2A54-4AB7-99A0-A81C3AFCC9C8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5" name="片側の 2 つの角を丸めた四角形 298">
                  <a:extLst>
                    <a:ext uri="{FF2B5EF4-FFF2-40B4-BE49-F238E27FC236}">
                      <a16:creationId xmlns:a16="http://schemas.microsoft.com/office/drawing/2014/main" id="{CBB5DFDB-02A3-44C9-8142-9DD68255A979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片側の 2 つの角を丸めた四角形 298">
                  <a:extLst>
                    <a:ext uri="{FF2B5EF4-FFF2-40B4-BE49-F238E27FC236}">
                      <a16:creationId xmlns:a16="http://schemas.microsoft.com/office/drawing/2014/main" id="{ADD31BE3-A128-4513-BD79-46BC70218253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片側の 2 つの角を丸めた四角形 298">
                  <a:extLst>
                    <a:ext uri="{FF2B5EF4-FFF2-40B4-BE49-F238E27FC236}">
                      <a16:creationId xmlns:a16="http://schemas.microsoft.com/office/drawing/2014/main" id="{B6052D95-9F5C-4DAD-A765-B37BB19630E0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円/楕円 303">
                  <a:extLst>
                    <a:ext uri="{FF2B5EF4-FFF2-40B4-BE49-F238E27FC236}">
                      <a16:creationId xmlns:a16="http://schemas.microsoft.com/office/drawing/2014/main" id="{AFE30827-A234-40AD-AC4D-3AD7ACE47021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98F5FCB4-8E5F-4E0D-B31F-73945D4BC586}"/>
                    </a:ext>
                  </a:extLst>
                </p:cNvPr>
                <p:cNvSpPr/>
                <p:nvPr/>
              </p:nvSpPr>
              <p:spPr bwMode="auto">
                <a:xfrm>
                  <a:off x="2795093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BE267620-DB92-4F58-A511-B9672B5B34A7}"/>
                    </a:ext>
                  </a:extLst>
                </p:cNvPr>
                <p:cNvSpPr/>
                <p:nvPr/>
              </p:nvSpPr>
              <p:spPr bwMode="auto">
                <a:xfrm>
                  <a:off x="3420568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AE968B61-1C74-40A6-977C-1EADF7ED89DE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74FA1A9-CB57-4CFF-AAAA-6FCE7126CE71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68E62679-147E-4B71-A56F-7DBBFDC20797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0B92653A-F891-49C3-9C49-B6DA822A36A3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B672DFBE-4EB4-49B9-BD80-FADC5943CEF0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FF8FC526-7CA8-484D-BC38-9978285164E8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010E6EAE-0F53-4D01-9E6D-C350E7562FB6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0" name="片側の 2 つの角を丸めた四角形 61">
                <a:extLst>
                  <a:ext uri="{FF2B5EF4-FFF2-40B4-BE49-F238E27FC236}">
                    <a16:creationId xmlns:a16="http://schemas.microsoft.com/office/drawing/2014/main" id="{BC254450-B138-460A-AA76-A737C5F21B4C}"/>
                  </a:ext>
                </a:extLst>
              </p:cNvPr>
              <p:cNvSpPr/>
              <p:nvPr/>
            </p:nvSpPr>
            <p:spPr>
              <a:xfrm rot="11700000">
                <a:off x="3409978" y="4262738"/>
                <a:ext cx="690234" cy="753606"/>
              </a:xfrm>
              <a:custGeom>
                <a:avLst/>
                <a:gdLst>
                  <a:gd name="connsiteX0" fmla="*/ 527514 w 1105706"/>
                  <a:gd name="connsiteY0" fmla="*/ 1207221 h 1207221"/>
                  <a:gd name="connsiteX1" fmla="*/ 453806 w 1105706"/>
                  <a:gd name="connsiteY1" fmla="*/ 1133513 h 1207221"/>
                  <a:gd name="connsiteX2" fmla="*/ 453806 w 1105706"/>
                  <a:gd name="connsiteY2" fmla="*/ 587378 h 1207221"/>
                  <a:gd name="connsiteX3" fmla="*/ 454735 w 1105706"/>
                  <a:gd name="connsiteY3" fmla="*/ 582780 h 1207221"/>
                  <a:gd name="connsiteX4" fmla="*/ 423715 w 1105706"/>
                  <a:gd name="connsiteY4" fmla="*/ 582780 h 1207221"/>
                  <a:gd name="connsiteX5" fmla="*/ 300213 w 1105706"/>
                  <a:gd name="connsiteY5" fmla="*/ 1020687 h 1207221"/>
                  <a:gd name="connsiteX6" fmla="*/ 215983 w 1105706"/>
                  <a:gd name="connsiteY6" fmla="*/ 1067858 h 1207221"/>
                  <a:gd name="connsiteX7" fmla="*/ 168812 w 1105706"/>
                  <a:gd name="connsiteY7" fmla="*/ 983628 h 1207221"/>
                  <a:gd name="connsiteX8" fmla="*/ 281864 w 1105706"/>
                  <a:gd name="connsiteY8" fmla="*/ 582780 h 1207221"/>
                  <a:gd name="connsiteX9" fmla="*/ 258435 w 1105706"/>
                  <a:gd name="connsiteY9" fmla="*/ 582780 h 1207221"/>
                  <a:gd name="connsiteX10" fmla="*/ 112756 w 1105706"/>
                  <a:gd name="connsiteY10" fmla="*/ 862168 h 1207221"/>
                  <a:gd name="connsiteX11" fmla="*/ 32141 w 1105706"/>
                  <a:gd name="connsiteY11" fmla="*/ 887527 h 1207221"/>
                  <a:gd name="connsiteX12" fmla="*/ 6782 w 1105706"/>
                  <a:gd name="connsiteY12" fmla="*/ 806912 h 1207221"/>
                  <a:gd name="connsiteX13" fmla="*/ 156273 w 1105706"/>
                  <a:gd name="connsiteY13" fmla="*/ 520213 h 1207221"/>
                  <a:gd name="connsiteX14" fmla="*/ 156273 w 1105706"/>
                  <a:gd name="connsiteY14" fmla="*/ 291390 h 1207221"/>
                  <a:gd name="connsiteX15" fmla="*/ 447663 w 1105706"/>
                  <a:gd name="connsiteY15" fmla="*/ 0 h 1207221"/>
                  <a:gd name="connsiteX16" fmla="*/ 487379 w 1105706"/>
                  <a:gd name="connsiteY16" fmla="*/ 0 h 1207221"/>
                  <a:gd name="connsiteX17" fmla="*/ 778115 w 1105706"/>
                  <a:gd name="connsiteY17" fmla="*/ 284902 h 1207221"/>
                  <a:gd name="connsiteX18" fmla="*/ 1065837 w 1105706"/>
                  <a:gd name="connsiteY18" fmla="*/ 471025 h 1207221"/>
                  <a:gd name="connsiteX19" fmla="*/ 1091705 w 1105706"/>
                  <a:gd name="connsiteY19" fmla="*/ 591670 h 1207221"/>
                  <a:gd name="connsiteX20" fmla="*/ 1003299 w 1105706"/>
                  <a:gd name="connsiteY20" fmla="*/ 630227 h 1207221"/>
                  <a:gd name="connsiteX21" fmla="*/ 971060 w 1105706"/>
                  <a:gd name="connsiteY21" fmla="*/ 617538 h 1207221"/>
                  <a:gd name="connsiteX22" fmla="*/ 778769 w 1105706"/>
                  <a:gd name="connsiteY22" fmla="*/ 493148 h 1207221"/>
                  <a:gd name="connsiteX23" fmla="*/ 892770 w 1105706"/>
                  <a:gd name="connsiteY23" fmla="*/ 959533 h 1207221"/>
                  <a:gd name="connsiteX24" fmla="*/ 841980 w 1105706"/>
                  <a:gd name="connsiteY24" fmla="*/ 1050561 h 1207221"/>
                  <a:gd name="connsiteX25" fmla="*/ 750952 w 1105706"/>
                  <a:gd name="connsiteY25" fmla="*/ 999772 h 1207221"/>
                  <a:gd name="connsiteX26" fmla="*/ 632638 w 1105706"/>
                  <a:gd name="connsiteY26" fmla="*/ 582780 h 1207221"/>
                  <a:gd name="connsiteX27" fmla="*/ 600294 w 1105706"/>
                  <a:gd name="connsiteY27" fmla="*/ 582780 h 1207221"/>
                  <a:gd name="connsiteX28" fmla="*/ 601222 w 1105706"/>
                  <a:gd name="connsiteY28" fmla="*/ 587378 h 1207221"/>
                  <a:gd name="connsiteX29" fmla="*/ 601222 w 1105706"/>
                  <a:gd name="connsiteY29" fmla="*/ 1133513 h 1207221"/>
                  <a:gd name="connsiteX30" fmla="*/ 527514 w 1105706"/>
                  <a:gd name="connsiteY30" fmla="*/ 1207221 h 1207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05706" h="1207221">
                    <a:moveTo>
                      <a:pt x="527514" y="1207221"/>
                    </a:moveTo>
                    <a:cubicBezTo>
                      <a:pt x="486806" y="1207221"/>
                      <a:pt x="453806" y="1174221"/>
                      <a:pt x="453806" y="1133513"/>
                    </a:cubicBezTo>
                    <a:lnTo>
                      <a:pt x="453806" y="587378"/>
                    </a:lnTo>
                    <a:lnTo>
                      <a:pt x="454735" y="582780"/>
                    </a:lnTo>
                    <a:lnTo>
                      <a:pt x="423715" y="582780"/>
                    </a:lnTo>
                    <a:lnTo>
                      <a:pt x="300213" y="1020687"/>
                    </a:lnTo>
                    <a:cubicBezTo>
                      <a:pt x="289979" y="1056973"/>
                      <a:pt x="252269" y="1078091"/>
                      <a:pt x="215983" y="1067858"/>
                    </a:cubicBezTo>
                    <a:cubicBezTo>
                      <a:pt x="179698" y="1057624"/>
                      <a:pt x="158579" y="1019914"/>
                      <a:pt x="168812" y="983628"/>
                    </a:cubicBezTo>
                    <a:lnTo>
                      <a:pt x="281864" y="582780"/>
                    </a:lnTo>
                    <a:lnTo>
                      <a:pt x="258435" y="582780"/>
                    </a:lnTo>
                    <a:lnTo>
                      <a:pt x="112756" y="862168"/>
                    </a:lnTo>
                    <a:cubicBezTo>
                      <a:pt x="97497" y="891432"/>
                      <a:pt x="61404" y="902785"/>
                      <a:pt x="32141" y="887527"/>
                    </a:cubicBezTo>
                    <a:cubicBezTo>
                      <a:pt x="2877" y="872268"/>
                      <a:pt x="-8476" y="836176"/>
                      <a:pt x="6782" y="806912"/>
                    </a:cubicBezTo>
                    <a:lnTo>
                      <a:pt x="156273" y="520213"/>
                    </a:lnTo>
                    <a:lnTo>
                      <a:pt x="156273" y="291390"/>
                    </a:lnTo>
                    <a:cubicBezTo>
                      <a:pt x="156273" y="130460"/>
                      <a:pt x="286733" y="0"/>
                      <a:pt x="447663" y="0"/>
                    </a:cubicBezTo>
                    <a:lnTo>
                      <a:pt x="487379" y="0"/>
                    </a:lnTo>
                    <a:cubicBezTo>
                      <a:pt x="646137" y="0"/>
                      <a:pt x="775241" y="126961"/>
                      <a:pt x="778115" y="284902"/>
                    </a:cubicBezTo>
                    <a:lnTo>
                      <a:pt x="1065837" y="471025"/>
                    </a:lnTo>
                    <a:cubicBezTo>
                      <a:pt x="1106296" y="497197"/>
                      <a:pt x="1117877" y="551212"/>
                      <a:pt x="1091705" y="591670"/>
                    </a:cubicBezTo>
                    <a:cubicBezTo>
                      <a:pt x="1072076" y="622014"/>
                      <a:pt x="1036786" y="636115"/>
                      <a:pt x="1003299" y="630227"/>
                    </a:cubicBezTo>
                    <a:cubicBezTo>
                      <a:pt x="992136" y="628265"/>
                      <a:pt x="981174" y="624081"/>
                      <a:pt x="971060" y="617538"/>
                    </a:cubicBezTo>
                    <a:lnTo>
                      <a:pt x="778769" y="493148"/>
                    </a:lnTo>
                    <a:lnTo>
                      <a:pt x="892770" y="959533"/>
                    </a:lnTo>
                    <a:cubicBezTo>
                      <a:pt x="903882" y="998695"/>
                      <a:pt x="881142" y="1039450"/>
                      <a:pt x="841980" y="1050561"/>
                    </a:cubicBezTo>
                    <a:cubicBezTo>
                      <a:pt x="802818" y="1061673"/>
                      <a:pt x="762064" y="1038934"/>
                      <a:pt x="750952" y="999772"/>
                    </a:cubicBezTo>
                    <a:lnTo>
                      <a:pt x="632638" y="582780"/>
                    </a:lnTo>
                    <a:lnTo>
                      <a:pt x="600294" y="582780"/>
                    </a:lnTo>
                    <a:cubicBezTo>
                      <a:pt x="601174" y="584268"/>
                      <a:pt x="601222" y="585817"/>
                      <a:pt x="601222" y="587378"/>
                    </a:cubicBezTo>
                    <a:lnTo>
                      <a:pt x="601222" y="1133513"/>
                    </a:lnTo>
                    <a:cubicBezTo>
                      <a:pt x="601222" y="1174221"/>
                      <a:pt x="568222" y="1207221"/>
                      <a:pt x="527514" y="12072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8" name="片側の 2 つの角を丸めた四角形 61">
              <a:extLst>
                <a:ext uri="{FF2B5EF4-FFF2-40B4-BE49-F238E27FC236}">
                  <a16:creationId xmlns:a16="http://schemas.microsoft.com/office/drawing/2014/main" id="{24AAB483-1DA2-4CCA-873E-CADA1DD55358}"/>
                </a:ext>
              </a:extLst>
            </p:cNvPr>
            <p:cNvSpPr/>
            <p:nvPr/>
          </p:nvSpPr>
          <p:spPr>
            <a:xfrm rot="9900000" flipH="1">
              <a:off x="2212437" y="426273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867D7C8-4FF9-4870-9841-6E17699FD8BF}"/>
              </a:ext>
            </a:extLst>
          </p:cNvPr>
          <p:cNvGrpSpPr/>
          <p:nvPr/>
        </p:nvGrpSpPr>
        <p:grpSpPr>
          <a:xfrm>
            <a:off x="1364612" y="854014"/>
            <a:ext cx="1232040" cy="2661249"/>
            <a:chOff x="1279192" y="564608"/>
            <a:chExt cx="1326086" cy="2864392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AFF62776-3570-4D5E-8482-70488EE572BD}"/>
                </a:ext>
              </a:extLst>
            </p:cNvPr>
            <p:cNvGrpSpPr/>
            <p:nvPr/>
          </p:nvGrpSpPr>
          <p:grpSpPr>
            <a:xfrm>
              <a:off x="1279192" y="564608"/>
              <a:ext cx="1326086" cy="2864392"/>
              <a:chOff x="1279192" y="564608"/>
              <a:chExt cx="1326086" cy="2864392"/>
            </a:xfrm>
          </p:grpSpPr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CF68066-EF76-40ED-87CE-008FD82B2B3C}"/>
                  </a:ext>
                </a:extLst>
              </p:cNvPr>
              <p:cNvGrpSpPr/>
              <p:nvPr/>
            </p:nvGrpSpPr>
            <p:grpSpPr>
              <a:xfrm>
                <a:off x="1279192" y="564608"/>
                <a:ext cx="1326086" cy="2864392"/>
                <a:chOff x="931662" y="2872178"/>
                <a:chExt cx="1326086" cy="2864392"/>
              </a:xfrm>
            </p:grpSpPr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6285A582-FFAA-472E-8B32-D87A2A89BD40}"/>
                    </a:ext>
                  </a:extLst>
                </p:cNvPr>
                <p:cNvGrpSpPr/>
                <p:nvPr/>
              </p:nvGrpSpPr>
              <p:grpSpPr>
                <a:xfrm flipH="1">
                  <a:off x="1903068" y="4990527"/>
                  <a:ext cx="151010" cy="286103"/>
                  <a:chOff x="569260" y="4115481"/>
                  <a:chExt cx="249907" cy="473473"/>
                </a:xfrm>
              </p:grpSpPr>
              <p:sp>
                <p:nvSpPr>
                  <p:cNvPr id="215" name="楕円 15">
                    <a:extLst>
                      <a:ext uri="{FF2B5EF4-FFF2-40B4-BE49-F238E27FC236}">
                        <a16:creationId xmlns:a16="http://schemas.microsoft.com/office/drawing/2014/main" id="{70E259FC-B6B0-436F-8878-3788511248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9260" y="4115481"/>
                    <a:ext cx="249907" cy="473473"/>
                  </a:xfrm>
                  <a:custGeom>
                    <a:avLst/>
                    <a:gdLst>
                      <a:gd name="connsiteX0" fmla="*/ 0 w 162078"/>
                      <a:gd name="connsiteY0" fmla="*/ 202523 h 405045"/>
                      <a:gd name="connsiteX1" fmla="*/ 81039 w 162078"/>
                      <a:gd name="connsiteY1" fmla="*/ 0 h 405045"/>
                      <a:gd name="connsiteX2" fmla="*/ 162078 w 162078"/>
                      <a:gd name="connsiteY2" fmla="*/ 202523 h 405045"/>
                      <a:gd name="connsiteX3" fmla="*/ 81039 w 162078"/>
                      <a:gd name="connsiteY3" fmla="*/ 405046 h 405045"/>
                      <a:gd name="connsiteX4" fmla="*/ 0 w 162078"/>
                      <a:gd name="connsiteY4" fmla="*/ 202523 h 405045"/>
                      <a:gd name="connsiteX0" fmla="*/ 4870 w 231051"/>
                      <a:gd name="connsiteY0" fmla="*/ 202523 h 383614"/>
                      <a:gd name="connsiteX1" fmla="*/ 85909 w 231051"/>
                      <a:gd name="connsiteY1" fmla="*/ 0 h 383614"/>
                      <a:gd name="connsiteX2" fmla="*/ 166948 w 231051"/>
                      <a:gd name="connsiteY2" fmla="*/ 202523 h 383614"/>
                      <a:gd name="connsiteX3" fmla="*/ 219259 w 231051"/>
                      <a:gd name="connsiteY3" fmla="*/ 383614 h 383614"/>
                      <a:gd name="connsiteX4" fmla="*/ 4870 w 231051"/>
                      <a:gd name="connsiteY4" fmla="*/ 202523 h 383614"/>
                      <a:gd name="connsiteX0" fmla="*/ 4870 w 236522"/>
                      <a:gd name="connsiteY0" fmla="*/ 202523 h 394224"/>
                      <a:gd name="connsiteX1" fmla="*/ 85909 w 236522"/>
                      <a:gd name="connsiteY1" fmla="*/ 0 h 394224"/>
                      <a:gd name="connsiteX2" fmla="*/ 166948 w 236522"/>
                      <a:gd name="connsiteY2" fmla="*/ 202523 h 394224"/>
                      <a:gd name="connsiteX3" fmla="*/ 219259 w 236522"/>
                      <a:gd name="connsiteY3" fmla="*/ 383614 h 394224"/>
                      <a:gd name="connsiteX4" fmla="*/ 4870 w 236522"/>
                      <a:gd name="connsiteY4" fmla="*/ 202523 h 394224"/>
                      <a:gd name="connsiteX0" fmla="*/ 4870 w 236522"/>
                      <a:gd name="connsiteY0" fmla="*/ 283486 h 475854"/>
                      <a:gd name="connsiteX1" fmla="*/ 85909 w 236522"/>
                      <a:gd name="connsiteY1" fmla="*/ 0 h 475854"/>
                      <a:gd name="connsiteX2" fmla="*/ 166948 w 236522"/>
                      <a:gd name="connsiteY2" fmla="*/ 283486 h 475854"/>
                      <a:gd name="connsiteX3" fmla="*/ 219259 w 236522"/>
                      <a:gd name="connsiteY3" fmla="*/ 464577 h 475854"/>
                      <a:gd name="connsiteX4" fmla="*/ 4870 w 236522"/>
                      <a:gd name="connsiteY4" fmla="*/ 283486 h 475854"/>
                      <a:gd name="connsiteX0" fmla="*/ 15399 w 247051"/>
                      <a:gd name="connsiteY0" fmla="*/ 283506 h 475874"/>
                      <a:gd name="connsiteX1" fmla="*/ 96438 w 247051"/>
                      <a:gd name="connsiteY1" fmla="*/ 20 h 475874"/>
                      <a:gd name="connsiteX2" fmla="*/ 177477 w 247051"/>
                      <a:gd name="connsiteY2" fmla="*/ 283506 h 475874"/>
                      <a:gd name="connsiteX3" fmla="*/ 229788 w 247051"/>
                      <a:gd name="connsiteY3" fmla="*/ 464597 h 475874"/>
                      <a:gd name="connsiteX4" fmla="*/ 15399 w 247051"/>
                      <a:gd name="connsiteY4" fmla="*/ 283506 h 475874"/>
                      <a:gd name="connsiteX0" fmla="*/ 18255 w 249907"/>
                      <a:gd name="connsiteY0" fmla="*/ 281126 h 473473"/>
                      <a:gd name="connsiteX1" fmla="*/ 92151 w 249907"/>
                      <a:gd name="connsiteY1" fmla="*/ 21 h 473473"/>
                      <a:gd name="connsiteX2" fmla="*/ 180333 w 249907"/>
                      <a:gd name="connsiteY2" fmla="*/ 281126 h 473473"/>
                      <a:gd name="connsiteX3" fmla="*/ 232644 w 249907"/>
                      <a:gd name="connsiteY3" fmla="*/ 462217 h 473473"/>
                      <a:gd name="connsiteX4" fmla="*/ 18255 w 249907"/>
                      <a:gd name="connsiteY4" fmla="*/ 281126 h 473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7" h="473473">
                        <a:moveTo>
                          <a:pt x="18255" y="281126"/>
                        </a:moveTo>
                        <a:cubicBezTo>
                          <a:pt x="-5161" y="204093"/>
                          <a:pt x="-26424" y="-2360"/>
                          <a:pt x="92151" y="21"/>
                        </a:cubicBezTo>
                        <a:cubicBezTo>
                          <a:pt x="210726" y="2402"/>
                          <a:pt x="180333" y="169276"/>
                          <a:pt x="180333" y="281126"/>
                        </a:cubicBezTo>
                        <a:cubicBezTo>
                          <a:pt x="180333" y="392976"/>
                          <a:pt x="291688" y="407448"/>
                          <a:pt x="232644" y="462217"/>
                        </a:cubicBezTo>
                        <a:cubicBezTo>
                          <a:pt x="173600" y="516986"/>
                          <a:pt x="41671" y="358159"/>
                          <a:pt x="18255" y="28112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6" name="楕円 16">
                    <a:extLst>
                      <a:ext uri="{FF2B5EF4-FFF2-40B4-BE49-F238E27FC236}">
                        <a16:creationId xmlns:a16="http://schemas.microsoft.com/office/drawing/2014/main" id="{2587CC5C-7B33-426C-A607-88304F1AA1F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78796" y="4251428"/>
                    <a:ext cx="123658" cy="184434"/>
                  </a:xfrm>
                  <a:custGeom>
                    <a:avLst/>
                    <a:gdLst>
                      <a:gd name="connsiteX0" fmla="*/ 0 w 123658"/>
                      <a:gd name="connsiteY0" fmla="*/ 184434 h 368867"/>
                      <a:gd name="connsiteX1" fmla="*/ 61829 w 123658"/>
                      <a:gd name="connsiteY1" fmla="*/ 0 h 368867"/>
                      <a:gd name="connsiteX2" fmla="*/ 123658 w 123658"/>
                      <a:gd name="connsiteY2" fmla="*/ 184434 h 368867"/>
                      <a:gd name="connsiteX3" fmla="*/ 61829 w 123658"/>
                      <a:gd name="connsiteY3" fmla="*/ 368868 h 368867"/>
                      <a:gd name="connsiteX4" fmla="*/ 0 w 123658"/>
                      <a:gd name="connsiteY4" fmla="*/ 184434 h 368867"/>
                      <a:gd name="connsiteX0" fmla="*/ 61829 w 153269"/>
                      <a:gd name="connsiteY0" fmla="*/ 0 h 368868"/>
                      <a:gd name="connsiteX1" fmla="*/ 123658 w 153269"/>
                      <a:gd name="connsiteY1" fmla="*/ 184434 h 368868"/>
                      <a:gd name="connsiteX2" fmla="*/ 61829 w 153269"/>
                      <a:gd name="connsiteY2" fmla="*/ 368868 h 368868"/>
                      <a:gd name="connsiteX3" fmla="*/ 0 w 153269"/>
                      <a:gd name="connsiteY3" fmla="*/ 184434 h 368868"/>
                      <a:gd name="connsiteX4" fmla="*/ 153269 w 153269"/>
                      <a:gd name="connsiteY4" fmla="*/ 91440 h 368868"/>
                      <a:gd name="connsiteX0" fmla="*/ 123658 w 153269"/>
                      <a:gd name="connsiteY0" fmla="*/ 132490 h 316924"/>
                      <a:gd name="connsiteX1" fmla="*/ 61829 w 153269"/>
                      <a:gd name="connsiteY1" fmla="*/ 316924 h 316924"/>
                      <a:gd name="connsiteX2" fmla="*/ 0 w 153269"/>
                      <a:gd name="connsiteY2" fmla="*/ 132490 h 316924"/>
                      <a:gd name="connsiteX3" fmla="*/ 153269 w 153269"/>
                      <a:gd name="connsiteY3" fmla="*/ 39496 h 316924"/>
                      <a:gd name="connsiteX0" fmla="*/ 123658 w 123658"/>
                      <a:gd name="connsiteY0" fmla="*/ 0 h 184434"/>
                      <a:gd name="connsiteX1" fmla="*/ 61829 w 123658"/>
                      <a:gd name="connsiteY1" fmla="*/ 184434 h 184434"/>
                      <a:gd name="connsiteX2" fmla="*/ 0 w 123658"/>
                      <a:gd name="connsiteY2" fmla="*/ 0 h 184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658" h="184434">
                        <a:moveTo>
                          <a:pt x="123658" y="0"/>
                        </a:moveTo>
                        <a:cubicBezTo>
                          <a:pt x="123658" y="101860"/>
                          <a:pt x="95976" y="184434"/>
                          <a:pt x="61829" y="184434"/>
                        </a:cubicBezTo>
                        <a:cubicBezTo>
                          <a:pt x="27682" y="184434"/>
                          <a:pt x="0" y="101860"/>
                          <a:pt x="0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00DBC41D-14CC-4E34-BF52-1055F6CD8DCA}"/>
                    </a:ext>
                  </a:extLst>
                </p:cNvPr>
                <p:cNvGrpSpPr/>
                <p:nvPr/>
              </p:nvGrpSpPr>
              <p:grpSpPr>
                <a:xfrm>
                  <a:off x="1139908" y="4990527"/>
                  <a:ext cx="151010" cy="286103"/>
                  <a:chOff x="569260" y="4115481"/>
                  <a:chExt cx="249907" cy="473473"/>
                </a:xfrm>
              </p:grpSpPr>
              <p:sp>
                <p:nvSpPr>
                  <p:cNvPr id="213" name="楕円 15">
                    <a:extLst>
                      <a:ext uri="{FF2B5EF4-FFF2-40B4-BE49-F238E27FC236}">
                        <a16:creationId xmlns:a16="http://schemas.microsoft.com/office/drawing/2014/main" id="{CDF7AFF0-4941-4216-9860-5EE25C2B18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9260" y="4115481"/>
                    <a:ext cx="249907" cy="473473"/>
                  </a:xfrm>
                  <a:custGeom>
                    <a:avLst/>
                    <a:gdLst>
                      <a:gd name="connsiteX0" fmla="*/ 0 w 162078"/>
                      <a:gd name="connsiteY0" fmla="*/ 202523 h 405045"/>
                      <a:gd name="connsiteX1" fmla="*/ 81039 w 162078"/>
                      <a:gd name="connsiteY1" fmla="*/ 0 h 405045"/>
                      <a:gd name="connsiteX2" fmla="*/ 162078 w 162078"/>
                      <a:gd name="connsiteY2" fmla="*/ 202523 h 405045"/>
                      <a:gd name="connsiteX3" fmla="*/ 81039 w 162078"/>
                      <a:gd name="connsiteY3" fmla="*/ 405046 h 405045"/>
                      <a:gd name="connsiteX4" fmla="*/ 0 w 162078"/>
                      <a:gd name="connsiteY4" fmla="*/ 202523 h 405045"/>
                      <a:gd name="connsiteX0" fmla="*/ 4870 w 231051"/>
                      <a:gd name="connsiteY0" fmla="*/ 202523 h 383614"/>
                      <a:gd name="connsiteX1" fmla="*/ 85909 w 231051"/>
                      <a:gd name="connsiteY1" fmla="*/ 0 h 383614"/>
                      <a:gd name="connsiteX2" fmla="*/ 166948 w 231051"/>
                      <a:gd name="connsiteY2" fmla="*/ 202523 h 383614"/>
                      <a:gd name="connsiteX3" fmla="*/ 219259 w 231051"/>
                      <a:gd name="connsiteY3" fmla="*/ 383614 h 383614"/>
                      <a:gd name="connsiteX4" fmla="*/ 4870 w 231051"/>
                      <a:gd name="connsiteY4" fmla="*/ 202523 h 383614"/>
                      <a:gd name="connsiteX0" fmla="*/ 4870 w 236522"/>
                      <a:gd name="connsiteY0" fmla="*/ 202523 h 394224"/>
                      <a:gd name="connsiteX1" fmla="*/ 85909 w 236522"/>
                      <a:gd name="connsiteY1" fmla="*/ 0 h 394224"/>
                      <a:gd name="connsiteX2" fmla="*/ 166948 w 236522"/>
                      <a:gd name="connsiteY2" fmla="*/ 202523 h 394224"/>
                      <a:gd name="connsiteX3" fmla="*/ 219259 w 236522"/>
                      <a:gd name="connsiteY3" fmla="*/ 383614 h 394224"/>
                      <a:gd name="connsiteX4" fmla="*/ 4870 w 236522"/>
                      <a:gd name="connsiteY4" fmla="*/ 202523 h 394224"/>
                      <a:gd name="connsiteX0" fmla="*/ 4870 w 236522"/>
                      <a:gd name="connsiteY0" fmla="*/ 283486 h 475854"/>
                      <a:gd name="connsiteX1" fmla="*/ 85909 w 236522"/>
                      <a:gd name="connsiteY1" fmla="*/ 0 h 475854"/>
                      <a:gd name="connsiteX2" fmla="*/ 166948 w 236522"/>
                      <a:gd name="connsiteY2" fmla="*/ 283486 h 475854"/>
                      <a:gd name="connsiteX3" fmla="*/ 219259 w 236522"/>
                      <a:gd name="connsiteY3" fmla="*/ 464577 h 475854"/>
                      <a:gd name="connsiteX4" fmla="*/ 4870 w 236522"/>
                      <a:gd name="connsiteY4" fmla="*/ 283486 h 475854"/>
                      <a:gd name="connsiteX0" fmla="*/ 15399 w 247051"/>
                      <a:gd name="connsiteY0" fmla="*/ 283506 h 475874"/>
                      <a:gd name="connsiteX1" fmla="*/ 96438 w 247051"/>
                      <a:gd name="connsiteY1" fmla="*/ 20 h 475874"/>
                      <a:gd name="connsiteX2" fmla="*/ 177477 w 247051"/>
                      <a:gd name="connsiteY2" fmla="*/ 283506 h 475874"/>
                      <a:gd name="connsiteX3" fmla="*/ 229788 w 247051"/>
                      <a:gd name="connsiteY3" fmla="*/ 464597 h 475874"/>
                      <a:gd name="connsiteX4" fmla="*/ 15399 w 247051"/>
                      <a:gd name="connsiteY4" fmla="*/ 283506 h 475874"/>
                      <a:gd name="connsiteX0" fmla="*/ 18255 w 249907"/>
                      <a:gd name="connsiteY0" fmla="*/ 281126 h 473473"/>
                      <a:gd name="connsiteX1" fmla="*/ 92151 w 249907"/>
                      <a:gd name="connsiteY1" fmla="*/ 21 h 473473"/>
                      <a:gd name="connsiteX2" fmla="*/ 180333 w 249907"/>
                      <a:gd name="connsiteY2" fmla="*/ 281126 h 473473"/>
                      <a:gd name="connsiteX3" fmla="*/ 232644 w 249907"/>
                      <a:gd name="connsiteY3" fmla="*/ 462217 h 473473"/>
                      <a:gd name="connsiteX4" fmla="*/ 18255 w 249907"/>
                      <a:gd name="connsiteY4" fmla="*/ 281126 h 473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7" h="473473">
                        <a:moveTo>
                          <a:pt x="18255" y="281126"/>
                        </a:moveTo>
                        <a:cubicBezTo>
                          <a:pt x="-5161" y="204093"/>
                          <a:pt x="-26424" y="-2360"/>
                          <a:pt x="92151" y="21"/>
                        </a:cubicBezTo>
                        <a:cubicBezTo>
                          <a:pt x="210726" y="2402"/>
                          <a:pt x="180333" y="169276"/>
                          <a:pt x="180333" y="281126"/>
                        </a:cubicBezTo>
                        <a:cubicBezTo>
                          <a:pt x="180333" y="392976"/>
                          <a:pt x="291688" y="407448"/>
                          <a:pt x="232644" y="462217"/>
                        </a:cubicBezTo>
                        <a:cubicBezTo>
                          <a:pt x="173600" y="516986"/>
                          <a:pt x="41671" y="358159"/>
                          <a:pt x="18255" y="28112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4" name="楕円 16">
                    <a:extLst>
                      <a:ext uri="{FF2B5EF4-FFF2-40B4-BE49-F238E27FC236}">
                        <a16:creationId xmlns:a16="http://schemas.microsoft.com/office/drawing/2014/main" id="{84F4A3ED-429E-4C0D-A929-C2EC6544EBC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78796" y="4251428"/>
                    <a:ext cx="123658" cy="184434"/>
                  </a:xfrm>
                  <a:custGeom>
                    <a:avLst/>
                    <a:gdLst>
                      <a:gd name="connsiteX0" fmla="*/ 0 w 123658"/>
                      <a:gd name="connsiteY0" fmla="*/ 184434 h 368867"/>
                      <a:gd name="connsiteX1" fmla="*/ 61829 w 123658"/>
                      <a:gd name="connsiteY1" fmla="*/ 0 h 368867"/>
                      <a:gd name="connsiteX2" fmla="*/ 123658 w 123658"/>
                      <a:gd name="connsiteY2" fmla="*/ 184434 h 368867"/>
                      <a:gd name="connsiteX3" fmla="*/ 61829 w 123658"/>
                      <a:gd name="connsiteY3" fmla="*/ 368868 h 368867"/>
                      <a:gd name="connsiteX4" fmla="*/ 0 w 123658"/>
                      <a:gd name="connsiteY4" fmla="*/ 184434 h 368867"/>
                      <a:gd name="connsiteX0" fmla="*/ 61829 w 153269"/>
                      <a:gd name="connsiteY0" fmla="*/ 0 h 368868"/>
                      <a:gd name="connsiteX1" fmla="*/ 123658 w 153269"/>
                      <a:gd name="connsiteY1" fmla="*/ 184434 h 368868"/>
                      <a:gd name="connsiteX2" fmla="*/ 61829 w 153269"/>
                      <a:gd name="connsiteY2" fmla="*/ 368868 h 368868"/>
                      <a:gd name="connsiteX3" fmla="*/ 0 w 153269"/>
                      <a:gd name="connsiteY3" fmla="*/ 184434 h 368868"/>
                      <a:gd name="connsiteX4" fmla="*/ 153269 w 153269"/>
                      <a:gd name="connsiteY4" fmla="*/ 91440 h 368868"/>
                      <a:gd name="connsiteX0" fmla="*/ 123658 w 153269"/>
                      <a:gd name="connsiteY0" fmla="*/ 132490 h 316924"/>
                      <a:gd name="connsiteX1" fmla="*/ 61829 w 153269"/>
                      <a:gd name="connsiteY1" fmla="*/ 316924 h 316924"/>
                      <a:gd name="connsiteX2" fmla="*/ 0 w 153269"/>
                      <a:gd name="connsiteY2" fmla="*/ 132490 h 316924"/>
                      <a:gd name="connsiteX3" fmla="*/ 153269 w 153269"/>
                      <a:gd name="connsiteY3" fmla="*/ 39496 h 316924"/>
                      <a:gd name="connsiteX0" fmla="*/ 123658 w 123658"/>
                      <a:gd name="connsiteY0" fmla="*/ 0 h 184434"/>
                      <a:gd name="connsiteX1" fmla="*/ 61829 w 123658"/>
                      <a:gd name="connsiteY1" fmla="*/ 184434 h 184434"/>
                      <a:gd name="connsiteX2" fmla="*/ 0 w 123658"/>
                      <a:gd name="connsiteY2" fmla="*/ 0 h 184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658" h="184434">
                        <a:moveTo>
                          <a:pt x="123658" y="0"/>
                        </a:moveTo>
                        <a:cubicBezTo>
                          <a:pt x="123658" y="101860"/>
                          <a:pt x="95976" y="184434"/>
                          <a:pt x="61829" y="184434"/>
                        </a:cubicBezTo>
                        <a:cubicBezTo>
                          <a:pt x="27682" y="184434"/>
                          <a:pt x="0" y="101860"/>
                          <a:pt x="0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7D156238-5A56-42C7-90BF-B1F6DF897D8E}"/>
                    </a:ext>
                  </a:extLst>
                </p:cNvPr>
                <p:cNvGrpSpPr/>
                <p:nvPr/>
              </p:nvGrpSpPr>
              <p:grpSpPr>
                <a:xfrm>
                  <a:off x="931662" y="2872178"/>
                  <a:ext cx="1326086" cy="2864392"/>
                  <a:chOff x="2608062" y="2872178"/>
                  <a:chExt cx="1326086" cy="2864392"/>
                </a:xfrm>
              </p:grpSpPr>
              <p:sp>
                <p:nvSpPr>
                  <p:cNvPr id="196" name="片側の 2 つの角を丸めた四角形 298">
                    <a:extLst>
                      <a:ext uri="{FF2B5EF4-FFF2-40B4-BE49-F238E27FC236}">
                        <a16:creationId xmlns:a16="http://schemas.microsoft.com/office/drawing/2014/main" id="{AA792F87-9DC4-42BF-8056-E09E272800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0230" y="4281757"/>
                    <a:ext cx="908808" cy="771256"/>
                  </a:xfrm>
                  <a:prstGeom prst="round2SameRect">
                    <a:avLst>
                      <a:gd name="adj1" fmla="val 32783"/>
                      <a:gd name="adj2" fmla="val 4261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D93D07D8-E58C-4EF4-B846-E813D04F623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271103" y="4969903"/>
                    <a:ext cx="456017" cy="766667"/>
                    <a:chOff x="3065046" y="4969903"/>
                    <a:chExt cx="456017" cy="766667"/>
                  </a:xfrm>
                </p:grpSpPr>
                <p:sp>
                  <p:nvSpPr>
                    <p:cNvPr id="211" name="フリーフォーム 295">
                      <a:extLst>
                        <a:ext uri="{FF2B5EF4-FFF2-40B4-BE49-F238E27FC236}">
                          <a16:creationId xmlns:a16="http://schemas.microsoft.com/office/drawing/2014/main" id="{CEF8D227-1CBB-468C-BDEC-25B1652E51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95567" y="4969903"/>
                      <a:ext cx="325496" cy="613454"/>
                    </a:xfrm>
                    <a:custGeom>
                      <a:avLst/>
                      <a:gdLst>
                        <a:gd name="connsiteX0" fmla="*/ 125730 w 125730"/>
                        <a:gd name="connsiteY0" fmla="*/ 0 h 247650"/>
                        <a:gd name="connsiteX1" fmla="*/ 125730 w 125730"/>
                        <a:gd name="connsiteY1" fmla="*/ 247650 h 247650"/>
                        <a:gd name="connsiteX2" fmla="*/ 53340 w 125730"/>
                        <a:gd name="connsiteY2" fmla="*/ 247650 h 247650"/>
                        <a:gd name="connsiteX3" fmla="*/ 0 w 125730"/>
                        <a:gd name="connsiteY3" fmla="*/ 7620 h 247650"/>
                        <a:gd name="connsiteX4" fmla="*/ 125730 w 125730"/>
                        <a:gd name="connsiteY4" fmla="*/ 0 h 247650"/>
                        <a:gd name="connsiteX0" fmla="*/ 140970 w 140970"/>
                        <a:gd name="connsiteY0" fmla="*/ 0 h 247650"/>
                        <a:gd name="connsiteX1" fmla="*/ 140970 w 140970"/>
                        <a:gd name="connsiteY1" fmla="*/ 247650 h 247650"/>
                        <a:gd name="connsiteX2" fmla="*/ 68580 w 140970"/>
                        <a:gd name="connsiteY2" fmla="*/ 247650 h 247650"/>
                        <a:gd name="connsiteX3" fmla="*/ 0 w 140970"/>
                        <a:gd name="connsiteY3" fmla="*/ 0 h 247650"/>
                        <a:gd name="connsiteX4" fmla="*/ 140970 w 140970"/>
                        <a:gd name="connsiteY4" fmla="*/ 0 h 247650"/>
                        <a:gd name="connsiteX0" fmla="*/ 140970 w 140970"/>
                        <a:gd name="connsiteY0" fmla="*/ 0 h 247650"/>
                        <a:gd name="connsiteX1" fmla="*/ 140970 w 140970"/>
                        <a:gd name="connsiteY1" fmla="*/ 247650 h 247650"/>
                        <a:gd name="connsiteX2" fmla="*/ 45720 w 140970"/>
                        <a:gd name="connsiteY2" fmla="*/ 247650 h 247650"/>
                        <a:gd name="connsiteX3" fmla="*/ 0 w 140970"/>
                        <a:gd name="connsiteY3" fmla="*/ 0 h 247650"/>
                        <a:gd name="connsiteX4" fmla="*/ 140970 w 140970"/>
                        <a:gd name="connsiteY4" fmla="*/ 0 h 247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0970" h="247650">
                          <a:moveTo>
                            <a:pt x="140970" y="0"/>
                          </a:moveTo>
                          <a:lnTo>
                            <a:pt x="140970" y="247650"/>
                          </a:lnTo>
                          <a:lnTo>
                            <a:pt x="45720" y="247650"/>
                          </a:lnTo>
                          <a:lnTo>
                            <a:pt x="0" y="0"/>
                          </a:lnTo>
                          <a:lnTo>
                            <a:pt x="14097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lumMod val="95000"/>
                      </a:srgbClr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D606D094-0A4A-49AA-844D-B991EF1D66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65046" y="5319209"/>
                      <a:ext cx="456017" cy="417361"/>
                    </a:xfrm>
                    <a:custGeom>
                      <a:avLst/>
                      <a:gdLst>
                        <a:gd name="connsiteX0" fmla="*/ 154163 w 456017"/>
                        <a:gd name="connsiteY0" fmla="*/ 0 h 474052"/>
                        <a:gd name="connsiteX1" fmla="*/ 456017 w 456017"/>
                        <a:gd name="connsiteY1" fmla="*/ 0 h 474052"/>
                        <a:gd name="connsiteX2" fmla="*/ 456017 w 456017"/>
                        <a:gd name="connsiteY2" fmla="*/ 253662 h 474052"/>
                        <a:gd name="connsiteX3" fmla="*/ 456017 w 456017"/>
                        <a:gd name="connsiteY3" fmla="*/ 321631 h 474052"/>
                        <a:gd name="connsiteX4" fmla="*/ 456017 w 456017"/>
                        <a:gd name="connsiteY4" fmla="*/ 405908 h 474052"/>
                        <a:gd name="connsiteX5" fmla="*/ 235682 w 456017"/>
                        <a:gd name="connsiteY5" fmla="*/ 472554 h 474052"/>
                        <a:gd name="connsiteX6" fmla="*/ 0 w 456017"/>
                        <a:gd name="connsiteY6" fmla="*/ 405908 h 474052"/>
                        <a:gd name="connsiteX7" fmla="*/ 228009 w 456017"/>
                        <a:gd name="connsiteY7" fmla="*/ 253662 h 474052"/>
                        <a:gd name="connsiteX8" fmla="*/ 231373 w 456017"/>
                        <a:gd name="connsiteY8" fmla="*/ 253662 h 4740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56017" h="474052">
                          <a:moveTo>
                            <a:pt x="154163" y="0"/>
                          </a:moveTo>
                          <a:lnTo>
                            <a:pt x="456017" y="0"/>
                          </a:lnTo>
                          <a:lnTo>
                            <a:pt x="456017" y="253662"/>
                          </a:lnTo>
                          <a:lnTo>
                            <a:pt x="456017" y="321631"/>
                          </a:lnTo>
                          <a:lnTo>
                            <a:pt x="456017" y="405908"/>
                          </a:lnTo>
                          <a:cubicBezTo>
                            <a:pt x="456017" y="489990"/>
                            <a:pt x="361607" y="472554"/>
                            <a:pt x="235682" y="472554"/>
                          </a:cubicBezTo>
                          <a:cubicBezTo>
                            <a:pt x="109757" y="472554"/>
                            <a:pt x="0" y="489990"/>
                            <a:pt x="0" y="405908"/>
                          </a:cubicBezTo>
                          <a:cubicBezTo>
                            <a:pt x="0" y="321825"/>
                            <a:pt x="102084" y="253662"/>
                            <a:pt x="228009" y="253662"/>
                          </a:cubicBezTo>
                          <a:lnTo>
                            <a:pt x="231373" y="253662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lumMod val="95000"/>
                      </a:srgbClr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98" name="フリーフォーム 295">
                    <a:extLst>
                      <a:ext uri="{FF2B5EF4-FFF2-40B4-BE49-F238E27FC236}">
                        <a16:creationId xmlns:a16="http://schemas.microsoft.com/office/drawing/2014/main" id="{FC3085E7-1794-4631-A85D-1A9B38A56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50298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09DDFA35-27AF-4230-B96C-328AE324F9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9777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0" name="片側の 2 つの角を丸めた四角形 298">
                    <a:extLst>
                      <a:ext uri="{FF2B5EF4-FFF2-40B4-BE49-F238E27FC236}">
                        <a16:creationId xmlns:a16="http://schemas.microsoft.com/office/drawing/2014/main" id="{BAC5FEAE-F143-4778-8138-F52B763FA0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8337" y="4253440"/>
                    <a:ext cx="732594" cy="795739"/>
                  </a:xfrm>
                  <a:prstGeom prst="round2SameRect">
                    <a:avLst>
                      <a:gd name="adj1" fmla="val 32783"/>
                      <a:gd name="adj2" fmla="val 6422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1" name="片側の 2 つの角を丸めた四角形 298">
                    <a:extLst>
                      <a:ext uri="{FF2B5EF4-FFF2-40B4-BE49-F238E27FC236}">
                        <a16:creationId xmlns:a16="http://schemas.microsoft.com/office/drawing/2014/main" id="{FBC4C8C1-36D5-41E1-AF17-040CF041AA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8855" y="4253440"/>
                    <a:ext cx="51558" cy="795739"/>
                  </a:xfrm>
                  <a:prstGeom prst="round2SameRect">
                    <a:avLst>
                      <a:gd name="adj1" fmla="val 32783"/>
                      <a:gd name="adj2" fmla="val 6422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2" name="片側の 2 つの角を丸めた四角形 298">
                    <a:extLst>
                      <a:ext uri="{FF2B5EF4-FFF2-40B4-BE49-F238E27FC236}">
                        <a16:creationId xmlns:a16="http://schemas.microsoft.com/office/drawing/2014/main" id="{6043F4B6-6A7D-4995-8F4B-306D57B940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8337" y="4981185"/>
                    <a:ext cx="732594" cy="77078"/>
                  </a:xfrm>
                  <a:prstGeom prst="round2SameRect">
                    <a:avLst>
                      <a:gd name="adj1" fmla="val 5565"/>
                      <a:gd name="adj2" fmla="val 6422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3" name="円/楕円 303">
                    <a:extLst>
                      <a:ext uri="{FF2B5EF4-FFF2-40B4-BE49-F238E27FC236}">
                        <a16:creationId xmlns:a16="http://schemas.microsoft.com/office/drawing/2014/main" id="{0DBCDAA0-289E-4AAF-8160-E00EFD9FB4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7638" y="3018372"/>
                    <a:ext cx="1313992" cy="131399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07A7673-BDE1-4FBC-ABFF-90E8106168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2179" y="3793586"/>
                    <a:ext cx="1097847" cy="550060"/>
                  </a:xfrm>
                  <a:custGeom>
                    <a:avLst/>
                    <a:gdLst>
                      <a:gd name="connsiteX0" fmla="*/ 93909 w 1097847"/>
                      <a:gd name="connsiteY0" fmla="*/ 0 h 550060"/>
                      <a:gd name="connsiteX1" fmla="*/ 1003938 w 1097847"/>
                      <a:gd name="connsiteY1" fmla="*/ 0 h 550060"/>
                      <a:gd name="connsiteX2" fmla="*/ 1097847 w 1097847"/>
                      <a:gd name="connsiteY2" fmla="*/ 93909 h 550060"/>
                      <a:gd name="connsiteX3" fmla="*/ 1097847 w 1097847"/>
                      <a:gd name="connsiteY3" fmla="*/ 214990 h 550060"/>
                      <a:gd name="connsiteX4" fmla="*/ 1070106 w 1097847"/>
                      <a:gd name="connsiteY4" fmla="*/ 267466 h 550060"/>
                      <a:gd name="connsiteX5" fmla="*/ 552455 w 1097847"/>
                      <a:gd name="connsiteY5" fmla="*/ 550060 h 550060"/>
                      <a:gd name="connsiteX6" fmla="*/ 34804 w 1097847"/>
                      <a:gd name="connsiteY6" fmla="*/ 267466 h 550060"/>
                      <a:gd name="connsiteX7" fmla="*/ 0 w 1097847"/>
                      <a:gd name="connsiteY7" fmla="*/ 201630 h 550060"/>
                      <a:gd name="connsiteX8" fmla="*/ 0 w 1097847"/>
                      <a:gd name="connsiteY8" fmla="*/ 93909 h 550060"/>
                      <a:gd name="connsiteX9" fmla="*/ 93909 w 1097847"/>
                      <a:gd name="connsiteY9" fmla="*/ 0 h 55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97847" h="550060">
                        <a:moveTo>
                          <a:pt x="93909" y="0"/>
                        </a:moveTo>
                        <a:lnTo>
                          <a:pt x="1003938" y="0"/>
                        </a:lnTo>
                        <a:cubicBezTo>
                          <a:pt x="1055803" y="0"/>
                          <a:pt x="1097847" y="42044"/>
                          <a:pt x="1097847" y="93909"/>
                        </a:cubicBezTo>
                        <a:lnTo>
                          <a:pt x="1097847" y="214990"/>
                        </a:lnTo>
                        <a:lnTo>
                          <a:pt x="1070106" y="267466"/>
                        </a:lnTo>
                        <a:cubicBezTo>
                          <a:pt x="957921" y="437963"/>
                          <a:pt x="767938" y="550060"/>
                          <a:pt x="552455" y="550060"/>
                        </a:cubicBezTo>
                        <a:cubicBezTo>
                          <a:pt x="336972" y="550060"/>
                          <a:pt x="146989" y="437963"/>
                          <a:pt x="34804" y="267466"/>
                        </a:cubicBezTo>
                        <a:lnTo>
                          <a:pt x="0" y="201630"/>
                        </a:lnTo>
                        <a:lnTo>
                          <a:pt x="0" y="93909"/>
                        </a:lnTo>
                        <a:cubicBezTo>
                          <a:pt x="0" y="42044"/>
                          <a:pt x="42044" y="0"/>
                          <a:pt x="93909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B7D89475-02CC-4DA7-95DB-BE62288901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4731" y="2872178"/>
                    <a:ext cx="1312744" cy="1513203"/>
                  </a:xfrm>
                  <a:custGeom>
                    <a:avLst/>
                    <a:gdLst>
                      <a:gd name="connsiteX0" fmla="*/ 656372 w 1312744"/>
                      <a:gd name="connsiteY0" fmla="*/ 258912 h 1513203"/>
                      <a:gd name="connsiteX1" fmla="*/ 95250 w 1312744"/>
                      <a:gd name="connsiteY1" fmla="*/ 820034 h 1513203"/>
                      <a:gd name="connsiteX2" fmla="*/ 95250 w 1312744"/>
                      <a:gd name="connsiteY2" fmla="*/ 895258 h 1513203"/>
                      <a:gd name="connsiteX3" fmla="*/ 656372 w 1312744"/>
                      <a:gd name="connsiteY3" fmla="*/ 1456380 h 1513203"/>
                      <a:gd name="connsiteX4" fmla="*/ 1217494 w 1312744"/>
                      <a:gd name="connsiteY4" fmla="*/ 895258 h 1513203"/>
                      <a:gd name="connsiteX5" fmla="*/ 1217494 w 1312744"/>
                      <a:gd name="connsiteY5" fmla="*/ 820034 h 1513203"/>
                      <a:gd name="connsiteX6" fmla="*/ 656372 w 1312744"/>
                      <a:gd name="connsiteY6" fmla="*/ 258912 h 1513203"/>
                      <a:gd name="connsiteX7" fmla="*/ 656372 w 1312744"/>
                      <a:gd name="connsiteY7" fmla="*/ 0 h 1513203"/>
                      <a:gd name="connsiteX8" fmla="*/ 1312744 w 1312744"/>
                      <a:gd name="connsiteY8" fmla="*/ 656372 h 1513203"/>
                      <a:gd name="connsiteX9" fmla="*/ 1312744 w 1312744"/>
                      <a:gd name="connsiteY9" fmla="*/ 856831 h 1513203"/>
                      <a:gd name="connsiteX10" fmla="*/ 656372 w 1312744"/>
                      <a:gd name="connsiteY10" fmla="*/ 1513203 h 1513203"/>
                      <a:gd name="connsiteX11" fmla="*/ 0 w 1312744"/>
                      <a:gd name="connsiteY11" fmla="*/ 856831 h 1513203"/>
                      <a:gd name="connsiteX12" fmla="*/ 0 w 1312744"/>
                      <a:gd name="connsiteY12" fmla="*/ 656372 h 1513203"/>
                      <a:gd name="connsiteX13" fmla="*/ 656372 w 1312744"/>
                      <a:gd name="connsiteY13" fmla="*/ 0 h 1513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2744" h="1513203">
                        <a:moveTo>
                          <a:pt x="656372" y="258912"/>
                        </a:moveTo>
                        <a:cubicBezTo>
                          <a:pt x="346473" y="258912"/>
                          <a:pt x="95250" y="510135"/>
                          <a:pt x="95250" y="820034"/>
                        </a:cubicBezTo>
                        <a:lnTo>
                          <a:pt x="95250" y="895258"/>
                        </a:lnTo>
                        <a:cubicBezTo>
                          <a:pt x="95250" y="1205157"/>
                          <a:pt x="346473" y="1456380"/>
                          <a:pt x="656372" y="1456380"/>
                        </a:cubicBezTo>
                        <a:cubicBezTo>
                          <a:pt x="966271" y="1456380"/>
                          <a:pt x="1217494" y="1205157"/>
                          <a:pt x="1217494" y="895258"/>
                        </a:cubicBezTo>
                        <a:lnTo>
                          <a:pt x="1217494" y="820034"/>
                        </a:lnTo>
                        <a:cubicBezTo>
                          <a:pt x="1217494" y="510135"/>
                          <a:pt x="966271" y="258912"/>
                          <a:pt x="656372" y="258912"/>
                        </a:cubicBezTo>
                        <a:close/>
                        <a:moveTo>
                          <a:pt x="656372" y="0"/>
                        </a:moveTo>
                        <a:cubicBezTo>
                          <a:pt x="1018876" y="0"/>
                          <a:pt x="1312744" y="293868"/>
                          <a:pt x="1312744" y="656372"/>
                        </a:cubicBezTo>
                        <a:lnTo>
                          <a:pt x="1312744" y="856831"/>
                        </a:lnTo>
                        <a:cubicBezTo>
                          <a:pt x="1312744" y="1219335"/>
                          <a:pt x="1018876" y="1513203"/>
                          <a:pt x="656372" y="1513203"/>
                        </a:cubicBezTo>
                        <a:cubicBezTo>
                          <a:pt x="293868" y="1513203"/>
                          <a:pt x="0" y="1219335"/>
                          <a:pt x="0" y="856831"/>
                        </a:cubicBezTo>
                        <a:lnTo>
                          <a:pt x="0" y="656372"/>
                        </a:lnTo>
                        <a:cubicBezTo>
                          <a:pt x="0" y="293868"/>
                          <a:pt x="293868" y="0"/>
                          <a:pt x="656372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1B12FD5-E360-4E1E-A4F8-27C1532EB5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4731" y="2872179"/>
                    <a:ext cx="1312744" cy="565507"/>
                  </a:xfrm>
                  <a:custGeom>
                    <a:avLst/>
                    <a:gdLst>
                      <a:gd name="connsiteX0" fmla="*/ 517331 w 1249244"/>
                      <a:gd name="connsiteY0" fmla="*/ 0 h 565507"/>
                      <a:gd name="connsiteX1" fmla="*/ 731913 w 1249244"/>
                      <a:gd name="connsiteY1" fmla="*/ 0 h 565507"/>
                      <a:gd name="connsiteX2" fmla="*/ 1249244 w 1249244"/>
                      <a:gd name="connsiteY2" fmla="*/ 517331 h 565507"/>
                      <a:gd name="connsiteX3" fmla="*/ 1249244 w 1249244"/>
                      <a:gd name="connsiteY3" fmla="*/ 565507 h 565507"/>
                      <a:gd name="connsiteX4" fmla="*/ 1192779 w 1249244"/>
                      <a:gd name="connsiteY4" fmla="*/ 534858 h 565507"/>
                      <a:gd name="connsiteX5" fmla="*/ 960514 w 1249244"/>
                      <a:gd name="connsiteY5" fmla="*/ 487966 h 565507"/>
                      <a:gd name="connsiteX6" fmla="*/ 288730 w 1249244"/>
                      <a:gd name="connsiteY6" fmla="*/ 487966 h 565507"/>
                      <a:gd name="connsiteX7" fmla="*/ 56466 w 1249244"/>
                      <a:gd name="connsiteY7" fmla="*/ 534858 h 565507"/>
                      <a:gd name="connsiteX8" fmla="*/ 0 w 1249244"/>
                      <a:gd name="connsiteY8" fmla="*/ 565507 h 565507"/>
                      <a:gd name="connsiteX9" fmla="*/ 0 w 1249244"/>
                      <a:gd name="connsiteY9" fmla="*/ 517331 h 565507"/>
                      <a:gd name="connsiteX10" fmla="*/ 517331 w 1249244"/>
                      <a:gd name="connsiteY10" fmla="*/ 0 h 565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49244" h="565507">
                        <a:moveTo>
                          <a:pt x="517331" y="0"/>
                        </a:moveTo>
                        <a:lnTo>
                          <a:pt x="731913" y="0"/>
                        </a:lnTo>
                        <a:cubicBezTo>
                          <a:pt x="1017627" y="0"/>
                          <a:pt x="1249244" y="231617"/>
                          <a:pt x="1249244" y="517331"/>
                        </a:cubicBezTo>
                        <a:lnTo>
                          <a:pt x="1249244" y="565507"/>
                        </a:lnTo>
                        <a:lnTo>
                          <a:pt x="1192779" y="534858"/>
                        </a:lnTo>
                        <a:cubicBezTo>
                          <a:pt x="1121390" y="504663"/>
                          <a:pt x="1042902" y="487966"/>
                          <a:pt x="960514" y="487966"/>
                        </a:cubicBezTo>
                        <a:lnTo>
                          <a:pt x="288730" y="487966"/>
                        </a:lnTo>
                        <a:cubicBezTo>
                          <a:pt x="206342" y="487966"/>
                          <a:pt x="127854" y="504663"/>
                          <a:pt x="56466" y="534858"/>
                        </a:cubicBezTo>
                        <a:lnTo>
                          <a:pt x="0" y="565507"/>
                        </a:lnTo>
                        <a:lnTo>
                          <a:pt x="0" y="517331"/>
                        </a:lnTo>
                        <a:cubicBezTo>
                          <a:pt x="0" y="231617"/>
                          <a:pt x="231617" y="0"/>
                          <a:pt x="517331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1EF47CEA-6430-4B37-B3C4-63997D8540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8062" y="3248637"/>
                    <a:ext cx="1326086" cy="201382"/>
                  </a:xfrm>
                  <a:custGeom>
                    <a:avLst/>
                    <a:gdLst>
                      <a:gd name="connsiteX0" fmla="*/ 327540 w 837917"/>
                      <a:gd name="connsiteY0" fmla="*/ 0 h 115338"/>
                      <a:gd name="connsiteX1" fmla="*/ 510376 w 837917"/>
                      <a:gd name="connsiteY1" fmla="*/ 0 h 115338"/>
                      <a:gd name="connsiteX2" fmla="*/ 808495 w 837917"/>
                      <a:gd name="connsiteY2" fmla="*/ 91063 h 115338"/>
                      <a:gd name="connsiteX3" fmla="*/ 837917 w 837917"/>
                      <a:gd name="connsiteY3" fmla="*/ 115338 h 115338"/>
                      <a:gd name="connsiteX4" fmla="*/ 796126 w 837917"/>
                      <a:gd name="connsiteY4" fmla="*/ 111125 h 115338"/>
                      <a:gd name="connsiteX5" fmla="*/ 41790 w 837917"/>
                      <a:gd name="connsiteY5" fmla="*/ 111125 h 115338"/>
                      <a:gd name="connsiteX6" fmla="*/ 0 w 837917"/>
                      <a:gd name="connsiteY6" fmla="*/ 115338 h 115338"/>
                      <a:gd name="connsiteX7" fmla="*/ 29421 w 837917"/>
                      <a:gd name="connsiteY7" fmla="*/ 91063 h 115338"/>
                      <a:gd name="connsiteX8" fmla="*/ 327540 w 837917"/>
                      <a:gd name="connsiteY8" fmla="*/ 0 h 115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7917" h="115338">
                        <a:moveTo>
                          <a:pt x="327540" y="0"/>
                        </a:moveTo>
                        <a:lnTo>
                          <a:pt x="510376" y="0"/>
                        </a:lnTo>
                        <a:cubicBezTo>
                          <a:pt x="620806" y="0"/>
                          <a:pt x="723395" y="33571"/>
                          <a:pt x="808495" y="91063"/>
                        </a:cubicBezTo>
                        <a:lnTo>
                          <a:pt x="837917" y="115338"/>
                        </a:lnTo>
                        <a:lnTo>
                          <a:pt x="796126" y="111125"/>
                        </a:lnTo>
                        <a:lnTo>
                          <a:pt x="41790" y="111125"/>
                        </a:lnTo>
                        <a:lnTo>
                          <a:pt x="0" y="115338"/>
                        </a:lnTo>
                        <a:lnTo>
                          <a:pt x="29421" y="91063"/>
                        </a:lnTo>
                        <a:cubicBezTo>
                          <a:pt x="114521" y="33571"/>
                          <a:pt x="217110" y="0"/>
                          <a:pt x="32754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6244CB00-DD4B-4099-9FF3-2FDB19CDC9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3901867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BD31D115-8930-455A-96E8-93E62EFF8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4009300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DA827261-BA5E-451D-9570-4E6BDF1DE6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4106931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9155F65-5BD1-41E9-A303-B7BFBF18E41B}"/>
                  </a:ext>
                </a:extLst>
              </p:cNvPr>
              <p:cNvSpPr/>
              <p:nvPr/>
            </p:nvSpPr>
            <p:spPr bwMode="auto">
              <a:xfrm>
                <a:off x="1579467" y="1148061"/>
                <a:ext cx="144229" cy="25715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0425953D-2DBE-4CF4-B426-A303A9444F45}"/>
                  </a:ext>
                </a:extLst>
              </p:cNvPr>
              <p:cNvSpPr/>
              <p:nvPr/>
            </p:nvSpPr>
            <p:spPr bwMode="auto">
              <a:xfrm>
                <a:off x="2170017" y="1148061"/>
                <a:ext cx="144229" cy="25715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752348F0-AD67-4646-91D4-A240CE93EC83}"/>
                </a:ext>
              </a:extLst>
            </p:cNvPr>
            <p:cNvGrpSpPr/>
            <p:nvPr/>
          </p:nvGrpSpPr>
          <p:grpSpPr>
            <a:xfrm>
              <a:off x="1567447" y="1962507"/>
              <a:ext cx="754666" cy="1145999"/>
              <a:chOff x="-934083" y="2223237"/>
              <a:chExt cx="754666" cy="1145999"/>
            </a:xfrm>
          </p:grpSpPr>
          <p:sp>
            <p:nvSpPr>
              <p:cNvPr id="187" name="四角形: 上の 2 つの角を切り取る 186">
                <a:extLst>
                  <a:ext uri="{FF2B5EF4-FFF2-40B4-BE49-F238E27FC236}">
                    <a16:creationId xmlns:a16="http://schemas.microsoft.com/office/drawing/2014/main" id="{339A348A-FF90-4418-A781-3FD6A6E22A18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1DB08D99-796C-4B2D-8C5E-E9DA954DD424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950D0824-B06D-4D30-8E3D-FB619352B09F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AB8F416B-3A60-428D-AF53-61751C8F6577}"/>
              </a:ext>
            </a:extLst>
          </p:cNvPr>
          <p:cNvGrpSpPr/>
          <p:nvPr/>
        </p:nvGrpSpPr>
        <p:grpSpPr>
          <a:xfrm>
            <a:off x="7189365" y="854014"/>
            <a:ext cx="1472009" cy="2661249"/>
            <a:chOff x="6238702" y="564608"/>
            <a:chExt cx="1584373" cy="2864392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5C175734-514A-43CF-8AE1-DC141E5C0B1D}"/>
                </a:ext>
              </a:extLst>
            </p:cNvPr>
            <p:cNvGrpSpPr/>
            <p:nvPr/>
          </p:nvGrpSpPr>
          <p:grpSpPr>
            <a:xfrm>
              <a:off x="6238702" y="564608"/>
              <a:ext cx="1584373" cy="2864392"/>
              <a:chOff x="2481633" y="2872178"/>
              <a:chExt cx="1584373" cy="2864392"/>
            </a:xfrm>
          </p:grpSpPr>
          <p:sp>
            <p:nvSpPr>
              <p:cNvPr id="223" name="角丸四角形 559">
                <a:extLst>
                  <a:ext uri="{FF2B5EF4-FFF2-40B4-BE49-F238E27FC236}">
                    <a16:creationId xmlns:a16="http://schemas.microsoft.com/office/drawing/2014/main" id="{BDC76B45-2B0F-43BF-A9C9-7199326393EB}"/>
                  </a:ext>
                </a:extLst>
              </p:cNvPr>
              <p:cNvSpPr/>
              <p:nvPr/>
            </p:nvSpPr>
            <p:spPr bwMode="auto">
              <a:xfrm rot="13685881">
                <a:off x="2490211" y="4872558"/>
                <a:ext cx="370496" cy="38765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46C604E-EAAE-4A47-B8AE-601BF95DCFE8}"/>
                  </a:ext>
                </a:extLst>
              </p:cNvPr>
              <p:cNvGrpSpPr/>
              <p:nvPr/>
            </p:nvGrpSpPr>
            <p:grpSpPr>
              <a:xfrm flipH="1">
                <a:off x="3271103" y="4969903"/>
                <a:ext cx="456017" cy="766667"/>
                <a:chOff x="3065046" y="4969903"/>
                <a:chExt cx="456017" cy="766667"/>
              </a:xfrm>
            </p:grpSpPr>
            <p:sp>
              <p:nvSpPr>
                <p:cNvPr id="244" name="フリーフォーム 295">
                  <a:extLst>
                    <a:ext uri="{FF2B5EF4-FFF2-40B4-BE49-F238E27FC236}">
                      <a16:creationId xmlns:a16="http://schemas.microsoft.com/office/drawing/2014/main" id="{2348DAC7-68B7-4182-B8A7-FB2E4459C975}"/>
                    </a:ext>
                  </a:extLst>
                </p:cNvPr>
                <p:cNvSpPr/>
                <p:nvPr/>
              </p:nvSpPr>
              <p:spPr bwMode="auto">
                <a:xfrm>
                  <a:off x="3195567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D9DAC11-3F8B-4040-8DED-5532F0687866}"/>
                    </a:ext>
                  </a:extLst>
                </p:cNvPr>
                <p:cNvSpPr/>
                <p:nvPr/>
              </p:nvSpPr>
              <p:spPr bwMode="auto">
                <a:xfrm>
                  <a:off x="3065046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5" name="フリーフォーム 295">
                <a:extLst>
                  <a:ext uri="{FF2B5EF4-FFF2-40B4-BE49-F238E27FC236}">
                    <a16:creationId xmlns:a16="http://schemas.microsoft.com/office/drawing/2014/main" id="{05193772-2DBB-4CD1-9ACD-F432AABA307E}"/>
                  </a:ext>
                </a:extLst>
              </p:cNvPr>
              <p:cNvSpPr/>
              <p:nvPr/>
            </p:nvSpPr>
            <p:spPr bwMode="auto">
              <a:xfrm>
                <a:off x="2950298" y="4969903"/>
                <a:ext cx="325496" cy="61345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05FB5F8-17E2-40B9-A47D-2EF681C8226E}"/>
                  </a:ext>
                </a:extLst>
              </p:cNvPr>
              <p:cNvSpPr/>
              <p:nvPr/>
            </p:nvSpPr>
            <p:spPr bwMode="auto">
              <a:xfrm>
                <a:off x="2819777" y="5319209"/>
                <a:ext cx="456017" cy="417361"/>
              </a:xfrm>
              <a:custGeom>
                <a:avLst/>
                <a:gdLst>
                  <a:gd name="connsiteX0" fmla="*/ 154163 w 456017"/>
                  <a:gd name="connsiteY0" fmla="*/ 0 h 474052"/>
                  <a:gd name="connsiteX1" fmla="*/ 456017 w 456017"/>
                  <a:gd name="connsiteY1" fmla="*/ 0 h 474052"/>
                  <a:gd name="connsiteX2" fmla="*/ 456017 w 456017"/>
                  <a:gd name="connsiteY2" fmla="*/ 253662 h 474052"/>
                  <a:gd name="connsiteX3" fmla="*/ 456017 w 456017"/>
                  <a:gd name="connsiteY3" fmla="*/ 321631 h 474052"/>
                  <a:gd name="connsiteX4" fmla="*/ 456017 w 456017"/>
                  <a:gd name="connsiteY4" fmla="*/ 405908 h 474052"/>
                  <a:gd name="connsiteX5" fmla="*/ 235682 w 456017"/>
                  <a:gd name="connsiteY5" fmla="*/ 472554 h 474052"/>
                  <a:gd name="connsiteX6" fmla="*/ 0 w 456017"/>
                  <a:gd name="connsiteY6" fmla="*/ 405908 h 474052"/>
                  <a:gd name="connsiteX7" fmla="*/ 228009 w 456017"/>
                  <a:gd name="connsiteY7" fmla="*/ 253662 h 474052"/>
                  <a:gd name="connsiteX8" fmla="*/ 231373 w 456017"/>
                  <a:gd name="connsiteY8" fmla="*/ 253662 h 47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017" h="474052">
                    <a:moveTo>
                      <a:pt x="154163" y="0"/>
                    </a:moveTo>
                    <a:lnTo>
                      <a:pt x="456017" y="0"/>
                    </a:lnTo>
                    <a:lnTo>
                      <a:pt x="456017" y="253662"/>
                    </a:lnTo>
                    <a:lnTo>
                      <a:pt x="456017" y="321631"/>
                    </a:lnTo>
                    <a:lnTo>
                      <a:pt x="456017" y="405908"/>
                    </a:lnTo>
                    <a:cubicBezTo>
                      <a:pt x="456017" y="489990"/>
                      <a:pt x="361607" y="472554"/>
                      <a:pt x="235682" y="472554"/>
                    </a:cubicBezTo>
                    <a:cubicBezTo>
                      <a:pt x="109757" y="472554"/>
                      <a:pt x="0" y="489990"/>
                      <a:pt x="0" y="405908"/>
                    </a:cubicBezTo>
                    <a:cubicBezTo>
                      <a:pt x="0" y="321825"/>
                      <a:pt x="102084" y="253662"/>
                      <a:pt x="228009" y="253662"/>
                    </a:cubicBezTo>
                    <a:lnTo>
                      <a:pt x="231373" y="25366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片側の 2 つの角を丸めた四角形 298">
                <a:extLst>
                  <a:ext uri="{FF2B5EF4-FFF2-40B4-BE49-F238E27FC236}">
                    <a16:creationId xmlns:a16="http://schemas.microsoft.com/office/drawing/2014/main" id="{CC1F2F34-7952-4D4B-B514-22184EB0327A}"/>
                  </a:ext>
                </a:extLst>
              </p:cNvPr>
              <p:cNvSpPr/>
              <p:nvPr/>
            </p:nvSpPr>
            <p:spPr bwMode="auto">
              <a:xfrm>
                <a:off x="2908337" y="4253440"/>
                <a:ext cx="732594" cy="795739"/>
              </a:xfrm>
              <a:prstGeom prst="round2SameRect">
                <a:avLst>
                  <a:gd name="adj1" fmla="val 32783"/>
                  <a:gd name="adj2" fmla="val 6422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片側の 2 つの角を丸めた四角形 298">
                <a:extLst>
                  <a:ext uri="{FF2B5EF4-FFF2-40B4-BE49-F238E27FC236}">
                    <a16:creationId xmlns:a16="http://schemas.microsoft.com/office/drawing/2014/main" id="{E553721F-A725-431E-9197-ED9C868C3E31}"/>
                  </a:ext>
                </a:extLst>
              </p:cNvPr>
              <p:cNvSpPr/>
              <p:nvPr/>
            </p:nvSpPr>
            <p:spPr bwMode="auto">
              <a:xfrm>
                <a:off x="3248855" y="4253440"/>
                <a:ext cx="51558" cy="795739"/>
              </a:xfrm>
              <a:prstGeom prst="round2SameRect">
                <a:avLst>
                  <a:gd name="adj1" fmla="val 32783"/>
                  <a:gd name="adj2" fmla="val 6422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片側の 2 つの角を丸めた四角形 298">
                <a:extLst>
                  <a:ext uri="{FF2B5EF4-FFF2-40B4-BE49-F238E27FC236}">
                    <a16:creationId xmlns:a16="http://schemas.microsoft.com/office/drawing/2014/main" id="{82B63A5A-AC75-4E18-A73A-3CE773C4F34F}"/>
                  </a:ext>
                </a:extLst>
              </p:cNvPr>
              <p:cNvSpPr/>
              <p:nvPr/>
            </p:nvSpPr>
            <p:spPr bwMode="auto">
              <a:xfrm>
                <a:off x="2908337" y="4981185"/>
                <a:ext cx="732594" cy="77078"/>
              </a:xfrm>
              <a:prstGeom prst="round2SameRect">
                <a:avLst>
                  <a:gd name="adj1" fmla="val 5565"/>
                  <a:gd name="adj2" fmla="val 6422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円/楕円 303">
                <a:extLst>
                  <a:ext uri="{FF2B5EF4-FFF2-40B4-BE49-F238E27FC236}">
                    <a16:creationId xmlns:a16="http://schemas.microsoft.com/office/drawing/2014/main" id="{542C9559-93DB-4232-B151-21D03CFDA979}"/>
                  </a:ext>
                </a:extLst>
              </p:cNvPr>
              <p:cNvSpPr/>
              <p:nvPr/>
            </p:nvSpPr>
            <p:spPr bwMode="auto">
              <a:xfrm>
                <a:off x="2617638" y="3018372"/>
                <a:ext cx="1313992" cy="131399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6A304AC9-136E-49D8-BA0C-F514B49C9526}"/>
                  </a:ext>
                </a:extLst>
              </p:cNvPr>
              <p:cNvSpPr/>
              <p:nvPr/>
            </p:nvSpPr>
            <p:spPr bwMode="auto">
              <a:xfrm>
                <a:off x="2795093" y="3558858"/>
                <a:ext cx="329108" cy="127295"/>
              </a:xfrm>
              <a:custGeom>
                <a:avLst/>
                <a:gdLst>
                  <a:gd name="connsiteX0" fmla="*/ 208249 w 415173"/>
                  <a:gd name="connsiteY0" fmla="*/ 7 h 127295"/>
                  <a:gd name="connsiteX1" fmla="*/ 415173 w 415173"/>
                  <a:gd name="connsiteY1" fmla="*/ 101544 h 127295"/>
                  <a:gd name="connsiteX2" fmla="*/ 339571 w 415173"/>
                  <a:gd name="connsiteY2" fmla="*/ 127295 h 127295"/>
                  <a:gd name="connsiteX3" fmla="*/ 207282 w 415173"/>
                  <a:gd name="connsiteY3" fmla="*/ 77565 h 127295"/>
                  <a:gd name="connsiteX4" fmla="*/ 75157 w 415173"/>
                  <a:gd name="connsiteY4" fmla="*/ 124482 h 127295"/>
                  <a:gd name="connsiteX5" fmla="*/ 0 w 415173"/>
                  <a:gd name="connsiteY5" fmla="*/ 96771 h 127295"/>
                  <a:gd name="connsiteX6" fmla="*/ 208249 w 415173"/>
                  <a:gd name="connsiteY6" fmla="*/ 7 h 127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173" h="127295">
                    <a:moveTo>
                      <a:pt x="208249" y="7"/>
                    </a:moveTo>
                    <a:cubicBezTo>
                      <a:pt x="297600" y="639"/>
                      <a:pt x="378339" y="40257"/>
                      <a:pt x="415173" y="101544"/>
                    </a:cubicBezTo>
                    <a:lnTo>
                      <a:pt x="339571" y="127295"/>
                    </a:lnTo>
                    <a:cubicBezTo>
                      <a:pt x="313185" y="96878"/>
                      <a:pt x="262528" y="77835"/>
                      <a:pt x="207282" y="77565"/>
                    </a:cubicBezTo>
                    <a:cubicBezTo>
                      <a:pt x="153031" y="77299"/>
                      <a:pt x="102671" y="95182"/>
                      <a:pt x="75157" y="124482"/>
                    </a:cubicBezTo>
                    <a:lnTo>
                      <a:pt x="0" y="96771"/>
                    </a:lnTo>
                    <a:cubicBezTo>
                      <a:pt x="38874" y="37019"/>
                      <a:pt x="119873" y="-618"/>
                      <a:pt x="208249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36D6843-0E1E-4B2B-BDB3-A089678E587A}"/>
                  </a:ext>
                </a:extLst>
              </p:cNvPr>
              <p:cNvSpPr/>
              <p:nvPr/>
            </p:nvSpPr>
            <p:spPr bwMode="auto">
              <a:xfrm>
                <a:off x="3420568" y="3558858"/>
                <a:ext cx="329108" cy="127295"/>
              </a:xfrm>
              <a:custGeom>
                <a:avLst/>
                <a:gdLst>
                  <a:gd name="connsiteX0" fmla="*/ 208249 w 415173"/>
                  <a:gd name="connsiteY0" fmla="*/ 7 h 127295"/>
                  <a:gd name="connsiteX1" fmla="*/ 415173 w 415173"/>
                  <a:gd name="connsiteY1" fmla="*/ 101544 h 127295"/>
                  <a:gd name="connsiteX2" fmla="*/ 339571 w 415173"/>
                  <a:gd name="connsiteY2" fmla="*/ 127295 h 127295"/>
                  <a:gd name="connsiteX3" fmla="*/ 207282 w 415173"/>
                  <a:gd name="connsiteY3" fmla="*/ 77565 h 127295"/>
                  <a:gd name="connsiteX4" fmla="*/ 75157 w 415173"/>
                  <a:gd name="connsiteY4" fmla="*/ 124482 h 127295"/>
                  <a:gd name="connsiteX5" fmla="*/ 0 w 415173"/>
                  <a:gd name="connsiteY5" fmla="*/ 96771 h 127295"/>
                  <a:gd name="connsiteX6" fmla="*/ 208249 w 415173"/>
                  <a:gd name="connsiteY6" fmla="*/ 7 h 127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173" h="127295">
                    <a:moveTo>
                      <a:pt x="208249" y="7"/>
                    </a:moveTo>
                    <a:cubicBezTo>
                      <a:pt x="297600" y="639"/>
                      <a:pt x="378339" y="40257"/>
                      <a:pt x="415173" y="101544"/>
                    </a:cubicBezTo>
                    <a:lnTo>
                      <a:pt x="339571" y="127295"/>
                    </a:lnTo>
                    <a:cubicBezTo>
                      <a:pt x="313185" y="96878"/>
                      <a:pt x="262528" y="77835"/>
                      <a:pt x="207282" y="77565"/>
                    </a:cubicBezTo>
                    <a:cubicBezTo>
                      <a:pt x="153031" y="77299"/>
                      <a:pt x="102671" y="95182"/>
                      <a:pt x="75157" y="124482"/>
                    </a:cubicBezTo>
                    <a:lnTo>
                      <a:pt x="0" y="96771"/>
                    </a:lnTo>
                    <a:cubicBezTo>
                      <a:pt x="38874" y="37019"/>
                      <a:pt x="119873" y="-618"/>
                      <a:pt x="208249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05C8483-8D38-4FCF-A3A0-BCC811B50A87}"/>
                  </a:ext>
                </a:extLst>
              </p:cNvPr>
              <p:cNvSpPr/>
              <p:nvPr/>
            </p:nvSpPr>
            <p:spPr bwMode="auto">
              <a:xfrm>
                <a:off x="2722179" y="3793586"/>
                <a:ext cx="1097847" cy="550060"/>
              </a:xfrm>
              <a:custGeom>
                <a:avLst/>
                <a:gdLst>
                  <a:gd name="connsiteX0" fmla="*/ 93909 w 1097847"/>
                  <a:gd name="connsiteY0" fmla="*/ 0 h 550060"/>
                  <a:gd name="connsiteX1" fmla="*/ 1003938 w 1097847"/>
                  <a:gd name="connsiteY1" fmla="*/ 0 h 550060"/>
                  <a:gd name="connsiteX2" fmla="*/ 1097847 w 1097847"/>
                  <a:gd name="connsiteY2" fmla="*/ 93909 h 550060"/>
                  <a:gd name="connsiteX3" fmla="*/ 1097847 w 1097847"/>
                  <a:gd name="connsiteY3" fmla="*/ 214990 h 550060"/>
                  <a:gd name="connsiteX4" fmla="*/ 1070106 w 1097847"/>
                  <a:gd name="connsiteY4" fmla="*/ 267466 h 550060"/>
                  <a:gd name="connsiteX5" fmla="*/ 552455 w 1097847"/>
                  <a:gd name="connsiteY5" fmla="*/ 550060 h 550060"/>
                  <a:gd name="connsiteX6" fmla="*/ 34804 w 1097847"/>
                  <a:gd name="connsiteY6" fmla="*/ 267466 h 550060"/>
                  <a:gd name="connsiteX7" fmla="*/ 0 w 1097847"/>
                  <a:gd name="connsiteY7" fmla="*/ 201630 h 550060"/>
                  <a:gd name="connsiteX8" fmla="*/ 0 w 1097847"/>
                  <a:gd name="connsiteY8" fmla="*/ 93909 h 550060"/>
                  <a:gd name="connsiteX9" fmla="*/ 93909 w 1097847"/>
                  <a:gd name="connsiteY9" fmla="*/ 0 h 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7847" h="550060">
                    <a:moveTo>
                      <a:pt x="93909" y="0"/>
                    </a:moveTo>
                    <a:lnTo>
                      <a:pt x="1003938" y="0"/>
                    </a:lnTo>
                    <a:cubicBezTo>
                      <a:pt x="1055803" y="0"/>
                      <a:pt x="1097847" y="42044"/>
                      <a:pt x="1097847" y="93909"/>
                    </a:cubicBezTo>
                    <a:lnTo>
                      <a:pt x="1097847" y="214990"/>
                    </a:lnTo>
                    <a:lnTo>
                      <a:pt x="1070106" y="267466"/>
                    </a:lnTo>
                    <a:cubicBezTo>
                      <a:pt x="957921" y="437963"/>
                      <a:pt x="767938" y="550060"/>
                      <a:pt x="552455" y="550060"/>
                    </a:cubicBezTo>
                    <a:cubicBezTo>
                      <a:pt x="336972" y="550060"/>
                      <a:pt x="146989" y="437963"/>
                      <a:pt x="34804" y="267466"/>
                    </a:cubicBezTo>
                    <a:lnTo>
                      <a:pt x="0" y="201630"/>
                    </a:lnTo>
                    <a:lnTo>
                      <a:pt x="0" y="93909"/>
                    </a:lnTo>
                    <a:cubicBezTo>
                      <a:pt x="0" y="42044"/>
                      <a:pt x="42044" y="0"/>
                      <a:pt x="9390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8582B5C5-0BD3-4BB7-85C9-C98F2FB3DC04}"/>
                  </a:ext>
                </a:extLst>
              </p:cNvPr>
              <p:cNvSpPr/>
              <p:nvPr/>
            </p:nvSpPr>
            <p:spPr bwMode="auto">
              <a:xfrm>
                <a:off x="2614731" y="2872178"/>
                <a:ext cx="1312744" cy="1513203"/>
              </a:xfrm>
              <a:custGeom>
                <a:avLst/>
                <a:gdLst>
                  <a:gd name="connsiteX0" fmla="*/ 656372 w 1312744"/>
                  <a:gd name="connsiteY0" fmla="*/ 258912 h 1513203"/>
                  <a:gd name="connsiteX1" fmla="*/ 95250 w 1312744"/>
                  <a:gd name="connsiteY1" fmla="*/ 820034 h 1513203"/>
                  <a:gd name="connsiteX2" fmla="*/ 95250 w 1312744"/>
                  <a:gd name="connsiteY2" fmla="*/ 895258 h 1513203"/>
                  <a:gd name="connsiteX3" fmla="*/ 656372 w 1312744"/>
                  <a:gd name="connsiteY3" fmla="*/ 1456380 h 1513203"/>
                  <a:gd name="connsiteX4" fmla="*/ 1217494 w 1312744"/>
                  <a:gd name="connsiteY4" fmla="*/ 895258 h 1513203"/>
                  <a:gd name="connsiteX5" fmla="*/ 1217494 w 1312744"/>
                  <a:gd name="connsiteY5" fmla="*/ 820034 h 1513203"/>
                  <a:gd name="connsiteX6" fmla="*/ 656372 w 1312744"/>
                  <a:gd name="connsiteY6" fmla="*/ 258912 h 1513203"/>
                  <a:gd name="connsiteX7" fmla="*/ 656372 w 1312744"/>
                  <a:gd name="connsiteY7" fmla="*/ 0 h 1513203"/>
                  <a:gd name="connsiteX8" fmla="*/ 1312744 w 1312744"/>
                  <a:gd name="connsiteY8" fmla="*/ 656372 h 1513203"/>
                  <a:gd name="connsiteX9" fmla="*/ 1312744 w 1312744"/>
                  <a:gd name="connsiteY9" fmla="*/ 856831 h 1513203"/>
                  <a:gd name="connsiteX10" fmla="*/ 656372 w 1312744"/>
                  <a:gd name="connsiteY10" fmla="*/ 1513203 h 1513203"/>
                  <a:gd name="connsiteX11" fmla="*/ 0 w 1312744"/>
                  <a:gd name="connsiteY11" fmla="*/ 856831 h 1513203"/>
                  <a:gd name="connsiteX12" fmla="*/ 0 w 1312744"/>
                  <a:gd name="connsiteY12" fmla="*/ 656372 h 1513203"/>
                  <a:gd name="connsiteX13" fmla="*/ 656372 w 1312744"/>
                  <a:gd name="connsiteY13" fmla="*/ 0 h 151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2744" h="1513203">
                    <a:moveTo>
                      <a:pt x="656372" y="258912"/>
                    </a:moveTo>
                    <a:cubicBezTo>
                      <a:pt x="346473" y="258912"/>
                      <a:pt x="95250" y="510135"/>
                      <a:pt x="95250" y="820034"/>
                    </a:cubicBezTo>
                    <a:lnTo>
                      <a:pt x="95250" y="895258"/>
                    </a:lnTo>
                    <a:cubicBezTo>
                      <a:pt x="95250" y="1205157"/>
                      <a:pt x="346473" y="1456380"/>
                      <a:pt x="656372" y="1456380"/>
                    </a:cubicBezTo>
                    <a:cubicBezTo>
                      <a:pt x="966271" y="1456380"/>
                      <a:pt x="1217494" y="1205157"/>
                      <a:pt x="1217494" y="895258"/>
                    </a:cubicBezTo>
                    <a:lnTo>
                      <a:pt x="1217494" y="820034"/>
                    </a:lnTo>
                    <a:cubicBezTo>
                      <a:pt x="1217494" y="510135"/>
                      <a:pt x="966271" y="258912"/>
                      <a:pt x="656372" y="258912"/>
                    </a:cubicBezTo>
                    <a:close/>
                    <a:moveTo>
                      <a:pt x="656372" y="0"/>
                    </a:moveTo>
                    <a:cubicBezTo>
                      <a:pt x="1018876" y="0"/>
                      <a:pt x="1312744" y="293868"/>
                      <a:pt x="1312744" y="656372"/>
                    </a:cubicBezTo>
                    <a:lnTo>
                      <a:pt x="1312744" y="856831"/>
                    </a:lnTo>
                    <a:cubicBezTo>
                      <a:pt x="1312744" y="1219335"/>
                      <a:pt x="1018876" y="1513203"/>
                      <a:pt x="656372" y="1513203"/>
                    </a:cubicBezTo>
                    <a:cubicBezTo>
                      <a:pt x="293868" y="1513203"/>
                      <a:pt x="0" y="1219335"/>
                      <a:pt x="0" y="856831"/>
                    </a:cubicBezTo>
                    <a:lnTo>
                      <a:pt x="0" y="656372"/>
                    </a:lnTo>
                    <a:cubicBezTo>
                      <a:pt x="0" y="293868"/>
                      <a:pt x="293868" y="0"/>
                      <a:pt x="656372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6BB79C1F-F51F-44F4-989D-D53360BE265A}"/>
                  </a:ext>
                </a:extLst>
              </p:cNvPr>
              <p:cNvSpPr/>
              <p:nvPr/>
            </p:nvSpPr>
            <p:spPr bwMode="auto">
              <a:xfrm>
                <a:off x="2614731" y="2872179"/>
                <a:ext cx="1312744" cy="565507"/>
              </a:xfrm>
              <a:custGeom>
                <a:avLst/>
                <a:gdLst>
                  <a:gd name="connsiteX0" fmla="*/ 517331 w 1249244"/>
                  <a:gd name="connsiteY0" fmla="*/ 0 h 565507"/>
                  <a:gd name="connsiteX1" fmla="*/ 731913 w 1249244"/>
                  <a:gd name="connsiteY1" fmla="*/ 0 h 565507"/>
                  <a:gd name="connsiteX2" fmla="*/ 1249244 w 1249244"/>
                  <a:gd name="connsiteY2" fmla="*/ 517331 h 565507"/>
                  <a:gd name="connsiteX3" fmla="*/ 1249244 w 1249244"/>
                  <a:gd name="connsiteY3" fmla="*/ 565507 h 565507"/>
                  <a:gd name="connsiteX4" fmla="*/ 1192779 w 1249244"/>
                  <a:gd name="connsiteY4" fmla="*/ 534858 h 565507"/>
                  <a:gd name="connsiteX5" fmla="*/ 960514 w 1249244"/>
                  <a:gd name="connsiteY5" fmla="*/ 487966 h 565507"/>
                  <a:gd name="connsiteX6" fmla="*/ 288730 w 1249244"/>
                  <a:gd name="connsiteY6" fmla="*/ 487966 h 565507"/>
                  <a:gd name="connsiteX7" fmla="*/ 56466 w 1249244"/>
                  <a:gd name="connsiteY7" fmla="*/ 534858 h 565507"/>
                  <a:gd name="connsiteX8" fmla="*/ 0 w 1249244"/>
                  <a:gd name="connsiteY8" fmla="*/ 565507 h 565507"/>
                  <a:gd name="connsiteX9" fmla="*/ 0 w 1249244"/>
                  <a:gd name="connsiteY9" fmla="*/ 517331 h 565507"/>
                  <a:gd name="connsiteX10" fmla="*/ 517331 w 1249244"/>
                  <a:gd name="connsiteY10" fmla="*/ 0 h 565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9244" h="565507">
                    <a:moveTo>
                      <a:pt x="517331" y="0"/>
                    </a:moveTo>
                    <a:lnTo>
                      <a:pt x="731913" y="0"/>
                    </a:lnTo>
                    <a:cubicBezTo>
                      <a:pt x="1017627" y="0"/>
                      <a:pt x="1249244" y="231617"/>
                      <a:pt x="1249244" y="517331"/>
                    </a:cubicBezTo>
                    <a:lnTo>
                      <a:pt x="1249244" y="565507"/>
                    </a:lnTo>
                    <a:lnTo>
                      <a:pt x="1192779" y="534858"/>
                    </a:lnTo>
                    <a:cubicBezTo>
                      <a:pt x="1121390" y="504663"/>
                      <a:pt x="1042902" y="487966"/>
                      <a:pt x="960514" y="487966"/>
                    </a:cubicBezTo>
                    <a:lnTo>
                      <a:pt x="288730" y="487966"/>
                    </a:lnTo>
                    <a:cubicBezTo>
                      <a:pt x="206342" y="487966"/>
                      <a:pt x="127854" y="504663"/>
                      <a:pt x="56466" y="534858"/>
                    </a:cubicBezTo>
                    <a:lnTo>
                      <a:pt x="0" y="565507"/>
                    </a:lnTo>
                    <a:lnTo>
                      <a:pt x="0" y="517331"/>
                    </a:lnTo>
                    <a:cubicBezTo>
                      <a:pt x="0" y="231617"/>
                      <a:pt x="231617" y="0"/>
                      <a:pt x="517331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7AFF00C9-C94F-40CD-8548-8A18C7A73596}"/>
                  </a:ext>
                </a:extLst>
              </p:cNvPr>
              <p:cNvSpPr/>
              <p:nvPr/>
            </p:nvSpPr>
            <p:spPr bwMode="auto">
              <a:xfrm>
                <a:off x="2608062" y="3248637"/>
                <a:ext cx="1326086" cy="201382"/>
              </a:xfrm>
              <a:custGeom>
                <a:avLst/>
                <a:gdLst>
                  <a:gd name="connsiteX0" fmla="*/ 327540 w 837917"/>
                  <a:gd name="connsiteY0" fmla="*/ 0 h 115338"/>
                  <a:gd name="connsiteX1" fmla="*/ 510376 w 837917"/>
                  <a:gd name="connsiteY1" fmla="*/ 0 h 115338"/>
                  <a:gd name="connsiteX2" fmla="*/ 808495 w 837917"/>
                  <a:gd name="connsiteY2" fmla="*/ 91063 h 115338"/>
                  <a:gd name="connsiteX3" fmla="*/ 837917 w 837917"/>
                  <a:gd name="connsiteY3" fmla="*/ 115338 h 115338"/>
                  <a:gd name="connsiteX4" fmla="*/ 796126 w 837917"/>
                  <a:gd name="connsiteY4" fmla="*/ 111125 h 115338"/>
                  <a:gd name="connsiteX5" fmla="*/ 41790 w 837917"/>
                  <a:gd name="connsiteY5" fmla="*/ 111125 h 115338"/>
                  <a:gd name="connsiteX6" fmla="*/ 0 w 837917"/>
                  <a:gd name="connsiteY6" fmla="*/ 115338 h 115338"/>
                  <a:gd name="connsiteX7" fmla="*/ 29421 w 837917"/>
                  <a:gd name="connsiteY7" fmla="*/ 91063 h 115338"/>
                  <a:gd name="connsiteX8" fmla="*/ 327540 w 837917"/>
                  <a:gd name="connsiteY8" fmla="*/ 0 h 1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917" h="115338">
                    <a:moveTo>
                      <a:pt x="327540" y="0"/>
                    </a:moveTo>
                    <a:lnTo>
                      <a:pt x="510376" y="0"/>
                    </a:lnTo>
                    <a:cubicBezTo>
                      <a:pt x="620806" y="0"/>
                      <a:pt x="723395" y="33571"/>
                      <a:pt x="808495" y="91063"/>
                    </a:cubicBezTo>
                    <a:lnTo>
                      <a:pt x="837917" y="115338"/>
                    </a:lnTo>
                    <a:lnTo>
                      <a:pt x="796126" y="111125"/>
                    </a:lnTo>
                    <a:lnTo>
                      <a:pt x="41790" y="111125"/>
                    </a:lnTo>
                    <a:lnTo>
                      <a:pt x="0" y="115338"/>
                    </a:lnTo>
                    <a:lnTo>
                      <a:pt x="29421" y="91063"/>
                    </a:lnTo>
                    <a:cubicBezTo>
                      <a:pt x="114521" y="33571"/>
                      <a:pt x="217110" y="0"/>
                      <a:pt x="32754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CA5FF1C2-ACFB-4D08-9B8B-8FC590441E60}"/>
                  </a:ext>
                </a:extLst>
              </p:cNvPr>
              <p:cNvSpPr/>
              <p:nvPr/>
            </p:nvSpPr>
            <p:spPr bwMode="auto">
              <a:xfrm>
                <a:off x="2925412" y="3901867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736DCA08-260A-488D-9BD5-DD0F7ECCC71A}"/>
                  </a:ext>
                </a:extLst>
              </p:cNvPr>
              <p:cNvSpPr/>
              <p:nvPr/>
            </p:nvSpPr>
            <p:spPr bwMode="auto">
              <a:xfrm>
                <a:off x="2925412" y="4009300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5A7CE263-F5B4-4594-9470-2889553307E5}"/>
                  </a:ext>
                </a:extLst>
              </p:cNvPr>
              <p:cNvSpPr/>
              <p:nvPr/>
            </p:nvSpPr>
            <p:spPr bwMode="auto">
              <a:xfrm>
                <a:off x="2925412" y="4106931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台形 441">
                <a:extLst>
                  <a:ext uri="{FF2B5EF4-FFF2-40B4-BE49-F238E27FC236}">
                    <a16:creationId xmlns:a16="http://schemas.microsoft.com/office/drawing/2014/main" id="{06012F27-51DA-4E5F-B1B7-019764BA89C7}"/>
                  </a:ext>
                </a:extLst>
              </p:cNvPr>
              <p:cNvSpPr/>
              <p:nvPr/>
            </p:nvSpPr>
            <p:spPr bwMode="auto">
              <a:xfrm rot="12600000">
                <a:off x="2786956" y="4392787"/>
                <a:ext cx="204309" cy="54186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0346"/>
                  <a:gd name="connsiteY0" fmla="*/ 178263 h 350865"/>
                  <a:gd name="connsiteX1" fmla="*/ 25958 w 180346"/>
                  <a:gd name="connsiteY1" fmla="*/ 0 h 350865"/>
                  <a:gd name="connsiteX2" fmla="*/ 125192 w 180346"/>
                  <a:gd name="connsiteY2" fmla="*/ 0 h 350865"/>
                  <a:gd name="connsiteX3" fmla="*/ 180346 w 180346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346" h="350865">
                    <a:moveTo>
                      <a:pt x="0" y="178263"/>
                    </a:moveTo>
                    <a:lnTo>
                      <a:pt x="25958" y="0"/>
                    </a:lnTo>
                    <a:lnTo>
                      <a:pt x="125192" y="0"/>
                    </a:lnTo>
                    <a:lnTo>
                      <a:pt x="180346" y="350865"/>
                    </a:lnTo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E9A722D6-64A2-4C1A-98D9-358D1944D648}"/>
                  </a:ext>
                </a:extLst>
              </p:cNvPr>
              <p:cNvGrpSpPr/>
              <p:nvPr/>
            </p:nvGrpSpPr>
            <p:grpSpPr>
              <a:xfrm flipH="1">
                <a:off x="3556374" y="4392787"/>
                <a:ext cx="509632" cy="858845"/>
                <a:chOff x="3093614" y="4392787"/>
                <a:chExt cx="509632" cy="858845"/>
              </a:xfrm>
            </p:grpSpPr>
            <p:sp>
              <p:nvSpPr>
                <p:cNvPr id="242" name="角丸四角形 559">
                  <a:extLst>
                    <a:ext uri="{FF2B5EF4-FFF2-40B4-BE49-F238E27FC236}">
                      <a16:creationId xmlns:a16="http://schemas.microsoft.com/office/drawing/2014/main" id="{0DC7A3C5-244C-411F-83AE-179C8A865295}"/>
                    </a:ext>
                  </a:extLst>
                </p:cNvPr>
                <p:cNvSpPr/>
                <p:nvPr/>
              </p:nvSpPr>
              <p:spPr bwMode="auto">
                <a:xfrm rot="13685881">
                  <a:off x="3102192" y="4872558"/>
                  <a:ext cx="370496" cy="387652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台形 441">
                  <a:extLst>
                    <a:ext uri="{FF2B5EF4-FFF2-40B4-BE49-F238E27FC236}">
                      <a16:creationId xmlns:a16="http://schemas.microsoft.com/office/drawing/2014/main" id="{1A3F2CBD-2557-461D-BBBA-589BA64FAB86}"/>
                    </a:ext>
                  </a:extLst>
                </p:cNvPr>
                <p:cNvSpPr/>
                <p:nvPr/>
              </p:nvSpPr>
              <p:spPr bwMode="auto">
                <a:xfrm rot="12600000">
                  <a:off x="3398937" y="4392787"/>
                  <a:ext cx="204309" cy="5418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180346"/>
                    <a:gd name="connsiteY0" fmla="*/ 178263 h 350865"/>
                    <a:gd name="connsiteX1" fmla="*/ 25958 w 180346"/>
                    <a:gd name="connsiteY1" fmla="*/ 0 h 350865"/>
                    <a:gd name="connsiteX2" fmla="*/ 125192 w 180346"/>
                    <a:gd name="connsiteY2" fmla="*/ 0 h 350865"/>
                    <a:gd name="connsiteX3" fmla="*/ 180346 w 180346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346" h="350865">
                      <a:moveTo>
                        <a:pt x="0" y="178263"/>
                      </a:moveTo>
                      <a:lnTo>
                        <a:pt x="25958" y="0"/>
                      </a:lnTo>
                      <a:lnTo>
                        <a:pt x="125192" y="0"/>
                      </a:lnTo>
                      <a:lnTo>
                        <a:pt x="180346" y="350865"/>
                      </a:lnTo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DC2067D3-8F2D-4E4F-B96B-56388CECD540}"/>
                </a:ext>
              </a:extLst>
            </p:cNvPr>
            <p:cNvGrpSpPr/>
            <p:nvPr/>
          </p:nvGrpSpPr>
          <p:grpSpPr>
            <a:xfrm>
              <a:off x="6653796" y="1962507"/>
              <a:ext cx="754666" cy="1145999"/>
              <a:chOff x="-934083" y="2223237"/>
              <a:chExt cx="754666" cy="1145999"/>
            </a:xfrm>
          </p:grpSpPr>
          <p:sp>
            <p:nvSpPr>
              <p:cNvPr id="220" name="四角形: 上の 2 つの角を切り取る 219">
                <a:extLst>
                  <a:ext uri="{FF2B5EF4-FFF2-40B4-BE49-F238E27FC236}">
                    <a16:creationId xmlns:a16="http://schemas.microsoft.com/office/drawing/2014/main" id="{FB5B1241-6D09-49EB-891F-A2D7CA317518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44783934-0FCB-430B-A9DC-BF349703BA81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21CD2754-DB99-44AD-AA16-C4C2BE8C748A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A717C186-6AA7-4458-B96F-123E78123FC1}"/>
              </a:ext>
            </a:extLst>
          </p:cNvPr>
          <p:cNvGrpSpPr/>
          <p:nvPr/>
        </p:nvGrpSpPr>
        <p:grpSpPr>
          <a:xfrm>
            <a:off x="4126697" y="854014"/>
            <a:ext cx="1753894" cy="2661249"/>
            <a:chOff x="3380527" y="564608"/>
            <a:chExt cx="1887775" cy="2864392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8FC39AE-DB7C-49FB-B5DA-70C08AE68BAE}"/>
                </a:ext>
              </a:extLst>
            </p:cNvPr>
            <p:cNvGrpSpPr/>
            <p:nvPr/>
          </p:nvGrpSpPr>
          <p:grpSpPr>
            <a:xfrm>
              <a:off x="3665316" y="564608"/>
              <a:ext cx="1326086" cy="2864392"/>
              <a:chOff x="2497226" y="2872178"/>
              <a:chExt cx="1326086" cy="2864392"/>
            </a:xfrm>
          </p:grpSpPr>
          <p:sp>
            <p:nvSpPr>
              <p:cNvPr id="254" name="片側の 2 つの角を丸めた四角形 298">
                <a:extLst>
                  <a:ext uri="{FF2B5EF4-FFF2-40B4-BE49-F238E27FC236}">
                    <a16:creationId xmlns:a16="http://schemas.microsoft.com/office/drawing/2014/main" id="{CF91C824-6443-40CA-AE3F-639B90AA1368}"/>
                  </a:ext>
                </a:extLst>
              </p:cNvPr>
              <p:cNvSpPr/>
              <p:nvPr/>
            </p:nvSpPr>
            <p:spPr bwMode="auto">
              <a:xfrm rot="1800000" flipH="1">
                <a:off x="2694089" y="4281757"/>
                <a:ext cx="294481" cy="510461"/>
              </a:xfrm>
              <a:prstGeom prst="round2SameRect">
                <a:avLst>
                  <a:gd name="adj1" fmla="val 50000"/>
                  <a:gd name="adj2" fmla="val 4261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29AC2150-306C-46CF-A323-65DB09598250}"/>
                  </a:ext>
                </a:extLst>
              </p:cNvPr>
              <p:cNvGrpSpPr/>
              <p:nvPr/>
            </p:nvGrpSpPr>
            <p:grpSpPr>
              <a:xfrm>
                <a:off x="2497226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256" name="片側の 2 つの角を丸めた四角形 298">
                  <a:extLst>
                    <a:ext uri="{FF2B5EF4-FFF2-40B4-BE49-F238E27FC236}">
                      <a16:creationId xmlns:a16="http://schemas.microsoft.com/office/drawing/2014/main" id="{61D3F50A-3AE4-4397-AF48-5073959F57C6}"/>
                    </a:ext>
                  </a:extLst>
                </p:cNvPr>
                <p:cNvSpPr/>
                <p:nvPr/>
              </p:nvSpPr>
              <p:spPr bwMode="auto">
                <a:xfrm rot="19800000">
                  <a:off x="3434915" y="4281757"/>
                  <a:ext cx="294481" cy="510461"/>
                </a:xfrm>
                <a:prstGeom prst="round2SameRect">
                  <a:avLst>
                    <a:gd name="adj1" fmla="val 50000"/>
                    <a:gd name="adj2" fmla="val 4261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4492BA7B-D872-47D8-BEBB-EC04B27E767F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273" name="フリーフォーム 295">
                    <a:extLst>
                      <a:ext uri="{FF2B5EF4-FFF2-40B4-BE49-F238E27FC236}">
                        <a16:creationId xmlns:a16="http://schemas.microsoft.com/office/drawing/2014/main" id="{0693CC16-3724-43C3-BC15-BF21194876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26A44A3-415D-42DC-A0EC-96BA9D4874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58" name="フリーフォーム 295">
                  <a:extLst>
                    <a:ext uri="{FF2B5EF4-FFF2-40B4-BE49-F238E27FC236}">
                      <a16:creationId xmlns:a16="http://schemas.microsoft.com/office/drawing/2014/main" id="{83353370-E795-4798-897A-94F1866F0F98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EF2EC54A-A94B-4AF2-B4FE-BB8A7E3A7FB4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片側の 2 つの角を丸めた四角形 298">
                  <a:extLst>
                    <a:ext uri="{FF2B5EF4-FFF2-40B4-BE49-F238E27FC236}">
                      <a16:creationId xmlns:a16="http://schemas.microsoft.com/office/drawing/2014/main" id="{0A568A2D-719F-49ED-BCE3-267E0B31523A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片側の 2 つの角を丸めた四角形 298">
                  <a:extLst>
                    <a:ext uri="{FF2B5EF4-FFF2-40B4-BE49-F238E27FC236}">
                      <a16:creationId xmlns:a16="http://schemas.microsoft.com/office/drawing/2014/main" id="{4F46DD4D-F409-475A-8CE6-E8E1F1780DD0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" name="片側の 2 つの角を丸めた四角形 298">
                  <a:extLst>
                    <a:ext uri="{FF2B5EF4-FFF2-40B4-BE49-F238E27FC236}">
                      <a16:creationId xmlns:a16="http://schemas.microsoft.com/office/drawing/2014/main" id="{B071EC19-EEF1-4E6D-92EB-E7B6035C88AC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円/楕円 303">
                  <a:extLst>
                    <a:ext uri="{FF2B5EF4-FFF2-40B4-BE49-F238E27FC236}">
                      <a16:creationId xmlns:a16="http://schemas.microsoft.com/office/drawing/2014/main" id="{93892EC0-B5E8-4BFB-8E8D-4B51EDB4817F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4890EA9-131A-4FF9-AE8D-03CDC65A01E6}"/>
                    </a:ext>
                  </a:extLst>
                </p:cNvPr>
                <p:cNvSpPr/>
                <p:nvPr/>
              </p:nvSpPr>
              <p:spPr bwMode="auto">
                <a:xfrm>
                  <a:off x="2795093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1D3B848-8605-451A-8DE3-0045A7712978}"/>
                    </a:ext>
                  </a:extLst>
                </p:cNvPr>
                <p:cNvSpPr/>
                <p:nvPr/>
              </p:nvSpPr>
              <p:spPr bwMode="auto">
                <a:xfrm>
                  <a:off x="3420568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6471C88F-0503-4360-BC09-D899A7ABCD86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3E6D589E-A08A-4391-AF01-52A84A3C841D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6D93FB9F-7536-48EE-9217-8F5EBCDE2C38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326D323-2088-4FC2-926F-BF41A92159A0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A49B95DC-F4E3-4A75-9901-4EFA91C49E42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1379C35D-4152-421F-A79C-C4A21C7461CB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81D39B24-CBF3-4701-96C6-E4FB89813920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F7D89647-9071-423B-947F-8BFFDAFA18C6}"/>
                </a:ext>
              </a:extLst>
            </p:cNvPr>
            <p:cNvGrpSpPr/>
            <p:nvPr/>
          </p:nvGrpSpPr>
          <p:grpSpPr>
            <a:xfrm>
              <a:off x="3953459" y="1962507"/>
              <a:ext cx="754666" cy="1145999"/>
              <a:chOff x="-934083" y="2223237"/>
              <a:chExt cx="754666" cy="1145999"/>
            </a:xfrm>
          </p:grpSpPr>
          <p:sp>
            <p:nvSpPr>
              <p:cNvPr id="251" name="四角形: 上の 2 つの角を切り取る 250">
                <a:extLst>
                  <a:ext uri="{FF2B5EF4-FFF2-40B4-BE49-F238E27FC236}">
                    <a16:creationId xmlns:a16="http://schemas.microsoft.com/office/drawing/2014/main" id="{AC1E9899-D788-449D-BCB3-B868C3016CF2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5A4B2971-48C2-4C4E-BCA4-B6F2BC88359A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B4DA22B0-D7A9-45AE-8AD1-E27E826B1A79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9" name="片側の 2 つの角を丸めた四角形 61">
              <a:extLst>
                <a:ext uri="{FF2B5EF4-FFF2-40B4-BE49-F238E27FC236}">
                  <a16:creationId xmlns:a16="http://schemas.microsoft.com/office/drawing/2014/main" id="{614D552D-216E-4DEF-B814-A0DACB4AE6BB}"/>
                </a:ext>
              </a:extLst>
            </p:cNvPr>
            <p:cNvSpPr/>
            <p:nvPr/>
          </p:nvSpPr>
          <p:spPr>
            <a:xfrm rot="11700000">
              <a:off x="4578068" y="195516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片側の 2 つの角を丸めた四角形 61">
              <a:extLst>
                <a:ext uri="{FF2B5EF4-FFF2-40B4-BE49-F238E27FC236}">
                  <a16:creationId xmlns:a16="http://schemas.microsoft.com/office/drawing/2014/main" id="{F5F394A3-07F1-472F-B646-88C5F3BA795E}"/>
                </a:ext>
              </a:extLst>
            </p:cNvPr>
            <p:cNvSpPr/>
            <p:nvPr/>
          </p:nvSpPr>
          <p:spPr>
            <a:xfrm rot="9900000" flipH="1">
              <a:off x="3380527" y="195516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603A928F-8D25-4BC5-8D11-5D4513588324}"/>
              </a:ext>
            </a:extLst>
          </p:cNvPr>
          <p:cNvGrpSpPr/>
          <p:nvPr/>
        </p:nvGrpSpPr>
        <p:grpSpPr>
          <a:xfrm>
            <a:off x="1364612" y="3766073"/>
            <a:ext cx="1232040" cy="2661249"/>
            <a:chOff x="1279192" y="3669758"/>
            <a:chExt cx="1326086" cy="2864392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FF4F846-52E0-4B12-9A97-0F878D8B7190}"/>
                </a:ext>
              </a:extLst>
            </p:cNvPr>
            <p:cNvGrpSpPr/>
            <p:nvPr/>
          </p:nvGrpSpPr>
          <p:grpSpPr>
            <a:xfrm>
              <a:off x="1279192" y="3669758"/>
              <a:ext cx="1326086" cy="2864392"/>
              <a:chOff x="1279192" y="564608"/>
              <a:chExt cx="1326086" cy="2864392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38C2FA23-9840-4656-AFF3-1DDE22245FE9}"/>
                  </a:ext>
                </a:extLst>
              </p:cNvPr>
              <p:cNvGrpSpPr/>
              <p:nvPr/>
            </p:nvGrpSpPr>
            <p:grpSpPr>
              <a:xfrm>
                <a:off x="1279192" y="564608"/>
                <a:ext cx="1326086" cy="2864392"/>
                <a:chOff x="931662" y="2872178"/>
                <a:chExt cx="1326086" cy="2864392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7B9A804B-BF69-40B5-8E74-3C1303068B11}"/>
                    </a:ext>
                  </a:extLst>
                </p:cNvPr>
                <p:cNvGrpSpPr/>
                <p:nvPr/>
              </p:nvGrpSpPr>
              <p:grpSpPr>
                <a:xfrm flipH="1">
                  <a:off x="1903068" y="4990527"/>
                  <a:ext cx="151010" cy="286103"/>
                  <a:chOff x="569260" y="4115481"/>
                  <a:chExt cx="249907" cy="473473"/>
                </a:xfrm>
              </p:grpSpPr>
              <p:sp>
                <p:nvSpPr>
                  <p:cNvPr id="306" name="楕円 15">
                    <a:extLst>
                      <a:ext uri="{FF2B5EF4-FFF2-40B4-BE49-F238E27FC236}">
                        <a16:creationId xmlns:a16="http://schemas.microsoft.com/office/drawing/2014/main" id="{AF751B62-87E5-49D5-8BC3-6561EDB29B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9260" y="4115481"/>
                    <a:ext cx="249907" cy="473473"/>
                  </a:xfrm>
                  <a:custGeom>
                    <a:avLst/>
                    <a:gdLst>
                      <a:gd name="connsiteX0" fmla="*/ 0 w 162078"/>
                      <a:gd name="connsiteY0" fmla="*/ 202523 h 405045"/>
                      <a:gd name="connsiteX1" fmla="*/ 81039 w 162078"/>
                      <a:gd name="connsiteY1" fmla="*/ 0 h 405045"/>
                      <a:gd name="connsiteX2" fmla="*/ 162078 w 162078"/>
                      <a:gd name="connsiteY2" fmla="*/ 202523 h 405045"/>
                      <a:gd name="connsiteX3" fmla="*/ 81039 w 162078"/>
                      <a:gd name="connsiteY3" fmla="*/ 405046 h 405045"/>
                      <a:gd name="connsiteX4" fmla="*/ 0 w 162078"/>
                      <a:gd name="connsiteY4" fmla="*/ 202523 h 405045"/>
                      <a:gd name="connsiteX0" fmla="*/ 4870 w 231051"/>
                      <a:gd name="connsiteY0" fmla="*/ 202523 h 383614"/>
                      <a:gd name="connsiteX1" fmla="*/ 85909 w 231051"/>
                      <a:gd name="connsiteY1" fmla="*/ 0 h 383614"/>
                      <a:gd name="connsiteX2" fmla="*/ 166948 w 231051"/>
                      <a:gd name="connsiteY2" fmla="*/ 202523 h 383614"/>
                      <a:gd name="connsiteX3" fmla="*/ 219259 w 231051"/>
                      <a:gd name="connsiteY3" fmla="*/ 383614 h 383614"/>
                      <a:gd name="connsiteX4" fmla="*/ 4870 w 231051"/>
                      <a:gd name="connsiteY4" fmla="*/ 202523 h 383614"/>
                      <a:gd name="connsiteX0" fmla="*/ 4870 w 236522"/>
                      <a:gd name="connsiteY0" fmla="*/ 202523 h 394224"/>
                      <a:gd name="connsiteX1" fmla="*/ 85909 w 236522"/>
                      <a:gd name="connsiteY1" fmla="*/ 0 h 394224"/>
                      <a:gd name="connsiteX2" fmla="*/ 166948 w 236522"/>
                      <a:gd name="connsiteY2" fmla="*/ 202523 h 394224"/>
                      <a:gd name="connsiteX3" fmla="*/ 219259 w 236522"/>
                      <a:gd name="connsiteY3" fmla="*/ 383614 h 394224"/>
                      <a:gd name="connsiteX4" fmla="*/ 4870 w 236522"/>
                      <a:gd name="connsiteY4" fmla="*/ 202523 h 394224"/>
                      <a:gd name="connsiteX0" fmla="*/ 4870 w 236522"/>
                      <a:gd name="connsiteY0" fmla="*/ 283486 h 475854"/>
                      <a:gd name="connsiteX1" fmla="*/ 85909 w 236522"/>
                      <a:gd name="connsiteY1" fmla="*/ 0 h 475854"/>
                      <a:gd name="connsiteX2" fmla="*/ 166948 w 236522"/>
                      <a:gd name="connsiteY2" fmla="*/ 283486 h 475854"/>
                      <a:gd name="connsiteX3" fmla="*/ 219259 w 236522"/>
                      <a:gd name="connsiteY3" fmla="*/ 464577 h 475854"/>
                      <a:gd name="connsiteX4" fmla="*/ 4870 w 236522"/>
                      <a:gd name="connsiteY4" fmla="*/ 283486 h 475854"/>
                      <a:gd name="connsiteX0" fmla="*/ 15399 w 247051"/>
                      <a:gd name="connsiteY0" fmla="*/ 283506 h 475874"/>
                      <a:gd name="connsiteX1" fmla="*/ 96438 w 247051"/>
                      <a:gd name="connsiteY1" fmla="*/ 20 h 475874"/>
                      <a:gd name="connsiteX2" fmla="*/ 177477 w 247051"/>
                      <a:gd name="connsiteY2" fmla="*/ 283506 h 475874"/>
                      <a:gd name="connsiteX3" fmla="*/ 229788 w 247051"/>
                      <a:gd name="connsiteY3" fmla="*/ 464597 h 475874"/>
                      <a:gd name="connsiteX4" fmla="*/ 15399 w 247051"/>
                      <a:gd name="connsiteY4" fmla="*/ 283506 h 475874"/>
                      <a:gd name="connsiteX0" fmla="*/ 18255 w 249907"/>
                      <a:gd name="connsiteY0" fmla="*/ 281126 h 473473"/>
                      <a:gd name="connsiteX1" fmla="*/ 92151 w 249907"/>
                      <a:gd name="connsiteY1" fmla="*/ 21 h 473473"/>
                      <a:gd name="connsiteX2" fmla="*/ 180333 w 249907"/>
                      <a:gd name="connsiteY2" fmla="*/ 281126 h 473473"/>
                      <a:gd name="connsiteX3" fmla="*/ 232644 w 249907"/>
                      <a:gd name="connsiteY3" fmla="*/ 462217 h 473473"/>
                      <a:gd name="connsiteX4" fmla="*/ 18255 w 249907"/>
                      <a:gd name="connsiteY4" fmla="*/ 281126 h 473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7" h="473473">
                        <a:moveTo>
                          <a:pt x="18255" y="281126"/>
                        </a:moveTo>
                        <a:cubicBezTo>
                          <a:pt x="-5161" y="204093"/>
                          <a:pt x="-26424" y="-2360"/>
                          <a:pt x="92151" y="21"/>
                        </a:cubicBezTo>
                        <a:cubicBezTo>
                          <a:pt x="210726" y="2402"/>
                          <a:pt x="180333" y="169276"/>
                          <a:pt x="180333" y="281126"/>
                        </a:cubicBezTo>
                        <a:cubicBezTo>
                          <a:pt x="180333" y="392976"/>
                          <a:pt x="291688" y="407448"/>
                          <a:pt x="232644" y="462217"/>
                        </a:cubicBezTo>
                        <a:cubicBezTo>
                          <a:pt x="173600" y="516986"/>
                          <a:pt x="41671" y="358159"/>
                          <a:pt x="18255" y="28112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7" name="楕円 16">
                    <a:extLst>
                      <a:ext uri="{FF2B5EF4-FFF2-40B4-BE49-F238E27FC236}">
                        <a16:creationId xmlns:a16="http://schemas.microsoft.com/office/drawing/2014/main" id="{7F3CE071-F9BB-4D22-8F17-C6428EBC120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78796" y="4251428"/>
                    <a:ext cx="123658" cy="184434"/>
                  </a:xfrm>
                  <a:custGeom>
                    <a:avLst/>
                    <a:gdLst>
                      <a:gd name="connsiteX0" fmla="*/ 0 w 123658"/>
                      <a:gd name="connsiteY0" fmla="*/ 184434 h 368867"/>
                      <a:gd name="connsiteX1" fmla="*/ 61829 w 123658"/>
                      <a:gd name="connsiteY1" fmla="*/ 0 h 368867"/>
                      <a:gd name="connsiteX2" fmla="*/ 123658 w 123658"/>
                      <a:gd name="connsiteY2" fmla="*/ 184434 h 368867"/>
                      <a:gd name="connsiteX3" fmla="*/ 61829 w 123658"/>
                      <a:gd name="connsiteY3" fmla="*/ 368868 h 368867"/>
                      <a:gd name="connsiteX4" fmla="*/ 0 w 123658"/>
                      <a:gd name="connsiteY4" fmla="*/ 184434 h 368867"/>
                      <a:gd name="connsiteX0" fmla="*/ 61829 w 153269"/>
                      <a:gd name="connsiteY0" fmla="*/ 0 h 368868"/>
                      <a:gd name="connsiteX1" fmla="*/ 123658 w 153269"/>
                      <a:gd name="connsiteY1" fmla="*/ 184434 h 368868"/>
                      <a:gd name="connsiteX2" fmla="*/ 61829 w 153269"/>
                      <a:gd name="connsiteY2" fmla="*/ 368868 h 368868"/>
                      <a:gd name="connsiteX3" fmla="*/ 0 w 153269"/>
                      <a:gd name="connsiteY3" fmla="*/ 184434 h 368868"/>
                      <a:gd name="connsiteX4" fmla="*/ 153269 w 153269"/>
                      <a:gd name="connsiteY4" fmla="*/ 91440 h 368868"/>
                      <a:gd name="connsiteX0" fmla="*/ 123658 w 153269"/>
                      <a:gd name="connsiteY0" fmla="*/ 132490 h 316924"/>
                      <a:gd name="connsiteX1" fmla="*/ 61829 w 153269"/>
                      <a:gd name="connsiteY1" fmla="*/ 316924 h 316924"/>
                      <a:gd name="connsiteX2" fmla="*/ 0 w 153269"/>
                      <a:gd name="connsiteY2" fmla="*/ 132490 h 316924"/>
                      <a:gd name="connsiteX3" fmla="*/ 153269 w 153269"/>
                      <a:gd name="connsiteY3" fmla="*/ 39496 h 316924"/>
                      <a:gd name="connsiteX0" fmla="*/ 123658 w 123658"/>
                      <a:gd name="connsiteY0" fmla="*/ 0 h 184434"/>
                      <a:gd name="connsiteX1" fmla="*/ 61829 w 123658"/>
                      <a:gd name="connsiteY1" fmla="*/ 184434 h 184434"/>
                      <a:gd name="connsiteX2" fmla="*/ 0 w 123658"/>
                      <a:gd name="connsiteY2" fmla="*/ 0 h 184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658" h="184434">
                        <a:moveTo>
                          <a:pt x="123658" y="0"/>
                        </a:moveTo>
                        <a:cubicBezTo>
                          <a:pt x="123658" y="101860"/>
                          <a:pt x="95976" y="184434"/>
                          <a:pt x="61829" y="184434"/>
                        </a:cubicBezTo>
                        <a:cubicBezTo>
                          <a:pt x="27682" y="184434"/>
                          <a:pt x="0" y="101860"/>
                          <a:pt x="0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8B8195D2-E277-49CC-937C-388AA76A479E}"/>
                    </a:ext>
                  </a:extLst>
                </p:cNvPr>
                <p:cNvGrpSpPr/>
                <p:nvPr/>
              </p:nvGrpSpPr>
              <p:grpSpPr>
                <a:xfrm>
                  <a:off x="1139908" y="4990527"/>
                  <a:ext cx="151010" cy="286103"/>
                  <a:chOff x="569260" y="4115481"/>
                  <a:chExt cx="249907" cy="473473"/>
                </a:xfrm>
              </p:grpSpPr>
              <p:sp>
                <p:nvSpPr>
                  <p:cNvPr id="304" name="楕円 15">
                    <a:extLst>
                      <a:ext uri="{FF2B5EF4-FFF2-40B4-BE49-F238E27FC236}">
                        <a16:creationId xmlns:a16="http://schemas.microsoft.com/office/drawing/2014/main" id="{40EF6654-4F9B-4258-8E82-8C7F6AD886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9260" y="4115481"/>
                    <a:ext cx="249907" cy="473473"/>
                  </a:xfrm>
                  <a:custGeom>
                    <a:avLst/>
                    <a:gdLst>
                      <a:gd name="connsiteX0" fmla="*/ 0 w 162078"/>
                      <a:gd name="connsiteY0" fmla="*/ 202523 h 405045"/>
                      <a:gd name="connsiteX1" fmla="*/ 81039 w 162078"/>
                      <a:gd name="connsiteY1" fmla="*/ 0 h 405045"/>
                      <a:gd name="connsiteX2" fmla="*/ 162078 w 162078"/>
                      <a:gd name="connsiteY2" fmla="*/ 202523 h 405045"/>
                      <a:gd name="connsiteX3" fmla="*/ 81039 w 162078"/>
                      <a:gd name="connsiteY3" fmla="*/ 405046 h 405045"/>
                      <a:gd name="connsiteX4" fmla="*/ 0 w 162078"/>
                      <a:gd name="connsiteY4" fmla="*/ 202523 h 405045"/>
                      <a:gd name="connsiteX0" fmla="*/ 4870 w 231051"/>
                      <a:gd name="connsiteY0" fmla="*/ 202523 h 383614"/>
                      <a:gd name="connsiteX1" fmla="*/ 85909 w 231051"/>
                      <a:gd name="connsiteY1" fmla="*/ 0 h 383614"/>
                      <a:gd name="connsiteX2" fmla="*/ 166948 w 231051"/>
                      <a:gd name="connsiteY2" fmla="*/ 202523 h 383614"/>
                      <a:gd name="connsiteX3" fmla="*/ 219259 w 231051"/>
                      <a:gd name="connsiteY3" fmla="*/ 383614 h 383614"/>
                      <a:gd name="connsiteX4" fmla="*/ 4870 w 231051"/>
                      <a:gd name="connsiteY4" fmla="*/ 202523 h 383614"/>
                      <a:gd name="connsiteX0" fmla="*/ 4870 w 236522"/>
                      <a:gd name="connsiteY0" fmla="*/ 202523 h 394224"/>
                      <a:gd name="connsiteX1" fmla="*/ 85909 w 236522"/>
                      <a:gd name="connsiteY1" fmla="*/ 0 h 394224"/>
                      <a:gd name="connsiteX2" fmla="*/ 166948 w 236522"/>
                      <a:gd name="connsiteY2" fmla="*/ 202523 h 394224"/>
                      <a:gd name="connsiteX3" fmla="*/ 219259 w 236522"/>
                      <a:gd name="connsiteY3" fmla="*/ 383614 h 394224"/>
                      <a:gd name="connsiteX4" fmla="*/ 4870 w 236522"/>
                      <a:gd name="connsiteY4" fmla="*/ 202523 h 394224"/>
                      <a:gd name="connsiteX0" fmla="*/ 4870 w 236522"/>
                      <a:gd name="connsiteY0" fmla="*/ 283486 h 475854"/>
                      <a:gd name="connsiteX1" fmla="*/ 85909 w 236522"/>
                      <a:gd name="connsiteY1" fmla="*/ 0 h 475854"/>
                      <a:gd name="connsiteX2" fmla="*/ 166948 w 236522"/>
                      <a:gd name="connsiteY2" fmla="*/ 283486 h 475854"/>
                      <a:gd name="connsiteX3" fmla="*/ 219259 w 236522"/>
                      <a:gd name="connsiteY3" fmla="*/ 464577 h 475854"/>
                      <a:gd name="connsiteX4" fmla="*/ 4870 w 236522"/>
                      <a:gd name="connsiteY4" fmla="*/ 283486 h 475854"/>
                      <a:gd name="connsiteX0" fmla="*/ 15399 w 247051"/>
                      <a:gd name="connsiteY0" fmla="*/ 283506 h 475874"/>
                      <a:gd name="connsiteX1" fmla="*/ 96438 w 247051"/>
                      <a:gd name="connsiteY1" fmla="*/ 20 h 475874"/>
                      <a:gd name="connsiteX2" fmla="*/ 177477 w 247051"/>
                      <a:gd name="connsiteY2" fmla="*/ 283506 h 475874"/>
                      <a:gd name="connsiteX3" fmla="*/ 229788 w 247051"/>
                      <a:gd name="connsiteY3" fmla="*/ 464597 h 475874"/>
                      <a:gd name="connsiteX4" fmla="*/ 15399 w 247051"/>
                      <a:gd name="connsiteY4" fmla="*/ 283506 h 475874"/>
                      <a:gd name="connsiteX0" fmla="*/ 18255 w 249907"/>
                      <a:gd name="connsiteY0" fmla="*/ 281126 h 473473"/>
                      <a:gd name="connsiteX1" fmla="*/ 92151 w 249907"/>
                      <a:gd name="connsiteY1" fmla="*/ 21 h 473473"/>
                      <a:gd name="connsiteX2" fmla="*/ 180333 w 249907"/>
                      <a:gd name="connsiteY2" fmla="*/ 281126 h 473473"/>
                      <a:gd name="connsiteX3" fmla="*/ 232644 w 249907"/>
                      <a:gd name="connsiteY3" fmla="*/ 462217 h 473473"/>
                      <a:gd name="connsiteX4" fmla="*/ 18255 w 249907"/>
                      <a:gd name="connsiteY4" fmla="*/ 281126 h 473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7" h="473473">
                        <a:moveTo>
                          <a:pt x="18255" y="281126"/>
                        </a:moveTo>
                        <a:cubicBezTo>
                          <a:pt x="-5161" y="204093"/>
                          <a:pt x="-26424" y="-2360"/>
                          <a:pt x="92151" y="21"/>
                        </a:cubicBezTo>
                        <a:cubicBezTo>
                          <a:pt x="210726" y="2402"/>
                          <a:pt x="180333" y="169276"/>
                          <a:pt x="180333" y="281126"/>
                        </a:cubicBezTo>
                        <a:cubicBezTo>
                          <a:pt x="180333" y="392976"/>
                          <a:pt x="291688" y="407448"/>
                          <a:pt x="232644" y="462217"/>
                        </a:cubicBezTo>
                        <a:cubicBezTo>
                          <a:pt x="173600" y="516986"/>
                          <a:pt x="41671" y="358159"/>
                          <a:pt x="18255" y="28112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5" name="楕円 16">
                    <a:extLst>
                      <a:ext uri="{FF2B5EF4-FFF2-40B4-BE49-F238E27FC236}">
                        <a16:creationId xmlns:a16="http://schemas.microsoft.com/office/drawing/2014/main" id="{01708CA3-D7DA-4850-94DF-8B7D11466EB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78796" y="4251428"/>
                    <a:ext cx="123658" cy="184434"/>
                  </a:xfrm>
                  <a:custGeom>
                    <a:avLst/>
                    <a:gdLst>
                      <a:gd name="connsiteX0" fmla="*/ 0 w 123658"/>
                      <a:gd name="connsiteY0" fmla="*/ 184434 h 368867"/>
                      <a:gd name="connsiteX1" fmla="*/ 61829 w 123658"/>
                      <a:gd name="connsiteY1" fmla="*/ 0 h 368867"/>
                      <a:gd name="connsiteX2" fmla="*/ 123658 w 123658"/>
                      <a:gd name="connsiteY2" fmla="*/ 184434 h 368867"/>
                      <a:gd name="connsiteX3" fmla="*/ 61829 w 123658"/>
                      <a:gd name="connsiteY3" fmla="*/ 368868 h 368867"/>
                      <a:gd name="connsiteX4" fmla="*/ 0 w 123658"/>
                      <a:gd name="connsiteY4" fmla="*/ 184434 h 368867"/>
                      <a:gd name="connsiteX0" fmla="*/ 61829 w 153269"/>
                      <a:gd name="connsiteY0" fmla="*/ 0 h 368868"/>
                      <a:gd name="connsiteX1" fmla="*/ 123658 w 153269"/>
                      <a:gd name="connsiteY1" fmla="*/ 184434 h 368868"/>
                      <a:gd name="connsiteX2" fmla="*/ 61829 w 153269"/>
                      <a:gd name="connsiteY2" fmla="*/ 368868 h 368868"/>
                      <a:gd name="connsiteX3" fmla="*/ 0 w 153269"/>
                      <a:gd name="connsiteY3" fmla="*/ 184434 h 368868"/>
                      <a:gd name="connsiteX4" fmla="*/ 153269 w 153269"/>
                      <a:gd name="connsiteY4" fmla="*/ 91440 h 368868"/>
                      <a:gd name="connsiteX0" fmla="*/ 123658 w 153269"/>
                      <a:gd name="connsiteY0" fmla="*/ 132490 h 316924"/>
                      <a:gd name="connsiteX1" fmla="*/ 61829 w 153269"/>
                      <a:gd name="connsiteY1" fmla="*/ 316924 h 316924"/>
                      <a:gd name="connsiteX2" fmla="*/ 0 w 153269"/>
                      <a:gd name="connsiteY2" fmla="*/ 132490 h 316924"/>
                      <a:gd name="connsiteX3" fmla="*/ 153269 w 153269"/>
                      <a:gd name="connsiteY3" fmla="*/ 39496 h 316924"/>
                      <a:gd name="connsiteX0" fmla="*/ 123658 w 123658"/>
                      <a:gd name="connsiteY0" fmla="*/ 0 h 184434"/>
                      <a:gd name="connsiteX1" fmla="*/ 61829 w 123658"/>
                      <a:gd name="connsiteY1" fmla="*/ 184434 h 184434"/>
                      <a:gd name="connsiteX2" fmla="*/ 0 w 123658"/>
                      <a:gd name="connsiteY2" fmla="*/ 0 h 184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658" h="184434">
                        <a:moveTo>
                          <a:pt x="123658" y="0"/>
                        </a:moveTo>
                        <a:cubicBezTo>
                          <a:pt x="123658" y="101860"/>
                          <a:pt x="95976" y="184434"/>
                          <a:pt x="61829" y="184434"/>
                        </a:cubicBezTo>
                        <a:cubicBezTo>
                          <a:pt x="27682" y="184434"/>
                          <a:pt x="0" y="101860"/>
                          <a:pt x="0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E2914EDC-A5C7-4E83-BCD0-EE3BCBB84FBE}"/>
                    </a:ext>
                  </a:extLst>
                </p:cNvPr>
                <p:cNvGrpSpPr/>
                <p:nvPr/>
              </p:nvGrpSpPr>
              <p:grpSpPr>
                <a:xfrm>
                  <a:off x="931662" y="2872178"/>
                  <a:ext cx="1326086" cy="2864392"/>
                  <a:chOff x="2608062" y="2872178"/>
                  <a:chExt cx="1326086" cy="2864392"/>
                </a:xfrm>
              </p:grpSpPr>
              <p:sp>
                <p:nvSpPr>
                  <p:cNvPr id="287" name="片側の 2 つの角を丸めた四角形 298">
                    <a:extLst>
                      <a:ext uri="{FF2B5EF4-FFF2-40B4-BE49-F238E27FC236}">
                        <a16:creationId xmlns:a16="http://schemas.microsoft.com/office/drawing/2014/main" id="{21A98623-8571-418E-872E-644E80BE19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0230" y="4281757"/>
                    <a:ext cx="908808" cy="771256"/>
                  </a:xfrm>
                  <a:prstGeom prst="round2SameRect">
                    <a:avLst>
                      <a:gd name="adj1" fmla="val 32783"/>
                      <a:gd name="adj2" fmla="val 4261"/>
                    </a:avLst>
                  </a:pr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832E0FAD-901E-4CD0-B804-ACE06EDCF34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271103" y="4969903"/>
                    <a:ext cx="456017" cy="766667"/>
                    <a:chOff x="3065046" y="4969903"/>
                    <a:chExt cx="456017" cy="766667"/>
                  </a:xfrm>
                </p:grpSpPr>
                <p:sp>
                  <p:nvSpPr>
                    <p:cNvPr id="302" name="フリーフォーム 295">
                      <a:extLst>
                        <a:ext uri="{FF2B5EF4-FFF2-40B4-BE49-F238E27FC236}">
                          <a16:creationId xmlns:a16="http://schemas.microsoft.com/office/drawing/2014/main" id="{CFCFF3AC-FA35-41EA-BF8C-21863C7864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95567" y="4969903"/>
                      <a:ext cx="325496" cy="613454"/>
                    </a:xfrm>
                    <a:custGeom>
                      <a:avLst/>
                      <a:gdLst>
                        <a:gd name="connsiteX0" fmla="*/ 125730 w 125730"/>
                        <a:gd name="connsiteY0" fmla="*/ 0 h 247650"/>
                        <a:gd name="connsiteX1" fmla="*/ 125730 w 125730"/>
                        <a:gd name="connsiteY1" fmla="*/ 247650 h 247650"/>
                        <a:gd name="connsiteX2" fmla="*/ 53340 w 125730"/>
                        <a:gd name="connsiteY2" fmla="*/ 247650 h 247650"/>
                        <a:gd name="connsiteX3" fmla="*/ 0 w 125730"/>
                        <a:gd name="connsiteY3" fmla="*/ 7620 h 247650"/>
                        <a:gd name="connsiteX4" fmla="*/ 125730 w 125730"/>
                        <a:gd name="connsiteY4" fmla="*/ 0 h 247650"/>
                        <a:gd name="connsiteX0" fmla="*/ 140970 w 140970"/>
                        <a:gd name="connsiteY0" fmla="*/ 0 h 247650"/>
                        <a:gd name="connsiteX1" fmla="*/ 140970 w 140970"/>
                        <a:gd name="connsiteY1" fmla="*/ 247650 h 247650"/>
                        <a:gd name="connsiteX2" fmla="*/ 68580 w 140970"/>
                        <a:gd name="connsiteY2" fmla="*/ 247650 h 247650"/>
                        <a:gd name="connsiteX3" fmla="*/ 0 w 140970"/>
                        <a:gd name="connsiteY3" fmla="*/ 0 h 247650"/>
                        <a:gd name="connsiteX4" fmla="*/ 140970 w 140970"/>
                        <a:gd name="connsiteY4" fmla="*/ 0 h 247650"/>
                        <a:gd name="connsiteX0" fmla="*/ 140970 w 140970"/>
                        <a:gd name="connsiteY0" fmla="*/ 0 h 247650"/>
                        <a:gd name="connsiteX1" fmla="*/ 140970 w 140970"/>
                        <a:gd name="connsiteY1" fmla="*/ 247650 h 247650"/>
                        <a:gd name="connsiteX2" fmla="*/ 45720 w 140970"/>
                        <a:gd name="connsiteY2" fmla="*/ 247650 h 247650"/>
                        <a:gd name="connsiteX3" fmla="*/ 0 w 140970"/>
                        <a:gd name="connsiteY3" fmla="*/ 0 h 247650"/>
                        <a:gd name="connsiteX4" fmla="*/ 140970 w 140970"/>
                        <a:gd name="connsiteY4" fmla="*/ 0 h 247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0970" h="247650">
                          <a:moveTo>
                            <a:pt x="140970" y="0"/>
                          </a:moveTo>
                          <a:lnTo>
                            <a:pt x="140970" y="247650"/>
                          </a:lnTo>
                          <a:lnTo>
                            <a:pt x="45720" y="247650"/>
                          </a:lnTo>
                          <a:lnTo>
                            <a:pt x="0" y="0"/>
                          </a:lnTo>
                          <a:lnTo>
                            <a:pt x="140970" y="0"/>
                          </a:lnTo>
                          <a:close/>
                        </a:path>
                      </a:pathLst>
                    </a:custGeom>
                    <a:solidFill>
                      <a:srgbClr val="DAEDEF">
                        <a:lumMod val="75000"/>
                      </a:srgbClr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B2965C37-C06E-4F0F-9701-CE9039A021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65046" y="5319209"/>
                      <a:ext cx="456017" cy="417361"/>
                    </a:xfrm>
                    <a:custGeom>
                      <a:avLst/>
                      <a:gdLst>
                        <a:gd name="connsiteX0" fmla="*/ 154163 w 456017"/>
                        <a:gd name="connsiteY0" fmla="*/ 0 h 474052"/>
                        <a:gd name="connsiteX1" fmla="*/ 456017 w 456017"/>
                        <a:gd name="connsiteY1" fmla="*/ 0 h 474052"/>
                        <a:gd name="connsiteX2" fmla="*/ 456017 w 456017"/>
                        <a:gd name="connsiteY2" fmla="*/ 253662 h 474052"/>
                        <a:gd name="connsiteX3" fmla="*/ 456017 w 456017"/>
                        <a:gd name="connsiteY3" fmla="*/ 321631 h 474052"/>
                        <a:gd name="connsiteX4" fmla="*/ 456017 w 456017"/>
                        <a:gd name="connsiteY4" fmla="*/ 405908 h 474052"/>
                        <a:gd name="connsiteX5" fmla="*/ 235682 w 456017"/>
                        <a:gd name="connsiteY5" fmla="*/ 472554 h 474052"/>
                        <a:gd name="connsiteX6" fmla="*/ 0 w 456017"/>
                        <a:gd name="connsiteY6" fmla="*/ 405908 h 474052"/>
                        <a:gd name="connsiteX7" fmla="*/ 228009 w 456017"/>
                        <a:gd name="connsiteY7" fmla="*/ 253662 h 474052"/>
                        <a:gd name="connsiteX8" fmla="*/ 231373 w 456017"/>
                        <a:gd name="connsiteY8" fmla="*/ 253662 h 4740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56017" h="474052">
                          <a:moveTo>
                            <a:pt x="154163" y="0"/>
                          </a:moveTo>
                          <a:lnTo>
                            <a:pt x="456017" y="0"/>
                          </a:lnTo>
                          <a:lnTo>
                            <a:pt x="456017" y="253662"/>
                          </a:lnTo>
                          <a:lnTo>
                            <a:pt x="456017" y="321631"/>
                          </a:lnTo>
                          <a:lnTo>
                            <a:pt x="456017" y="405908"/>
                          </a:lnTo>
                          <a:cubicBezTo>
                            <a:pt x="456017" y="489990"/>
                            <a:pt x="361607" y="472554"/>
                            <a:pt x="235682" y="472554"/>
                          </a:cubicBezTo>
                          <a:cubicBezTo>
                            <a:pt x="109757" y="472554"/>
                            <a:pt x="0" y="489990"/>
                            <a:pt x="0" y="405908"/>
                          </a:cubicBezTo>
                          <a:cubicBezTo>
                            <a:pt x="0" y="321825"/>
                            <a:pt x="102084" y="253662"/>
                            <a:pt x="228009" y="253662"/>
                          </a:cubicBezTo>
                          <a:lnTo>
                            <a:pt x="231373" y="25366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289" name="フリーフォーム 295">
                    <a:extLst>
                      <a:ext uri="{FF2B5EF4-FFF2-40B4-BE49-F238E27FC236}">
                        <a16:creationId xmlns:a16="http://schemas.microsoft.com/office/drawing/2014/main" id="{0F42648B-6F7B-47C4-A62B-22B0C408D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50298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4045FB69-3C80-4C2D-BDD2-01E1A96581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9777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1" name="片側の 2 つの角を丸めた四角形 298">
                    <a:extLst>
                      <a:ext uri="{FF2B5EF4-FFF2-40B4-BE49-F238E27FC236}">
                        <a16:creationId xmlns:a16="http://schemas.microsoft.com/office/drawing/2014/main" id="{F424CD33-F597-439D-9E93-926BEAE70B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8337" y="4253440"/>
                    <a:ext cx="732594" cy="795739"/>
                  </a:xfrm>
                  <a:prstGeom prst="round2SameRect">
                    <a:avLst>
                      <a:gd name="adj1" fmla="val 32783"/>
                      <a:gd name="adj2" fmla="val 6422"/>
                    </a:avLst>
                  </a:pr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2" name="片側の 2 つの角を丸めた四角形 298">
                    <a:extLst>
                      <a:ext uri="{FF2B5EF4-FFF2-40B4-BE49-F238E27FC236}">
                        <a16:creationId xmlns:a16="http://schemas.microsoft.com/office/drawing/2014/main" id="{EBCA72C2-5F77-4181-97F0-A4C899A5F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8855" y="4253440"/>
                    <a:ext cx="51558" cy="795739"/>
                  </a:xfrm>
                  <a:prstGeom prst="round2SameRect">
                    <a:avLst>
                      <a:gd name="adj1" fmla="val 32783"/>
                      <a:gd name="adj2" fmla="val 6422"/>
                    </a:avLst>
                  </a:pr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3" name="片側の 2 つの角を丸めた四角形 298">
                    <a:extLst>
                      <a:ext uri="{FF2B5EF4-FFF2-40B4-BE49-F238E27FC236}">
                        <a16:creationId xmlns:a16="http://schemas.microsoft.com/office/drawing/2014/main" id="{27B5DFCA-AFE9-4405-88C7-983B66DED7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8337" y="4981185"/>
                    <a:ext cx="732594" cy="77078"/>
                  </a:xfrm>
                  <a:prstGeom prst="round2SameRect">
                    <a:avLst>
                      <a:gd name="adj1" fmla="val 5565"/>
                      <a:gd name="adj2" fmla="val 6422"/>
                    </a:avLst>
                  </a:pr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4" name="円/楕円 303">
                    <a:extLst>
                      <a:ext uri="{FF2B5EF4-FFF2-40B4-BE49-F238E27FC236}">
                        <a16:creationId xmlns:a16="http://schemas.microsoft.com/office/drawing/2014/main" id="{8600FCA4-5823-495E-A1E0-60EA9A9F37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7638" y="3018372"/>
                    <a:ext cx="1313992" cy="131399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7ED0E807-A5EC-49C7-A745-99DD9D5985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2179" y="3793586"/>
                    <a:ext cx="1097847" cy="550060"/>
                  </a:xfrm>
                  <a:custGeom>
                    <a:avLst/>
                    <a:gdLst>
                      <a:gd name="connsiteX0" fmla="*/ 93909 w 1097847"/>
                      <a:gd name="connsiteY0" fmla="*/ 0 h 550060"/>
                      <a:gd name="connsiteX1" fmla="*/ 1003938 w 1097847"/>
                      <a:gd name="connsiteY1" fmla="*/ 0 h 550060"/>
                      <a:gd name="connsiteX2" fmla="*/ 1097847 w 1097847"/>
                      <a:gd name="connsiteY2" fmla="*/ 93909 h 550060"/>
                      <a:gd name="connsiteX3" fmla="*/ 1097847 w 1097847"/>
                      <a:gd name="connsiteY3" fmla="*/ 214990 h 550060"/>
                      <a:gd name="connsiteX4" fmla="*/ 1070106 w 1097847"/>
                      <a:gd name="connsiteY4" fmla="*/ 267466 h 550060"/>
                      <a:gd name="connsiteX5" fmla="*/ 552455 w 1097847"/>
                      <a:gd name="connsiteY5" fmla="*/ 550060 h 550060"/>
                      <a:gd name="connsiteX6" fmla="*/ 34804 w 1097847"/>
                      <a:gd name="connsiteY6" fmla="*/ 267466 h 550060"/>
                      <a:gd name="connsiteX7" fmla="*/ 0 w 1097847"/>
                      <a:gd name="connsiteY7" fmla="*/ 201630 h 550060"/>
                      <a:gd name="connsiteX8" fmla="*/ 0 w 1097847"/>
                      <a:gd name="connsiteY8" fmla="*/ 93909 h 550060"/>
                      <a:gd name="connsiteX9" fmla="*/ 93909 w 1097847"/>
                      <a:gd name="connsiteY9" fmla="*/ 0 h 55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97847" h="550060">
                        <a:moveTo>
                          <a:pt x="93909" y="0"/>
                        </a:moveTo>
                        <a:lnTo>
                          <a:pt x="1003938" y="0"/>
                        </a:lnTo>
                        <a:cubicBezTo>
                          <a:pt x="1055803" y="0"/>
                          <a:pt x="1097847" y="42044"/>
                          <a:pt x="1097847" y="93909"/>
                        </a:cubicBezTo>
                        <a:lnTo>
                          <a:pt x="1097847" y="214990"/>
                        </a:lnTo>
                        <a:lnTo>
                          <a:pt x="1070106" y="267466"/>
                        </a:lnTo>
                        <a:cubicBezTo>
                          <a:pt x="957921" y="437963"/>
                          <a:pt x="767938" y="550060"/>
                          <a:pt x="552455" y="550060"/>
                        </a:cubicBezTo>
                        <a:cubicBezTo>
                          <a:pt x="336972" y="550060"/>
                          <a:pt x="146989" y="437963"/>
                          <a:pt x="34804" y="267466"/>
                        </a:cubicBezTo>
                        <a:lnTo>
                          <a:pt x="0" y="201630"/>
                        </a:lnTo>
                        <a:lnTo>
                          <a:pt x="0" y="93909"/>
                        </a:lnTo>
                        <a:cubicBezTo>
                          <a:pt x="0" y="42044"/>
                          <a:pt x="42044" y="0"/>
                          <a:pt x="93909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61C2630-D8BA-4EA2-99A2-5F86EB61C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4731" y="2872178"/>
                    <a:ext cx="1312744" cy="1513203"/>
                  </a:xfrm>
                  <a:custGeom>
                    <a:avLst/>
                    <a:gdLst>
                      <a:gd name="connsiteX0" fmla="*/ 656372 w 1312744"/>
                      <a:gd name="connsiteY0" fmla="*/ 258912 h 1513203"/>
                      <a:gd name="connsiteX1" fmla="*/ 95250 w 1312744"/>
                      <a:gd name="connsiteY1" fmla="*/ 820034 h 1513203"/>
                      <a:gd name="connsiteX2" fmla="*/ 95250 w 1312744"/>
                      <a:gd name="connsiteY2" fmla="*/ 895258 h 1513203"/>
                      <a:gd name="connsiteX3" fmla="*/ 656372 w 1312744"/>
                      <a:gd name="connsiteY3" fmla="*/ 1456380 h 1513203"/>
                      <a:gd name="connsiteX4" fmla="*/ 1217494 w 1312744"/>
                      <a:gd name="connsiteY4" fmla="*/ 895258 h 1513203"/>
                      <a:gd name="connsiteX5" fmla="*/ 1217494 w 1312744"/>
                      <a:gd name="connsiteY5" fmla="*/ 820034 h 1513203"/>
                      <a:gd name="connsiteX6" fmla="*/ 656372 w 1312744"/>
                      <a:gd name="connsiteY6" fmla="*/ 258912 h 1513203"/>
                      <a:gd name="connsiteX7" fmla="*/ 656372 w 1312744"/>
                      <a:gd name="connsiteY7" fmla="*/ 0 h 1513203"/>
                      <a:gd name="connsiteX8" fmla="*/ 1312744 w 1312744"/>
                      <a:gd name="connsiteY8" fmla="*/ 656372 h 1513203"/>
                      <a:gd name="connsiteX9" fmla="*/ 1312744 w 1312744"/>
                      <a:gd name="connsiteY9" fmla="*/ 856831 h 1513203"/>
                      <a:gd name="connsiteX10" fmla="*/ 656372 w 1312744"/>
                      <a:gd name="connsiteY10" fmla="*/ 1513203 h 1513203"/>
                      <a:gd name="connsiteX11" fmla="*/ 0 w 1312744"/>
                      <a:gd name="connsiteY11" fmla="*/ 856831 h 1513203"/>
                      <a:gd name="connsiteX12" fmla="*/ 0 w 1312744"/>
                      <a:gd name="connsiteY12" fmla="*/ 656372 h 1513203"/>
                      <a:gd name="connsiteX13" fmla="*/ 656372 w 1312744"/>
                      <a:gd name="connsiteY13" fmla="*/ 0 h 1513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2744" h="1513203">
                        <a:moveTo>
                          <a:pt x="656372" y="258912"/>
                        </a:moveTo>
                        <a:cubicBezTo>
                          <a:pt x="346473" y="258912"/>
                          <a:pt x="95250" y="510135"/>
                          <a:pt x="95250" y="820034"/>
                        </a:cubicBezTo>
                        <a:lnTo>
                          <a:pt x="95250" y="895258"/>
                        </a:lnTo>
                        <a:cubicBezTo>
                          <a:pt x="95250" y="1205157"/>
                          <a:pt x="346473" y="1456380"/>
                          <a:pt x="656372" y="1456380"/>
                        </a:cubicBezTo>
                        <a:cubicBezTo>
                          <a:pt x="966271" y="1456380"/>
                          <a:pt x="1217494" y="1205157"/>
                          <a:pt x="1217494" y="895258"/>
                        </a:cubicBezTo>
                        <a:lnTo>
                          <a:pt x="1217494" y="820034"/>
                        </a:lnTo>
                        <a:cubicBezTo>
                          <a:pt x="1217494" y="510135"/>
                          <a:pt x="966271" y="258912"/>
                          <a:pt x="656372" y="258912"/>
                        </a:cubicBezTo>
                        <a:close/>
                        <a:moveTo>
                          <a:pt x="656372" y="0"/>
                        </a:moveTo>
                        <a:cubicBezTo>
                          <a:pt x="1018876" y="0"/>
                          <a:pt x="1312744" y="293868"/>
                          <a:pt x="1312744" y="656372"/>
                        </a:cubicBezTo>
                        <a:lnTo>
                          <a:pt x="1312744" y="856831"/>
                        </a:lnTo>
                        <a:cubicBezTo>
                          <a:pt x="1312744" y="1219335"/>
                          <a:pt x="1018876" y="1513203"/>
                          <a:pt x="656372" y="1513203"/>
                        </a:cubicBezTo>
                        <a:cubicBezTo>
                          <a:pt x="293868" y="1513203"/>
                          <a:pt x="0" y="1219335"/>
                          <a:pt x="0" y="856831"/>
                        </a:cubicBezTo>
                        <a:lnTo>
                          <a:pt x="0" y="656372"/>
                        </a:lnTo>
                        <a:cubicBezTo>
                          <a:pt x="0" y="293868"/>
                          <a:pt x="293868" y="0"/>
                          <a:pt x="656372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BBA12F1-FAC9-4632-81A0-015A7179A9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4731" y="2872179"/>
                    <a:ext cx="1312744" cy="565507"/>
                  </a:xfrm>
                  <a:custGeom>
                    <a:avLst/>
                    <a:gdLst>
                      <a:gd name="connsiteX0" fmla="*/ 517331 w 1249244"/>
                      <a:gd name="connsiteY0" fmla="*/ 0 h 565507"/>
                      <a:gd name="connsiteX1" fmla="*/ 731913 w 1249244"/>
                      <a:gd name="connsiteY1" fmla="*/ 0 h 565507"/>
                      <a:gd name="connsiteX2" fmla="*/ 1249244 w 1249244"/>
                      <a:gd name="connsiteY2" fmla="*/ 517331 h 565507"/>
                      <a:gd name="connsiteX3" fmla="*/ 1249244 w 1249244"/>
                      <a:gd name="connsiteY3" fmla="*/ 565507 h 565507"/>
                      <a:gd name="connsiteX4" fmla="*/ 1192779 w 1249244"/>
                      <a:gd name="connsiteY4" fmla="*/ 534858 h 565507"/>
                      <a:gd name="connsiteX5" fmla="*/ 960514 w 1249244"/>
                      <a:gd name="connsiteY5" fmla="*/ 487966 h 565507"/>
                      <a:gd name="connsiteX6" fmla="*/ 288730 w 1249244"/>
                      <a:gd name="connsiteY6" fmla="*/ 487966 h 565507"/>
                      <a:gd name="connsiteX7" fmla="*/ 56466 w 1249244"/>
                      <a:gd name="connsiteY7" fmla="*/ 534858 h 565507"/>
                      <a:gd name="connsiteX8" fmla="*/ 0 w 1249244"/>
                      <a:gd name="connsiteY8" fmla="*/ 565507 h 565507"/>
                      <a:gd name="connsiteX9" fmla="*/ 0 w 1249244"/>
                      <a:gd name="connsiteY9" fmla="*/ 517331 h 565507"/>
                      <a:gd name="connsiteX10" fmla="*/ 517331 w 1249244"/>
                      <a:gd name="connsiteY10" fmla="*/ 0 h 565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49244" h="565507">
                        <a:moveTo>
                          <a:pt x="517331" y="0"/>
                        </a:moveTo>
                        <a:lnTo>
                          <a:pt x="731913" y="0"/>
                        </a:lnTo>
                        <a:cubicBezTo>
                          <a:pt x="1017627" y="0"/>
                          <a:pt x="1249244" y="231617"/>
                          <a:pt x="1249244" y="517331"/>
                        </a:cubicBezTo>
                        <a:lnTo>
                          <a:pt x="1249244" y="565507"/>
                        </a:lnTo>
                        <a:lnTo>
                          <a:pt x="1192779" y="534858"/>
                        </a:lnTo>
                        <a:cubicBezTo>
                          <a:pt x="1121390" y="504663"/>
                          <a:pt x="1042902" y="487966"/>
                          <a:pt x="960514" y="487966"/>
                        </a:cubicBezTo>
                        <a:lnTo>
                          <a:pt x="288730" y="487966"/>
                        </a:lnTo>
                        <a:cubicBezTo>
                          <a:pt x="206342" y="487966"/>
                          <a:pt x="127854" y="504663"/>
                          <a:pt x="56466" y="534858"/>
                        </a:cubicBezTo>
                        <a:lnTo>
                          <a:pt x="0" y="565507"/>
                        </a:lnTo>
                        <a:lnTo>
                          <a:pt x="0" y="517331"/>
                        </a:lnTo>
                        <a:cubicBezTo>
                          <a:pt x="0" y="231617"/>
                          <a:pt x="231617" y="0"/>
                          <a:pt x="517331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DC775CD8-11B9-442A-969B-D2781E864D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8062" y="3248637"/>
                    <a:ext cx="1326086" cy="201382"/>
                  </a:xfrm>
                  <a:custGeom>
                    <a:avLst/>
                    <a:gdLst>
                      <a:gd name="connsiteX0" fmla="*/ 327540 w 837917"/>
                      <a:gd name="connsiteY0" fmla="*/ 0 h 115338"/>
                      <a:gd name="connsiteX1" fmla="*/ 510376 w 837917"/>
                      <a:gd name="connsiteY1" fmla="*/ 0 h 115338"/>
                      <a:gd name="connsiteX2" fmla="*/ 808495 w 837917"/>
                      <a:gd name="connsiteY2" fmla="*/ 91063 h 115338"/>
                      <a:gd name="connsiteX3" fmla="*/ 837917 w 837917"/>
                      <a:gd name="connsiteY3" fmla="*/ 115338 h 115338"/>
                      <a:gd name="connsiteX4" fmla="*/ 796126 w 837917"/>
                      <a:gd name="connsiteY4" fmla="*/ 111125 h 115338"/>
                      <a:gd name="connsiteX5" fmla="*/ 41790 w 837917"/>
                      <a:gd name="connsiteY5" fmla="*/ 111125 h 115338"/>
                      <a:gd name="connsiteX6" fmla="*/ 0 w 837917"/>
                      <a:gd name="connsiteY6" fmla="*/ 115338 h 115338"/>
                      <a:gd name="connsiteX7" fmla="*/ 29421 w 837917"/>
                      <a:gd name="connsiteY7" fmla="*/ 91063 h 115338"/>
                      <a:gd name="connsiteX8" fmla="*/ 327540 w 837917"/>
                      <a:gd name="connsiteY8" fmla="*/ 0 h 115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7917" h="115338">
                        <a:moveTo>
                          <a:pt x="327540" y="0"/>
                        </a:moveTo>
                        <a:lnTo>
                          <a:pt x="510376" y="0"/>
                        </a:lnTo>
                        <a:cubicBezTo>
                          <a:pt x="620806" y="0"/>
                          <a:pt x="723395" y="33571"/>
                          <a:pt x="808495" y="91063"/>
                        </a:cubicBezTo>
                        <a:lnTo>
                          <a:pt x="837917" y="115338"/>
                        </a:lnTo>
                        <a:lnTo>
                          <a:pt x="796126" y="111125"/>
                        </a:lnTo>
                        <a:lnTo>
                          <a:pt x="41790" y="111125"/>
                        </a:lnTo>
                        <a:lnTo>
                          <a:pt x="0" y="115338"/>
                        </a:lnTo>
                        <a:lnTo>
                          <a:pt x="29421" y="91063"/>
                        </a:lnTo>
                        <a:cubicBezTo>
                          <a:pt x="114521" y="33571"/>
                          <a:pt x="217110" y="0"/>
                          <a:pt x="327540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600D1F69-5D84-4651-B11B-0E0E93CABB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3901867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C5171E72-F1C6-41A4-9F68-A80BBC785D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4009300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1" name="楕円 300">
                    <a:extLst>
                      <a:ext uri="{FF2B5EF4-FFF2-40B4-BE49-F238E27FC236}">
                        <a16:creationId xmlns:a16="http://schemas.microsoft.com/office/drawing/2014/main" id="{26A12678-B9E4-4D96-AC6F-BD34534F75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5412" y="4106931"/>
                    <a:ext cx="679802" cy="45720"/>
                  </a:xfrm>
                  <a:prstGeom prst="ellipse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E4AC409-AD74-4F08-97B2-8962B7734FD5}"/>
                  </a:ext>
                </a:extLst>
              </p:cNvPr>
              <p:cNvSpPr/>
              <p:nvPr/>
            </p:nvSpPr>
            <p:spPr bwMode="auto">
              <a:xfrm>
                <a:off x="1579467" y="1148061"/>
                <a:ext cx="144229" cy="25715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F883F8C9-8508-400E-959C-C369F55BD04B}"/>
                  </a:ext>
                </a:extLst>
              </p:cNvPr>
              <p:cNvSpPr/>
              <p:nvPr/>
            </p:nvSpPr>
            <p:spPr bwMode="auto">
              <a:xfrm>
                <a:off x="2170017" y="1148061"/>
                <a:ext cx="144229" cy="25715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36BC310-D086-4477-B0AF-8F394AD7C671}"/>
                </a:ext>
              </a:extLst>
            </p:cNvPr>
            <p:cNvGrpSpPr/>
            <p:nvPr/>
          </p:nvGrpSpPr>
          <p:grpSpPr>
            <a:xfrm>
              <a:off x="1567447" y="5058132"/>
              <a:ext cx="754666" cy="1145999"/>
              <a:chOff x="-934083" y="2223237"/>
              <a:chExt cx="754666" cy="1145999"/>
            </a:xfrm>
          </p:grpSpPr>
          <p:sp>
            <p:nvSpPr>
              <p:cNvPr id="278" name="四角形: 上の 2 つの角を切り取る 277">
                <a:extLst>
                  <a:ext uri="{FF2B5EF4-FFF2-40B4-BE49-F238E27FC236}">
                    <a16:creationId xmlns:a16="http://schemas.microsoft.com/office/drawing/2014/main" id="{8DE6C2BE-5200-45C7-9635-27A06684B913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48B609DD-A450-4644-AFB6-216B2A875C4F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5E7EB5D9-312E-4E45-9DFC-3E26492F4AF1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F166911F-9ADC-46CC-9B09-A72328B7823C}"/>
              </a:ext>
            </a:extLst>
          </p:cNvPr>
          <p:cNvGrpSpPr/>
          <p:nvPr/>
        </p:nvGrpSpPr>
        <p:grpSpPr>
          <a:xfrm>
            <a:off x="7189365" y="3766073"/>
            <a:ext cx="1472009" cy="2661249"/>
            <a:chOff x="6238702" y="3669758"/>
            <a:chExt cx="1584373" cy="2864392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A7298BAD-257E-4EAE-BB0F-37D39E48F41B}"/>
                </a:ext>
              </a:extLst>
            </p:cNvPr>
            <p:cNvGrpSpPr/>
            <p:nvPr/>
          </p:nvGrpSpPr>
          <p:grpSpPr>
            <a:xfrm>
              <a:off x="6238702" y="3669758"/>
              <a:ext cx="1584373" cy="2864392"/>
              <a:chOff x="2481633" y="2872178"/>
              <a:chExt cx="1584373" cy="2864392"/>
            </a:xfrm>
          </p:grpSpPr>
          <p:sp>
            <p:nvSpPr>
              <p:cNvPr id="314" name="角丸四角形 559">
                <a:extLst>
                  <a:ext uri="{FF2B5EF4-FFF2-40B4-BE49-F238E27FC236}">
                    <a16:creationId xmlns:a16="http://schemas.microsoft.com/office/drawing/2014/main" id="{6F7504DE-A8F4-49C9-8DBB-DE82BC8240CD}"/>
                  </a:ext>
                </a:extLst>
              </p:cNvPr>
              <p:cNvSpPr/>
              <p:nvPr/>
            </p:nvSpPr>
            <p:spPr bwMode="auto">
              <a:xfrm rot="13685881">
                <a:off x="2490211" y="4872558"/>
                <a:ext cx="370496" cy="38765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36755585-4EF3-4CE2-A34E-11EED643688B}"/>
                  </a:ext>
                </a:extLst>
              </p:cNvPr>
              <p:cNvGrpSpPr/>
              <p:nvPr/>
            </p:nvGrpSpPr>
            <p:grpSpPr>
              <a:xfrm flipH="1">
                <a:off x="3271103" y="4969903"/>
                <a:ext cx="456017" cy="766667"/>
                <a:chOff x="3065046" y="4969903"/>
                <a:chExt cx="456017" cy="766667"/>
              </a:xfrm>
            </p:grpSpPr>
            <p:sp>
              <p:nvSpPr>
                <p:cNvPr id="335" name="フリーフォーム 295">
                  <a:extLst>
                    <a:ext uri="{FF2B5EF4-FFF2-40B4-BE49-F238E27FC236}">
                      <a16:creationId xmlns:a16="http://schemas.microsoft.com/office/drawing/2014/main" id="{042D88AD-1942-4D5C-9DC0-2ED09862C213}"/>
                    </a:ext>
                  </a:extLst>
                </p:cNvPr>
                <p:cNvSpPr/>
                <p:nvPr/>
              </p:nvSpPr>
              <p:spPr bwMode="auto">
                <a:xfrm>
                  <a:off x="3195567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DE6943AD-809C-4C46-B037-53C593D08A64}"/>
                    </a:ext>
                  </a:extLst>
                </p:cNvPr>
                <p:cNvSpPr/>
                <p:nvPr/>
              </p:nvSpPr>
              <p:spPr bwMode="auto">
                <a:xfrm>
                  <a:off x="3065046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6" name="フリーフォーム 295">
                <a:extLst>
                  <a:ext uri="{FF2B5EF4-FFF2-40B4-BE49-F238E27FC236}">
                    <a16:creationId xmlns:a16="http://schemas.microsoft.com/office/drawing/2014/main" id="{CA044E18-EC97-41ED-8E62-BC56989F3E45}"/>
                  </a:ext>
                </a:extLst>
              </p:cNvPr>
              <p:cNvSpPr/>
              <p:nvPr/>
            </p:nvSpPr>
            <p:spPr bwMode="auto">
              <a:xfrm>
                <a:off x="2950298" y="4969903"/>
                <a:ext cx="325496" cy="61345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45469235-E8A5-4AA7-A8DE-FD8DD36B86D7}"/>
                  </a:ext>
                </a:extLst>
              </p:cNvPr>
              <p:cNvSpPr/>
              <p:nvPr/>
            </p:nvSpPr>
            <p:spPr bwMode="auto">
              <a:xfrm>
                <a:off x="2819777" y="5319209"/>
                <a:ext cx="456017" cy="417361"/>
              </a:xfrm>
              <a:custGeom>
                <a:avLst/>
                <a:gdLst>
                  <a:gd name="connsiteX0" fmla="*/ 154163 w 456017"/>
                  <a:gd name="connsiteY0" fmla="*/ 0 h 474052"/>
                  <a:gd name="connsiteX1" fmla="*/ 456017 w 456017"/>
                  <a:gd name="connsiteY1" fmla="*/ 0 h 474052"/>
                  <a:gd name="connsiteX2" fmla="*/ 456017 w 456017"/>
                  <a:gd name="connsiteY2" fmla="*/ 253662 h 474052"/>
                  <a:gd name="connsiteX3" fmla="*/ 456017 w 456017"/>
                  <a:gd name="connsiteY3" fmla="*/ 321631 h 474052"/>
                  <a:gd name="connsiteX4" fmla="*/ 456017 w 456017"/>
                  <a:gd name="connsiteY4" fmla="*/ 405908 h 474052"/>
                  <a:gd name="connsiteX5" fmla="*/ 235682 w 456017"/>
                  <a:gd name="connsiteY5" fmla="*/ 472554 h 474052"/>
                  <a:gd name="connsiteX6" fmla="*/ 0 w 456017"/>
                  <a:gd name="connsiteY6" fmla="*/ 405908 h 474052"/>
                  <a:gd name="connsiteX7" fmla="*/ 228009 w 456017"/>
                  <a:gd name="connsiteY7" fmla="*/ 253662 h 474052"/>
                  <a:gd name="connsiteX8" fmla="*/ 231373 w 456017"/>
                  <a:gd name="connsiteY8" fmla="*/ 253662 h 47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017" h="474052">
                    <a:moveTo>
                      <a:pt x="154163" y="0"/>
                    </a:moveTo>
                    <a:lnTo>
                      <a:pt x="456017" y="0"/>
                    </a:lnTo>
                    <a:lnTo>
                      <a:pt x="456017" y="253662"/>
                    </a:lnTo>
                    <a:lnTo>
                      <a:pt x="456017" y="321631"/>
                    </a:lnTo>
                    <a:lnTo>
                      <a:pt x="456017" y="405908"/>
                    </a:lnTo>
                    <a:cubicBezTo>
                      <a:pt x="456017" y="489990"/>
                      <a:pt x="361607" y="472554"/>
                      <a:pt x="235682" y="472554"/>
                    </a:cubicBezTo>
                    <a:cubicBezTo>
                      <a:pt x="109757" y="472554"/>
                      <a:pt x="0" y="489990"/>
                      <a:pt x="0" y="405908"/>
                    </a:cubicBezTo>
                    <a:cubicBezTo>
                      <a:pt x="0" y="321825"/>
                      <a:pt x="102084" y="253662"/>
                      <a:pt x="228009" y="253662"/>
                    </a:cubicBezTo>
                    <a:lnTo>
                      <a:pt x="231373" y="253662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片側の 2 つの角を丸めた四角形 298">
                <a:extLst>
                  <a:ext uri="{FF2B5EF4-FFF2-40B4-BE49-F238E27FC236}">
                    <a16:creationId xmlns:a16="http://schemas.microsoft.com/office/drawing/2014/main" id="{8AA71BA2-BF81-45DB-AD80-FFE0ACA16550}"/>
                  </a:ext>
                </a:extLst>
              </p:cNvPr>
              <p:cNvSpPr/>
              <p:nvPr/>
            </p:nvSpPr>
            <p:spPr bwMode="auto">
              <a:xfrm>
                <a:off x="2908337" y="4253440"/>
                <a:ext cx="732594" cy="795739"/>
              </a:xfrm>
              <a:prstGeom prst="round2SameRect">
                <a:avLst>
                  <a:gd name="adj1" fmla="val 32783"/>
                  <a:gd name="adj2" fmla="val 6422"/>
                </a:avLst>
              </a:pr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片側の 2 つの角を丸めた四角形 298">
                <a:extLst>
                  <a:ext uri="{FF2B5EF4-FFF2-40B4-BE49-F238E27FC236}">
                    <a16:creationId xmlns:a16="http://schemas.microsoft.com/office/drawing/2014/main" id="{C3DCC177-81CD-4977-98D7-F476F02B92F8}"/>
                  </a:ext>
                </a:extLst>
              </p:cNvPr>
              <p:cNvSpPr/>
              <p:nvPr/>
            </p:nvSpPr>
            <p:spPr bwMode="auto">
              <a:xfrm>
                <a:off x="3248855" y="4253440"/>
                <a:ext cx="51558" cy="795739"/>
              </a:xfrm>
              <a:prstGeom prst="round2SameRect">
                <a:avLst>
                  <a:gd name="adj1" fmla="val 32783"/>
                  <a:gd name="adj2" fmla="val 6422"/>
                </a:avLst>
              </a:pr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片側の 2 つの角を丸めた四角形 298">
                <a:extLst>
                  <a:ext uri="{FF2B5EF4-FFF2-40B4-BE49-F238E27FC236}">
                    <a16:creationId xmlns:a16="http://schemas.microsoft.com/office/drawing/2014/main" id="{35207B2F-F830-4908-AA7C-340C59D2CF0B}"/>
                  </a:ext>
                </a:extLst>
              </p:cNvPr>
              <p:cNvSpPr/>
              <p:nvPr/>
            </p:nvSpPr>
            <p:spPr bwMode="auto">
              <a:xfrm>
                <a:off x="2908337" y="4981185"/>
                <a:ext cx="732594" cy="77078"/>
              </a:xfrm>
              <a:prstGeom prst="round2SameRect">
                <a:avLst>
                  <a:gd name="adj1" fmla="val 5565"/>
                  <a:gd name="adj2" fmla="val 6422"/>
                </a:avLst>
              </a:pr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円/楕円 303">
                <a:extLst>
                  <a:ext uri="{FF2B5EF4-FFF2-40B4-BE49-F238E27FC236}">
                    <a16:creationId xmlns:a16="http://schemas.microsoft.com/office/drawing/2014/main" id="{1E882420-3978-4485-94D5-7675FD44E075}"/>
                  </a:ext>
                </a:extLst>
              </p:cNvPr>
              <p:cNvSpPr/>
              <p:nvPr/>
            </p:nvSpPr>
            <p:spPr bwMode="auto">
              <a:xfrm>
                <a:off x="2617638" y="3018372"/>
                <a:ext cx="1313992" cy="131399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91FE4E2C-6F7E-4148-AC96-270385CC0B77}"/>
                  </a:ext>
                </a:extLst>
              </p:cNvPr>
              <p:cNvSpPr/>
              <p:nvPr/>
            </p:nvSpPr>
            <p:spPr bwMode="auto">
              <a:xfrm>
                <a:off x="2795093" y="3558858"/>
                <a:ext cx="329108" cy="127295"/>
              </a:xfrm>
              <a:custGeom>
                <a:avLst/>
                <a:gdLst>
                  <a:gd name="connsiteX0" fmla="*/ 208249 w 415173"/>
                  <a:gd name="connsiteY0" fmla="*/ 7 h 127295"/>
                  <a:gd name="connsiteX1" fmla="*/ 415173 w 415173"/>
                  <a:gd name="connsiteY1" fmla="*/ 101544 h 127295"/>
                  <a:gd name="connsiteX2" fmla="*/ 339571 w 415173"/>
                  <a:gd name="connsiteY2" fmla="*/ 127295 h 127295"/>
                  <a:gd name="connsiteX3" fmla="*/ 207282 w 415173"/>
                  <a:gd name="connsiteY3" fmla="*/ 77565 h 127295"/>
                  <a:gd name="connsiteX4" fmla="*/ 75157 w 415173"/>
                  <a:gd name="connsiteY4" fmla="*/ 124482 h 127295"/>
                  <a:gd name="connsiteX5" fmla="*/ 0 w 415173"/>
                  <a:gd name="connsiteY5" fmla="*/ 96771 h 127295"/>
                  <a:gd name="connsiteX6" fmla="*/ 208249 w 415173"/>
                  <a:gd name="connsiteY6" fmla="*/ 7 h 127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173" h="127295">
                    <a:moveTo>
                      <a:pt x="208249" y="7"/>
                    </a:moveTo>
                    <a:cubicBezTo>
                      <a:pt x="297600" y="639"/>
                      <a:pt x="378339" y="40257"/>
                      <a:pt x="415173" y="101544"/>
                    </a:cubicBezTo>
                    <a:lnTo>
                      <a:pt x="339571" y="127295"/>
                    </a:lnTo>
                    <a:cubicBezTo>
                      <a:pt x="313185" y="96878"/>
                      <a:pt x="262528" y="77835"/>
                      <a:pt x="207282" y="77565"/>
                    </a:cubicBezTo>
                    <a:cubicBezTo>
                      <a:pt x="153031" y="77299"/>
                      <a:pt x="102671" y="95182"/>
                      <a:pt x="75157" y="124482"/>
                    </a:cubicBezTo>
                    <a:lnTo>
                      <a:pt x="0" y="96771"/>
                    </a:lnTo>
                    <a:cubicBezTo>
                      <a:pt x="38874" y="37019"/>
                      <a:pt x="119873" y="-618"/>
                      <a:pt x="208249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5E6E105-C9C1-437B-8774-73EC16DB9997}"/>
                  </a:ext>
                </a:extLst>
              </p:cNvPr>
              <p:cNvSpPr/>
              <p:nvPr/>
            </p:nvSpPr>
            <p:spPr bwMode="auto">
              <a:xfrm>
                <a:off x="3420568" y="3558858"/>
                <a:ext cx="329108" cy="127295"/>
              </a:xfrm>
              <a:custGeom>
                <a:avLst/>
                <a:gdLst>
                  <a:gd name="connsiteX0" fmla="*/ 208249 w 415173"/>
                  <a:gd name="connsiteY0" fmla="*/ 7 h 127295"/>
                  <a:gd name="connsiteX1" fmla="*/ 415173 w 415173"/>
                  <a:gd name="connsiteY1" fmla="*/ 101544 h 127295"/>
                  <a:gd name="connsiteX2" fmla="*/ 339571 w 415173"/>
                  <a:gd name="connsiteY2" fmla="*/ 127295 h 127295"/>
                  <a:gd name="connsiteX3" fmla="*/ 207282 w 415173"/>
                  <a:gd name="connsiteY3" fmla="*/ 77565 h 127295"/>
                  <a:gd name="connsiteX4" fmla="*/ 75157 w 415173"/>
                  <a:gd name="connsiteY4" fmla="*/ 124482 h 127295"/>
                  <a:gd name="connsiteX5" fmla="*/ 0 w 415173"/>
                  <a:gd name="connsiteY5" fmla="*/ 96771 h 127295"/>
                  <a:gd name="connsiteX6" fmla="*/ 208249 w 415173"/>
                  <a:gd name="connsiteY6" fmla="*/ 7 h 127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173" h="127295">
                    <a:moveTo>
                      <a:pt x="208249" y="7"/>
                    </a:moveTo>
                    <a:cubicBezTo>
                      <a:pt x="297600" y="639"/>
                      <a:pt x="378339" y="40257"/>
                      <a:pt x="415173" y="101544"/>
                    </a:cubicBezTo>
                    <a:lnTo>
                      <a:pt x="339571" y="127295"/>
                    </a:lnTo>
                    <a:cubicBezTo>
                      <a:pt x="313185" y="96878"/>
                      <a:pt x="262528" y="77835"/>
                      <a:pt x="207282" y="77565"/>
                    </a:cubicBezTo>
                    <a:cubicBezTo>
                      <a:pt x="153031" y="77299"/>
                      <a:pt x="102671" y="95182"/>
                      <a:pt x="75157" y="124482"/>
                    </a:cubicBezTo>
                    <a:lnTo>
                      <a:pt x="0" y="96771"/>
                    </a:lnTo>
                    <a:cubicBezTo>
                      <a:pt x="38874" y="37019"/>
                      <a:pt x="119873" y="-618"/>
                      <a:pt x="208249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A91B5F2-D5B0-4D56-A03A-85DFC7302143}"/>
                  </a:ext>
                </a:extLst>
              </p:cNvPr>
              <p:cNvSpPr/>
              <p:nvPr/>
            </p:nvSpPr>
            <p:spPr bwMode="auto">
              <a:xfrm>
                <a:off x="2722179" y="3793586"/>
                <a:ext cx="1097847" cy="550060"/>
              </a:xfrm>
              <a:custGeom>
                <a:avLst/>
                <a:gdLst>
                  <a:gd name="connsiteX0" fmla="*/ 93909 w 1097847"/>
                  <a:gd name="connsiteY0" fmla="*/ 0 h 550060"/>
                  <a:gd name="connsiteX1" fmla="*/ 1003938 w 1097847"/>
                  <a:gd name="connsiteY1" fmla="*/ 0 h 550060"/>
                  <a:gd name="connsiteX2" fmla="*/ 1097847 w 1097847"/>
                  <a:gd name="connsiteY2" fmla="*/ 93909 h 550060"/>
                  <a:gd name="connsiteX3" fmla="*/ 1097847 w 1097847"/>
                  <a:gd name="connsiteY3" fmla="*/ 214990 h 550060"/>
                  <a:gd name="connsiteX4" fmla="*/ 1070106 w 1097847"/>
                  <a:gd name="connsiteY4" fmla="*/ 267466 h 550060"/>
                  <a:gd name="connsiteX5" fmla="*/ 552455 w 1097847"/>
                  <a:gd name="connsiteY5" fmla="*/ 550060 h 550060"/>
                  <a:gd name="connsiteX6" fmla="*/ 34804 w 1097847"/>
                  <a:gd name="connsiteY6" fmla="*/ 267466 h 550060"/>
                  <a:gd name="connsiteX7" fmla="*/ 0 w 1097847"/>
                  <a:gd name="connsiteY7" fmla="*/ 201630 h 550060"/>
                  <a:gd name="connsiteX8" fmla="*/ 0 w 1097847"/>
                  <a:gd name="connsiteY8" fmla="*/ 93909 h 550060"/>
                  <a:gd name="connsiteX9" fmla="*/ 93909 w 1097847"/>
                  <a:gd name="connsiteY9" fmla="*/ 0 h 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7847" h="550060">
                    <a:moveTo>
                      <a:pt x="93909" y="0"/>
                    </a:moveTo>
                    <a:lnTo>
                      <a:pt x="1003938" y="0"/>
                    </a:lnTo>
                    <a:cubicBezTo>
                      <a:pt x="1055803" y="0"/>
                      <a:pt x="1097847" y="42044"/>
                      <a:pt x="1097847" y="93909"/>
                    </a:cubicBezTo>
                    <a:lnTo>
                      <a:pt x="1097847" y="214990"/>
                    </a:lnTo>
                    <a:lnTo>
                      <a:pt x="1070106" y="267466"/>
                    </a:lnTo>
                    <a:cubicBezTo>
                      <a:pt x="957921" y="437963"/>
                      <a:pt x="767938" y="550060"/>
                      <a:pt x="552455" y="550060"/>
                    </a:cubicBezTo>
                    <a:cubicBezTo>
                      <a:pt x="336972" y="550060"/>
                      <a:pt x="146989" y="437963"/>
                      <a:pt x="34804" y="267466"/>
                    </a:cubicBezTo>
                    <a:lnTo>
                      <a:pt x="0" y="201630"/>
                    </a:lnTo>
                    <a:lnTo>
                      <a:pt x="0" y="93909"/>
                    </a:lnTo>
                    <a:cubicBezTo>
                      <a:pt x="0" y="42044"/>
                      <a:pt x="42044" y="0"/>
                      <a:pt x="9390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274CA683-646F-4683-BEED-9D6EAE85476A}"/>
                  </a:ext>
                </a:extLst>
              </p:cNvPr>
              <p:cNvSpPr/>
              <p:nvPr/>
            </p:nvSpPr>
            <p:spPr bwMode="auto">
              <a:xfrm>
                <a:off x="2614731" y="2872178"/>
                <a:ext cx="1312744" cy="1513203"/>
              </a:xfrm>
              <a:custGeom>
                <a:avLst/>
                <a:gdLst>
                  <a:gd name="connsiteX0" fmla="*/ 656372 w 1312744"/>
                  <a:gd name="connsiteY0" fmla="*/ 258912 h 1513203"/>
                  <a:gd name="connsiteX1" fmla="*/ 95250 w 1312744"/>
                  <a:gd name="connsiteY1" fmla="*/ 820034 h 1513203"/>
                  <a:gd name="connsiteX2" fmla="*/ 95250 w 1312744"/>
                  <a:gd name="connsiteY2" fmla="*/ 895258 h 1513203"/>
                  <a:gd name="connsiteX3" fmla="*/ 656372 w 1312744"/>
                  <a:gd name="connsiteY3" fmla="*/ 1456380 h 1513203"/>
                  <a:gd name="connsiteX4" fmla="*/ 1217494 w 1312744"/>
                  <a:gd name="connsiteY4" fmla="*/ 895258 h 1513203"/>
                  <a:gd name="connsiteX5" fmla="*/ 1217494 w 1312744"/>
                  <a:gd name="connsiteY5" fmla="*/ 820034 h 1513203"/>
                  <a:gd name="connsiteX6" fmla="*/ 656372 w 1312744"/>
                  <a:gd name="connsiteY6" fmla="*/ 258912 h 1513203"/>
                  <a:gd name="connsiteX7" fmla="*/ 656372 w 1312744"/>
                  <a:gd name="connsiteY7" fmla="*/ 0 h 1513203"/>
                  <a:gd name="connsiteX8" fmla="*/ 1312744 w 1312744"/>
                  <a:gd name="connsiteY8" fmla="*/ 656372 h 1513203"/>
                  <a:gd name="connsiteX9" fmla="*/ 1312744 w 1312744"/>
                  <a:gd name="connsiteY9" fmla="*/ 856831 h 1513203"/>
                  <a:gd name="connsiteX10" fmla="*/ 656372 w 1312744"/>
                  <a:gd name="connsiteY10" fmla="*/ 1513203 h 1513203"/>
                  <a:gd name="connsiteX11" fmla="*/ 0 w 1312744"/>
                  <a:gd name="connsiteY11" fmla="*/ 856831 h 1513203"/>
                  <a:gd name="connsiteX12" fmla="*/ 0 w 1312744"/>
                  <a:gd name="connsiteY12" fmla="*/ 656372 h 1513203"/>
                  <a:gd name="connsiteX13" fmla="*/ 656372 w 1312744"/>
                  <a:gd name="connsiteY13" fmla="*/ 0 h 151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2744" h="1513203">
                    <a:moveTo>
                      <a:pt x="656372" y="258912"/>
                    </a:moveTo>
                    <a:cubicBezTo>
                      <a:pt x="346473" y="258912"/>
                      <a:pt x="95250" y="510135"/>
                      <a:pt x="95250" y="820034"/>
                    </a:cubicBezTo>
                    <a:lnTo>
                      <a:pt x="95250" y="895258"/>
                    </a:lnTo>
                    <a:cubicBezTo>
                      <a:pt x="95250" y="1205157"/>
                      <a:pt x="346473" y="1456380"/>
                      <a:pt x="656372" y="1456380"/>
                    </a:cubicBezTo>
                    <a:cubicBezTo>
                      <a:pt x="966271" y="1456380"/>
                      <a:pt x="1217494" y="1205157"/>
                      <a:pt x="1217494" y="895258"/>
                    </a:cubicBezTo>
                    <a:lnTo>
                      <a:pt x="1217494" y="820034"/>
                    </a:lnTo>
                    <a:cubicBezTo>
                      <a:pt x="1217494" y="510135"/>
                      <a:pt x="966271" y="258912"/>
                      <a:pt x="656372" y="258912"/>
                    </a:cubicBezTo>
                    <a:close/>
                    <a:moveTo>
                      <a:pt x="656372" y="0"/>
                    </a:moveTo>
                    <a:cubicBezTo>
                      <a:pt x="1018876" y="0"/>
                      <a:pt x="1312744" y="293868"/>
                      <a:pt x="1312744" y="656372"/>
                    </a:cubicBezTo>
                    <a:lnTo>
                      <a:pt x="1312744" y="856831"/>
                    </a:lnTo>
                    <a:cubicBezTo>
                      <a:pt x="1312744" y="1219335"/>
                      <a:pt x="1018876" y="1513203"/>
                      <a:pt x="656372" y="1513203"/>
                    </a:cubicBezTo>
                    <a:cubicBezTo>
                      <a:pt x="293868" y="1513203"/>
                      <a:pt x="0" y="1219335"/>
                      <a:pt x="0" y="856831"/>
                    </a:cubicBezTo>
                    <a:lnTo>
                      <a:pt x="0" y="656372"/>
                    </a:lnTo>
                    <a:cubicBezTo>
                      <a:pt x="0" y="293868"/>
                      <a:pt x="293868" y="0"/>
                      <a:pt x="656372" y="0"/>
                    </a:cubicBezTo>
                    <a:close/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03D15F94-14D8-456C-BF2A-042EE02E8CD0}"/>
                  </a:ext>
                </a:extLst>
              </p:cNvPr>
              <p:cNvSpPr/>
              <p:nvPr/>
            </p:nvSpPr>
            <p:spPr bwMode="auto">
              <a:xfrm>
                <a:off x="2614731" y="2872179"/>
                <a:ext cx="1312744" cy="565507"/>
              </a:xfrm>
              <a:custGeom>
                <a:avLst/>
                <a:gdLst>
                  <a:gd name="connsiteX0" fmla="*/ 517331 w 1249244"/>
                  <a:gd name="connsiteY0" fmla="*/ 0 h 565507"/>
                  <a:gd name="connsiteX1" fmla="*/ 731913 w 1249244"/>
                  <a:gd name="connsiteY1" fmla="*/ 0 h 565507"/>
                  <a:gd name="connsiteX2" fmla="*/ 1249244 w 1249244"/>
                  <a:gd name="connsiteY2" fmla="*/ 517331 h 565507"/>
                  <a:gd name="connsiteX3" fmla="*/ 1249244 w 1249244"/>
                  <a:gd name="connsiteY3" fmla="*/ 565507 h 565507"/>
                  <a:gd name="connsiteX4" fmla="*/ 1192779 w 1249244"/>
                  <a:gd name="connsiteY4" fmla="*/ 534858 h 565507"/>
                  <a:gd name="connsiteX5" fmla="*/ 960514 w 1249244"/>
                  <a:gd name="connsiteY5" fmla="*/ 487966 h 565507"/>
                  <a:gd name="connsiteX6" fmla="*/ 288730 w 1249244"/>
                  <a:gd name="connsiteY6" fmla="*/ 487966 h 565507"/>
                  <a:gd name="connsiteX7" fmla="*/ 56466 w 1249244"/>
                  <a:gd name="connsiteY7" fmla="*/ 534858 h 565507"/>
                  <a:gd name="connsiteX8" fmla="*/ 0 w 1249244"/>
                  <a:gd name="connsiteY8" fmla="*/ 565507 h 565507"/>
                  <a:gd name="connsiteX9" fmla="*/ 0 w 1249244"/>
                  <a:gd name="connsiteY9" fmla="*/ 517331 h 565507"/>
                  <a:gd name="connsiteX10" fmla="*/ 517331 w 1249244"/>
                  <a:gd name="connsiteY10" fmla="*/ 0 h 565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9244" h="565507">
                    <a:moveTo>
                      <a:pt x="517331" y="0"/>
                    </a:moveTo>
                    <a:lnTo>
                      <a:pt x="731913" y="0"/>
                    </a:lnTo>
                    <a:cubicBezTo>
                      <a:pt x="1017627" y="0"/>
                      <a:pt x="1249244" y="231617"/>
                      <a:pt x="1249244" y="517331"/>
                    </a:cubicBezTo>
                    <a:lnTo>
                      <a:pt x="1249244" y="565507"/>
                    </a:lnTo>
                    <a:lnTo>
                      <a:pt x="1192779" y="534858"/>
                    </a:lnTo>
                    <a:cubicBezTo>
                      <a:pt x="1121390" y="504663"/>
                      <a:pt x="1042902" y="487966"/>
                      <a:pt x="960514" y="487966"/>
                    </a:cubicBezTo>
                    <a:lnTo>
                      <a:pt x="288730" y="487966"/>
                    </a:lnTo>
                    <a:cubicBezTo>
                      <a:pt x="206342" y="487966"/>
                      <a:pt x="127854" y="504663"/>
                      <a:pt x="56466" y="534858"/>
                    </a:cubicBezTo>
                    <a:lnTo>
                      <a:pt x="0" y="565507"/>
                    </a:lnTo>
                    <a:lnTo>
                      <a:pt x="0" y="517331"/>
                    </a:lnTo>
                    <a:cubicBezTo>
                      <a:pt x="0" y="231617"/>
                      <a:pt x="231617" y="0"/>
                      <a:pt x="517331" y="0"/>
                    </a:cubicBezTo>
                    <a:close/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61A77546-675E-4E45-AFB4-BA2B42AE4183}"/>
                  </a:ext>
                </a:extLst>
              </p:cNvPr>
              <p:cNvSpPr/>
              <p:nvPr/>
            </p:nvSpPr>
            <p:spPr bwMode="auto">
              <a:xfrm>
                <a:off x="2608062" y="3248637"/>
                <a:ext cx="1326086" cy="201382"/>
              </a:xfrm>
              <a:custGeom>
                <a:avLst/>
                <a:gdLst>
                  <a:gd name="connsiteX0" fmla="*/ 327540 w 837917"/>
                  <a:gd name="connsiteY0" fmla="*/ 0 h 115338"/>
                  <a:gd name="connsiteX1" fmla="*/ 510376 w 837917"/>
                  <a:gd name="connsiteY1" fmla="*/ 0 h 115338"/>
                  <a:gd name="connsiteX2" fmla="*/ 808495 w 837917"/>
                  <a:gd name="connsiteY2" fmla="*/ 91063 h 115338"/>
                  <a:gd name="connsiteX3" fmla="*/ 837917 w 837917"/>
                  <a:gd name="connsiteY3" fmla="*/ 115338 h 115338"/>
                  <a:gd name="connsiteX4" fmla="*/ 796126 w 837917"/>
                  <a:gd name="connsiteY4" fmla="*/ 111125 h 115338"/>
                  <a:gd name="connsiteX5" fmla="*/ 41790 w 837917"/>
                  <a:gd name="connsiteY5" fmla="*/ 111125 h 115338"/>
                  <a:gd name="connsiteX6" fmla="*/ 0 w 837917"/>
                  <a:gd name="connsiteY6" fmla="*/ 115338 h 115338"/>
                  <a:gd name="connsiteX7" fmla="*/ 29421 w 837917"/>
                  <a:gd name="connsiteY7" fmla="*/ 91063 h 115338"/>
                  <a:gd name="connsiteX8" fmla="*/ 327540 w 837917"/>
                  <a:gd name="connsiteY8" fmla="*/ 0 h 1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917" h="115338">
                    <a:moveTo>
                      <a:pt x="327540" y="0"/>
                    </a:moveTo>
                    <a:lnTo>
                      <a:pt x="510376" y="0"/>
                    </a:lnTo>
                    <a:cubicBezTo>
                      <a:pt x="620806" y="0"/>
                      <a:pt x="723395" y="33571"/>
                      <a:pt x="808495" y="91063"/>
                    </a:cubicBezTo>
                    <a:lnTo>
                      <a:pt x="837917" y="115338"/>
                    </a:lnTo>
                    <a:lnTo>
                      <a:pt x="796126" y="111125"/>
                    </a:lnTo>
                    <a:lnTo>
                      <a:pt x="41790" y="111125"/>
                    </a:lnTo>
                    <a:lnTo>
                      <a:pt x="0" y="115338"/>
                    </a:lnTo>
                    <a:lnTo>
                      <a:pt x="29421" y="91063"/>
                    </a:lnTo>
                    <a:cubicBezTo>
                      <a:pt x="114521" y="33571"/>
                      <a:pt x="217110" y="0"/>
                      <a:pt x="327540" y="0"/>
                    </a:cubicBezTo>
                    <a:close/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1A14D5A0-458B-4D6C-94A5-09359A1D2327}"/>
                  </a:ext>
                </a:extLst>
              </p:cNvPr>
              <p:cNvSpPr/>
              <p:nvPr/>
            </p:nvSpPr>
            <p:spPr bwMode="auto">
              <a:xfrm>
                <a:off x="2925412" y="3901867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DDC9FFE7-FD8C-4FF2-AEEC-13308BBDA3D8}"/>
                  </a:ext>
                </a:extLst>
              </p:cNvPr>
              <p:cNvSpPr/>
              <p:nvPr/>
            </p:nvSpPr>
            <p:spPr bwMode="auto">
              <a:xfrm>
                <a:off x="2925412" y="4009300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C4072DA3-8345-4693-81DF-19129BB3396B}"/>
                  </a:ext>
                </a:extLst>
              </p:cNvPr>
              <p:cNvSpPr/>
              <p:nvPr/>
            </p:nvSpPr>
            <p:spPr bwMode="auto">
              <a:xfrm>
                <a:off x="2925412" y="4106931"/>
                <a:ext cx="679802" cy="4572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台形 441">
                <a:extLst>
                  <a:ext uri="{FF2B5EF4-FFF2-40B4-BE49-F238E27FC236}">
                    <a16:creationId xmlns:a16="http://schemas.microsoft.com/office/drawing/2014/main" id="{31237B30-3F24-4C08-9D50-4C2C2A69C0A4}"/>
                  </a:ext>
                </a:extLst>
              </p:cNvPr>
              <p:cNvSpPr/>
              <p:nvPr/>
            </p:nvSpPr>
            <p:spPr bwMode="auto">
              <a:xfrm rot="12600000">
                <a:off x="2786956" y="4392787"/>
                <a:ext cx="204309" cy="54186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0346"/>
                  <a:gd name="connsiteY0" fmla="*/ 178263 h 350865"/>
                  <a:gd name="connsiteX1" fmla="*/ 25958 w 180346"/>
                  <a:gd name="connsiteY1" fmla="*/ 0 h 350865"/>
                  <a:gd name="connsiteX2" fmla="*/ 125192 w 180346"/>
                  <a:gd name="connsiteY2" fmla="*/ 0 h 350865"/>
                  <a:gd name="connsiteX3" fmla="*/ 180346 w 180346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346" h="350865">
                    <a:moveTo>
                      <a:pt x="0" y="178263"/>
                    </a:moveTo>
                    <a:lnTo>
                      <a:pt x="25958" y="0"/>
                    </a:lnTo>
                    <a:lnTo>
                      <a:pt x="125192" y="0"/>
                    </a:lnTo>
                    <a:lnTo>
                      <a:pt x="180346" y="350865"/>
                    </a:lnTo>
                  </a:path>
                </a:pathLst>
              </a:cu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DE534BD8-B7E1-4CC2-9CFF-4BC829205758}"/>
                  </a:ext>
                </a:extLst>
              </p:cNvPr>
              <p:cNvGrpSpPr/>
              <p:nvPr/>
            </p:nvGrpSpPr>
            <p:grpSpPr>
              <a:xfrm flipH="1">
                <a:off x="3556374" y="4392787"/>
                <a:ext cx="509632" cy="858845"/>
                <a:chOff x="3093614" y="4392787"/>
                <a:chExt cx="509632" cy="858845"/>
              </a:xfrm>
            </p:grpSpPr>
            <p:sp>
              <p:nvSpPr>
                <p:cNvPr id="333" name="角丸四角形 559">
                  <a:extLst>
                    <a:ext uri="{FF2B5EF4-FFF2-40B4-BE49-F238E27FC236}">
                      <a16:creationId xmlns:a16="http://schemas.microsoft.com/office/drawing/2014/main" id="{B021350F-B306-4C3B-84C2-CF96973C0045}"/>
                    </a:ext>
                  </a:extLst>
                </p:cNvPr>
                <p:cNvSpPr/>
                <p:nvPr/>
              </p:nvSpPr>
              <p:spPr bwMode="auto">
                <a:xfrm rot="13685881">
                  <a:off x="3102192" y="4872558"/>
                  <a:ext cx="370496" cy="387652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台形 441">
                  <a:extLst>
                    <a:ext uri="{FF2B5EF4-FFF2-40B4-BE49-F238E27FC236}">
                      <a16:creationId xmlns:a16="http://schemas.microsoft.com/office/drawing/2014/main" id="{C10F248B-B405-4C81-B8FD-123A66EE782D}"/>
                    </a:ext>
                  </a:extLst>
                </p:cNvPr>
                <p:cNvSpPr/>
                <p:nvPr/>
              </p:nvSpPr>
              <p:spPr bwMode="auto">
                <a:xfrm rot="12600000">
                  <a:off x="3398937" y="4392787"/>
                  <a:ext cx="204309" cy="5418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180346"/>
                    <a:gd name="connsiteY0" fmla="*/ 178263 h 350865"/>
                    <a:gd name="connsiteX1" fmla="*/ 25958 w 180346"/>
                    <a:gd name="connsiteY1" fmla="*/ 0 h 350865"/>
                    <a:gd name="connsiteX2" fmla="*/ 125192 w 180346"/>
                    <a:gd name="connsiteY2" fmla="*/ 0 h 350865"/>
                    <a:gd name="connsiteX3" fmla="*/ 180346 w 180346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346" h="350865">
                      <a:moveTo>
                        <a:pt x="0" y="178263"/>
                      </a:moveTo>
                      <a:lnTo>
                        <a:pt x="25958" y="0"/>
                      </a:lnTo>
                      <a:lnTo>
                        <a:pt x="125192" y="0"/>
                      </a:lnTo>
                      <a:lnTo>
                        <a:pt x="180346" y="350865"/>
                      </a:lnTo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76898CD8-071C-40F8-9C99-D2655683A02F}"/>
                </a:ext>
              </a:extLst>
            </p:cNvPr>
            <p:cNvGrpSpPr/>
            <p:nvPr/>
          </p:nvGrpSpPr>
          <p:grpSpPr>
            <a:xfrm>
              <a:off x="6653796" y="5058132"/>
              <a:ext cx="754666" cy="1145999"/>
              <a:chOff x="-934083" y="2223237"/>
              <a:chExt cx="754666" cy="1145999"/>
            </a:xfrm>
          </p:grpSpPr>
          <p:sp>
            <p:nvSpPr>
              <p:cNvPr id="311" name="四角形: 上の 2 つの角を切り取る 310">
                <a:extLst>
                  <a:ext uri="{FF2B5EF4-FFF2-40B4-BE49-F238E27FC236}">
                    <a16:creationId xmlns:a16="http://schemas.microsoft.com/office/drawing/2014/main" id="{A8E4ED59-315E-4D50-BDE6-63E824250AF7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95A2777E-99D7-4E84-A634-997B044818E7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A509AC7B-F92C-4E41-92AE-47B40858F0A3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D9237CF6-04E8-4CCF-A559-34E2A6BBFB0A}"/>
              </a:ext>
            </a:extLst>
          </p:cNvPr>
          <p:cNvGrpSpPr/>
          <p:nvPr/>
        </p:nvGrpSpPr>
        <p:grpSpPr>
          <a:xfrm>
            <a:off x="4126697" y="3766073"/>
            <a:ext cx="1753894" cy="2661249"/>
            <a:chOff x="3380527" y="3669758"/>
            <a:chExt cx="1887775" cy="2864392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CC54AA4D-CBB6-4A27-AE32-95C47CCFFA3C}"/>
                </a:ext>
              </a:extLst>
            </p:cNvPr>
            <p:cNvGrpSpPr/>
            <p:nvPr/>
          </p:nvGrpSpPr>
          <p:grpSpPr>
            <a:xfrm>
              <a:off x="3665316" y="3669758"/>
              <a:ext cx="1326086" cy="2864392"/>
              <a:chOff x="2497226" y="2872178"/>
              <a:chExt cx="1326086" cy="2864392"/>
            </a:xfrm>
          </p:grpSpPr>
          <p:sp>
            <p:nvSpPr>
              <p:cNvPr id="345" name="片側の 2 つの角を丸めた四角形 298">
                <a:extLst>
                  <a:ext uri="{FF2B5EF4-FFF2-40B4-BE49-F238E27FC236}">
                    <a16:creationId xmlns:a16="http://schemas.microsoft.com/office/drawing/2014/main" id="{6F4A6EEA-5664-4032-A8AC-DC49ECD1A378}"/>
                  </a:ext>
                </a:extLst>
              </p:cNvPr>
              <p:cNvSpPr/>
              <p:nvPr/>
            </p:nvSpPr>
            <p:spPr bwMode="auto">
              <a:xfrm rot="1800000" flipH="1">
                <a:off x="2694089" y="4281757"/>
                <a:ext cx="294481" cy="510461"/>
              </a:xfrm>
              <a:prstGeom prst="round2SameRect">
                <a:avLst>
                  <a:gd name="adj1" fmla="val 50000"/>
                  <a:gd name="adj2" fmla="val 4261"/>
                </a:avLst>
              </a:pr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B651FF53-7235-4E54-AC2A-1E1CFC0E0544}"/>
                  </a:ext>
                </a:extLst>
              </p:cNvPr>
              <p:cNvGrpSpPr/>
              <p:nvPr/>
            </p:nvGrpSpPr>
            <p:grpSpPr>
              <a:xfrm>
                <a:off x="2497226" y="2872178"/>
                <a:ext cx="1326086" cy="2864392"/>
                <a:chOff x="2608062" y="2872178"/>
                <a:chExt cx="1326086" cy="2864392"/>
              </a:xfrm>
            </p:grpSpPr>
            <p:sp>
              <p:nvSpPr>
                <p:cNvPr id="347" name="片側の 2 つの角を丸めた四角形 298">
                  <a:extLst>
                    <a:ext uri="{FF2B5EF4-FFF2-40B4-BE49-F238E27FC236}">
                      <a16:creationId xmlns:a16="http://schemas.microsoft.com/office/drawing/2014/main" id="{A4145313-EEBC-4ECB-8100-F07BA4F4C615}"/>
                    </a:ext>
                  </a:extLst>
                </p:cNvPr>
                <p:cNvSpPr/>
                <p:nvPr/>
              </p:nvSpPr>
              <p:spPr bwMode="auto">
                <a:xfrm rot="19800000">
                  <a:off x="3434915" y="4281757"/>
                  <a:ext cx="294481" cy="510461"/>
                </a:xfrm>
                <a:prstGeom prst="round2SameRect">
                  <a:avLst>
                    <a:gd name="adj1" fmla="val 50000"/>
                    <a:gd name="adj2" fmla="val 4261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EBFF7ED2-1279-4913-B03B-68D82D559AB0}"/>
                    </a:ext>
                  </a:extLst>
                </p:cNvPr>
                <p:cNvGrpSpPr/>
                <p:nvPr/>
              </p:nvGrpSpPr>
              <p:grpSpPr>
                <a:xfrm flipH="1">
                  <a:off x="3271103" y="4969903"/>
                  <a:ext cx="456017" cy="766667"/>
                  <a:chOff x="3065046" y="4969903"/>
                  <a:chExt cx="456017" cy="766667"/>
                </a:xfrm>
              </p:grpSpPr>
              <p:sp>
                <p:nvSpPr>
                  <p:cNvPr id="364" name="フリーフォーム 295">
                    <a:extLst>
                      <a:ext uri="{FF2B5EF4-FFF2-40B4-BE49-F238E27FC236}">
                        <a16:creationId xmlns:a16="http://schemas.microsoft.com/office/drawing/2014/main" id="{395AD808-B33C-4BF3-A980-7BF0DA0451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5567" y="4969903"/>
                    <a:ext cx="325496" cy="613454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970" h="247650">
                        <a:moveTo>
                          <a:pt x="140970" y="0"/>
                        </a:moveTo>
                        <a:lnTo>
                          <a:pt x="140970" y="247650"/>
                        </a:lnTo>
                        <a:lnTo>
                          <a:pt x="45720" y="247650"/>
                        </a:lnTo>
                        <a:lnTo>
                          <a:pt x="0" y="0"/>
                        </a:ln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9E9EFCA7-69C2-4F99-B487-E2DA3FD177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046" y="5319209"/>
                    <a:ext cx="456017" cy="417361"/>
                  </a:xfrm>
                  <a:custGeom>
                    <a:avLst/>
                    <a:gdLst>
                      <a:gd name="connsiteX0" fmla="*/ 154163 w 456017"/>
                      <a:gd name="connsiteY0" fmla="*/ 0 h 474052"/>
                      <a:gd name="connsiteX1" fmla="*/ 456017 w 456017"/>
                      <a:gd name="connsiteY1" fmla="*/ 0 h 474052"/>
                      <a:gd name="connsiteX2" fmla="*/ 456017 w 456017"/>
                      <a:gd name="connsiteY2" fmla="*/ 253662 h 474052"/>
                      <a:gd name="connsiteX3" fmla="*/ 456017 w 456017"/>
                      <a:gd name="connsiteY3" fmla="*/ 321631 h 474052"/>
                      <a:gd name="connsiteX4" fmla="*/ 456017 w 456017"/>
                      <a:gd name="connsiteY4" fmla="*/ 405908 h 474052"/>
                      <a:gd name="connsiteX5" fmla="*/ 235682 w 456017"/>
                      <a:gd name="connsiteY5" fmla="*/ 472554 h 474052"/>
                      <a:gd name="connsiteX6" fmla="*/ 0 w 456017"/>
                      <a:gd name="connsiteY6" fmla="*/ 405908 h 474052"/>
                      <a:gd name="connsiteX7" fmla="*/ 228009 w 456017"/>
                      <a:gd name="connsiteY7" fmla="*/ 253662 h 474052"/>
                      <a:gd name="connsiteX8" fmla="*/ 231373 w 456017"/>
                      <a:gd name="connsiteY8" fmla="*/ 253662 h 47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6017" h="474052">
                        <a:moveTo>
                          <a:pt x="154163" y="0"/>
                        </a:moveTo>
                        <a:lnTo>
                          <a:pt x="456017" y="0"/>
                        </a:lnTo>
                        <a:lnTo>
                          <a:pt x="456017" y="253662"/>
                        </a:lnTo>
                        <a:lnTo>
                          <a:pt x="456017" y="321631"/>
                        </a:lnTo>
                        <a:lnTo>
                          <a:pt x="456017" y="405908"/>
                        </a:lnTo>
                        <a:cubicBezTo>
                          <a:pt x="456017" y="489990"/>
                          <a:pt x="361607" y="472554"/>
                          <a:pt x="235682" y="472554"/>
                        </a:cubicBezTo>
                        <a:cubicBezTo>
                          <a:pt x="109757" y="472554"/>
                          <a:pt x="0" y="489990"/>
                          <a:pt x="0" y="405908"/>
                        </a:cubicBezTo>
                        <a:cubicBezTo>
                          <a:pt x="0" y="321825"/>
                          <a:pt x="102084" y="253662"/>
                          <a:pt x="228009" y="253662"/>
                        </a:cubicBezTo>
                        <a:lnTo>
                          <a:pt x="231373" y="2536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49" name="フリーフォーム 295">
                  <a:extLst>
                    <a:ext uri="{FF2B5EF4-FFF2-40B4-BE49-F238E27FC236}">
                      <a16:creationId xmlns:a16="http://schemas.microsoft.com/office/drawing/2014/main" id="{BA327FCF-8F3F-4EFC-BA95-544746BCB50D}"/>
                    </a:ext>
                  </a:extLst>
                </p:cNvPr>
                <p:cNvSpPr/>
                <p:nvPr/>
              </p:nvSpPr>
              <p:spPr bwMode="auto">
                <a:xfrm>
                  <a:off x="2950298" y="4969903"/>
                  <a:ext cx="325496" cy="61345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FE5FA2AD-6CF2-42A7-BCC7-6B483991D2D4}"/>
                    </a:ext>
                  </a:extLst>
                </p:cNvPr>
                <p:cNvSpPr/>
                <p:nvPr/>
              </p:nvSpPr>
              <p:spPr bwMode="auto">
                <a:xfrm>
                  <a:off x="2819777" y="5319209"/>
                  <a:ext cx="456017" cy="417361"/>
                </a:xfrm>
                <a:custGeom>
                  <a:avLst/>
                  <a:gdLst>
                    <a:gd name="connsiteX0" fmla="*/ 154163 w 456017"/>
                    <a:gd name="connsiteY0" fmla="*/ 0 h 474052"/>
                    <a:gd name="connsiteX1" fmla="*/ 456017 w 456017"/>
                    <a:gd name="connsiteY1" fmla="*/ 0 h 474052"/>
                    <a:gd name="connsiteX2" fmla="*/ 456017 w 456017"/>
                    <a:gd name="connsiteY2" fmla="*/ 253662 h 474052"/>
                    <a:gd name="connsiteX3" fmla="*/ 456017 w 456017"/>
                    <a:gd name="connsiteY3" fmla="*/ 321631 h 474052"/>
                    <a:gd name="connsiteX4" fmla="*/ 456017 w 456017"/>
                    <a:gd name="connsiteY4" fmla="*/ 405908 h 474052"/>
                    <a:gd name="connsiteX5" fmla="*/ 235682 w 456017"/>
                    <a:gd name="connsiteY5" fmla="*/ 472554 h 474052"/>
                    <a:gd name="connsiteX6" fmla="*/ 0 w 456017"/>
                    <a:gd name="connsiteY6" fmla="*/ 405908 h 474052"/>
                    <a:gd name="connsiteX7" fmla="*/ 228009 w 456017"/>
                    <a:gd name="connsiteY7" fmla="*/ 253662 h 474052"/>
                    <a:gd name="connsiteX8" fmla="*/ 231373 w 456017"/>
                    <a:gd name="connsiteY8" fmla="*/ 253662 h 47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6017" h="474052">
                      <a:moveTo>
                        <a:pt x="154163" y="0"/>
                      </a:moveTo>
                      <a:lnTo>
                        <a:pt x="456017" y="0"/>
                      </a:lnTo>
                      <a:lnTo>
                        <a:pt x="456017" y="253662"/>
                      </a:lnTo>
                      <a:lnTo>
                        <a:pt x="456017" y="321631"/>
                      </a:lnTo>
                      <a:lnTo>
                        <a:pt x="456017" y="405908"/>
                      </a:lnTo>
                      <a:cubicBezTo>
                        <a:pt x="456017" y="489990"/>
                        <a:pt x="361607" y="472554"/>
                        <a:pt x="235682" y="472554"/>
                      </a:cubicBezTo>
                      <a:cubicBezTo>
                        <a:pt x="109757" y="472554"/>
                        <a:pt x="0" y="489990"/>
                        <a:pt x="0" y="405908"/>
                      </a:cubicBezTo>
                      <a:cubicBezTo>
                        <a:pt x="0" y="321825"/>
                        <a:pt x="102084" y="253662"/>
                        <a:pt x="228009" y="253662"/>
                      </a:cubicBezTo>
                      <a:lnTo>
                        <a:pt x="231373" y="2536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1" name="片側の 2 つの角を丸めた四角形 298">
                  <a:extLst>
                    <a:ext uri="{FF2B5EF4-FFF2-40B4-BE49-F238E27FC236}">
                      <a16:creationId xmlns:a16="http://schemas.microsoft.com/office/drawing/2014/main" id="{AE06BD0A-00DA-4AF4-B156-535826F7CC97}"/>
                    </a:ext>
                  </a:extLst>
                </p:cNvPr>
                <p:cNvSpPr/>
                <p:nvPr/>
              </p:nvSpPr>
              <p:spPr bwMode="auto">
                <a:xfrm>
                  <a:off x="2908337" y="4253440"/>
                  <a:ext cx="732594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2" name="片側の 2 つの角を丸めた四角形 298">
                  <a:extLst>
                    <a:ext uri="{FF2B5EF4-FFF2-40B4-BE49-F238E27FC236}">
                      <a16:creationId xmlns:a16="http://schemas.microsoft.com/office/drawing/2014/main" id="{E91AF904-E2C9-4FAA-B717-90039BF2B3C8}"/>
                    </a:ext>
                  </a:extLst>
                </p:cNvPr>
                <p:cNvSpPr/>
                <p:nvPr/>
              </p:nvSpPr>
              <p:spPr bwMode="auto">
                <a:xfrm>
                  <a:off x="3248855" y="4253440"/>
                  <a:ext cx="51558" cy="795739"/>
                </a:xfrm>
                <a:prstGeom prst="round2SameRect">
                  <a:avLst>
                    <a:gd name="adj1" fmla="val 32783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片側の 2 つの角を丸めた四角形 298">
                  <a:extLst>
                    <a:ext uri="{FF2B5EF4-FFF2-40B4-BE49-F238E27FC236}">
                      <a16:creationId xmlns:a16="http://schemas.microsoft.com/office/drawing/2014/main" id="{33B1A2E8-C8DF-46D7-B785-BF7EE915E97E}"/>
                    </a:ext>
                  </a:extLst>
                </p:cNvPr>
                <p:cNvSpPr/>
                <p:nvPr/>
              </p:nvSpPr>
              <p:spPr bwMode="auto">
                <a:xfrm>
                  <a:off x="2908337" y="4981185"/>
                  <a:ext cx="732594" cy="77078"/>
                </a:xfrm>
                <a:prstGeom prst="round2SameRect">
                  <a:avLst>
                    <a:gd name="adj1" fmla="val 5565"/>
                    <a:gd name="adj2" fmla="val 6422"/>
                  </a:avLst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円/楕円 303">
                  <a:extLst>
                    <a:ext uri="{FF2B5EF4-FFF2-40B4-BE49-F238E27FC236}">
                      <a16:creationId xmlns:a16="http://schemas.microsoft.com/office/drawing/2014/main" id="{0146BA0B-5057-4A65-824A-C25CEFE39D2E}"/>
                    </a:ext>
                  </a:extLst>
                </p:cNvPr>
                <p:cNvSpPr/>
                <p:nvPr/>
              </p:nvSpPr>
              <p:spPr bwMode="auto">
                <a:xfrm>
                  <a:off x="2617638" y="3018372"/>
                  <a:ext cx="1313992" cy="131399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1B15A78A-7734-4D73-B1A3-C4C2B4E4D9BB}"/>
                    </a:ext>
                  </a:extLst>
                </p:cNvPr>
                <p:cNvSpPr/>
                <p:nvPr/>
              </p:nvSpPr>
              <p:spPr bwMode="auto">
                <a:xfrm>
                  <a:off x="2795093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505FB960-25B6-4F3C-A2F8-80884A5E6891}"/>
                    </a:ext>
                  </a:extLst>
                </p:cNvPr>
                <p:cNvSpPr/>
                <p:nvPr/>
              </p:nvSpPr>
              <p:spPr bwMode="auto">
                <a:xfrm>
                  <a:off x="3420568" y="3558858"/>
                  <a:ext cx="329108" cy="127295"/>
                </a:xfrm>
                <a:custGeom>
                  <a:avLst/>
                  <a:gdLst>
                    <a:gd name="connsiteX0" fmla="*/ 208249 w 415173"/>
                    <a:gd name="connsiteY0" fmla="*/ 7 h 127295"/>
                    <a:gd name="connsiteX1" fmla="*/ 415173 w 415173"/>
                    <a:gd name="connsiteY1" fmla="*/ 101544 h 127295"/>
                    <a:gd name="connsiteX2" fmla="*/ 339571 w 415173"/>
                    <a:gd name="connsiteY2" fmla="*/ 127295 h 127295"/>
                    <a:gd name="connsiteX3" fmla="*/ 207282 w 415173"/>
                    <a:gd name="connsiteY3" fmla="*/ 77565 h 127295"/>
                    <a:gd name="connsiteX4" fmla="*/ 75157 w 415173"/>
                    <a:gd name="connsiteY4" fmla="*/ 124482 h 127295"/>
                    <a:gd name="connsiteX5" fmla="*/ 0 w 415173"/>
                    <a:gd name="connsiteY5" fmla="*/ 96771 h 127295"/>
                    <a:gd name="connsiteX6" fmla="*/ 208249 w 415173"/>
                    <a:gd name="connsiteY6" fmla="*/ 7 h 12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5173" h="127295">
                      <a:moveTo>
                        <a:pt x="208249" y="7"/>
                      </a:moveTo>
                      <a:cubicBezTo>
                        <a:pt x="297600" y="639"/>
                        <a:pt x="378339" y="40257"/>
                        <a:pt x="415173" y="101544"/>
                      </a:cubicBezTo>
                      <a:lnTo>
                        <a:pt x="339571" y="127295"/>
                      </a:lnTo>
                      <a:cubicBezTo>
                        <a:pt x="313185" y="96878"/>
                        <a:pt x="262528" y="77835"/>
                        <a:pt x="207282" y="77565"/>
                      </a:cubicBezTo>
                      <a:cubicBezTo>
                        <a:pt x="153031" y="77299"/>
                        <a:pt x="102671" y="95182"/>
                        <a:pt x="75157" y="124482"/>
                      </a:cubicBezTo>
                      <a:lnTo>
                        <a:pt x="0" y="96771"/>
                      </a:lnTo>
                      <a:cubicBezTo>
                        <a:pt x="38874" y="37019"/>
                        <a:pt x="119873" y="-618"/>
                        <a:pt x="208249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FDA10843-5A74-41C1-9A92-9F224AB72B57}"/>
                    </a:ext>
                  </a:extLst>
                </p:cNvPr>
                <p:cNvSpPr/>
                <p:nvPr/>
              </p:nvSpPr>
              <p:spPr bwMode="auto">
                <a:xfrm>
                  <a:off x="2722179" y="3793586"/>
                  <a:ext cx="1097847" cy="550060"/>
                </a:xfrm>
                <a:custGeom>
                  <a:avLst/>
                  <a:gdLst>
                    <a:gd name="connsiteX0" fmla="*/ 93909 w 1097847"/>
                    <a:gd name="connsiteY0" fmla="*/ 0 h 550060"/>
                    <a:gd name="connsiteX1" fmla="*/ 1003938 w 1097847"/>
                    <a:gd name="connsiteY1" fmla="*/ 0 h 550060"/>
                    <a:gd name="connsiteX2" fmla="*/ 1097847 w 1097847"/>
                    <a:gd name="connsiteY2" fmla="*/ 93909 h 550060"/>
                    <a:gd name="connsiteX3" fmla="*/ 1097847 w 1097847"/>
                    <a:gd name="connsiteY3" fmla="*/ 214990 h 550060"/>
                    <a:gd name="connsiteX4" fmla="*/ 1070106 w 1097847"/>
                    <a:gd name="connsiteY4" fmla="*/ 267466 h 550060"/>
                    <a:gd name="connsiteX5" fmla="*/ 552455 w 1097847"/>
                    <a:gd name="connsiteY5" fmla="*/ 550060 h 550060"/>
                    <a:gd name="connsiteX6" fmla="*/ 34804 w 1097847"/>
                    <a:gd name="connsiteY6" fmla="*/ 267466 h 550060"/>
                    <a:gd name="connsiteX7" fmla="*/ 0 w 1097847"/>
                    <a:gd name="connsiteY7" fmla="*/ 201630 h 550060"/>
                    <a:gd name="connsiteX8" fmla="*/ 0 w 1097847"/>
                    <a:gd name="connsiteY8" fmla="*/ 93909 h 550060"/>
                    <a:gd name="connsiteX9" fmla="*/ 93909 w 1097847"/>
                    <a:gd name="connsiteY9" fmla="*/ 0 h 55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97847" h="550060">
                      <a:moveTo>
                        <a:pt x="93909" y="0"/>
                      </a:moveTo>
                      <a:lnTo>
                        <a:pt x="1003938" y="0"/>
                      </a:lnTo>
                      <a:cubicBezTo>
                        <a:pt x="1055803" y="0"/>
                        <a:pt x="1097847" y="42044"/>
                        <a:pt x="1097847" y="93909"/>
                      </a:cubicBezTo>
                      <a:lnTo>
                        <a:pt x="1097847" y="214990"/>
                      </a:lnTo>
                      <a:lnTo>
                        <a:pt x="1070106" y="267466"/>
                      </a:lnTo>
                      <a:cubicBezTo>
                        <a:pt x="957921" y="437963"/>
                        <a:pt x="767938" y="550060"/>
                        <a:pt x="552455" y="550060"/>
                      </a:cubicBezTo>
                      <a:cubicBezTo>
                        <a:pt x="336972" y="550060"/>
                        <a:pt x="146989" y="437963"/>
                        <a:pt x="34804" y="267466"/>
                      </a:cubicBezTo>
                      <a:lnTo>
                        <a:pt x="0" y="201630"/>
                      </a:lnTo>
                      <a:lnTo>
                        <a:pt x="0" y="93909"/>
                      </a:lnTo>
                      <a:cubicBezTo>
                        <a:pt x="0" y="42044"/>
                        <a:pt x="42044" y="0"/>
                        <a:pt x="9390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64ECBB37-BB64-4263-8CDB-C05A4B1F572E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8"/>
                  <a:ext cx="1312744" cy="1513203"/>
                </a:xfrm>
                <a:custGeom>
                  <a:avLst/>
                  <a:gdLst>
                    <a:gd name="connsiteX0" fmla="*/ 656372 w 1312744"/>
                    <a:gd name="connsiteY0" fmla="*/ 258912 h 1513203"/>
                    <a:gd name="connsiteX1" fmla="*/ 95250 w 1312744"/>
                    <a:gd name="connsiteY1" fmla="*/ 820034 h 1513203"/>
                    <a:gd name="connsiteX2" fmla="*/ 95250 w 1312744"/>
                    <a:gd name="connsiteY2" fmla="*/ 895258 h 1513203"/>
                    <a:gd name="connsiteX3" fmla="*/ 656372 w 1312744"/>
                    <a:gd name="connsiteY3" fmla="*/ 1456380 h 1513203"/>
                    <a:gd name="connsiteX4" fmla="*/ 1217494 w 1312744"/>
                    <a:gd name="connsiteY4" fmla="*/ 895258 h 1513203"/>
                    <a:gd name="connsiteX5" fmla="*/ 1217494 w 1312744"/>
                    <a:gd name="connsiteY5" fmla="*/ 820034 h 1513203"/>
                    <a:gd name="connsiteX6" fmla="*/ 656372 w 1312744"/>
                    <a:gd name="connsiteY6" fmla="*/ 258912 h 1513203"/>
                    <a:gd name="connsiteX7" fmla="*/ 656372 w 1312744"/>
                    <a:gd name="connsiteY7" fmla="*/ 0 h 1513203"/>
                    <a:gd name="connsiteX8" fmla="*/ 1312744 w 1312744"/>
                    <a:gd name="connsiteY8" fmla="*/ 656372 h 1513203"/>
                    <a:gd name="connsiteX9" fmla="*/ 1312744 w 1312744"/>
                    <a:gd name="connsiteY9" fmla="*/ 856831 h 1513203"/>
                    <a:gd name="connsiteX10" fmla="*/ 656372 w 1312744"/>
                    <a:gd name="connsiteY10" fmla="*/ 1513203 h 1513203"/>
                    <a:gd name="connsiteX11" fmla="*/ 0 w 1312744"/>
                    <a:gd name="connsiteY11" fmla="*/ 856831 h 1513203"/>
                    <a:gd name="connsiteX12" fmla="*/ 0 w 1312744"/>
                    <a:gd name="connsiteY12" fmla="*/ 656372 h 1513203"/>
                    <a:gd name="connsiteX13" fmla="*/ 656372 w 1312744"/>
                    <a:gd name="connsiteY13" fmla="*/ 0 h 151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2744" h="1513203">
                      <a:moveTo>
                        <a:pt x="656372" y="258912"/>
                      </a:moveTo>
                      <a:cubicBezTo>
                        <a:pt x="346473" y="258912"/>
                        <a:pt x="95250" y="510135"/>
                        <a:pt x="95250" y="820034"/>
                      </a:cubicBezTo>
                      <a:lnTo>
                        <a:pt x="95250" y="895258"/>
                      </a:lnTo>
                      <a:cubicBezTo>
                        <a:pt x="95250" y="1205157"/>
                        <a:pt x="346473" y="1456380"/>
                        <a:pt x="656372" y="1456380"/>
                      </a:cubicBezTo>
                      <a:cubicBezTo>
                        <a:pt x="966271" y="1456380"/>
                        <a:pt x="1217494" y="1205157"/>
                        <a:pt x="1217494" y="895258"/>
                      </a:cubicBezTo>
                      <a:lnTo>
                        <a:pt x="1217494" y="820034"/>
                      </a:lnTo>
                      <a:cubicBezTo>
                        <a:pt x="1217494" y="510135"/>
                        <a:pt x="966271" y="258912"/>
                        <a:pt x="656372" y="258912"/>
                      </a:cubicBezTo>
                      <a:close/>
                      <a:moveTo>
                        <a:pt x="656372" y="0"/>
                      </a:moveTo>
                      <a:cubicBezTo>
                        <a:pt x="1018876" y="0"/>
                        <a:pt x="1312744" y="293868"/>
                        <a:pt x="1312744" y="656372"/>
                      </a:cubicBezTo>
                      <a:lnTo>
                        <a:pt x="1312744" y="856831"/>
                      </a:lnTo>
                      <a:cubicBezTo>
                        <a:pt x="1312744" y="1219335"/>
                        <a:pt x="1018876" y="1513203"/>
                        <a:pt x="656372" y="1513203"/>
                      </a:cubicBezTo>
                      <a:cubicBezTo>
                        <a:pt x="293868" y="1513203"/>
                        <a:pt x="0" y="1219335"/>
                        <a:pt x="0" y="856831"/>
                      </a:cubicBezTo>
                      <a:lnTo>
                        <a:pt x="0" y="656372"/>
                      </a:lnTo>
                      <a:cubicBezTo>
                        <a:pt x="0" y="293868"/>
                        <a:pt x="293868" y="0"/>
                        <a:pt x="656372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24E0CE1D-77CF-4684-84AB-585AEFCEE246}"/>
                    </a:ext>
                  </a:extLst>
                </p:cNvPr>
                <p:cNvSpPr/>
                <p:nvPr/>
              </p:nvSpPr>
              <p:spPr bwMode="auto">
                <a:xfrm>
                  <a:off x="2614731" y="2872179"/>
                  <a:ext cx="1312744" cy="565507"/>
                </a:xfrm>
                <a:custGeom>
                  <a:avLst/>
                  <a:gdLst>
                    <a:gd name="connsiteX0" fmla="*/ 517331 w 1249244"/>
                    <a:gd name="connsiteY0" fmla="*/ 0 h 565507"/>
                    <a:gd name="connsiteX1" fmla="*/ 731913 w 1249244"/>
                    <a:gd name="connsiteY1" fmla="*/ 0 h 565507"/>
                    <a:gd name="connsiteX2" fmla="*/ 1249244 w 1249244"/>
                    <a:gd name="connsiteY2" fmla="*/ 517331 h 565507"/>
                    <a:gd name="connsiteX3" fmla="*/ 1249244 w 1249244"/>
                    <a:gd name="connsiteY3" fmla="*/ 565507 h 565507"/>
                    <a:gd name="connsiteX4" fmla="*/ 1192779 w 1249244"/>
                    <a:gd name="connsiteY4" fmla="*/ 534858 h 565507"/>
                    <a:gd name="connsiteX5" fmla="*/ 960514 w 1249244"/>
                    <a:gd name="connsiteY5" fmla="*/ 487966 h 565507"/>
                    <a:gd name="connsiteX6" fmla="*/ 288730 w 1249244"/>
                    <a:gd name="connsiteY6" fmla="*/ 487966 h 565507"/>
                    <a:gd name="connsiteX7" fmla="*/ 56466 w 1249244"/>
                    <a:gd name="connsiteY7" fmla="*/ 534858 h 565507"/>
                    <a:gd name="connsiteX8" fmla="*/ 0 w 1249244"/>
                    <a:gd name="connsiteY8" fmla="*/ 565507 h 565507"/>
                    <a:gd name="connsiteX9" fmla="*/ 0 w 1249244"/>
                    <a:gd name="connsiteY9" fmla="*/ 517331 h 565507"/>
                    <a:gd name="connsiteX10" fmla="*/ 517331 w 1249244"/>
                    <a:gd name="connsiteY10" fmla="*/ 0 h 56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49244" h="565507">
                      <a:moveTo>
                        <a:pt x="517331" y="0"/>
                      </a:moveTo>
                      <a:lnTo>
                        <a:pt x="731913" y="0"/>
                      </a:lnTo>
                      <a:cubicBezTo>
                        <a:pt x="1017627" y="0"/>
                        <a:pt x="1249244" y="231617"/>
                        <a:pt x="1249244" y="517331"/>
                      </a:cubicBezTo>
                      <a:lnTo>
                        <a:pt x="1249244" y="565507"/>
                      </a:lnTo>
                      <a:lnTo>
                        <a:pt x="1192779" y="534858"/>
                      </a:lnTo>
                      <a:cubicBezTo>
                        <a:pt x="1121390" y="504663"/>
                        <a:pt x="1042902" y="487966"/>
                        <a:pt x="960514" y="487966"/>
                      </a:cubicBezTo>
                      <a:lnTo>
                        <a:pt x="288730" y="487966"/>
                      </a:lnTo>
                      <a:cubicBezTo>
                        <a:pt x="206342" y="487966"/>
                        <a:pt x="127854" y="504663"/>
                        <a:pt x="56466" y="534858"/>
                      </a:cubicBezTo>
                      <a:lnTo>
                        <a:pt x="0" y="565507"/>
                      </a:lnTo>
                      <a:lnTo>
                        <a:pt x="0" y="517331"/>
                      </a:lnTo>
                      <a:cubicBezTo>
                        <a:pt x="0" y="231617"/>
                        <a:pt x="231617" y="0"/>
                        <a:pt x="517331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D1EEA824-C709-4245-AC34-9608116D5A52}"/>
                    </a:ext>
                  </a:extLst>
                </p:cNvPr>
                <p:cNvSpPr/>
                <p:nvPr/>
              </p:nvSpPr>
              <p:spPr bwMode="auto">
                <a:xfrm>
                  <a:off x="2608062" y="3248637"/>
                  <a:ext cx="1326086" cy="201382"/>
                </a:xfrm>
                <a:custGeom>
                  <a:avLst/>
                  <a:gdLst>
                    <a:gd name="connsiteX0" fmla="*/ 327540 w 837917"/>
                    <a:gd name="connsiteY0" fmla="*/ 0 h 115338"/>
                    <a:gd name="connsiteX1" fmla="*/ 510376 w 837917"/>
                    <a:gd name="connsiteY1" fmla="*/ 0 h 115338"/>
                    <a:gd name="connsiteX2" fmla="*/ 808495 w 837917"/>
                    <a:gd name="connsiteY2" fmla="*/ 91063 h 115338"/>
                    <a:gd name="connsiteX3" fmla="*/ 837917 w 837917"/>
                    <a:gd name="connsiteY3" fmla="*/ 115338 h 115338"/>
                    <a:gd name="connsiteX4" fmla="*/ 796126 w 837917"/>
                    <a:gd name="connsiteY4" fmla="*/ 111125 h 115338"/>
                    <a:gd name="connsiteX5" fmla="*/ 41790 w 837917"/>
                    <a:gd name="connsiteY5" fmla="*/ 111125 h 115338"/>
                    <a:gd name="connsiteX6" fmla="*/ 0 w 837917"/>
                    <a:gd name="connsiteY6" fmla="*/ 115338 h 115338"/>
                    <a:gd name="connsiteX7" fmla="*/ 29421 w 837917"/>
                    <a:gd name="connsiteY7" fmla="*/ 91063 h 115338"/>
                    <a:gd name="connsiteX8" fmla="*/ 327540 w 837917"/>
                    <a:gd name="connsiteY8" fmla="*/ 0 h 11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7917" h="115338">
                      <a:moveTo>
                        <a:pt x="327540" y="0"/>
                      </a:moveTo>
                      <a:lnTo>
                        <a:pt x="510376" y="0"/>
                      </a:lnTo>
                      <a:cubicBezTo>
                        <a:pt x="620806" y="0"/>
                        <a:pt x="723395" y="33571"/>
                        <a:pt x="808495" y="91063"/>
                      </a:cubicBezTo>
                      <a:lnTo>
                        <a:pt x="837917" y="115338"/>
                      </a:lnTo>
                      <a:lnTo>
                        <a:pt x="796126" y="111125"/>
                      </a:lnTo>
                      <a:lnTo>
                        <a:pt x="41790" y="111125"/>
                      </a:lnTo>
                      <a:lnTo>
                        <a:pt x="0" y="115338"/>
                      </a:lnTo>
                      <a:lnTo>
                        <a:pt x="29421" y="91063"/>
                      </a:lnTo>
                      <a:cubicBezTo>
                        <a:pt x="114521" y="33571"/>
                        <a:pt x="217110" y="0"/>
                        <a:pt x="327540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08F23FDC-B6ED-4FC0-B4B1-228D78A16CF9}"/>
                    </a:ext>
                  </a:extLst>
                </p:cNvPr>
                <p:cNvSpPr/>
                <p:nvPr/>
              </p:nvSpPr>
              <p:spPr bwMode="auto">
                <a:xfrm>
                  <a:off x="2925412" y="3901867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31135B40-F71E-4F05-9624-F32310BDB27E}"/>
                    </a:ext>
                  </a:extLst>
                </p:cNvPr>
                <p:cNvSpPr/>
                <p:nvPr/>
              </p:nvSpPr>
              <p:spPr bwMode="auto">
                <a:xfrm>
                  <a:off x="2925412" y="4009300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F8404349-5B6D-45E8-9905-7229948D7268}"/>
                    </a:ext>
                  </a:extLst>
                </p:cNvPr>
                <p:cNvSpPr/>
                <p:nvPr/>
              </p:nvSpPr>
              <p:spPr bwMode="auto">
                <a:xfrm>
                  <a:off x="2925412" y="4106931"/>
                  <a:ext cx="679802" cy="457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CDDC2029-F480-40F2-B058-F6EE3F0C8431}"/>
                </a:ext>
              </a:extLst>
            </p:cNvPr>
            <p:cNvGrpSpPr/>
            <p:nvPr/>
          </p:nvGrpSpPr>
          <p:grpSpPr>
            <a:xfrm>
              <a:off x="3953459" y="5058132"/>
              <a:ext cx="754666" cy="1145999"/>
              <a:chOff x="-934083" y="2223237"/>
              <a:chExt cx="754666" cy="1145999"/>
            </a:xfrm>
          </p:grpSpPr>
          <p:sp>
            <p:nvSpPr>
              <p:cNvPr id="342" name="四角形: 上の 2 つの角を切り取る 341">
                <a:extLst>
                  <a:ext uri="{FF2B5EF4-FFF2-40B4-BE49-F238E27FC236}">
                    <a16:creationId xmlns:a16="http://schemas.microsoft.com/office/drawing/2014/main" id="{9BFC066C-0905-44A6-82E6-13B46E207048}"/>
                  </a:ext>
                </a:extLst>
              </p:cNvPr>
              <p:cNvSpPr/>
              <p:nvPr/>
            </p:nvSpPr>
            <p:spPr bwMode="auto">
              <a:xfrm>
                <a:off x="-934083" y="2389235"/>
                <a:ext cx="754666" cy="980001"/>
              </a:xfrm>
              <a:prstGeom prst="snip2SameRect">
                <a:avLst>
                  <a:gd name="adj1" fmla="val 25453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四角形: 角を丸くする 342">
                <a:extLst>
                  <a:ext uri="{FF2B5EF4-FFF2-40B4-BE49-F238E27FC236}">
                    <a16:creationId xmlns:a16="http://schemas.microsoft.com/office/drawing/2014/main" id="{F4CE68BD-8E18-4E9E-89E8-1BFF74AC0A30}"/>
                  </a:ext>
                </a:extLst>
              </p:cNvPr>
              <p:cNvSpPr/>
              <p:nvPr/>
            </p:nvSpPr>
            <p:spPr bwMode="auto">
              <a:xfrm rot="19800000">
                <a:off x="-889926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四角形: 角を丸くする 343">
                <a:extLst>
                  <a:ext uri="{FF2B5EF4-FFF2-40B4-BE49-F238E27FC236}">
                    <a16:creationId xmlns:a16="http://schemas.microsoft.com/office/drawing/2014/main" id="{6619CFF1-06DF-4D88-8EF3-5C79FFAFFD67}"/>
                  </a:ext>
                </a:extLst>
              </p:cNvPr>
              <p:cNvSpPr/>
              <p:nvPr/>
            </p:nvSpPr>
            <p:spPr bwMode="auto">
              <a:xfrm rot="1800000" flipH="1">
                <a:off x="-297380" y="2223237"/>
                <a:ext cx="66130" cy="30251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0" name="片側の 2 つの角を丸めた四角形 61">
              <a:extLst>
                <a:ext uri="{FF2B5EF4-FFF2-40B4-BE49-F238E27FC236}">
                  <a16:creationId xmlns:a16="http://schemas.microsoft.com/office/drawing/2014/main" id="{9885451B-E1B9-402E-80A3-7099F5FBB5F6}"/>
                </a:ext>
              </a:extLst>
            </p:cNvPr>
            <p:cNvSpPr/>
            <p:nvPr/>
          </p:nvSpPr>
          <p:spPr>
            <a:xfrm rot="11700000">
              <a:off x="4578068" y="506031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片側の 2 つの角を丸めた四角形 61">
              <a:extLst>
                <a:ext uri="{FF2B5EF4-FFF2-40B4-BE49-F238E27FC236}">
                  <a16:creationId xmlns:a16="http://schemas.microsoft.com/office/drawing/2014/main" id="{6F29A77B-76AC-444D-9188-DB558943FCC8}"/>
                </a:ext>
              </a:extLst>
            </p:cNvPr>
            <p:cNvSpPr/>
            <p:nvPr/>
          </p:nvSpPr>
          <p:spPr>
            <a:xfrm rot="9900000" flipH="1">
              <a:off x="3380527" y="5060318"/>
              <a:ext cx="690234" cy="75360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pptx975_食品工場で働く人のイラスト</dc:title>
  <dc:subject>pptx975_食品工場で働く人のイラスト</dc:subject>
  <dc:creator>digipot.net</dc:creator>
  <cp:revision>1</cp:revision>
  <dcterms:created xsi:type="dcterms:W3CDTF">2018-05-20T00:31:01Z</dcterms:created>
  <dcterms:modified xsi:type="dcterms:W3CDTF">2019-03-07T16:48:54Z</dcterms:modified>
  <cp:version>1</cp:version>
</cp:coreProperties>
</file>