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8" r:id="rId3"/>
    <p:sldId id="267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02" autoAdjust="0"/>
    <p:restoredTop sz="94704" autoAdjust="0"/>
  </p:normalViewPr>
  <p:slideViewPr>
    <p:cSldViewPr>
      <p:cViewPr varScale="1">
        <p:scale>
          <a:sx n="65" d="100"/>
          <a:sy n="65" d="100"/>
        </p:scale>
        <p:origin x="90" y="4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AEE4DA-C911-4126-814E-0EC0F2D8F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F5C69D7-0876-4B6C-9825-39AF8E5E6A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29193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9D84BE-8ED3-452C-99A7-410A55A6E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EF30C1F-C03C-4D8D-B42D-F7DE513F6B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4130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71A666F-734A-4F74-8DA8-B019AE5F92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2D7357B-91A8-4A79-BE1E-8C453F4344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10843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569D2A-8372-45D8-9E36-3477C68CD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4BC67F-04E0-422F-9ADC-CC6F4C460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22157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7CA90-1CD3-4976-BB98-54B4657C7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CA3F2B0-6F92-4845-8E8B-0517D4489F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7985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5AAB9F-07B7-4F78-B1A8-835AD2F62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AC1CA1-DBF6-43F8-881F-331F33BFD7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F318596-8081-4DE7-95FB-7417B86DEC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92832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6C4F6-77C8-4E17-B92C-BE3A44F6C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D554F49-88CE-4D99-930F-441547A08D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813120E-68AA-4590-9D72-7444455BC6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4F4C227-7312-465B-BEEC-FF9409F9FA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349A3BF-7AA3-4EB8-B100-0B0BE4DC45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36298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2A225C-9242-4940-9C8D-9DAE9F277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0176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6352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DBB59E-A8B3-46DC-831F-96A08C7FD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45F283C-D49B-4E51-82D5-C9A77F3AEF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A111881-5C04-4F73-AF4E-59184ED4F7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1550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615003-F03D-4E62-BCF6-A1A4920B1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3EE9FDD-566F-4006-852C-DB48799CD4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35EDA61-3839-4FC7-A69C-04AB295164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7944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457C04BF-70BF-4826-92A4-E31849326F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7A2632BB-0CB8-4C5D-BC1A-901E69AAF91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516F05FB-B6F4-4E47-99C7-04CE235AFC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83F2072B-FE28-4FC4-9396-22AFEEEFE7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DB1E8D46-180B-4BD4-817A-9EF21537219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6C5CF513-9ED7-40FD-A1F6-8BFFDC3A8AE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E4DC0C8F-FF9C-49D3-9F21-E39A7D70C02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0E300131-5B79-43B0-9AA0-52347F646F9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0B93FD52-C100-49E0-B4A0-E419848AD3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00B4AF80-E44E-40B7-90C2-3D52B99CF7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330926E9-90C8-4B75-8642-D07CE6CB4B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D61AC47E-A5F7-4014-95E6-D49C3D435C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68F99B81-64E1-4273-9977-967495A55B1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1FD7BB2E-2E93-491E-B382-42A70C15AA5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28BF0B31-2E04-4349-A426-AFED0ECFD40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312B7CBF-C04F-44EE-A20A-E8CE284C238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481620B9-BED7-432D-957F-2D2CDB68CB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922BE3DD-2F3E-415B-827C-69F0E8E473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629" name="Group 93">
            <a:extLst>
              <a:ext uri="{FF2B5EF4-FFF2-40B4-BE49-F238E27FC236}">
                <a16:creationId xmlns:a16="http://schemas.microsoft.com/office/drawing/2014/main" id="{91DA5E6E-C615-4C57-9046-A34891B8BDA1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341438"/>
            <a:ext cx="1584325" cy="663575"/>
            <a:chOff x="897" y="1207"/>
            <a:chExt cx="3357" cy="1407"/>
          </a:xfrm>
        </p:grpSpPr>
        <p:grpSp>
          <p:nvGrpSpPr>
            <p:cNvPr id="65628" name="Group 92">
              <a:extLst>
                <a:ext uri="{FF2B5EF4-FFF2-40B4-BE49-F238E27FC236}">
                  <a16:creationId xmlns:a16="http://schemas.microsoft.com/office/drawing/2014/main" id="{6BB0EB3B-2542-4CB4-B0DF-046FDD87B9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1298"/>
              <a:ext cx="241" cy="544"/>
              <a:chOff x="353" y="1253"/>
              <a:chExt cx="453" cy="862"/>
            </a:xfrm>
          </p:grpSpPr>
          <p:sp>
            <p:nvSpPr>
              <p:cNvPr id="65586" name="AutoShape 50">
                <a:extLst>
                  <a:ext uri="{FF2B5EF4-FFF2-40B4-BE49-F238E27FC236}">
                    <a16:creationId xmlns:a16="http://schemas.microsoft.com/office/drawing/2014/main" id="{4BC675BD-A1EA-4DB5-BB70-3DBAE2A5F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3" name="AutoShape 87">
                <a:extLst>
                  <a:ext uri="{FF2B5EF4-FFF2-40B4-BE49-F238E27FC236}">
                    <a16:creationId xmlns:a16="http://schemas.microsoft.com/office/drawing/2014/main" id="{C05AFD93-D86E-4BAF-B520-677FFAF4D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4" name="AutoShape 88">
                <a:extLst>
                  <a:ext uri="{FF2B5EF4-FFF2-40B4-BE49-F238E27FC236}">
                    <a16:creationId xmlns:a16="http://schemas.microsoft.com/office/drawing/2014/main" id="{4B71040D-60F5-46F1-BF16-02E4F0893A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5" name="AutoShape 89">
                <a:extLst>
                  <a:ext uri="{FF2B5EF4-FFF2-40B4-BE49-F238E27FC236}">
                    <a16:creationId xmlns:a16="http://schemas.microsoft.com/office/drawing/2014/main" id="{00B7E5AA-CB0F-4EC5-BBC8-099664F614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6" name="AutoShape 90">
                <a:extLst>
                  <a:ext uri="{FF2B5EF4-FFF2-40B4-BE49-F238E27FC236}">
                    <a16:creationId xmlns:a16="http://schemas.microsoft.com/office/drawing/2014/main" id="{B7A42E0F-1CC4-4F88-9B37-7B80E629D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7" name="Oval 91">
                <a:extLst>
                  <a:ext uri="{FF2B5EF4-FFF2-40B4-BE49-F238E27FC236}">
                    <a16:creationId xmlns:a16="http://schemas.microsoft.com/office/drawing/2014/main" id="{B56A6122-CCCB-494B-A595-E80A625AFB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576" name="AutoShape 40">
              <a:extLst>
                <a:ext uri="{FF2B5EF4-FFF2-40B4-BE49-F238E27FC236}">
                  <a16:creationId xmlns:a16="http://schemas.microsoft.com/office/drawing/2014/main" id="{9F64EB19-C2B2-40D2-A7AA-715600FEF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98"/>
              <a:ext cx="2268" cy="817"/>
            </a:xfrm>
            <a:prstGeom prst="roundRect">
              <a:avLst>
                <a:gd name="adj" fmla="val 44556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1" name="AutoShape 55">
              <a:extLst>
                <a:ext uri="{FF2B5EF4-FFF2-40B4-BE49-F238E27FC236}">
                  <a16:creationId xmlns:a16="http://schemas.microsoft.com/office/drawing/2014/main" id="{19C25654-5F92-458D-82D2-97AEEA60F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706"/>
              <a:ext cx="2268" cy="46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4" name="Rectangle 38">
              <a:extLst>
                <a:ext uri="{FF2B5EF4-FFF2-40B4-BE49-F238E27FC236}">
                  <a16:creationId xmlns:a16="http://schemas.microsoft.com/office/drawing/2014/main" id="{366B4009-BCE8-48D4-A3B3-1C92C7966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115"/>
              <a:ext cx="1950" cy="27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2" name="Rectangle 36">
              <a:extLst>
                <a:ext uri="{FF2B5EF4-FFF2-40B4-BE49-F238E27FC236}">
                  <a16:creationId xmlns:a16="http://schemas.microsoft.com/office/drawing/2014/main" id="{E4BE95F3-1757-4122-B66B-BD2245361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205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3" name="Rectangle 37">
              <a:extLst>
                <a:ext uri="{FF2B5EF4-FFF2-40B4-BE49-F238E27FC236}">
                  <a16:creationId xmlns:a16="http://schemas.microsoft.com/office/drawing/2014/main" id="{C5E5C94E-CE64-4E4A-BE3E-33CF1779C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296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4" name="Oval 8">
              <a:extLst>
                <a:ext uri="{FF2B5EF4-FFF2-40B4-BE49-F238E27FC236}">
                  <a16:creationId xmlns:a16="http://schemas.microsoft.com/office/drawing/2014/main" id="{AFD4CD34-95F5-4B0C-9FAD-A6B9496D7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251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7" name="AutoShape 11">
              <a:extLst>
                <a:ext uri="{FF2B5EF4-FFF2-40B4-BE49-F238E27FC236}">
                  <a16:creationId xmlns:a16="http://schemas.microsoft.com/office/drawing/2014/main" id="{9249D386-1B49-4B8C-8E52-1E16C0892B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205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7" name="Freeform 21">
              <a:extLst>
                <a:ext uri="{FF2B5EF4-FFF2-40B4-BE49-F238E27FC236}">
                  <a16:creationId xmlns:a16="http://schemas.microsoft.com/office/drawing/2014/main" id="{61A9A562-FAA7-48CB-84D9-B43DBA8E7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" y="1253"/>
              <a:ext cx="862" cy="1225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59" name="Rectangle 23">
              <a:extLst>
                <a:ext uri="{FF2B5EF4-FFF2-40B4-BE49-F238E27FC236}">
                  <a16:creationId xmlns:a16="http://schemas.microsoft.com/office/drawing/2014/main" id="{8BA5A114-E0D9-44FC-A8D3-2E9BFB076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115"/>
              <a:ext cx="2132" cy="4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567" name="Group 31">
              <a:extLst>
                <a:ext uri="{FF2B5EF4-FFF2-40B4-BE49-F238E27FC236}">
                  <a16:creationId xmlns:a16="http://schemas.microsoft.com/office/drawing/2014/main" id="{355C8C96-6832-4951-AF38-E464FD1F73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9" y="2069"/>
              <a:ext cx="1130" cy="363"/>
              <a:chOff x="1690" y="482"/>
              <a:chExt cx="1130" cy="363"/>
            </a:xfrm>
          </p:grpSpPr>
          <p:sp>
            <p:nvSpPr>
              <p:cNvPr id="65566" name="AutoShape 30">
                <a:extLst>
                  <a:ext uri="{FF2B5EF4-FFF2-40B4-BE49-F238E27FC236}">
                    <a16:creationId xmlns:a16="http://schemas.microsoft.com/office/drawing/2014/main" id="{1E1581A9-2011-4899-A6D7-462F4A84D2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62" name="Rectangle 26">
                <a:extLst>
                  <a:ext uri="{FF2B5EF4-FFF2-40B4-BE49-F238E27FC236}">
                    <a16:creationId xmlns:a16="http://schemas.microsoft.com/office/drawing/2014/main" id="{B76BB66E-2B05-4A81-812E-1C4F8965D4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63" name="Rectangle 27">
                <a:extLst>
                  <a:ext uri="{FF2B5EF4-FFF2-40B4-BE49-F238E27FC236}">
                    <a16:creationId xmlns:a16="http://schemas.microsoft.com/office/drawing/2014/main" id="{7913F40A-1A18-41CB-AB8A-DFFCD2AA4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564" name="Rectangle 28">
                <a:extLst>
                  <a:ext uri="{FF2B5EF4-FFF2-40B4-BE49-F238E27FC236}">
                    <a16:creationId xmlns:a16="http://schemas.microsoft.com/office/drawing/2014/main" id="{1D11DE64-28F9-48EE-BB47-FA5A5C5AE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568" name="Oval 32">
              <a:extLst>
                <a:ext uri="{FF2B5EF4-FFF2-40B4-BE49-F238E27FC236}">
                  <a16:creationId xmlns:a16="http://schemas.microsoft.com/office/drawing/2014/main" id="{4F771C0D-C621-427A-A700-A2A549EEF5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" y="2252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9" name="Oval 33">
              <a:extLst>
                <a:ext uri="{FF2B5EF4-FFF2-40B4-BE49-F238E27FC236}">
                  <a16:creationId xmlns:a16="http://schemas.microsoft.com/office/drawing/2014/main" id="{E7D48152-9DCB-4BB4-86AE-71BF08CBA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2252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0" name="AutoShape 34">
              <a:extLst>
                <a:ext uri="{FF2B5EF4-FFF2-40B4-BE49-F238E27FC236}">
                  <a16:creationId xmlns:a16="http://schemas.microsoft.com/office/drawing/2014/main" id="{ECCAEF53-15BC-464E-84A3-517580ECE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20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1" name="AutoShape 35">
              <a:extLst>
                <a:ext uri="{FF2B5EF4-FFF2-40B4-BE49-F238E27FC236}">
                  <a16:creationId xmlns:a16="http://schemas.microsoft.com/office/drawing/2014/main" id="{9A351477-2C22-48CA-A151-46F357FBA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8" y="220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7" name="Rectangle 41">
              <a:extLst>
                <a:ext uri="{FF2B5EF4-FFF2-40B4-BE49-F238E27FC236}">
                  <a16:creationId xmlns:a16="http://schemas.microsoft.com/office/drawing/2014/main" id="{F2EFCE5F-82F2-4867-889B-93C13336D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253"/>
              <a:ext cx="46" cy="90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7" name="AutoShape 51">
              <a:extLst>
                <a:ext uri="{FF2B5EF4-FFF2-40B4-BE49-F238E27FC236}">
                  <a16:creationId xmlns:a16="http://schemas.microsoft.com/office/drawing/2014/main" id="{97C5EF61-95BE-4FF1-AD58-59A3EC6A3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2024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8" name="AutoShape 52">
              <a:extLst>
                <a:ext uri="{FF2B5EF4-FFF2-40B4-BE49-F238E27FC236}">
                  <a16:creationId xmlns:a16="http://schemas.microsoft.com/office/drawing/2014/main" id="{55B3D281-AC08-426B-96A8-064CBDE69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60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04" name="Rectangle 68">
              <a:extLst>
                <a:ext uri="{FF2B5EF4-FFF2-40B4-BE49-F238E27FC236}">
                  <a16:creationId xmlns:a16="http://schemas.microsoft.com/office/drawing/2014/main" id="{64146BC4-FED1-4458-B883-1381FAE02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207"/>
              <a:ext cx="2086" cy="18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605" name="Group 69">
              <a:extLst>
                <a:ext uri="{FF2B5EF4-FFF2-40B4-BE49-F238E27FC236}">
                  <a16:creationId xmlns:a16="http://schemas.microsoft.com/office/drawing/2014/main" id="{431D8164-5F5B-4E53-8A12-9F1B74FD89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1253"/>
              <a:ext cx="303" cy="862"/>
              <a:chOff x="2258" y="3113"/>
              <a:chExt cx="303" cy="862"/>
            </a:xfrm>
          </p:grpSpPr>
          <p:sp>
            <p:nvSpPr>
              <p:cNvPr id="65606" name="Rectangle 70">
                <a:extLst>
                  <a:ext uri="{FF2B5EF4-FFF2-40B4-BE49-F238E27FC236}">
                    <a16:creationId xmlns:a16="http://schemas.microsoft.com/office/drawing/2014/main" id="{F3160D09-A491-47BC-BCB1-8E9700A26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199"/>
                <a:ext cx="287" cy="2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07" name="Rectangle 71">
                <a:extLst>
                  <a:ext uri="{FF2B5EF4-FFF2-40B4-BE49-F238E27FC236}">
                    <a16:creationId xmlns:a16="http://schemas.microsoft.com/office/drawing/2014/main" id="{EDC8D27E-2554-4490-B590-253739CE02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343"/>
                <a:ext cx="287" cy="2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08" name="Rectangle 72">
                <a:extLst>
                  <a:ext uri="{FF2B5EF4-FFF2-40B4-BE49-F238E27FC236}">
                    <a16:creationId xmlns:a16="http://schemas.microsoft.com/office/drawing/2014/main" id="{687E9FFF-5A3C-4027-A872-97415D71C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486"/>
                <a:ext cx="287" cy="2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09" name="Rectangle 73">
                <a:extLst>
                  <a:ext uri="{FF2B5EF4-FFF2-40B4-BE49-F238E27FC236}">
                    <a16:creationId xmlns:a16="http://schemas.microsoft.com/office/drawing/2014/main" id="{A1A8F195-D8CB-432A-B40C-A4A79D7E0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630"/>
                <a:ext cx="287" cy="2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10" name="Rectangle 74">
                <a:extLst>
                  <a:ext uri="{FF2B5EF4-FFF2-40B4-BE49-F238E27FC236}">
                    <a16:creationId xmlns:a16="http://schemas.microsoft.com/office/drawing/2014/main" id="{537DC1A0-F8F1-4B1B-9FB4-19F479ACD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774"/>
                <a:ext cx="287" cy="2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11" name="Rectangle 75">
                <a:extLst>
                  <a:ext uri="{FF2B5EF4-FFF2-40B4-BE49-F238E27FC236}">
                    <a16:creationId xmlns:a16="http://schemas.microsoft.com/office/drawing/2014/main" id="{537B5115-5180-4E69-AB55-0B00FCAAC8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918"/>
                <a:ext cx="287" cy="28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12" name="AutoShape 76">
                <a:extLst>
                  <a:ext uri="{FF2B5EF4-FFF2-40B4-BE49-F238E27FC236}">
                    <a16:creationId xmlns:a16="http://schemas.microsoft.com/office/drawing/2014/main" id="{68724470-D0EB-4C0E-B5ED-92AE10BA9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113"/>
                <a:ext cx="29" cy="862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13" name="AutoShape 77">
                <a:extLst>
                  <a:ext uri="{FF2B5EF4-FFF2-40B4-BE49-F238E27FC236}">
                    <a16:creationId xmlns:a16="http://schemas.microsoft.com/office/drawing/2014/main" id="{309C289F-7AC8-44AA-80DB-DAA4EC9E31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2" y="3113"/>
                <a:ext cx="29" cy="862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615" name="AutoShape 79">
              <a:extLst>
                <a:ext uri="{FF2B5EF4-FFF2-40B4-BE49-F238E27FC236}">
                  <a16:creationId xmlns:a16="http://schemas.microsoft.com/office/drawing/2014/main" id="{7147FF55-D75A-4F77-904E-DD0CF9AB0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432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6" name="Freeform 80">
              <a:extLst>
                <a:ext uri="{FF2B5EF4-FFF2-40B4-BE49-F238E27FC236}">
                  <a16:creationId xmlns:a16="http://schemas.microsoft.com/office/drawing/2014/main" id="{9B95BF7A-B907-42E9-A345-9DB2425EF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" y="1299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19" name="Freeform 83">
              <a:extLst>
                <a:ext uri="{FF2B5EF4-FFF2-40B4-BE49-F238E27FC236}">
                  <a16:creationId xmlns:a16="http://schemas.microsoft.com/office/drawing/2014/main" id="{D25BDA67-7574-45BD-962A-31D819D98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1298"/>
              <a:ext cx="680" cy="771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20" name="AutoShape 84">
              <a:extLst>
                <a:ext uri="{FF2B5EF4-FFF2-40B4-BE49-F238E27FC236}">
                  <a16:creationId xmlns:a16="http://schemas.microsoft.com/office/drawing/2014/main" id="{8485FB7A-1D6C-4D9C-8E11-4544B5F08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797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21" name="AutoShape 85">
              <a:extLst>
                <a:ext uri="{FF2B5EF4-FFF2-40B4-BE49-F238E27FC236}">
                  <a16:creationId xmlns:a16="http://schemas.microsoft.com/office/drawing/2014/main" id="{AEF1997C-F938-43A6-A4FB-AC445CA1A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5" y="1821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30" name="Group 94">
            <a:extLst>
              <a:ext uri="{FF2B5EF4-FFF2-40B4-BE49-F238E27FC236}">
                <a16:creationId xmlns:a16="http://schemas.microsoft.com/office/drawing/2014/main" id="{E8564948-AAE8-4943-9963-004FEABC30CE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341438"/>
            <a:ext cx="1584325" cy="663575"/>
            <a:chOff x="897" y="1207"/>
            <a:chExt cx="3357" cy="1407"/>
          </a:xfrm>
        </p:grpSpPr>
        <p:grpSp>
          <p:nvGrpSpPr>
            <p:cNvPr id="65631" name="Group 95">
              <a:extLst>
                <a:ext uri="{FF2B5EF4-FFF2-40B4-BE49-F238E27FC236}">
                  <a16:creationId xmlns:a16="http://schemas.microsoft.com/office/drawing/2014/main" id="{6B806645-CC19-4DC9-B132-8A4A234AA5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1298"/>
              <a:ext cx="241" cy="544"/>
              <a:chOff x="353" y="1253"/>
              <a:chExt cx="453" cy="862"/>
            </a:xfrm>
          </p:grpSpPr>
          <p:sp>
            <p:nvSpPr>
              <p:cNvPr id="65632" name="AutoShape 96">
                <a:extLst>
                  <a:ext uri="{FF2B5EF4-FFF2-40B4-BE49-F238E27FC236}">
                    <a16:creationId xmlns:a16="http://schemas.microsoft.com/office/drawing/2014/main" id="{6A074F42-09AC-4109-8AA6-3146032957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3" name="AutoShape 97">
                <a:extLst>
                  <a:ext uri="{FF2B5EF4-FFF2-40B4-BE49-F238E27FC236}">
                    <a16:creationId xmlns:a16="http://schemas.microsoft.com/office/drawing/2014/main" id="{AE516D2B-D10B-4FFA-967F-3107B6849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4" name="AutoShape 98">
                <a:extLst>
                  <a:ext uri="{FF2B5EF4-FFF2-40B4-BE49-F238E27FC236}">
                    <a16:creationId xmlns:a16="http://schemas.microsoft.com/office/drawing/2014/main" id="{89A8FF5B-8748-4160-862E-92A8708A17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5" name="AutoShape 99">
                <a:extLst>
                  <a:ext uri="{FF2B5EF4-FFF2-40B4-BE49-F238E27FC236}">
                    <a16:creationId xmlns:a16="http://schemas.microsoft.com/office/drawing/2014/main" id="{8B92E23D-3B6B-4F7F-9632-32ED87598F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6" name="AutoShape 100">
                <a:extLst>
                  <a:ext uri="{FF2B5EF4-FFF2-40B4-BE49-F238E27FC236}">
                    <a16:creationId xmlns:a16="http://schemas.microsoft.com/office/drawing/2014/main" id="{BEB6968B-DA58-4633-ADD4-3324EB7F33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7" name="Oval 101">
                <a:extLst>
                  <a:ext uri="{FF2B5EF4-FFF2-40B4-BE49-F238E27FC236}">
                    <a16:creationId xmlns:a16="http://schemas.microsoft.com/office/drawing/2014/main" id="{6F76D467-8B31-48EC-9A8B-FDD3EDFAF1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638" name="AutoShape 102">
              <a:extLst>
                <a:ext uri="{FF2B5EF4-FFF2-40B4-BE49-F238E27FC236}">
                  <a16:creationId xmlns:a16="http://schemas.microsoft.com/office/drawing/2014/main" id="{0D321572-0E66-4FAA-9202-58EADD0FBA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98"/>
              <a:ext cx="2268" cy="817"/>
            </a:xfrm>
            <a:prstGeom prst="roundRect">
              <a:avLst>
                <a:gd name="adj" fmla="val 44556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39" name="AutoShape 103">
              <a:extLst>
                <a:ext uri="{FF2B5EF4-FFF2-40B4-BE49-F238E27FC236}">
                  <a16:creationId xmlns:a16="http://schemas.microsoft.com/office/drawing/2014/main" id="{2F305C88-8CD4-4D1B-A6F1-C027342A15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706"/>
              <a:ext cx="2268" cy="46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0" name="Rectangle 104">
              <a:extLst>
                <a:ext uri="{FF2B5EF4-FFF2-40B4-BE49-F238E27FC236}">
                  <a16:creationId xmlns:a16="http://schemas.microsoft.com/office/drawing/2014/main" id="{5BF14D57-5053-4066-BAFE-7E12DFC6E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115"/>
              <a:ext cx="1950" cy="27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1" name="Rectangle 105">
              <a:extLst>
                <a:ext uri="{FF2B5EF4-FFF2-40B4-BE49-F238E27FC236}">
                  <a16:creationId xmlns:a16="http://schemas.microsoft.com/office/drawing/2014/main" id="{12F4D3CB-BBBF-416A-9A32-F68501CAC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205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2" name="Rectangle 106">
              <a:extLst>
                <a:ext uri="{FF2B5EF4-FFF2-40B4-BE49-F238E27FC236}">
                  <a16:creationId xmlns:a16="http://schemas.microsoft.com/office/drawing/2014/main" id="{76387BF0-16F8-4C9C-A62C-C1A5357B4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296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3" name="Oval 107">
              <a:extLst>
                <a:ext uri="{FF2B5EF4-FFF2-40B4-BE49-F238E27FC236}">
                  <a16:creationId xmlns:a16="http://schemas.microsoft.com/office/drawing/2014/main" id="{D164E592-9DAF-429F-A70E-8A58B9700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251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4" name="AutoShape 108">
              <a:extLst>
                <a:ext uri="{FF2B5EF4-FFF2-40B4-BE49-F238E27FC236}">
                  <a16:creationId xmlns:a16="http://schemas.microsoft.com/office/drawing/2014/main" id="{6331FADF-2003-4921-A9F4-46D9ED5D2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205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5" name="Freeform 109">
              <a:extLst>
                <a:ext uri="{FF2B5EF4-FFF2-40B4-BE49-F238E27FC236}">
                  <a16:creationId xmlns:a16="http://schemas.microsoft.com/office/drawing/2014/main" id="{DC854D85-0868-4576-9C49-47F425ADA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" y="1253"/>
              <a:ext cx="862" cy="1225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46" name="Rectangle 110">
              <a:extLst>
                <a:ext uri="{FF2B5EF4-FFF2-40B4-BE49-F238E27FC236}">
                  <a16:creationId xmlns:a16="http://schemas.microsoft.com/office/drawing/2014/main" id="{F019A15D-9A69-4F6B-ADB4-9A4896687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115"/>
              <a:ext cx="2132" cy="45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647" name="Group 111">
              <a:extLst>
                <a:ext uri="{FF2B5EF4-FFF2-40B4-BE49-F238E27FC236}">
                  <a16:creationId xmlns:a16="http://schemas.microsoft.com/office/drawing/2014/main" id="{C0EBE4A4-F4B8-4AC4-8B76-FA82696196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9" y="2069"/>
              <a:ext cx="1130" cy="363"/>
              <a:chOff x="1690" y="482"/>
              <a:chExt cx="1130" cy="363"/>
            </a:xfrm>
          </p:grpSpPr>
          <p:sp>
            <p:nvSpPr>
              <p:cNvPr id="65648" name="AutoShape 112">
                <a:extLst>
                  <a:ext uri="{FF2B5EF4-FFF2-40B4-BE49-F238E27FC236}">
                    <a16:creationId xmlns:a16="http://schemas.microsoft.com/office/drawing/2014/main" id="{4389D51C-B37F-465A-AB9E-ACA314066C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49" name="Rectangle 113">
                <a:extLst>
                  <a:ext uri="{FF2B5EF4-FFF2-40B4-BE49-F238E27FC236}">
                    <a16:creationId xmlns:a16="http://schemas.microsoft.com/office/drawing/2014/main" id="{87D4816A-FFA2-41C8-8B88-4775E3AC29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0" name="Rectangle 114">
                <a:extLst>
                  <a:ext uri="{FF2B5EF4-FFF2-40B4-BE49-F238E27FC236}">
                    <a16:creationId xmlns:a16="http://schemas.microsoft.com/office/drawing/2014/main" id="{A7653D82-12B7-4E5A-862A-1B3D1E0F7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1" name="Rectangle 115">
                <a:extLst>
                  <a:ext uri="{FF2B5EF4-FFF2-40B4-BE49-F238E27FC236}">
                    <a16:creationId xmlns:a16="http://schemas.microsoft.com/office/drawing/2014/main" id="{A5CE5DFE-CFA4-4E42-811E-0B2808356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652" name="Oval 116">
              <a:extLst>
                <a:ext uri="{FF2B5EF4-FFF2-40B4-BE49-F238E27FC236}">
                  <a16:creationId xmlns:a16="http://schemas.microsoft.com/office/drawing/2014/main" id="{CAEDDD38-A568-42C0-B2C2-06A9309C9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" y="2252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53" name="Oval 117">
              <a:extLst>
                <a:ext uri="{FF2B5EF4-FFF2-40B4-BE49-F238E27FC236}">
                  <a16:creationId xmlns:a16="http://schemas.microsoft.com/office/drawing/2014/main" id="{6671403F-4D80-49F3-BBEA-76A213BC1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2252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54" name="AutoShape 118">
              <a:extLst>
                <a:ext uri="{FF2B5EF4-FFF2-40B4-BE49-F238E27FC236}">
                  <a16:creationId xmlns:a16="http://schemas.microsoft.com/office/drawing/2014/main" id="{6CC221FF-FB1B-4927-AF3B-F8AFF33F1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20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55" name="AutoShape 119">
              <a:extLst>
                <a:ext uri="{FF2B5EF4-FFF2-40B4-BE49-F238E27FC236}">
                  <a16:creationId xmlns:a16="http://schemas.microsoft.com/office/drawing/2014/main" id="{6F686222-B96E-4E83-BCF2-6E3DB57FB1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8" y="220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56" name="Rectangle 120">
              <a:extLst>
                <a:ext uri="{FF2B5EF4-FFF2-40B4-BE49-F238E27FC236}">
                  <a16:creationId xmlns:a16="http://schemas.microsoft.com/office/drawing/2014/main" id="{4DE2E767-0B72-4C2B-A23A-D8AA56182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253"/>
              <a:ext cx="46" cy="907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57" name="AutoShape 121">
              <a:extLst>
                <a:ext uri="{FF2B5EF4-FFF2-40B4-BE49-F238E27FC236}">
                  <a16:creationId xmlns:a16="http://schemas.microsoft.com/office/drawing/2014/main" id="{1AFEAF3D-70A4-4689-AAB5-E37C79984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2024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58" name="AutoShape 122">
              <a:extLst>
                <a:ext uri="{FF2B5EF4-FFF2-40B4-BE49-F238E27FC236}">
                  <a16:creationId xmlns:a16="http://schemas.microsoft.com/office/drawing/2014/main" id="{B3E2475B-C1C0-4C68-8FF6-E2F04C038C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60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59" name="Rectangle 123">
              <a:extLst>
                <a:ext uri="{FF2B5EF4-FFF2-40B4-BE49-F238E27FC236}">
                  <a16:creationId xmlns:a16="http://schemas.microsoft.com/office/drawing/2014/main" id="{4D32B7EA-24D9-4029-B2AA-52E408508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207"/>
              <a:ext cx="2086" cy="18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660" name="Group 124">
              <a:extLst>
                <a:ext uri="{FF2B5EF4-FFF2-40B4-BE49-F238E27FC236}">
                  <a16:creationId xmlns:a16="http://schemas.microsoft.com/office/drawing/2014/main" id="{0A14DF39-FC39-45A4-BAD9-06419726D2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1253"/>
              <a:ext cx="303" cy="862"/>
              <a:chOff x="2258" y="3113"/>
              <a:chExt cx="303" cy="862"/>
            </a:xfrm>
          </p:grpSpPr>
          <p:sp>
            <p:nvSpPr>
              <p:cNvPr id="65661" name="Rectangle 125">
                <a:extLst>
                  <a:ext uri="{FF2B5EF4-FFF2-40B4-BE49-F238E27FC236}">
                    <a16:creationId xmlns:a16="http://schemas.microsoft.com/office/drawing/2014/main" id="{25B2A27C-AD4E-4946-88B1-CBEF133BF8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199"/>
                <a:ext cx="287" cy="2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2" name="Rectangle 126">
                <a:extLst>
                  <a:ext uri="{FF2B5EF4-FFF2-40B4-BE49-F238E27FC236}">
                    <a16:creationId xmlns:a16="http://schemas.microsoft.com/office/drawing/2014/main" id="{8370CA5D-D4E3-4D67-8227-3A85AF06E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343"/>
                <a:ext cx="287" cy="2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3" name="Rectangle 127">
                <a:extLst>
                  <a:ext uri="{FF2B5EF4-FFF2-40B4-BE49-F238E27FC236}">
                    <a16:creationId xmlns:a16="http://schemas.microsoft.com/office/drawing/2014/main" id="{88F288D8-C41D-43E7-90A6-6305B67E27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486"/>
                <a:ext cx="287" cy="2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4" name="Rectangle 128">
                <a:extLst>
                  <a:ext uri="{FF2B5EF4-FFF2-40B4-BE49-F238E27FC236}">
                    <a16:creationId xmlns:a16="http://schemas.microsoft.com/office/drawing/2014/main" id="{FDD31E8D-32E5-4798-8446-A51510ECA6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630"/>
                <a:ext cx="287" cy="2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5" name="Rectangle 129">
                <a:extLst>
                  <a:ext uri="{FF2B5EF4-FFF2-40B4-BE49-F238E27FC236}">
                    <a16:creationId xmlns:a16="http://schemas.microsoft.com/office/drawing/2014/main" id="{E56651C6-3751-45EF-8C34-536A17D280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774"/>
                <a:ext cx="287" cy="2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6" name="Rectangle 130">
                <a:extLst>
                  <a:ext uri="{FF2B5EF4-FFF2-40B4-BE49-F238E27FC236}">
                    <a16:creationId xmlns:a16="http://schemas.microsoft.com/office/drawing/2014/main" id="{954F1385-8B96-4735-853E-00DC60028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918"/>
                <a:ext cx="287" cy="28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7" name="AutoShape 131">
                <a:extLst>
                  <a:ext uri="{FF2B5EF4-FFF2-40B4-BE49-F238E27FC236}">
                    <a16:creationId xmlns:a16="http://schemas.microsoft.com/office/drawing/2014/main" id="{F379C3C3-EF23-4C7A-BE3B-386ACD0E7B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113"/>
                <a:ext cx="29" cy="862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8" name="AutoShape 132">
                <a:extLst>
                  <a:ext uri="{FF2B5EF4-FFF2-40B4-BE49-F238E27FC236}">
                    <a16:creationId xmlns:a16="http://schemas.microsoft.com/office/drawing/2014/main" id="{31D65989-4ACA-402F-BC01-AF47B9869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2" y="3113"/>
                <a:ext cx="29" cy="862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669" name="AutoShape 133">
              <a:extLst>
                <a:ext uri="{FF2B5EF4-FFF2-40B4-BE49-F238E27FC236}">
                  <a16:creationId xmlns:a16="http://schemas.microsoft.com/office/drawing/2014/main" id="{53F4351A-3142-4F30-AA4D-D4A7C4EC5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432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70" name="Freeform 134">
              <a:extLst>
                <a:ext uri="{FF2B5EF4-FFF2-40B4-BE49-F238E27FC236}">
                  <a16:creationId xmlns:a16="http://schemas.microsoft.com/office/drawing/2014/main" id="{43DCF640-1879-4D91-95C9-2CEA396E0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" y="1299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71" name="Freeform 135">
              <a:extLst>
                <a:ext uri="{FF2B5EF4-FFF2-40B4-BE49-F238E27FC236}">
                  <a16:creationId xmlns:a16="http://schemas.microsoft.com/office/drawing/2014/main" id="{BB0EAF7B-7A7F-4AEF-8E14-B7BE6B36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1298"/>
              <a:ext cx="680" cy="771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72" name="AutoShape 136">
              <a:extLst>
                <a:ext uri="{FF2B5EF4-FFF2-40B4-BE49-F238E27FC236}">
                  <a16:creationId xmlns:a16="http://schemas.microsoft.com/office/drawing/2014/main" id="{90819C37-75F6-4560-AB7F-1206CB261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797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73" name="AutoShape 137">
              <a:extLst>
                <a:ext uri="{FF2B5EF4-FFF2-40B4-BE49-F238E27FC236}">
                  <a16:creationId xmlns:a16="http://schemas.microsoft.com/office/drawing/2014/main" id="{DC968BAE-E532-422E-B130-B33ED2917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5" y="1821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985" name="Group 449">
            <a:extLst>
              <a:ext uri="{FF2B5EF4-FFF2-40B4-BE49-F238E27FC236}">
                <a16:creationId xmlns:a16="http://schemas.microsoft.com/office/drawing/2014/main" id="{14A8D292-65AA-4A5E-B8B0-20373D57EA0D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341438"/>
            <a:ext cx="1584325" cy="663575"/>
            <a:chOff x="2621" y="845"/>
            <a:chExt cx="998" cy="418"/>
          </a:xfrm>
        </p:grpSpPr>
        <p:grpSp>
          <p:nvGrpSpPr>
            <p:cNvPr id="65675" name="Group 139">
              <a:extLst>
                <a:ext uri="{FF2B5EF4-FFF2-40B4-BE49-F238E27FC236}">
                  <a16:creationId xmlns:a16="http://schemas.microsoft.com/office/drawing/2014/main" id="{91D69BC1-28DC-4CAB-9A80-8B8F3AB663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872"/>
              <a:ext cx="72" cy="162"/>
              <a:chOff x="353" y="1253"/>
              <a:chExt cx="453" cy="862"/>
            </a:xfrm>
          </p:grpSpPr>
          <p:sp>
            <p:nvSpPr>
              <p:cNvPr id="65676" name="AutoShape 140">
                <a:extLst>
                  <a:ext uri="{FF2B5EF4-FFF2-40B4-BE49-F238E27FC236}">
                    <a16:creationId xmlns:a16="http://schemas.microsoft.com/office/drawing/2014/main" id="{00BA905F-6EA1-4123-984F-C8E4182D83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7" name="AutoShape 141">
                <a:extLst>
                  <a:ext uri="{FF2B5EF4-FFF2-40B4-BE49-F238E27FC236}">
                    <a16:creationId xmlns:a16="http://schemas.microsoft.com/office/drawing/2014/main" id="{ABAA0095-8B4F-4F44-BF65-0611231AF2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8" name="AutoShape 142">
                <a:extLst>
                  <a:ext uri="{FF2B5EF4-FFF2-40B4-BE49-F238E27FC236}">
                    <a16:creationId xmlns:a16="http://schemas.microsoft.com/office/drawing/2014/main" id="{4F1ABD9A-79BC-4CB5-93CB-5DB113FA1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9" name="AutoShape 143">
                <a:extLst>
                  <a:ext uri="{FF2B5EF4-FFF2-40B4-BE49-F238E27FC236}">
                    <a16:creationId xmlns:a16="http://schemas.microsoft.com/office/drawing/2014/main" id="{C5698846-2B46-43F2-9D1E-4E8AA940CB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0" name="AutoShape 144">
                <a:extLst>
                  <a:ext uri="{FF2B5EF4-FFF2-40B4-BE49-F238E27FC236}">
                    <a16:creationId xmlns:a16="http://schemas.microsoft.com/office/drawing/2014/main" id="{D0F93DDF-9EAF-4C56-A71B-06C998C201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1" name="Oval 145">
                <a:extLst>
                  <a:ext uri="{FF2B5EF4-FFF2-40B4-BE49-F238E27FC236}">
                    <a16:creationId xmlns:a16="http://schemas.microsoft.com/office/drawing/2014/main" id="{D750149C-7B55-47A6-8D3F-2A5ABB0BD1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682" name="AutoShape 146">
              <a:extLst>
                <a:ext uri="{FF2B5EF4-FFF2-40B4-BE49-F238E27FC236}">
                  <a16:creationId xmlns:a16="http://schemas.microsoft.com/office/drawing/2014/main" id="{9C467C7B-AF67-433C-BC4E-834527AC9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5" y="872"/>
              <a:ext cx="674" cy="243"/>
            </a:xfrm>
            <a:prstGeom prst="roundRect">
              <a:avLst>
                <a:gd name="adj" fmla="val 44556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5000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83" name="AutoShape 147">
              <a:extLst>
                <a:ext uri="{FF2B5EF4-FFF2-40B4-BE49-F238E27FC236}">
                  <a16:creationId xmlns:a16="http://schemas.microsoft.com/office/drawing/2014/main" id="{8A533EA1-9969-4C76-A456-336A64CDF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5" y="993"/>
              <a:ext cx="674" cy="14"/>
            </a:xfrm>
            <a:prstGeom prst="roundRect">
              <a:avLst>
                <a:gd name="adj" fmla="val 50000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84" name="Rectangle 148">
              <a:extLst>
                <a:ext uri="{FF2B5EF4-FFF2-40B4-BE49-F238E27FC236}">
                  <a16:creationId xmlns:a16="http://schemas.microsoft.com/office/drawing/2014/main" id="{C8D4196D-DA58-48AF-B993-BAD27A829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1115"/>
              <a:ext cx="580" cy="81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85" name="Rectangle 149">
              <a:extLst>
                <a:ext uri="{FF2B5EF4-FFF2-40B4-BE49-F238E27FC236}">
                  <a16:creationId xmlns:a16="http://schemas.microsoft.com/office/drawing/2014/main" id="{6C472AC2-8AA8-4B68-9A32-37F42A36D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3" y="1141"/>
              <a:ext cx="499" cy="1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86" name="Rectangle 150">
              <a:extLst>
                <a:ext uri="{FF2B5EF4-FFF2-40B4-BE49-F238E27FC236}">
                  <a16:creationId xmlns:a16="http://schemas.microsoft.com/office/drawing/2014/main" id="{ABE6178D-1B85-4E28-AC72-117D0773F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3" y="1169"/>
              <a:ext cx="499" cy="1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87" name="Oval 151">
              <a:extLst>
                <a:ext uri="{FF2B5EF4-FFF2-40B4-BE49-F238E27FC236}">
                  <a16:creationId xmlns:a16="http://schemas.microsoft.com/office/drawing/2014/main" id="{E141C861-82FA-4C8C-84FC-79BC7DF0D8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6" y="1155"/>
              <a:ext cx="95" cy="9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88" name="AutoShape 152">
              <a:extLst>
                <a:ext uri="{FF2B5EF4-FFF2-40B4-BE49-F238E27FC236}">
                  <a16:creationId xmlns:a16="http://schemas.microsoft.com/office/drawing/2014/main" id="{D66F15F7-9D37-428C-9329-AB888D51A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" y="1141"/>
              <a:ext cx="121" cy="122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54118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89" name="Freeform 153">
              <a:extLst>
                <a:ext uri="{FF2B5EF4-FFF2-40B4-BE49-F238E27FC236}">
                  <a16:creationId xmlns:a16="http://schemas.microsoft.com/office/drawing/2014/main" id="{3F1F5851-A332-427E-B579-FE1DCDC55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" y="859"/>
              <a:ext cx="256" cy="36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90" name="Rectangle 154">
              <a:extLst>
                <a:ext uri="{FF2B5EF4-FFF2-40B4-BE49-F238E27FC236}">
                  <a16:creationId xmlns:a16="http://schemas.microsoft.com/office/drawing/2014/main" id="{D7DA66E3-6A5D-4A35-A69E-53368323D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8" y="1115"/>
              <a:ext cx="634" cy="13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691" name="Group 155">
              <a:extLst>
                <a:ext uri="{FF2B5EF4-FFF2-40B4-BE49-F238E27FC236}">
                  <a16:creationId xmlns:a16="http://schemas.microsoft.com/office/drawing/2014/main" id="{3C3EF371-3954-4566-9A9B-45F951D887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5" y="1101"/>
              <a:ext cx="336" cy="108"/>
              <a:chOff x="1690" y="482"/>
              <a:chExt cx="1130" cy="363"/>
            </a:xfrm>
          </p:grpSpPr>
          <p:sp>
            <p:nvSpPr>
              <p:cNvPr id="65692" name="AutoShape 156">
                <a:extLst>
                  <a:ext uri="{FF2B5EF4-FFF2-40B4-BE49-F238E27FC236}">
                    <a16:creationId xmlns:a16="http://schemas.microsoft.com/office/drawing/2014/main" id="{3930B109-4434-4655-8ED9-5B0E80429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93" name="Rectangle 157">
                <a:extLst>
                  <a:ext uri="{FF2B5EF4-FFF2-40B4-BE49-F238E27FC236}">
                    <a16:creationId xmlns:a16="http://schemas.microsoft.com/office/drawing/2014/main" id="{E3619E80-FE31-44E3-8080-EA9472E87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94" name="Rectangle 158">
                <a:extLst>
                  <a:ext uri="{FF2B5EF4-FFF2-40B4-BE49-F238E27FC236}">
                    <a16:creationId xmlns:a16="http://schemas.microsoft.com/office/drawing/2014/main" id="{7914FA3B-0DC1-4B0D-AC0C-C68333B54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95" name="Rectangle 159">
                <a:extLst>
                  <a:ext uri="{FF2B5EF4-FFF2-40B4-BE49-F238E27FC236}">
                    <a16:creationId xmlns:a16="http://schemas.microsoft.com/office/drawing/2014/main" id="{C1A21369-DE4D-4A15-8517-44DE8DA21B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696" name="Oval 160">
              <a:extLst>
                <a:ext uri="{FF2B5EF4-FFF2-40B4-BE49-F238E27FC236}">
                  <a16:creationId xmlns:a16="http://schemas.microsoft.com/office/drawing/2014/main" id="{F304F068-7A00-4C79-915D-655649BE3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9" y="1155"/>
              <a:ext cx="94" cy="9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7" name="Oval 161">
              <a:extLst>
                <a:ext uri="{FF2B5EF4-FFF2-40B4-BE49-F238E27FC236}">
                  <a16:creationId xmlns:a16="http://schemas.microsoft.com/office/drawing/2014/main" id="{EFCD8EAA-251A-45B9-886D-248F7D5E0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4" y="1155"/>
              <a:ext cx="94" cy="9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8" name="AutoShape 162">
              <a:extLst>
                <a:ext uri="{FF2B5EF4-FFF2-40B4-BE49-F238E27FC236}">
                  <a16:creationId xmlns:a16="http://schemas.microsoft.com/office/drawing/2014/main" id="{05913E52-FDD2-443B-B956-3174D6A3A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5" y="1142"/>
              <a:ext cx="122" cy="121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54118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9" name="AutoShape 163">
              <a:extLst>
                <a:ext uri="{FF2B5EF4-FFF2-40B4-BE49-F238E27FC236}">
                  <a16:creationId xmlns:a16="http://schemas.microsoft.com/office/drawing/2014/main" id="{0F0E4B6E-6649-4CE3-BCCF-6A1F7AD06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0" y="1142"/>
              <a:ext cx="121" cy="121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54118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0" name="Rectangle 164">
              <a:extLst>
                <a:ext uri="{FF2B5EF4-FFF2-40B4-BE49-F238E27FC236}">
                  <a16:creationId xmlns:a16="http://schemas.microsoft.com/office/drawing/2014/main" id="{2EF0F2AC-7075-4F93-AC8D-A27510EA2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8" y="859"/>
              <a:ext cx="13" cy="26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1" name="AutoShape 165">
              <a:extLst>
                <a:ext uri="{FF2B5EF4-FFF2-40B4-BE49-F238E27FC236}">
                  <a16:creationId xmlns:a16="http://schemas.microsoft.com/office/drawing/2014/main" id="{8E42D8B3-CA76-4F5E-BB3C-7B7A33BFC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5" y="1088"/>
              <a:ext cx="27" cy="53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2" name="AutoShape 166">
              <a:extLst>
                <a:ext uri="{FF2B5EF4-FFF2-40B4-BE49-F238E27FC236}">
                  <a16:creationId xmlns:a16="http://schemas.microsoft.com/office/drawing/2014/main" id="{CF290D7E-6F30-4FE5-BBDC-52D302F44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5" y="1128"/>
              <a:ext cx="41" cy="13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3" name="Rectangle 167">
              <a:extLst>
                <a:ext uri="{FF2B5EF4-FFF2-40B4-BE49-F238E27FC236}">
                  <a16:creationId xmlns:a16="http://schemas.microsoft.com/office/drawing/2014/main" id="{E5556ED3-8D90-4A55-923B-4129C7A5B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2" y="845"/>
              <a:ext cx="620" cy="54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704" name="Group 168">
              <a:extLst>
                <a:ext uri="{FF2B5EF4-FFF2-40B4-BE49-F238E27FC236}">
                  <a16:creationId xmlns:a16="http://schemas.microsoft.com/office/drawing/2014/main" id="{E5B5C006-BE92-46AD-8899-E6B75EC933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5" y="859"/>
              <a:ext cx="90" cy="256"/>
              <a:chOff x="2258" y="3113"/>
              <a:chExt cx="303" cy="862"/>
            </a:xfrm>
          </p:grpSpPr>
          <p:sp>
            <p:nvSpPr>
              <p:cNvPr id="65705" name="Rectangle 169">
                <a:extLst>
                  <a:ext uri="{FF2B5EF4-FFF2-40B4-BE49-F238E27FC236}">
                    <a16:creationId xmlns:a16="http://schemas.microsoft.com/office/drawing/2014/main" id="{75A6ED15-8736-4E79-A94C-3FF391E63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199"/>
                <a:ext cx="287" cy="29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254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6" name="Rectangle 170">
                <a:extLst>
                  <a:ext uri="{FF2B5EF4-FFF2-40B4-BE49-F238E27FC236}">
                    <a16:creationId xmlns:a16="http://schemas.microsoft.com/office/drawing/2014/main" id="{9ECCC9F8-160E-485D-BD1A-9C9A2BA1BF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343"/>
                <a:ext cx="287" cy="29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254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7" name="Rectangle 171">
                <a:extLst>
                  <a:ext uri="{FF2B5EF4-FFF2-40B4-BE49-F238E27FC236}">
                    <a16:creationId xmlns:a16="http://schemas.microsoft.com/office/drawing/2014/main" id="{BF7C4297-61A5-413D-B15E-F3702560E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486"/>
                <a:ext cx="287" cy="29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254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8" name="Rectangle 172">
                <a:extLst>
                  <a:ext uri="{FF2B5EF4-FFF2-40B4-BE49-F238E27FC236}">
                    <a16:creationId xmlns:a16="http://schemas.microsoft.com/office/drawing/2014/main" id="{9205230E-9BDD-40EA-B079-6EC41637B5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630"/>
                <a:ext cx="287" cy="29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254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9" name="Rectangle 173">
                <a:extLst>
                  <a:ext uri="{FF2B5EF4-FFF2-40B4-BE49-F238E27FC236}">
                    <a16:creationId xmlns:a16="http://schemas.microsoft.com/office/drawing/2014/main" id="{ABCB5328-32F8-4BD0-8BC0-1C51C67F69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774"/>
                <a:ext cx="287" cy="29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254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10" name="Rectangle 174">
                <a:extLst>
                  <a:ext uri="{FF2B5EF4-FFF2-40B4-BE49-F238E27FC236}">
                    <a16:creationId xmlns:a16="http://schemas.microsoft.com/office/drawing/2014/main" id="{1D53B037-08F7-439E-A30D-9806D52BA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918"/>
                <a:ext cx="287" cy="28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254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11" name="AutoShape 175">
                <a:extLst>
                  <a:ext uri="{FF2B5EF4-FFF2-40B4-BE49-F238E27FC236}">
                    <a16:creationId xmlns:a16="http://schemas.microsoft.com/office/drawing/2014/main" id="{FED4DA34-ABD4-4E0D-B694-C37A5A68C3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113"/>
                <a:ext cx="29" cy="86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254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12" name="AutoShape 176">
                <a:extLst>
                  <a:ext uri="{FF2B5EF4-FFF2-40B4-BE49-F238E27FC236}">
                    <a16:creationId xmlns:a16="http://schemas.microsoft.com/office/drawing/2014/main" id="{35818EE9-1666-42B1-BE2A-57E064E72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2" y="3113"/>
                <a:ext cx="29" cy="86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254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713" name="AutoShape 177">
              <a:extLst>
                <a:ext uri="{FF2B5EF4-FFF2-40B4-BE49-F238E27FC236}">
                  <a16:creationId xmlns:a16="http://schemas.microsoft.com/office/drawing/2014/main" id="{63F49CDA-9205-4CF4-B8C4-65FC95F2A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8" y="1209"/>
              <a:ext cx="121" cy="2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5000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14" name="Freeform 178">
              <a:extLst>
                <a:ext uri="{FF2B5EF4-FFF2-40B4-BE49-F238E27FC236}">
                  <a16:creationId xmlns:a16="http://schemas.microsoft.com/office/drawing/2014/main" id="{71324BD6-378E-4453-8C12-0AB62F3D2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" y="872"/>
              <a:ext cx="53" cy="134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15" name="Freeform 179">
              <a:extLst>
                <a:ext uri="{FF2B5EF4-FFF2-40B4-BE49-F238E27FC236}">
                  <a16:creationId xmlns:a16="http://schemas.microsoft.com/office/drawing/2014/main" id="{60C34A61-DBAF-4D6C-A033-157F9CE67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5" y="872"/>
              <a:ext cx="202" cy="229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16" name="AutoShape 180">
              <a:extLst>
                <a:ext uri="{FF2B5EF4-FFF2-40B4-BE49-F238E27FC236}">
                  <a16:creationId xmlns:a16="http://schemas.microsoft.com/office/drawing/2014/main" id="{0580150B-8FCC-44C7-9B7D-AA13B3B45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3" y="1020"/>
              <a:ext cx="54" cy="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17" name="AutoShape 181">
              <a:extLst>
                <a:ext uri="{FF2B5EF4-FFF2-40B4-BE49-F238E27FC236}">
                  <a16:creationId xmlns:a16="http://schemas.microsoft.com/office/drawing/2014/main" id="{5E6C46E8-76E2-4078-93C1-12EC3C398A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1" y="1027"/>
              <a:ext cx="38" cy="1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984" name="Group 448">
            <a:extLst>
              <a:ext uri="{FF2B5EF4-FFF2-40B4-BE49-F238E27FC236}">
                <a16:creationId xmlns:a16="http://schemas.microsoft.com/office/drawing/2014/main" id="{6955B4DD-DBC1-4628-8653-A5D82476258F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341438"/>
            <a:ext cx="1584325" cy="663575"/>
            <a:chOff x="3800" y="845"/>
            <a:chExt cx="998" cy="418"/>
          </a:xfrm>
        </p:grpSpPr>
        <p:grpSp>
          <p:nvGrpSpPr>
            <p:cNvPr id="65718" name="Group 182">
              <a:extLst>
                <a:ext uri="{FF2B5EF4-FFF2-40B4-BE49-F238E27FC236}">
                  <a16:creationId xmlns:a16="http://schemas.microsoft.com/office/drawing/2014/main" id="{B01E139D-F79B-41D5-9EE9-4B90A2719E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845"/>
              <a:ext cx="998" cy="418"/>
              <a:chOff x="897" y="1207"/>
              <a:chExt cx="3357" cy="1407"/>
            </a:xfrm>
          </p:grpSpPr>
          <p:grpSp>
            <p:nvGrpSpPr>
              <p:cNvPr id="65719" name="Group 183">
                <a:extLst>
                  <a:ext uri="{FF2B5EF4-FFF2-40B4-BE49-F238E27FC236}">
                    <a16:creationId xmlns:a16="http://schemas.microsoft.com/office/drawing/2014/main" id="{80BBDCBE-E194-4972-8B87-C7516F2E4B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97" y="1298"/>
                <a:ext cx="241" cy="544"/>
                <a:chOff x="353" y="1253"/>
                <a:chExt cx="453" cy="862"/>
              </a:xfrm>
            </p:grpSpPr>
            <p:sp>
              <p:nvSpPr>
                <p:cNvPr id="65720" name="AutoShape 184">
                  <a:extLst>
                    <a:ext uri="{FF2B5EF4-FFF2-40B4-BE49-F238E27FC236}">
                      <a16:creationId xmlns:a16="http://schemas.microsoft.com/office/drawing/2014/main" id="{B47B5250-2803-4EF1-A2AD-5AAF83D3F7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21" name="AutoShape 185">
                  <a:extLst>
                    <a:ext uri="{FF2B5EF4-FFF2-40B4-BE49-F238E27FC236}">
                      <a16:creationId xmlns:a16="http://schemas.microsoft.com/office/drawing/2014/main" id="{B553417B-5813-4314-97DC-1A1CE3FD86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22" name="AutoShape 186">
                  <a:extLst>
                    <a:ext uri="{FF2B5EF4-FFF2-40B4-BE49-F238E27FC236}">
                      <a16:creationId xmlns:a16="http://schemas.microsoft.com/office/drawing/2014/main" id="{04AFFD35-BA0B-44AC-89E0-6CE09499AC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23" name="AutoShape 187">
                  <a:extLst>
                    <a:ext uri="{FF2B5EF4-FFF2-40B4-BE49-F238E27FC236}">
                      <a16:creationId xmlns:a16="http://schemas.microsoft.com/office/drawing/2014/main" id="{A3F43A46-B7FA-4E7F-A17E-29F268CC43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24" name="AutoShape 188">
                  <a:extLst>
                    <a:ext uri="{FF2B5EF4-FFF2-40B4-BE49-F238E27FC236}">
                      <a16:creationId xmlns:a16="http://schemas.microsoft.com/office/drawing/2014/main" id="{8E2C26DF-6BFB-4CED-9AAD-85F4A81908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25" name="Oval 189">
                  <a:extLst>
                    <a:ext uri="{FF2B5EF4-FFF2-40B4-BE49-F238E27FC236}">
                      <a16:creationId xmlns:a16="http://schemas.microsoft.com/office/drawing/2014/main" id="{BE4E80D0-9BE5-4C71-A684-3347FFE8CB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726" name="AutoShape 190">
                <a:extLst>
                  <a:ext uri="{FF2B5EF4-FFF2-40B4-BE49-F238E27FC236}">
                    <a16:creationId xmlns:a16="http://schemas.microsoft.com/office/drawing/2014/main" id="{E821D294-BB8C-4332-BE89-E0503F284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298"/>
                <a:ext cx="2268" cy="817"/>
              </a:xfrm>
              <a:prstGeom prst="roundRect">
                <a:avLst>
                  <a:gd name="adj" fmla="val 44556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7" name="AutoShape 191">
                <a:extLst>
                  <a:ext uri="{FF2B5EF4-FFF2-40B4-BE49-F238E27FC236}">
                    <a16:creationId xmlns:a16="http://schemas.microsoft.com/office/drawing/2014/main" id="{D3C40588-B025-49DA-97DE-05BB53AE1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706"/>
                <a:ext cx="2268" cy="4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8" name="Rectangle 192">
                <a:extLst>
                  <a:ext uri="{FF2B5EF4-FFF2-40B4-BE49-F238E27FC236}">
                    <a16:creationId xmlns:a16="http://schemas.microsoft.com/office/drawing/2014/main" id="{AAD8E543-84B1-473A-96BC-AC71140927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115"/>
                <a:ext cx="1950" cy="27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9" name="Rectangle 193">
                <a:extLst>
                  <a:ext uri="{FF2B5EF4-FFF2-40B4-BE49-F238E27FC236}">
                    <a16:creationId xmlns:a16="http://schemas.microsoft.com/office/drawing/2014/main" id="{9B1ED7B3-397B-4D3A-8F3C-4D1A9B1B6B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205"/>
                <a:ext cx="1678" cy="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30" name="Rectangle 194">
                <a:extLst>
                  <a:ext uri="{FF2B5EF4-FFF2-40B4-BE49-F238E27FC236}">
                    <a16:creationId xmlns:a16="http://schemas.microsoft.com/office/drawing/2014/main" id="{7FF7FD9A-E152-43F6-B5E2-7565527A59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296"/>
                <a:ext cx="1678" cy="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31" name="Oval 195">
                <a:extLst>
                  <a:ext uri="{FF2B5EF4-FFF2-40B4-BE49-F238E27FC236}">
                    <a16:creationId xmlns:a16="http://schemas.microsoft.com/office/drawing/2014/main" id="{AD27F0D1-DE04-4A31-B280-0B2B58AFC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251"/>
                <a:ext cx="318" cy="31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32" name="AutoShape 196">
                <a:extLst>
                  <a:ext uri="{FF2B5EF4-FFF2-40B4-BE49-F238E27FC236}">
                    <a16:creationId xmlns:a16="http://schemas.microsoft.com/office/drawing/2014/main" id="{6C55069E-D29A-4EAF-B8A4-F5E6EDFA3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205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33" name="Freeform 197">
                <a:extLst>
                  <a:ext uri="{FF2B5EF4-FFF2-40B4-BE49-F238E27FC236}">
                    <a16:creationId xmlns:a16="http://schemas.microsoft.com/office/drawing/2014/main" id="{1548EE36-5E5E-4E05-80D8-8B010FD343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1253"/>
                <a:ext cx="862" cy="1225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34" name="Rectangle 198">
                <a:extLst>
                  <a:ext uri="{FF2B5EF4-FFF2-40B4-BE49-F238E27FC236}">
                    <a16:creationId xmlns:a16="http://schemas.microsoft.com/office/drawing/2014/main" id="{A75979CB-4AB6-42DB-A0EE-3BEDFC7F48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2115"/>
                <a:ext cx="2132" cy="45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5735" name="Group 199">
                <a:extLst>
                  <a:ext uri="{FF2B5EF4-FFF2-40B4-BE49-F238E27FC236}">
                    <a16:creationId xmlns:a16="http://schemas.microsoft.com/office/drawing/2014/main" id="{B53D7F50-70AA-4707-8F88-DD76C9881B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9" y="2069"/>
                <a:ext cx="1130" cy="363"/>
                <a:chOff x="1690" y="482"/>
                <a:chExt cx="1130" cy="363"/>
              </a:xfrm>
            </p:grpSpPr>
            <p:sp>
              <p:nvSpPr>
                <p:cNvPr id="65736" name="AutoShape 200">
                  <a:extLst>
                    <a:ext uri="{FF2B5EF4-FFF2-40B4-BE49-F238E27FC236}">
                      <a16:creationId xmlns:a16="http://schemas.microsoft.com/office/drawing/2014/main" id="{B678783D-318D-4D51-B383-307A3E77EF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37" name="Rectangle 201">
                  <a:extLst>
                    <a:ext uri="{FF2B5EF4-FFF2-40B4-BE49-F238E27FC236}">
                      <a16:creationId xmlns:a16="http://schemas.microsoft.com/office/drawing/2014/main" id="{0FD9E023-C508-403A-AF74-07FFC39005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38" name="Rectangle 202">
                  <a:extLst>
                    <a:ext uri="{FF2B5EF4-FFF2-40B4-BE49-F238E27FC236}">
                      <a16:creationId xmlns:a16="http://schemas.microsoft.com/office/drawing/2014/main" id="{2D4F9133-4DDC-462C-B128-A65B410FD4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39" name="Rectangle 203">
                  <a:extLst>
                    <a:ext uri="{FF2B5EF4-FFF2-40B4-BE49-F238E27FC236}">
                      <a16:creationId xmlns:a16="http://schemas.microsoft.com/office/drawing/2014/main" id="{56432397-C11D-4D41-B2F3-55637E7A19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740" name="Oval 204">
                <a:extLst>
                  <a:ext uri="{FF2B5EF4-FFF2-40B4-BE49-F238E27FC236}">
                    <a16:creationId xmlns:a16="http://schemas.microsoft.com/office/drawing/2014/main" id="{5CE26CB5-26DD-4FBC-A592-BA803602B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0" y="2252"/>
                <a:ext cx="318" cy="31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41" name="Oval 205">
                <a:extLst>
                  <a:ext uri="{FF2B5EF4-FFF2-40B4-BE49-F238E27FC236}">
                    <a16:creationId xmlns:a16="http://schemas.microsoft.com/office/drawing/2014/main" id="{1B089854-7B6D-418E-990C-6DF355ADD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252"/>
                <a:ext cx="318" cy="31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42" name="AutoShape 206">
                <a:extLst>
                  <a:ext uri="{FF2B5EF4-FFF2-40B4-BE49-F238E27FC236}">
                    <a16:creationId xmlns:a16="http://schemas.microsoft.com/office/drawing/2014/main" id="{CA64045B-0EC1-4DE0-BDA2-6D1DF9956D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2206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43" name="AutoShape 207">
                <a:extLst>
                  <a:ext uri="{FF2B5EF4-FFF2-40B4-BE49-F238E27FC236}">
                    <a16:creationId xmlns:a16="http://schemas.microsoft.com/office/drawing/2014/main" id="{4DAE2D6E-F9DE-4157-B8AC-2ACD9C363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8" y="2206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44" name="Rectangle 208">
                <a:extLst>
                  <a:ext uri="{FF2B5EF4-FFF2-40B4-BE49-F238E27FC236}">
                    <a16:creationId xmlns:a16="http://schemas.microsoft.com/office/drawing/2014/main" id="{26BE14A4-6523-4CBB-A3D2-9E2BE6C07A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253"/>
                <a:ext cx="46" cy="907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45" name="AutoShape 209">
                <a:extLst>
                  <a:ext uri="{FF2B5EF4-FFF2-40B4-BE49-F238E27FC236}">
                    <a16:creationId xmlns:a16="http://schemas.microsoft.com/office/drawing/2014/main" id="{DEF7A8DC-3F9B-4530-B3CF-07E347294A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2024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46" name="AutoShape 210">
                <a:extLst>
                  <a:ext uri="{FF2B5EF4-FFF2-40B4-BE49-F238E27FC236}">
                    <a16:creationId xmlns:a16="http://schemas.microsoft.com/office/drawing/2014/main" id="{517137C1-0AEB-49FA-8868-9E30A69A0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160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47" name="Rectangle 211">
                <a:extLst>
                  <a:ext uri="{FF2B5EF4-FFF2-40B4-BE49-F238E27FC236}">
                    <a16:creationId xmlns:a16="http://schemas.microsoft.com/office/drawing/2014/main" id="{B53CA2D8-F480-4AE2-8771-F9C0E8567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207"/>
                <a:ext cx="2086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5748" name="Group 212">
                <a:extLst>
                  <a:ext uri="{FF2B5EF4-FFF2-40B4-BE49-F238E27FC236}">
                    <a16:creationId xmlns:a16="http://schemas.microsoft.com/office/drawing/2014/main" id="{1560DFA1-2D90-4110-B13F-4481EEA300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22" y="1253"/>
                <a:ext cx="303" cy="862"/>
                <a:chOff x="2258" y="3113"/>
                <a:chExt cx="303" cy="862"/>
              </a:xfrm>
            </p:grpSpPr>
            <p:sp>
              <p:nvSpPr>
                <p:cNvPr id="65749" name="Rectangle 213">
                  <a:extLst>
                    <a:ext uri="{FF2B5EF4-FFF2-40B4-BE49-F238E27FC236}">
                      <a16:creationId xmlns:a16="http://schemas.microsoft.com/office/drawing/2014/main" id="{7474C54D-B94D-4FD2-8525-800F6C3671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199"/>
                  <a:ext cx="287" cy="29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50" name="Rectangle 214">
                  <a:extLst>
                    <a:ext uri="{FF2B5EF4-FFF2-40B4-BE49-F238E27FC236}">
                      <a16:creationId xmlns:a16="http://schemas.microsoft.com/office/drawing/2014/main" id="{BDF9AEC3-0B58-49F1-AB6C-B6D14E2EFD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343"/>
                  <a:ext cx="287" cy="29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51" name="Rectangle 215">
                  <a:extLst>
                    <a:ext uri="{FF2B5EF4-FFF2-40B4-BE49-F238E27FC236}">
                      <a16:creationId xmlns:a16="http://schemas.microsoft.com/office/drawing/2014/main" id="{B36B2737-585B-49BC-AFE1-6CDB9A962E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486"/>
                  <a:ext cx="287" cy="29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52" name="Rectangle 216">
                  <a:extLst>
                    <a:ext uri="{FF2B5EF4-FFF2-40B4-BE49-F238E27FC236}">
                      <a16:creationId xmlns:a16="http://schemas.microsoft.com/office/drawing/2014/main" id="{CD30C267-A440-4BFA-8A91-6237E87EC0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630"/>
                  <a:ext cx="287" cy="29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53" name="Rectangle 217">
                  <a:extLst>
                    <a:ext uri="{FF2B5EF4-FFF2-40B4-BE49-F238E27FC236}">
                      <a16:creationId xmlns:a16="http://schemas.microsoft.com/office/drawing/2014/main" id="{B55E0FB2-64F2-48AE-8B2C-96D11EE855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774"/>
                  <a:ext cx="287" cy="29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54" name="Rectangle 218">
                  <a:extLst>
                    <a:ext uri="{FF2B5EF4-FFF2-40B4-BE49-F238E27FC236}">
                      <a16:creationId xmlns:a16="http://schemas.microsoft.com/office/drawing/2014/main" id="{C5768B69-378A-4B3B-95BF-DECC22B248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918"/>
                  <a:ext cx="287" cy="2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55" name="AutoShape 219">
                  <a:extLst>
                    <a:ext uri="{FF2B5EF4-FFF2-40B4-BE49-F238E27FC236}">
                      <a16:creationId xmlns:a16="http://schemas.microsoft.com/office/drawing/2014/main" id="{26D0265F-7D43-41AD-B68A-B9FF539D59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113"/>
                  <a:ext cx="29" cy="8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56" name="AutoShape 220">
                  <a:extLst>
                    <a:ext uri="{FF2B5EF4-FFF2-40B4-BE49-F238E27FC236}">
                      <a16:creationId xmlns:a16="http://schemas.microsoft.com/office/drawing/2014/main" id="{73FA3166-662B-4C29-B2B6-D76AD757BD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32" y="3113"/>
                  <a:ext cx="29" cy="8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757" name="AutoShape 221">
                <a:extLst>
                  <a:ext uri="{FF2B5EF4-FFF2-40B4-BE49-F238E27FC236}">
                    <a16:creationId xmlns:a16="http://schemas.microsoft.com/office/drawing/2014/main" id="{4F8E4F0F-4D2E-4A7A-AD24-F8534EA809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432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8" name="Freeform 222">
                <a:extLst>
                  <a:ext uri="{FF2B5EF4-FFF2-40B4-BE49-F238E27FC236}">
                    <a16:creationId xmlns:a16="http://schemas.microsoft.com/office/drawing/2014/main" id="{D1807BDB-9836-41EE-B12E-4C4DA8900F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" y="1299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59" name="Freeform 223">
                <a:extLst>
                  <a:ext uri="{FF2B5EF4-FFF2-40B4-BE49-F238E27FC236}">
                    <a16:creationId xmlns:a16="http://schemas.microsoft.com/office/drawing/2014/main" id="{9D6E1190-E77B-45A1-BAFA-3AEBE3115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" y="1298"/>
                <a:ext cx="680" cy="771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60" name="AutoShape 224">
                <a:extLst>
                  <a:ext uri="{FF2B5EF4-FFF2-40B4-BE49-F238E27FC236}">
                    <a16:creationId xmlns:a16="http://schemas.microsoft.com/office/drawing/2014/main" id="{308505D9-4584-4EFD-BCD0-27C64DEB9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797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1" name="AutoShape 225">
                <a:extLst>
                  <a:ext uri="{FF2B5EF4-FFF2-40B4-BE49-F238E27FC236}">
                    <a16:creationId xmlns:a16="http://schemas.microsoft.com/office/drawing/2014/main" id="{431C348B-3005-440B-9373-E33EE7643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5" y="1821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850" name="Group 314">
              <a:extLst>
                <a:ext uri="{FF2B5EF4-FFF2-40B4-BE49-F238E27FC236}">
                  <a16:creationId xmlns:a16="http://schemas.microsoft.com/office/drawing/2014/main" id="{1FEE4B82-68AA-4D54-AA26-3F01B56687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845"/>
              <a:ext cx="998" cy="418"/>
              <a:chOff x="897" y="1207"/>
              <a:chExt cx="3357" cy="1407"/>
            </a:xfrm>
          </p:grpSpPr>
          <p:grpSp>
            <p:nvGrpSpPr>
              <p:cNvPr id="65851" name="Group 315">
                <a:extLst>
                  <a:ext uri="{FF2B5EF4-FFF2-40B4-BE49-F238E27FC236}">
                    <a16:creationId xmlns:a16="http://schemas.microsoft.com/office/drawing/2014/main" id="{CDE27F1E-4F6B-48EC-80F4-DBAFCE995B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97" y="1298"/>
                <a:ext cx="241" cy="544"/>
                <a:chOff x="353" y="1253"/>
                <a:chExt cx="453" cy="862"/>
              </a:xfrm>
            </p:grpSpPr>
            <p:sp>
              <p:nvSpPr>
                <p:cNvPr id="65852" name="AutoShape 316">
                  <a:extLst>
                    <a:ext uri="{FF2B5EF4-FFF2-40B4-BE49-F238E27FC236}">
                      <a16:creationId xmlns:a16="http://schemas.microsoft.com/office/drawing/2014/main" id="{2AA7C5C1-5B0A-4939-86A7-05AF5362C2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53" name="AutoShape 317">
                  <a:extLst>
                    <a:ext uri="{FF2B5EF4-FFF2-40B4-BE49-F238E27FC236}">
                      <a16:creationId xmlns:a16="http://schemas.microsoft.com/office/drawing/2014/main" id="{7830B742-7954-4FD7-83C7-537D7AA141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54" name="AutoShape 318">
                  <a:extLst>
                    <a:ext uri="{FF2B5EF4-FFF2-40B4-BE49-F238E27FC236}">
                      <a16:creationId xmlns:a16="http://schemas.microsoft.com/office/drawing/2014/main" id="{F59647A9-A50A-4F24-94D6-79030F514A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55" name="AutoShape 319">
                  <a:extLst>
                    <a:ext uri="{FF2B5EF4-FFF2-40B4-BE49-F238E27FC236}">
                      <a16:creationId xmlns:a16="http://schemas.microsoft.com/office/drawing/2014/main" id="{18E959BF-0BDA-4555-934B-C38E124486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56" name="AutoShape 320">
                  <a:extLst>
                    <a:ext uri="{FF2B5EF4-FFF2-40B4-BE49-F238E27FC236}">
                      <a16:creationId xmlns:a16="http://schemas.microsoft.com/office/drawing/2014/main" id="{54A1DBD9-BC0B-4EF7-BD4D-58FF26E7D6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57" name="Oval 321">
                  <a:extLst>
                    <a:ext uri="{FF2B5EF4-FFF2-40B4-BE49-F238E27FC236}">
                      <a16:creationId xmlns:a16="http://schemas.microsoft.com/office/drawing/2014/main" id="{2D9A462C-3EA9-4947-8F84-4CB8EE92FC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858" name="AutoShape 322">
                <a:extLst>
                  <a:ext uri="{FF2B5EF4-FFF2-40B4-BE49-F238E27FC236}">
                    <a16:creationId xmlns:a16="http://schemas.microsoft.com/office/drawing/2014/main" id="{1433AC01-EF40-4DC5-A913-C0B17B1594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298"/>
                <a:ext cx="2268" cy="817"/>
              </a:xfrm>
              <a:prstGeom prst="roundRect">
                <a:avLst>
                  <a:gd name="adj" fmla="val 44556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59" name="AutoShape 323">
                <a:extLst>
                  <a:ext uri="{FF2B5EF4-FFF2-40B4-BE49-F238E27FC236}">
                    <a16:creationId xmlns:a16="http://schemas.microsoft.com/office/drawing/2014/main" id="{74F0D60A-8372-467F-8933-7589FE8C36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706"/>
                <a:ext cx="2268" cy="46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0" name="Rectangle 324">
                <a:extLst>
                  <a:ext uri="{FF2B5EF4-FFF2-40B4-BE49-F238E27FC236}">
                    <a16:creationId xmlns:a16="http://schemas.microsoft.com/office/drawing/2014/main" id="{1124CA64-BC49-4406-8600-12758A435D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115"/>
                <a:ext cx="1950" cy="27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1" name="Rectangle 325">
                <a:extLst>
                  <a:ext uri="{FF2B5EF4-FFF2-40B4-BE49-F238E27FC236}">
                    <a16:creationId xmlns:a16="http://schemas.microsoft.com/office/drawing/2014/main" id="{71593F87-EB1A-4B34-9DE9-350E59A278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205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2" name="Rectangle 326">
                <a:extLst>
                  <a:ext uri="{FF2B5EF4-FFF2-40B4-BE49-F238E27FC236}">
                    <a16:creationId xmlns:a16="http://schemas.microsoft.com/office/drawing/2014/main" id="{794CF54E-476D-4377-93CB-7F5AEB305A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296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3" name="Oval 327">
                <a:extLst>
                  <a:ext uri="{FF2B5EF4-FFF2-40B4-BE49-F238E27FC236}">
                    <a16:creationId xmlns:a16="http://schemas.microsoft.com/office/drawing/2014/main" id="{26B63684-330E-42A2-888F-C57A49498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251"/>
                <a:ext cx="318" cy="31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4" name="AutoShape 328">
                <a:extLst>
                  <a:ext uri="{FF2B5EF4-FFF2-40B4-BE49-F238E27FC236}">
                    <a16:creationId xmlns:a16="http://schemas.microsoft.com/office/drawing/2014/main" id="{7A62FB97-6971-48D0-9A1C-0D875908D5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205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5" name="Freeform 329">
                <a:extLst>
                  <a:ext uri="{FF2B5EF4-FFF2-40B4-BE49-F238E27FC236}">
                    <a16:creationId xmlns:a16="http://schemas.microsoft.com/office/drawing/2014/main" id="{55F2BE96-BD40-42B5-8CEB-BAE3E3340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1253"/>
                <a:ext cx="862" cy="1225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66" name="Rectangle 330">
                <a:extLst>
                  <a:ext uri="{FF2B5EF4-FFF2-40B4-BE49-F238E27FC236}">
                    <a16:creationId xmlns:a16="http://schemas.microsoft.com/office/drawing/2014/main" id="{0E05FB1D-1C59-4792-B220-FF39A4DAE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2115"/>
                <a:ext cx="2132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5867" name="Group 331">
                <a:extLst>
                  <a:ext uri="{FF2B5EF4-FFF2-40B4-BE49-F238E27FC236}">
                    <a16:creationId xmlns:a16="http://schemas.microsoft.com/office/drawing/2014/main" id="{63C27E6F-6BFD-42DC-8295-76DBB6647D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9" y="2069"/>
                <a:ext cx="1130" cy="363"/>
                <a:chOff x="1690" y="482"/>
                <a:chExt cx="1130" cy="363"/>
              </a:xfrm>
            </p:grpSpPr>
            <p:sp>
              <p:nvSpPr>
                <p:cNvPr id="65868" name="AutoShape 332">
                  <a:extLst>
                    <a:ext uri="{FF2B5EF4-FFF2-40B4-BE49-F238E27FC236}">
                      <a16:creationId xmlns:a16="http://schemas.microsoft.com/office/drawing/2014/main" id="{4CDC6E46-9A0F-4989-88F1-1007BD0362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69" name="Rectangle 333">
                  <a:extLst>
                    <a:ext uri="{FF2B5EF4-FFF2-40B4-BE49-F238E27FC236}">
                      <a16:creationId xmlns:a16="http://schemas.microsoft.com/office/drawing/2014/main" id="{7F67DADF-794F-408E-B676-B57B9A2EFE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70" name="Rectangle 334">
                  <a:extLst>
                    <a:ext uri="{FF2B5EF4-FFF2-40B4-BE49-F238E27FC236}">
                      <a16:creationId xmlns:a16="http://schemas.microsoft.com/office/drawing/2014/main" id="{A2BA02B0-D5FC-4EE5-BED4-FB1F723A78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71" name="Rectangle 335">
                  <a:extLst>
                    <a:ext uri="{FF2B5EF4-FFF2-40B4-BE49-F238E27FC236}">
                      <a16:creationId xmlns:a16="http://schemas.microsoft.com/office/drawing/2014/main" id="{D3E1661D-B32F-4973-960E-93ECF92470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872" name="Oval 336">
                <a:extLst>
                  <a:ext uri="{FF2B5EF4-FFF2-40B4-BE49-F238E27FC236}">
                    <a16:creationId xmlns:a16="http://schemas.microsoft.com/office/drawing/2014/main" id="{7557FAF9-E490-486F-85CF-6521C3FB90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0" y="2252"/>
                <a:ext cx="318" cy="31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73" name="Oval 337">
                <a:extLst>
                  <a:ext uri="{FF2B5EF4-FFF2-40B4-BE49-F238E27FC236}">
                    <a16:creationId xmlns:a16="http://schemas.microsoft.com/office/drawing/2014/main" id="{FEDF53B4-9078-4E97-82D2-49CE5D6168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252"/>
                <a:ext cx="318" cy="31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74" name="AutoShape 338">
                <a:extLst>
                  <a:ext uri="{FF2B5EF4-FFF2-40B4-BE49-F238E27FC236}">
                    <a16:creationId xmlns:a16="http://schemas.microsoft.com/office/drawing/2014/main" id="{57095069-79A5-4D8F-B0BE-44DC729EC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2206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75" name="AutoShape 339">
                <a:extLst>
                  <a:ext uri="{FF2B5EF4-FFF2-40B4-BE49-F238E27FC236}">
                    <a16:creationId xmlns:a16="http://schemas.microsoft.com/office/drawing/2014/main" id="{3B8E8C37-7566-4B1E-991D-08DDA8A6B9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8" y="2206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76" name="Rectangle 340">
                <a:extLst>
                  <a:ext uri="{FF2B5EF4-FFF2-40B4-BE49-F238E27FC236}">
                    <a16:creationId xmlns:a16="http://schemas.microsoft.com/office/drawing/2014/main" id="{49DD1F90-6A2A-44DD-85DC-00AB5D96A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253"/>
                <a:ext cx="46" cy="907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77" name="AutoShape 341">
                <a:extLst>
                  <a:ext uri="{FF2B5EF4-FFF2-40B4-BE49-F238E27FC236}">
                    <a16:creationId xmlns:a16="http://schemas.microsoft.com/office/drawing/2014/main" id="{5910B1B5-BD12-415A-8429-E27BB18C1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2024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78" name="AutoShape 342">
                <a:extLst>
                  <a:ext uri="{FF2B5EF4-FFF2-40B4-BE49-F238E27FC236}">
                    <a16:creationId xmlns:a16="http://schemas.microsoft.com/office/drawing/2014/main" id="{41AEF127-325F-4A00-8A8C-481B3AE48D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160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79" name="Rectangle 343">
                <a:extLst>
                  <a:ext uri="{FF2B5EF4-FFF2-40B4-BE49-F238E27FC236}">
                    <a16:creationId xmlns:a16="http://schemas.microsoft.com/office/drawing/2014/main" id="{D7596C1B-B89F-4C0B-BA84-1576A99814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207"/>
                <a:ext cx="2086" cy="182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5880" name="Group 344">
                <a:extLst>
                  <a:ext uri="{FF2B5EF4-FFF2-40B4-BE49-F238E27FC236}">
                    <a16:creationId xmlns:a16="http://schemas.microsoft.com/office/drawing/2014/main" id="{D501300E-544F-4CC3-96AD-94475CC04C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22" y="1253"/>
                <a:ext cx="303" cy="862"/>
                <a:chOff x="2258" y="3113"/>
                <a:chExt cx="303" cy="862"/>
              </a:xfrm>
            </p:grpSpPr>
            <p:sp>
              <p:nvSpPr>
                <p:cNvPr id="65881" name="Rectangle 345">
                  <a:extLst>
                    <a:ext uri="{FF2B5EF4-FFF2-40B4-BE49-F238E27FC236}">
                      <a16:creationId xmlns:a16="http://schemas.microsoft.com/office/drawing/2014/main" id="{846F4B6B-7F16-456B-BF2F-B3EF1981BE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199"/>
                  <a:ext cx="287" cy="29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82" name="Rectangle 346">
                  <a:extLst>
                    <a:ext uri="{FF2B5EF4-FFF2-40B4-BE49-F238E27FC236}">
                      <a16:creationId xmlns:a16="http://schemas.microsoft.com/office/drawing/2014/main" id="{B1E20FDA-E2CA-451E-962D-AF56744665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343"/>
                  <a:ext cx="287" cy="29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83" name="Rectangle 347">
                  <a:extLst>
                    <a:ext uri="{FF2B5EF4-FFF2-40B4-BE49-F238E27FC236}">
                      <a16:creationId xmlns:a16="http://schemas.microsoft.com/office/drawing/2014/main" id="{F057571E-230A-4FC3-BEA9-4AF5E11D24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486"/>
                  <a:ext cx="287" cy="29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84" name="Rectangle 348">
                  <a:extLst>
                    <a:ext uri="{FF2B5EF4-FFF2-40B4-BE49-F238E27FC236}">
                      <a16:creationId xmlns:a16="http://schemas.microsoft.com/office/drawing/2014/main" id="{ACA11CDA-C79E-4AD3-B9F0-DB57476E54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630"/>
                  <a:ext cx="287" cy="29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85" name="Rectangle 349">
                  <a:extLst>
                    <a:ext uri="{FF2B5EF4-FFF2-40B4-BE49-F238E27FC236}">
                      <a16:creationId xmlns:a16="http://schemas.microsoft.com/office/drawing/2014/main" id="{6B29059B-075D-4BA9-A66F-306B0349BB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774"/>
                  <a:ext cx="287" cy="29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86" name="Rectangle 350">
                  <a:extLst>
                    <a:ext uri="{FF2B5EF4-FFF2-40B4-BE49-F238E27FC236}">
                      <a16:creationId xmlns:a16="http://schemas.microsoft.com/office/drawing/2014/main" id="{4EE706F7-5E9A-404D-AC45-89D85F15E8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918"/>
                  <a:ext cx="287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87" name="AutoShape 351">
                  <a:extLst>
                    <a:ext uri="{FF2B5EF4-FFF2-40B4-BE49-F238E27FC236}">
                      <a16:creationId xmlns:a16="http://schemas.microsoft.com/office/drawing/2014/main" id="{94825B05-0C00-4351-BC68-E6CBD29026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113"/>
                  <a:ext cx="29" cy="8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88" name="AutoShape 352">
                  <a:extLst>
                    <a:ext uri="{FF2B5EF4-FFF2-40B4-BE49-F238E27FC236}">
                      <a16:creationId xmlns:a16="http://schemas.microsoft.com/office/drawing/2014/main" id="{1C6F8E82-A848-44D5-976A-82FAC151F1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32" y="3113"/>
                  <a:ext cx="29" cy="8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889" name="AutoShape 353">
                <a:extLst>
                  <a:ext uri="{FF2B5EF4-FFF2-40B4-BE49-F238E27FC236}">
                    <a16:creationId xmlns:a16="http://schemas.microsoft.com/office/drawing/2014/main" id="{47CD7010-005B-449A-A4A4-160C06F2F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432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90" name="Freeform 354">
                <a:extLst>
                  <a:ext uri="{FF2B5EF4-FFF2-40B4-BE49-F238E27FC236}">
                    <a16:creationId xmlns:a16="http://schemas.microsoft.com/office/drawing/2014/main" id="{7637E120-6D9C-4F16-8C55-E6B8C0002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" y="1299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91" name="Freeform 355">
                <a:extLst>
                  <a:ext uri="{FF2B5EF4-FFF2-40B4-BE49-F238E27FC236}">
                    <a16:creationId xmlns:a16="http://schemas.microsoft.com/office/drawing/2014/main" id="{9B80F5CC-595E-46D8-8D73-12DE85C8A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" y="1298"/>
                <a:ext cx="680" cy="771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892" name="AutoShape 356">
                <a:extLst>
                  <a:ext uri="{FF2B5EF4-FFF2-40B4-BE49-F238E27FC236}">
                    <a16:creationId xmlns:a16="http://schemas.microsoft.com/office/drawing/2014/main" id="{20A68E2A-8AA4-4C8B-A32C-498FF35E7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797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93" name="AutoShape 357">
                <a:extLst>
                  <a:ext uri="{FF2B5EF4-FFF2-40B4-BE49-F238E27FC236}">
                    <a16:creationId xmlns:a16="http://schemas.microsoft.com/office/drawing/2014/main" id="{A93E821A-064F-4032-A936-62C1B6BFB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5" y="1821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983" name="Group 447">
            <a:extLst>
              <a:ext uri="{FF2B5EF4-FFF2-40B4-BE49-F238E27FC236}">
                <a16:creationId xmlns:a16="http://schemas.microsoft.com/office/drawing/2014/main" id="{40E663D5-8F45-43C1-BA7E-17B29FC4DE15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341438"/>
            <a:ext cx="1584325" cy="663575"/>
            <a:chOff x="4980" y="845"/>
            <a:chExt cx="998" cy="418"/>
          </a:xfrm>
        </p:grpSpPr>
        <p:grpSp>
          <p:nvGrpSpPr>
            <p:cNvPr id="65894" name="Group 358">
              <a:extLst>
                <a:ext uri="{FF2B5EF4-FFF2-40B4-BE49-F238E27FC236}">
                  <a16:creationId xmlns:a16="http://schemas.microsoft.com/office/drawing/2014/main" id="{4A1C1C07-4E22-4CDF-BD78-C0DCCB9F8B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845"/>
              <a:ext cx="998" cy="418"/>
              <a:chOff x="897" y="1207"/>
              <a:chExt cx="3357" cy="1407"/>
            </a:xfrm>
          </p:grpSpPr>
          <p:grpSp>
            <p:nvGrpSpPr>
              <p:cNvPr id="65895" name="Group 359">
                <a:extLst>
                  <a:ext uri="{FF2B5EF4-FFF2-40B4-BE49-F238E27FC236}">
                    <a16:creationId xmlns:a16="http://schemas.microsoft.com/office/drawing/2014/main" id="{161EAA07-662B-404A-A11F-63CD111540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97" y="1298"/>
                <a:ext cx="241" cy="544"/>
                <a:chOff x="353" y="1253"/>
                <a:chExt cx="453" cy="862"/>
              </a:xfrm>
            </p:grpSpPr>
            <p:sp>
              <p:nvSpPr>
                <p:cNvPr id="65896" name="AutoShape 360">
                  <a:extLst>
                    <a:ext uri="{FF2B5EF4-FFF2-40B4-BE49-F238E27FC236}">
                      <a16:creationId xmlns:a16="http://schemas.microsoft.com/office/drawing/2014/main" id="{BB059430-F3E9-4B47-97CE-0B554AB3EA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97" name="AutoShape 361">
                  <a:extLst>
                    <a:ext uri="{FF2B5EF4-FFF2-40B4-BE49-F238E27FC236}">
                      <a16:creationId xmlns:a16="http://schemas.microsoft.com/office/drawing/2014/main" id="{29F2E05B-C125-4A5B-82C4-225DE28A63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98" name="AutoShape 362">
                  <a:extLst>
                    <a:ext uri="{FF2B5EF4-FFF2-40B4-BE49-F238E27FC236}">
                      <a16:creationId xmlns:a16="http://schemas.microsoft.com/office/drawing/2014/main" id="{D538B071-9CA4-4A26-807F-701D1FD32A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99" name="AutoShape 363">
                  <a:extLst>
                    <a:ext uri="{FF2B5EF4-FFF2-40B4-BE49-F238E27FC236}">
                      <a16:creationId xmlns:a16="http://schemas.microsoft.com/office/drawing/2014/main" id="{FA860135-1432-4C37-AA3A-4CCA9A44D8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00" name="AutoShape 364">
                  <a:extLst>
                    <a:ext uri="{FF2B5EF4-FFF2-40B4-BE49-F238E27FC236}">
                      <a16:creationId xmlns:a16="http://schemas.microsoft.com/office/drawing/2014/main" id="{E690CFAA-3968-4285-8129-95EF62EF3B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01" name="Oval 365">
                  <a:extLst>
                    <a:ext uri="{FF2B5EF4-FFF2-40B4-BE49-F238E27FC236}">
                      <a16:creationId xmlns:a16="http://schemas.microsoft.com/office/drawing/2014/main" id="{98247E07-D3D5-432C-816A-3D45DB8426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902" name="AutoShape 366">
                <a:extLst>
                  <a:ext uri="{FF2B5EF4-FFF2-40B4-BE49-F238E27FC236}">
                    <a16:creationId xmlns:a16="http://schemas.microsoft.com/office/drawing/2014/main" id="{5C52446C-A079-492A-AF5A-D95335798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298"/>
                <a:ext cx="2268" cy="817"/>
              </a:xfrm>
              <a:prstGeom prst="roundRect">
                <a:avLst>
                  <a:gd name="adj" fmla="val 44556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03" name="AutoShape 367">
                <a:extLst>
                  <a:ext uri="{FF2B5EF4-FFF2-40B4-BE49-F238E27FC236}">
                    <a16:creationId xmlns:a16="http://schemas.microsoft.com/office/drawing/2014/main" id="{64C60735-A99C-4067-8060-11DB6558C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706"/>
                <a:ext cx="2268" cy="4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04" name="Rectangle 368">
                <a:extLst>
                  <a:ext uri="{FF2B5EF4-FFF2-40B4-BE49-F238E27FC236}">
                    <a16:creationId xmlns:a16="http://schemas.microsoft.com/office/drawing/2014/main" id="{ED9FC003-440F-493B-AC98-2B1228ED8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115"/>
                <a:ext cx="1950" cy="27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05" name="Rectangle 369">
                <a:extLst>
                  <a:ext uri="{FF2B5EF4-FFF2-40B4-BE49-F238E27FC236}">
                    <a16:creationId xmlns:a16="http://schemas.microsoft.com/office/drawing/2014/main" id="{29774B69-A29E-41DC-8345-0AA6260D8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205"/>
                <a:ext cx="1678" cy="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06" name="Rectangle 370">
                <a:extLst>
                  <a:ext uri="{FF2B5EF4-FFF2-40B4-BE49-F238E27FC236}">
                    <a16:creationId xmlns:a16="http://schemas.microsoft.com/office/drawing/2014/main" id="{8EF84F70-44B8-4FB8-A307-521180F3C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296"/>
                <a:ext cx="1678" cy="46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07" name="Oval 371">
                <a:extLst>
                  <a:ext uri="{FF2B5EF4-FFF2-40B4-BE49-F238E27FC236}">
                    <a16:creationId xmlns:a16="http://schemas.microsoft.com/office/drawing/2014/main" id="{C1AAFE06-6E26-483A-BE5A-0AD5D50107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251"/>
                <a:ext cx="318" cy="31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08" name="AutoShape 372">
                <a:extLst>
                  <a:ext uri="{FF2B5EF4-FFF2-40B4-BE49-F238E27FC236}">
                    <a16:creationId xmlns:a16="http://schemas.microsoft.com/office/drawing/2014/main" id="{A6F82C23-7571-4E2C-A749-BDBCA4FC2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205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09" name="Freeform 373">
                <a:extLst>
                  <a:ext uri="{FF2B5EF4-FFF2-40B4-BE49-F238E27FC236}">
                    <a16:creationId xmlns:a16="http://schemas.microsoft.com/office/drawing/2014/main" id="{20296575-4158-4B64-AFE0-FC6FB1E0CF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1253"/>
                <a:ext cx="862" cy="1225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10" name="Rectangle 374">
                <a:extLst>
                  <a:ext uri="{FF2B5EF4-FFF2-40B4-BE49-F238E27FC236}">
                    <a16:creationId xmlns:a16="http://schemas.microsoft.com/office/drawing/2014/main" id="{6561EFF2-39B4-4EC3-8AF5-4E64BDEB7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2115"/>
                <a:ext cx="2132" cy="45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5911" name="Group 375">
                <a:extLst>
                  <a:ext uri="{FF2B5EF4-FFF2-40B4-BE49-F238E27FC236}">
                    <a16:creationId xmlns:a16="http://schemas.microsoft.com/office/drawing/2014/main" id="{70C61E98-83DA-49C0-98AA-E428F755DA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9" y="2069"/>
                <a:ext cx="1130" cy="363"/>
                <a:chOff x="1690" y="482"/>
                <a:chExt cx="1130" cy="363"/>
              </a:xfrm>
            </p:grpSpPr>
            <p:sp>
              <p:nvSpPr>
                <p:cNvPr id="65912" name="AutoShape 376">
                  <a:extLst>
                    <a:ext uri="{FF2B5EF4-FFF2-40B4-BE49-F238E27FC236}">
                      <a16:creationId xmlns:a16="http://schemas.microsoft.com/office/drawing/2014/main" id="{ACEA0161-C34A-4E45-B480-EE550CDDA4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13" name="Rectangle 377">
                  <a:extLst>
                    <a:ext uri="{FF2B5EF4-FFF2-40B4-BE49-F238E27FC236}">
                      <a16:creationId xmlns:a16="http://schemas.microsoft.com/office/drawing/2014/main" id="{4C2F84D8-54FF-4C20-BC58-4C03928530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14" name="Rectangle 378">
                  <a:extLst>
                    <a:ext uri="{FF2B5EF4-FFF2-40B4-BE49-F238E27FC236}">
                      <a16:creationId xmlns:a16="http://schemas.microsoft.com/office/drawing/2014/main" id="{EC3728F5-E540-47CA-9BE4-44EBC1A150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15" name="Rectangle 379">
                  <a:extLst>
                    <a:ext uri="{FF2B5EF4-FFF2-40B4-BE49-F238E27FC236}">
                      <a16:creationId xmlns:a16="http://schemas.microsoft.com/office/drawing/2014/main" id="{F9E7C511-7793-49B1-985D-C216E1CF0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916" name="Oval 380">
                <a:extLst>
                  <a:ext uri="{FF2B5EF4-FFF2-40B4-BE49-F238E27FC236}">
                    <a16:creationId xmlns:a16="http://schemas.microsoft.com/office/drawing/2014/main" id="{8F0B9AA3-FD6B-467F-83A5-42A489E59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0" y="2252"/>
                <a:ext cx="318" cy="31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17" name="Oval 381">
                <a:extLst>
                  <a:ext uri="{FF2B5EF4-FFF2-40B4-BE49-F238E27FC236}">
                    <a16:creationId xmlns:a16="http://schemas.microsoft.com/office/drawing/2014/main" id="{1A99C51B-9F56-4305-9924-8220C91F5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252"/>
                <a:ext cx="318" cy="31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18" name="AutoShape 382">
                <a:extLst>
                  <a:ext uri="{FF2B5EF4-FFF2-40B4-BE49-F238E27FC236}">
                    <a16:creationId xmlns:a16="http://schemas.microsoft.com/office/drawing/2014/main" id="{2A676DE3-8FE5-4AC7-80C3-CAFC975911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2206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19" name="AutoShape 383">
                <a:extLst>
                  <a:ext uri="{FF2B5EF4-FFF2-40B4-BE49-F238E27FC236}">
                    <a16:creationId xmlns:a16="http://schemas.microsoft.com/office/drawing/2014/main" id="{21C76B02-1636-4E98-B390-DCE969F8C7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8" y="2206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20" name="Rectangle 384">
                <a:extLst>
                  <a:ext uri="{FF2B5EF4-FFF2-40B4-BE49-F238E27FC236}">
                    <a16:creationId xmlns:a16="http://schemas.microsoft.com/office/drawing/2014/main" id="{3A0466E5-3EB8-4C08-8B0C-DF93ECC4BA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253"/>
                <a:ext cx="46" cy="907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21" name="AutoShape 385">
                <a:extLst>
                  <a:ext uri="{FF2B5EF4-FFF2-40B4-BE49-F238E27FC236}">
                    <a16:creationId xmlns:a16="http://schemas.microsoft.com/office/drawing/2014/main" id="{25AB2181-ABC2-4188-A6E0-79AB3DC6CD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2024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22" name="AutoShape 386">
                <a:extLst>
                  <a:ext uri="{FF2B5EF4-FFF2-40B4-BE49-F238E27FC236}">
                    <a16:creationId xmlns:a16="http://schemas.microsoft.com/office/drawing/2014/main" id="{AB1BDA08-7C4A-4C3D-AD05-1B4A6193B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160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23" name="Rectangle 387">
                <a:extLst>
                  <a:ext uri="{FF2B5EF4-FFF2-40B4-BE49-F238E27FC236}">
                    <a16:creationId xmlns:a16="http://schemas.microsoft.com/office/drawing/2014/main" id="{B5E21639-4C92-4A7A-BFE0-C4870F7E6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207"/>
                <a:ext cx="2086" cy="18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5924" name="Group 388">
                <a:extLst>
                  <a:ext uri="{FF2B5EF4-FFF2-40B4-BE49-F238E27FC236}">
                    <a16:creationId xmlns:a16="http://schemas.microsoft.com/office/drawing/2014/main" id="{F52F0EB6-79EC-493C-ADE6-3C6A26D852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22" y="1253"/>
                <a:ext cx="303" cy="862"/>
                <a:chOff x="2258" y="3113"/>
                <a:chExt cx="303" cy="862"/>
              </a:xfrm>
            </p:grpSpPr>
            <p:sp>
              <p:nvSpPr>
                <p:cNvPr id="65925" name="Rectangle 389">
                  <a:extLst>
                    <a:ext uri="{FF2B5EF4-FFF2-40B4-BE49-F238E27FC236}">
                      <a16:creationId xmlns:a16="http://schemas.microsoft.com/office/drawing/2014/main" id="{259D1361-B9AA-4055-B0DA-5294545AFE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199"/>
                  <a:ext cx="287" cy="29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26" name="Rectangle 390">
                  <a:extLst>
                    <a:ext uri="{FF2B5EF4-FFF2-40B4-BE49-F238E27FC236}">
                      <a16:creationId xmlns:a16="http://schemas.microsoft.com/office/drawing/2014/main" id="{87819362-D299-46AD-8BBF-45F33671F9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343"/>
                  <a:ext cx="287" cy="29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27" name="Rectangle 391">
                  <a:extLst>
                    <a:ext uri="{FF2B5EF4-FFF2-40B4-BE49-F238E27FC236}">
                      <a16:creationId xmlns:a16="http://schemas.microsoft.com/office/drawing/2014/main" id="{D6242175-D525-49CB-A16D-3A40C5E061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486"/>
                  <a:ext cx="287" cy="29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28" name="Rectangle 392">
                  <a:extLst>
                    <a:ext uri="{FF2B5EF4-FFF2-40B4-BE49-F238E27FC236}">
                      <a16:creationId xmlns:a16="http://schemas.microsoft.com/office/drawing/2014/main" id="{0350FEC6-1ADE-41E9-962B-E443D57DD0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630"/>
                  <a:ext cx="287" cy="29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29" name="Rectangle 393">
                  <a:extLst>
                    <a:ext uri="{FF2B5EF4-FFF2-40B4-BE49-F238E27FC236}">
                      <a16:creationId xmlns:a16="http://schemas.microsoft.com/office/drawing/2014/main" id="{815042B5-1CA6-44D4-B14D-0C789B87F9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774"/>
                  <a:ext cx="287" cy="29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30" name="Rectangle 394">
                  <a:extLst>
                    <a:ext uri="{FF2B5EF4-FFF2-40B4-BE49-F238E27FC236}">
                      <a16:creationId xmlns:a16="http://schemas.microsoft.com/office/drawing/2014/main" id="{01CA8EF6-9E70-494D-81D9-01B9572765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918"/>
                  <a:ext cx="287" cy="2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31" name="AutoShape 395">
                  <a:extLst>
                    <a:ext uri="{FF2B5EF4-FFF2-40B4-BE49-F238E27FC236}">
                      <a16:creationId xmlns:a16="http://schemas.microsoft.com/office/drawing/2014/main" id="{0BB2F2F9-0EC3-45A4-B0CC-F228E3BC0F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113"/>
                  <a:ext cx="29" cy="8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32" name="AutoShape 396">
                  <a:extLst>
                    <a:ext uri="{FF2B5EF4-FFF2-40B4-BE49-F238E27FC236}">
                      <a16:creationId xmlns:a16="http://schemas.microsoft.com/office/drawing/2014/main" id="{C03896AA-5515-44DA-A35D-2725278138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32" y="3113"/>
                  <a:ext cx="29" cy="8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933" name="AutoShape 397">
                <a:extLst>
                  <a:ext uri="{FF2B5EF4-FFF2-40B4-BE49-F238E27FC236}">
                    <a16:creationId xmlns:a16="http://schemas.microsoft.com/office/drawing/2014/main" id="{A8B64887-82EC-45E9-B7D2-EC95E3E1E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432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34" name="Freeform 398">
                <a:extLst>
                  <a:ext uri="{FF2B5EF4-FFF2-40B4-BE49-F238E27FC236}">
                    <a16:creationId xmlns:a16="http://schemas.microsoft.com/office/drawing/2014/main" id="{D8636F10-0FEB-4544-9CFE-07602BD3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" y="1299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35" name="Freeform 399">
                <a:extLst>
                  <a:ext uri="{FF2B5EF4-FFF2-40B4-BE49-F238E27FC236}">
                    <a16:creationId xmlns:a16="http://schemas.microsoft.com/office/drawing/2014/main" id="{BC0B432B-1729-4E33-988A-1D6C2768F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" y="1298"/>
                <a:ext cx="680" cy="771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36" name="AutoShape 400">
                <a:extLst>
                  <a:ext uri="{FF2B5EF4-FFF2-40B4-BE49-F238E27FC236}">
                    <a16:creationId xmlns:a16="http://schemas.microsoft.com/office/drawing/2014/main" id="{EEDD0B79-2322-40B7-A967-5EFD24364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797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37" name="AutoShape 401">
                <a:extLst>
                  <a:ext uri="{FF2B5EF4-FFF2-40B4-BE49-F238E27FC236}">
                    <a16:creationId xmlns:a16="http://schemas.microsoft.com/office/drawing/2014/main" id="{B76CF323-4E78-4875-B21C-4B05EEAB2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5" y="1821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982" name="Group 446">
              <a:extLst>
                <a:ext uri="{FF2B5EF4-FFF2-40B4-BE49-F238E27FC236}">
                  <a16:creationId xmlns:a16="http://schemas.microsoft.com/office/drawing/2014/main" id="{BB304D6D-5910-4F1D-9F24-6FB46DF053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845"/>
              <a:ext cx="998" cy="418"/>
              <a:chOff x="4980" y="1344"/>
              <a:chExt cx="998" cy="418"/>
            </a:xfrm>
          </p:grpSpPr>
          <p:grpSp>
            <p:nvGrpSpPr>
              <p:cNvPr id="65939" name="Group 403">
                <a:extLst>
                  <a:ext uri="{FF2B5EF4-FFF2-40B4-BE49-F238E27FC236}">
                    <a16:creationId xmlns:a16="http://schemas.microsoft.com/office/drawing/2014/main" id="{7502314C-B91C-4D78-AE1C-49A3E9433B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80" y="1371"/>
                <a:ext cx="72" cy="162"/>
                <a:chOff x="353" y="1253"/>
                <a:chExt cx="453" cy="862"/>
              </a:xfrm>
            </p:grpSpPr>
            <p:sp>
              <p:nvSpPr>
                <p:cNvPr id="65940" name="AutoShape 404">
                  <a:extLst>
                    <a:ext uri="{FF2B5EF4-FFF2-40B4-BE49-F238E27FC236}">
                      <a16:creationId xmlns:a16="http://schemas.microsoft.com/office/drawing/2014/main" id="{800A9514-D85D-4721-BB82-8F7AC10DE2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41" name="AutoShape 405">
                  <a:extLst>
                    <a:ext uri="{FF2B5EF4-FFF2-40B4-BE49-F238E27FC236}">
                      <a16:creationId xmlns:a16="http://schemas.microsoft.com/office/drawing/2014/main" id="{4CB2F650-2F5C-494A-A94A-C9F3CF01F7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42" name="AutoShape 406">
                  <a:extLst>
                    <a:ext uri="{FF2B5EF4-FFF2-40B4-BE49-F238E27FC236}">
                      <a16:creationId xmlns:a16="http://schemas.microsoft.com/office/drawing/2014/main" id="{398B1E05-47CD-4D25-8CD7-6FD4AC88B1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43" name="AutoShape 407">
                  <a:extLst>
                    <a:ext uri="{FF2B5EF4-FFF2-40B4-BE49-F238E27FC236}">
                      <a16:creationId xmlns:a16="http://schemas.microsoft.com/office/drawing/2014/main" id="{34723E39-47DD-4376-906C-B65CD10D8D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44" name="AutoShape 408">
                  <a:extLst>
                    <a:ext uri="{FF2B5EF4-FFF2-40B4-BE49-F238E27FC236}">
                      <a16:creationId xmlns:a16="http://schemas.microsoft.com/office/drawing/2014/main" id="{1D954396-074C-4D0A-80D9-B028440873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45" name="Oval 409">
                  <a:extLst>
                    <a:ext uri="{FF2B5EF4-FFF2-40B4-BE49-F238E27FC236}">
                      <a16:creationId xmlns:a16="http://schemas.microsoft.com/office/drawing/2014/main" id="{B1552EA8-DD96-4417-A743-377306D434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946" name="AutoShape 410">
                <a:extLst>
                  <a:ext uri="{FF2B5EF4-FFF2-40B4-BE49-F238E27FC236}">
                    <a16:creationId xmlns:a16="http://schemas.microsoft.com/office/drawing/2014/main" id="{8DD45271-4ADD-4F59-AA8D-F3CF4286E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4" y="1371"/>
                <a:ext cx="674" cy="243"/>
              </a:xfrm>
              <a:prstGeom prst="roundRect">
                <a:avLst>
                  <a:gd name="adj" fmla="val 44556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47" name="AutoShape 411">
                <a:extLst>
                  <a:ext uri="{FF2B5EF4-FFF2-40B4-BE49-F238E27FC236}">
                    <a16:creationId xmlns:a16="http://schemas.microsoft.com/office/drawing/2014/main" id="{3538B813-7A52-40D1-8EFD-66D361889E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4" y="1492"/>
                <a:ext cx="674" cy="14"/>
              </a:xfrm>
              <a:prstGeom prst="roundRect">
                <a:avLst>
                  <a:gd name="adj" fmla="val 50000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48" name="Rectangle 412">
                <a:extLst>
                  <a:ext uri="{FF2B5EF4-FFF2-40B4-BE49-F238E27FC236}">
                    <a16:creationId xmlns:a16="http://schemas.microsoft.com/office/drawing/2014/main" id="{2367A050-A31D-4878-AD5B-8704C061AC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5" y="1614"/>
                <a:ext cx="580" cy="8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49" name="Rectangle 413">
                <a:extLst>
                  <a:ext uri="{FF2B5EF4-FFF2-40B4-BE49-F238E27FC236}">
                    <a16:creationId xmlns:a16="http://schemas.microsoft.com/office/drawing/2014/main" id="{B4ECDE1B-6A48-4942-9B18-E189E916F2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2" y="1640"/>
                <a:ext cx="499" cy="14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50" name="Rectangle 414">
                <a:extLst>
                  <a:ext uri="{FF2B5EF4-FFF2-40B4-BE49-F238E27FC236}">
                    <a16:creationId xmlns:a16="http://schemas.microsoft.com/office/drawing/2014/main" id="{D27E4F44-CCAF-4E1E-854C-888306620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2" y="1668"/>
                <a:ext cx="499" cy="1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51" name="Oval 415">
                <a:extLst>
                  <a:ext uri="{FF2B5EF4-FFF2-40B4-BE49-F238E27FC236}">
                    <a16:creationId xmlns:a16="http://schemas.microsoft.com/office/drawing/2014/main" id="{35F7B4C0-BF78-46C7-AF36-6E9A243534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5" y="1654"/>
                <a:ext cx="95" cy="9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52" name="AutoShape 416">
                <a:extLst>
                  <a:ext uri="{FF2B5EF4-FFF2-40B4-BE49-F238E27FC236}">
                    <a16:creationId xmlns:a16="http://schemas.microsoft.com/office/drawing/2014/main" id="{71F15900-6007-4CF8-9E39-627AFB228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2" y="1640"/>
                <a:ext cx="121" cy="122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53" name="Freeform 417">
                <a:extLst>
                  <a:ext uri="{FF2B5EF4-FFF2-40B4-BE49-F238E27FC236}">
                    <a16:creationId xmlns:a16="http://schemas.microsoft.com/office/drawing/2014/main" id="{18E93DAF-3BD2-460A-9B53-F78324F11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7" y="1358"/>
                <a:ext cx="256" cy="36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54" name="Rectangle 418">
                <a:extLst>
                  <a:ext uri="{FF2B5EF4-FFF2-40B4-BE49-F238E27FC236}">
                    <a16:creationId xmlns:a16="http://schemas.microsoft.com/office/drawing/2014/main" id="{2FD99142-898B-4249-A497-5E81A65A2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7" y="1614"/>
                <a:ext cx="634" cy="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5955" name="Group 419">
                <a:extLst>
                  <a:ext uri="{FF2B5EF4-FFF2-40B4-BE49-F238E27FC236}">
                    <a16:creationId xmlns:a16="http://schemas.microsoft.com/office/drawing/2014/main" id="{99CD534F-B314-4E9D-A32D-EF9C4736CA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14" y="1600"/>
                <a:ext cx="336" cy="108"/>
                <a:chOff x="1690" y="482"/>
                <a:chExt cx="1130" cy="363"/>
              </a:xfrm>
            </p:grpSpPr>
            <p:sp>
              <p:nvSpPr>
                <p:cNvPr id="65956" name="AutoShape 420">
                  <a:extLst>
                    <a:ext uri="{FF2B5EF4-FFF2-40B4-BE49-F238E27FC236}">
                      <a16:creationId xmlns:a16="http://schemas.microsoft.com/office/drawing/2014/main" id="{11B1F37C-C947-4034-BC59-5AB285B260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57" name="Rectangle 421">
                  <a:extLst>
                    <a:ext uri="{FF2B5EF4-FFF2-40B4-BE49-F238E27FC236}">
                      <a16:creationId xmlns:a16="http://schemas.microsoft.com/office/drawing/2014/main" id="{D7178662-6681-4A3C-8F59-2BE84905E1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58" name="Rectangle 422">
                  <a:extLst>
                    <a:ext uri="{FF2B5EF4-FFF2-40B4-BE49-F238E27FC236}">
                      <a16:creationId xmlns:a16="http://schemas.microsoft.com/office/drawing/2014/main" id="{636A07F7-DEEA-46D4-8623-D9C83F4A92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59" name="Rectangle 423">
                  <a:extLst>
                    <a:ext uri="{FF2B5EF4-FFF2-40B4-BE49-F238E27FC236}">
                      <a16:creationId xmlns:a16="http://schemas.microsoft.com/office/drawing/2014/main" id="{D6F79942-19CC-4FAF-AEFA-70CEC69EA3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960" name="Oval 424">
                <a:extLst>
                  <a:ext uri="{FF2B5EF4-FFF2-40B4-BE49-F238E27FC236}">
                    <a16:creationId xmlns:a16="http://schemas.microsoft.com/office/drawing/2014/main" id="{6F58E890-6984-4081-A911-39CBBE1A4D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8" y="1654"/>
                <a:ext cx="94" cy="9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61" name="Oval 425">
                <a:extLst>
                  <a:ext uri="{FF2B5EF4-FFF2-40B4-BE49-F238E27FC236}">
                    <a16:creationId xmlns:a16="http://schemas.microsoft.com/office/drawing/2014/main" id="{6F51BFBD-AAFF-490E-8F07-CE73635CF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3" y="1654"/>
                <a:ext cx="94" cy="9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62" name="AutoShape 426">
                <a:extLst>
                  <a:ext uri="{FF2B5EF4-FFF2-40B4-BE49-F238E27FC236}">
                    <a16:creationId xmlns:a16="http://schemas.microsoft.com/office/drawing/2014/main" id="{F6A3AB88-E5A3-4426-AC0D-DDC63AB752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54" y="1641"/>
                <a:ext cx="122" cy="121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63" name="AutoShape 427">
                <a:extLst>
                  <a:ext uri="{FF2B5EF4-FFF2-40B4-BE49-F238E27FC236}">
                    <a16:creationId xmlns:a16="http://schemas.microsoft.com/office/drawing/2014/main" id="{CFB0C6BD-84B6-4F25-9F14-3F1FA36541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9" y="1641"/>
                <a:ext cx="121" cy="121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64" name="Rectangle 428">
                <a:extLst>
                  <a:ext uri="{FF2B5EF4-FFF2-40B4-BE49-F238E27FC236}">
                    <a16:creationId xmlns:a16="http://schemas.microsoft.com/office/drawing/2014/main" id="{A1364556-DA66-4710-9B69-675F7874D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7" y="1358"/>
                <a:ext cx="13" cy="2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65" name="AutoShape 429">
                <a:extLst>
                  <a:ext uri="{FF2B5EF4-FFF2-40B4-BE49-F238E27FC236}">
                    <a16:creationId xmlns:a16="http://schemas.microsoft.com/office/drawing/2014/main" id="{44A60BCA-8FE5-4C8F-B80A-F89EFA9FC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1587"/>
                <a:ext cx="27" cy="53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66" name="AutoShape 430">
                <a:extLst>
                  <a:ext uri="{FF2B5EF4-FFF2-40B4-BE49-F238E27FC236}">
                    <a16:creationId xmlns:a16="http://schemas.microsoft.com/office/drawing/2014/main" id="{38FE2963-FAD0-4446-90F5-169D2BBBA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4" y="1627"/>
                <a:ext cx="41" cy="13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67" name="Rectangle 431">
                <a:extLst>
                  <a:ext uri="{FF2B5EF4-FFF2-40B4-BE49-F238E27FC236}">
                    <a16:creationId xmlns:a16="http://schemas.microsoft.com/office/drawing/2014/main" id="{F4560B5C-D1F7-4DA3-A308-A9B2955B9F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1" y="1344"/>
                <a:ext cx="620" cy="5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5968" name="Group 432">
                <a:extLst>
                  <a:ext uri="{FF2B5EF4-FFF2-40B4-BE49-F238E27FC236}">
                    <a16:creationId xmlns:a16="http://schemas.microsoft.com/office/drawing/2014/main" id="{CFF7AF74-8CBB-4EB4-952A-935901C9A2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4" y="1358"/>
                <a:ext cx="90" cy="256"/>
                <a:chOff x="2258" y="3113"/>
                <a:chExt cx="303" cy="862"/>
              </a:xfrm>
            </p:grpSpPr>
            <p:sp>
              <p:nvSpPr>
                <p:cNvPr id="65969" name="Rectangle 433">
                  <a:extLst>
                    <a:ext uri="{FF2B5EF4-FFF2-40B4-BE49-F238E27FC236}">
                      <a16:creationId xmlns:a16="http://schemas.microsoft.com/office/drawing/2014/main" id="{86043F3D-9C85-4F7D-B854-C9C2ADCB39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199"/>
                  <a:ext cx="287" cy="29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70" name="Rectangle 434">
                  <a:extLst>
                    <a:ext uri="{FF2B5EF4-FFF2-40B4-BE49-F238E27FC236}">
                      <a16:creationId xmlns:a16="http://schemas.microsoft.com/office/drawing/2014/main" id="{C5E646DE-E14F-438C-B3A8-9100263C09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343"/>
                  <a:ext cx="287" cy="29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71" name="Rectangle 435">
                  <a:extLst>
                    <a:ext uri="{FF2B5EF4-FFF2-40B4-BE49-F238E27FC236}">
                      <a16:creationId xmlns:a16="http://schemas.microsoft.com/office/drawing/2014/main" id="{31A3A6FD-7D38-4418-8458-750AB3E3EC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486"/>
                  <a:ext cx="287" cy="29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72" name="Rectangle 436">
                  <a:extLst>
                    <a:ext uri="{FF2B5EF4-FFF2-40B4-BE49-F238E27FC236}">
                      <a16:creationId xmlns:a16="http://schemas.microsoft.com/office/drawing/2014/main" id="{352462E9-1675-46FF-88FA-067E63E3F0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630"/>
                  <a:ext cx="287" cy="29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73" name="Rectangle 437">
                  <a:extLst>
                    <a:ext uri="{FF2B5EF4-FFF2-40B4-BE49-F238E27FC236}">
                      <a16:creationId xmlns:a16="http://schemas.microsoft.com/office/drawing/2014/main" id="{EC34C7B5-ABEC-4DDD-808C-D20963E27A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774"/>
                  <a:ext cx="287" cy="29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74" name="Rectangle 438">
                  <a:extLst>
                    <a:ext uri="{FF2B5EF4-FFF2-40B4-BE49-F238E27FC236}">
                      <a16:creationId xmlns:a16="http://schemas.microsoft.com/office/drawing/2014/main" id="{F4B97010-813E-4011-88D4-F97B771A0F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918"/>
                  <a:ext cx="287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75" name="AutoShape 439">
                  <a:extLst>
                    <a:ext uri="{FF2B5EF4-FFF2-40B4-BE49-F238E27FC236}">
                      <a16:creationId xmlns:a16="http://schemas.microsoft.com/office/drawing/2014/main" id="{4CB44895-73AB-4C44-B151-56E20CB589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8" y="3113"/>
                  <a:ext cx="29" cy="8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76" name="AutoShape 440">
                  <a:extLst>
                    <a:ext uri="{FF2B5EF4-FFF2-40B4-BE49-F238E27FC236}">
                      <a16:creationId xmlns:a16="http://schemas.microsoft.com/office/drawing/2014/main" id="{86A7FA1D-4C87-42DA-83E3-4AA14385AF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32" y="3113"/>
                  <a:ext cx="29" cy="8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977" name="AutoShape 441">
                <a:extLst>
                  <a:ext uri="{FF2B5EF4-FFF2-40B4-BE49-F238E27FC236}">
                    <a16:creationId xmlns:a16="http://schemas.microsoft.com/office/drawing/2014/main" id="{B307C020-E97C-4C0B-AD02-97E6663AF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7" y="1708"/>
                <a:ext cx="121" cy="2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78" name="Freeform 442">
                <a:extLst>
                  <a:ext uri="{FF2B5EF4-FFF2-40B4-BE49-F238E27FC236}">
                    <a16:creationId xmlns:a16="http://schemas.microsoft.com/office/drawing/2014/main" id="{950C628F-F866-4037-8A8C-FA889CD0AD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3" y="1371"/>
                <a:ext cx="53" cy="134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79" name="Freeform 443">
                <a:extLst>
                  <a:ext uri="{FF2B5EF4-FFF2-40B4-BE49-F238E27FC236}">
                    <a16:creationId xmlns:a16="http://schemas.microsoft.com/office/drawing/2014/main" id="{D1DBA2D2-31A3-4594-ABB9-F64D6D673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4" y="1371"/>
                <a:ext cx="202" cy="229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980" name="AutoShape 444">
                <a:extLst>
                  <a:ext uri="{FF2B5EF4-FFF2-40B4-BE49-F238E27FC236}">
                    <a16:creationId xmlns:a16="http://schemas.microsoft.com/office/drawing/2014/main" id="{830F8F0A-CBE0-4C40-8A31-72004354A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2" y="1519"/>
                <a:ext cx="54" cy="27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1" name="AutoShape 445">
                <a:extLst>
                  <a:ext uri="{FF2B5EF4-FFF2-40B4-BE49-F238E27FC236}">
                    <a16:creationId xmlns:a16="http://schemas.microsoft.com/office/drawing/2014/main" id="{5CC1F8C7-AB52-460F-8502-9E2F5E739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0" y="1526"/>
                <a:ext cx="38" cy="1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987" name="Group 451">
            <a:extLst>
              <a:ext uri="{FF2B5EF4-FFF2-40B4-BE49-F238E27FC236}">
                <a16:creationId xmlns:a16="http://schemas.microsoft.com/office/drawing/2014/main" id="{F7BB29B5-925C-4464-A876-0862F745071F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357563"/>
            <a:ext cx="1584325" cy="739775"/>
            <a:chOff x="263" y="526"/>
            <a:chExt cx="3402" cy="1588"/>
          </a:xfrm>
        </p:grpSpPr>
        <p:sp>
          <p:nvSpPr>
            <p:cNvPr id="65988" name="Rectangle 452">
              <a:extLst>
                <a:ext uri="{FF2B5EF4-FFF2-40B4-BE49-F238E27FC236}">
                  <a16:creationId xmlns:a16="http://schemas.microsoft.com/office/drawing/2014/main" id="{E271AF7C-C21C-40A6-B0F3-CBE8181BEF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096512">
              <a:off x="2667" y="1343"/>
              <a:ext cx="817" cy="4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89" name="AutoShape 453">
              <a:extLst>
                <a:ext uri="{FF2B5EF4-FFF2-40B4-BE49-F238E27FC236}">
                  <a16:creationId xmlns:a16="http://schemas.microsoft.com/office/drawing/2014/main" id="{AB6A32B8-3195-4425-9C67-B461E63CEA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798"/>
              <a:ext cx="272" cy="227"/>
            </a:xfrm>
            <a:prstGeom prst="roundRect">
              <a:avLst>
                <a:gd name="adj" fmla="val 50000"/>
              </a:avLst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990" name="Group 454">
              <a:extLst>
                <a:ext uri="{FF2B5EF4-FFF2-40B4-BE49-F238E27FC236}">
                  <a16:creationId xmlns:a16="http://schemas.microsoft.com/office/drawing/2014/main" id="{1132FFF9-CDF5-4623-95D0-CB068D6402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" y="799"/>
              <a:ext cx="241" cy="544"/>
              <a:chOff x="353" y="1253"/>
              <a:chExt cx="453" cy="862"/>
            </a:xfrm>
          </p:grpSpPr>
          <p:sp>
            <p:nvSpPr>
              <p:cNvPr id="65991" name="AutoShape 455">
                <a:extLst>
                  <a:ext uri="{FF2B5EF4-FFF2-40B4-BE49-F238E27FC236}">
                    <a16:creationId xmlns:a16="http://schemas.microsoft.com/office/drawing/2014/main" id="{75B8E359-8B52-4FB9-BBD4-DAC4BE610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92" name="AutoShape 456">
                <a:extLst>
                  <a:ext uri="{FF2B5EF4-FFF2-40B4-BE49-F238E27FC236}">
                    <a16:creationId xmlns:a16="http://schemas.microsoft.com/office/drawing/2014/main" id="{54546AB4-C450-4ABB-B56B-A868393ED4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93" name="AutoShape 457">
                <a:extLst>
                  <a:ext uri="{FF2B5EF4-FFF2-40B4-BE49-F238E27FC236}">
                    <a16:creationId xmlns:a16="http://schemas.microsoft.com/office/drawing/2014/main" id="{4C2DA5BC-22A0-4ECA-ABC5-38AA3AE14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94" name="AutoShape 458">
                <a:extLst>
                  <a:ext uri="{FF2B5EF4-FFF2-40B4-BE49-F238E27FC236}">
                    <a16:creationId xmlns:a16="http://schemas.microsoft.com/office/drawing/2014/main" id="{739AA2CA-2B3C-4AEA-82BB-B6C622FB4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95" name="AutoShape 459">
                <a:extLst>
                  <a:ext uri="{FF2B5EF4-FFF2-40B4-BE49-F238E27FC236}">
                    <a16:creationId xmlns:a16="http://schemas.microsoft.com/office/drawing/2014/main" id="{DD6CE639-0F0F-4EF1-A4F4-A3A413E22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96" name="Oval 460">
                <a:extLst>
                  <a:ext uri="{FF2B5EF4-FFF2-40B4-BE49-F238E27FC236}">
                    <a16:creationId xmlns:a16="http://schemas.microsoft.com/office/drawing/2014/main" id="{CA01D4A2-FD1B-47AF-A044-AECA05D5B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997" name="Rectangle 461">
              <a:extLst>
                <a:ext uri="{FF2B5EF4-FFF2-40B4-BE49-F238E27FC236}">
                  <a16:creationId xmlns:a16="http://schemas.microsoft.com/office/drawing/2014/main" id="{B7AB75F9-762B-4C57-A632-A443FD20F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" y="1615"/>
              <a:ext cx="1950" cy="27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98" name="Rectangle 462">
              <a:extLst>
                <a:ext uri="{FF2B5EF4-FFF2-40B4-BE49-F238E27FC236}">
                  <a16:creationId xmlns:a16="http://schemas.microsoft.com/office/drawing/2014/main" id="{2E13A0FA-D8A8-4CFE-8434-48DE9B375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" y="1705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99" name="Rectangle 463">
              <a:extLst>
                <a:ext uri="{FF2B5EF4-FFF2-40B4-BE49-F238E27FC236}">
                  <a16:creationId xmlns:a16="http://schemas.microsoft.com/office/drawing/2014/main" id="{5F62D146-96A7-4C67-B8D0-0FE263D48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" y="1796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00" name="Oval 464">
              <a:extLst>
                <a:ext uri="{FF2B5EF4-FFF2-40B4-BE49-F238E27FC236}">
                  <a16:creationId xmlns:a16="http://schemas.microsoft.com/office/drawing/2014/main" id="{6F3DD4DF-46B8-446C-9EA8-5E3C1EA31C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751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01" name="AutoShape 465">
              <a:extLst>
                <a:ext uri="{FF2B5EF4-FFF2-40B4-BE49-F238E27FC236}">
                  <a16:creationId xmlns:a16="http://schemas.microsoft.com/office/drawing/2014/main" id="{93351984-097E-4F8D-AAF1-AA70449E7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" y="1705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02" name="Freeform 466">
              <a:extLst>
                <a:ext uri="{FF2B5EF4-FFF2-40B4-BE49-F238E27FC236}">
                  <a16:creationId xmlns:a16="http://schemas.microsoft.com/office/drawing/2014/main" id="{BFA2B139-68A2-40B3-B9F4-FBF21E2A3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" y="754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03" name="Rectangle 467">
              <a:extLst>
                <a:ext uri="{FF2B5EF4-FFF2-40B4-BE49-F238E27FC236}">
                  <a16:creationId xmlns:a16="http://schemas.microsoft.com/office/drawing/2014/main" id="{C5FBAD20-4722-49DB-BC04-20D328E4E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615"/>
              <a:ext cx="2132" cy="4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004" name="Group 468">
              <a:extLst>
                <a:ext uri="{FF2B5EF4-FFF2-40B4-BE49-F238E27FC236}">
                  <a16:creationId xmlns:a16="http://schemas.microsoft.com/office/drawing/2014/main" id="{D04BE139-28D2-40F5-A942-E53C5553C5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5" y="1569"/>
              <a:ext cx="1130" cy="363"/>
              <a:chOff x="1690" y="482"/>
              <a:chExt cx="1130" cy="363"/>
            </a:xfrm>
          </p:grpSpPr>
          <p:sp>
            <p:nvSpPr>
              <p:cNvPr id="66005" name="AutoShape 469">
                <a:extLst>
                  <a:ext uri="{FF2B5EF4-FFF2-40B4-BE49-F238E27FC236}">
                    <a16:creationId xmlns:a16="http://schemas.microsoft.com/office/drawing/2014/main" id="{C9F3579E-27EE-45B6-92B0-C3B45E69A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06" name="Rectangle 470">
                <a:extLst>
                  <a:ext uri="{FF2B5EF4-FFF2-40B4-BE49-F238E27FC236}">
                    <a16:creationId xmlns:a16="http://schemas.microsoft.com/office/drawing/2014/main" id="{1870E027-0714-4AC0-BD07-10A35F215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07" name="Rectangle 471">
                <a:extLst>
                  <a:ext uri="{FF2B5EF4-FFF2-40B4-BE49-F238E27FC236}">
                    <a16:creationId xmlns:a16="http://schemas.microsoft.com/office/drawing/2014/main" id="{D587A06B-BC2F-4FE6-847E-5248891954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08" name="Rectangle 472">
                <a:extLst>
                  <a:ext uri="{FF2B5EF4-FFF2-40B4-BE49-F238E27FC236}">
                    <a16:creationId xmlns:a16="http://schemas.microsoft.com/office/drawing/2014/main" id="{5B9C810E-26E1-4D24-A7A5-9FB749D10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009" name="Oval 473">
              <a:extLst>
                <a:ext uri="{FF2B5EF4-FFF2-40B4-BE49-F238E27FC236}">
                  <a16:creationId xmlns:a16="http://schemas.microsoft.com/office/drawing/2014/main" id="{DB72D04B-7A22-41E4-9F39-0BD2FCB92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1752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0" name="Oval 474">
              <a:extLst>
                <a:ext uri="{FF2B5EF4-FFF2-40B4-BE49-F238E27FC236}">
                  <a16:creationId xmlns:a16="http://schemas.microsoft.com/office/drawing/2014/main" id="{B46A9363-9707-4AB0-B2AB-0F7009766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1752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1" name="AutoShape 475">
              <a:extLst>
                <a:ext uri="{FF2B5EF4-FFF2-40B4-BE49-F238E27FC236}">
                  <a16:creationId xmlns:a16="http://schemas.microsoft.com/office/drawing/2014/main" id="{0F027056-8D2E-46BF-8197-FEE4B270B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" y="170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2" name="AutoShape 476">
              <a:extLst>
                <a:ext uri="{FF2B5EF4-FFF2-40B4-BE49-F238E27FC236}">
                  <a16:creationId xmlns:a16="http://schemas.microsoft.com/office/drawing/2014/main" id="{0564F7F0-6A6F-4DC6-8F58-4B68508F6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170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3" name="Rectangle 477">
              <a:extLst>
                <a:ext uri="{FF2B5EF4-FFF2-40B4-BE49-F238E27FC236}">
                  <a16:creationId xmlns:a16="http://schemas.microsoft.com/office/drawing/2014/main" id="{41B915E2-6D90-406F-AC14-FF8380C72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754"/>
              <a:ext cx="46" cy="906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4" name="AutoShape 478">
              <a:extLst>
                <a:ext uri="{FF2B5EF4-FFF2-40B4-BE49-F238E27FC236}">
                  <a16:creationId xmlns:a16="http://schemas.microsoft.com/office/drawing/2014/main" id="{B138AD06-85DA-43C2-9FFC-2C690B97F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" y="1524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5" name="AutoShape 479">
              <a:extLst>
                <a:ext uri="{FF2B5EF4-FFF2-40B4-BE49-F238E27FC236}">
                  <a16:creationId xmlns:a16="http://schemas.microsoft.com/office/drawing/2014/main" id="{D58BFC1F-18CF-435C-8640-FA4502998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1660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6" name="AutoShape 480">
              <a:extLst>
                <a:ext uri="{FF2B5EF4-FFF2-40B4-BE49-F238E27FC236}">
                  <a16:creationId xmlns:a16="http://schemas.microsoft.com/office/drawing/2014/main" id="{44EE6F1B-5C8D-4EF6-BBC4-FE142816B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" y="1932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7" name="Freeform 481">
              <a:extLst>
                <a:ext uri="{FF2B5EF4-FFF2-40B4-BE49-F238E27FC236}">
                  <a16:creationId xmlns:a16="http://schemas.microsoft.com/office/drawing/2014/main" id="{128730F7-ABB2-4668-A13A-15EBDC924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" y="800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18" name="Freeform 482">
              <a:extLst>
                <a:ext uri="{FF2B5EF4-FFF2-40B4-BE49-F238E27FC236}">
                  <a16:creationId xmlns:a16="http://schemas.microsoft.com/office/drawing/2014/main" id="{54221121-7B76-4016-A7B1-A869F1402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" y="799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19" name="AutoShape 483">
              <a:extLst>
                <a:ext uri="{FF2B5EF4-FFF2-40B4-BE49-F238E27FC236}">
                  <a16:creationId xmlns:a16="http://schemas.microsoft.com/office/drawing/2014/main" id="{BF44E6D2-8A24-4EA8-9F3C-284A84E03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298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EBE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20" name="AutoShape 484">
              <a:extLst>
                <a:ext uri="{FF2B5EF4-FFF2-40B4-BE49-F238E27FC236}">
                  <a16:creationId xmlns:a16="http://schemas.microsoft.com/office/drawing/2014/main" id="{306879C8-AB78-47B7-85AD-D9D92B340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" y="1322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021" name="Group 485">
              <a:extLst>
                <a:ext uri="{FF2B5EF4-FFF2-40B4-BE49-F238E27FC236}">
                  <a16:creationId xmlns:a16="http://schemas.microsoft.com/office/drawing/2014/main" id="{F23136F1-0767-4FBE-B74D-5A6DBB72DC38}"/>
                </a:ext>
              </a:extLst>
            </p:cNvPr>
            <p:cNvGrpSpPr>
              <a:grpSpLocks/>
            </p:cNvGrpSpPr>
            <p:nvPr/>
          </p:nvGrpSpPr>
          <p:grpSpPr bwMode="auto">
            <a:xfrm rot="-27900000">
              <a:off x="2100" y="322"/>
              <a:ext cx="998" cy="1497"/>
              <a:chOff x="4118" y="1253"/>
              <a:chExt cx="998" cy="1497"/>
            </a:xfrm>
          </p:grpSpPr>
          <p:sp>
            <p:nvSpPr>
              <p:cNvPr id="66022" name="AutoShape 486">
                <a:extLst>
                  <a:ext uri="{FF2B5EF4-FFF2-40B4-BE49-F238E27FC236}">
                    <a16:creationId xmlns:a16="http://schemas.microsoft.com/office/drawing/2014/main" id="{9645C6B8-739D-4938-96D0-10BD1108CD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209" y="1253"/>
                <a:ext cx="816" cy="181"/>
              </a:xfrm>
              <a:custGeom>
                <a:avLst/>
                <a:gdLst>
                  <a:gd name="G0" fmla="+- 8159 0 0"/>
                  <a:gd name="G1" fmla="+- 21600 0 8159"/>
                  <a:gd name="G2" fmla="*/ 8159 1 2"/>
                  <a:gd name="G3" fmla="+- 21600 0 G2"/>
                  <a:gd name="G4" fmla="+/ 8159 21600 2"/>
                  <a:gd name="G5" fmla="+/ G1 0 2"/>
                  <a:gd name="G6" fmla="*/ 21600 21600 8159"/>
                  <a:gd name="G7" fmla="*/ G6 1 2"/>
                  <a:gd name="G8" fmla="+- 21600 0 G7"/>
                  <a:gd name="G9" fmla="*/ 21600 1 2"/>
                  <a:gd name="G10" fmla="+- 8159 0 G9"/>
                  <a:gd name="G11" fmla="?: G10 G8 0"/>
                  <a:gd name="G12" fmla="?: G10 G7 21600"/>
                  <a:gd name="T0" fmla="*/ 17520 w 21600"/>
                  <a:gd name="T1" fmla="*/ 10800 h 21600"/>
                  <a:gd name="T2" fmla="*/ 10800 w 21600"/>
                  <a:gd name="T3" fmla="*/ 21600 h 21600"/>
                  <a:gd name="T4" fmla="*/ 4080 w 21600"/>
                  <a:gd name="T5" fmla="*/ 10800 h 21600"/>
                  <a:gd name="T6" fmla="*/ 10800 w 21600"/>
                  <a:gd name="T7" fmla="*/ 0 h 21600"/>
                  <a:gd name="T8" fmla="*/ 5880 w 21600"/>
                  <a:gd name="T9" fmla="*/ 5880 h 21600"/>
                  <a:gd name="T10" fmla="*/ 15720 w 21600"/>
                  <a:gd name="T11" fmla="*/ 157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159" y="21600"/>
                    </a:lnTo>
                    <a:lnTo>
                      <a:pt x="1344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23" name="AutoShape 487">
                <a:extLst>
                  <a:ext uri="{FF2B5EF4-FFF2-40B4-BE49-F238E27FC236}">
                    <a16:creationId xmlns:a16="http://schemas.microsoft.com/office/drawing/2014/main" id="{3547447D-F244-485B-AE35-111EEF9DC2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118" y="1434"/>
                <a:ext cx="998" cy="545"/>
              </a:xfrm>
              <a:custGeom>
                <a:avLst/>
                <a:gdLst>
                  <a:gd name="G0" fmla="+- 1882 0 0"/>
                  <a:gd name="G1" fmla="+- 21600 0 1882"/>
                  <a:gd name="G2" fmla="*/ 1882 1 2"/>
                  <a:gd name="G3" fmla="+- 21600 0 G2"/>
                  <a:gd name="G4" fmla="+/ 1882 21600 2"/>
                  <a:gd name="G5" fmla="+/ G1 0 2"/>
                  <a:gd name="G6" fmla="*/ 21600 21600 1882"/>
                  <a:gd name="G7" fmla="*/ G6 1 2"/>
                  <a:gd name="G8" fmla="+- 21600 0 G7"/>
                  <a:gd name="G9" fmla="*/ 21600 1 2"/>
                  <a:gd name="G10" fmla="+- 1882 0 G9"/>
                  <a:gd name="G11" fmla="?: G10 G8 0"/>
                  <a:gd name="G12" fmla="?: G10 G7 21600"/>
                  <a:gd name="T0" fmla="*/ 20659 w 21600"/>
                  <a:gd name="T1" fmla="*/ 10800 h 21600"/>
                  <a:gd name="T2" fmla="*/ 10800 w 21600"/>
                  <a:gd name="T3" fmla="*/ 21600 h 21600"/>
                  <a:gd name="T4" fmla="*/ 941 w 21600"/>
                  <a:gd name="T5" fmla="*/ 10800 h 21600"/>
                  <a:gd name="T6" fmla="*/ 10800 w 21600"/>
                  <a:gd name="T7" fmla="*/ 0 h 21600"/>
                  <a:gd name="T8" fmla="*/ 2741 w 21600"/>
                  <a:gd name="T9" fmla="*/ 2741 h 21600"/>
                  <a:gd name="T10" fmla="*/ 18859 w 21600"/>
                  <a:gd name="T11" fmla="*/ 1885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82" y="21600"/>
                    </a:lnTo>
                    <a:lnTo>
                      <a:pt x="1971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24" name="AutoShape 488">
                <a:extLst>
                  <a:ext uri="{FF2B5EF4-FFF2-40B4-BE49-F238E27FC236}">
                    <a16:creationId xmlns:a16="http://schemas.microsoft.com/office/drawing/2014/main" id="{1C6CD125-2998-4989-A7F2-E55E455A6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18" y="1979"/>
                <a:ext cx="998" cy="771"/>
              </a:xfrm>
              <a:custGeom>
                <a:avLst/>
                <a:gdLst>
                  <a:gd name="G0" fmla="+- 6038 0 0"/>
                  <a:gd name="G1" fmla="+- 21600 0 6038"/>
                  <a:gd name="G2" fmla="*/ 6038 1 2"/>
                  <a:gd name="G3" fmla="+- 21600 0 G2"/>
                  <a:gd name="G4" fmla="+/ 6038 21600 2"/>
                  <a:gd name="G5" fmla="+/ G1 0 2"/>
                  <a:gd name="G6" fmla="*/ 21600 21600 6038"/>
                  <a:gd name="G7" fmla="*/ G6 1 2"/>
                  <a:gd name="G8" fmla="+- 21600 0 G7"/>
                  <a:gd name="G9" fmla="*/ 21600 1 2"/>
                  <a:gd name="G10" fmla="+- 6038 0 G9"/>
                  <a:gd name="G11" fmla="?: G10 G8 0"/>
                  <a:gd name="G12" fmla="?: G10 G7 21600"/>
                  <a:gd name="T0" fmla="*/ 18581 w 21600"/>
                  <a:gd name="T1" fmla="*/ 10800 h 21600"/>
                  <a:gd name="T2" fmla="*/ 10800 w 21600"/>
                  <a:gd name="T3" fmla="*/ 21600 h 21600"/>
                  <a:gd name="T4" fmla="*/ 3019 w 21600"/>
                  <a:gd name="T5" fmla="*/ 10800 h 21600"/>
                  <a:gd name="T6" fmla="*/ 10800 w 21600"/>
                  <a:gd name="T7" fmla="*/ 0 h 21600"/>
                  <a:gd name="T8" fmla="*/ 4819 w 21600"/>
                  <a:gd name="T9" fmla="*/ 4819 h 21600"/>
                  <a:gd name="T10" fmla="*/ 16781 w 21600"/>
                  <a:gd name="T11" fmla="*/ 1678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038" y="21600"/>
                    </a:lnTo>
                    <a:lnTo>
                      <a:pt x="1556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025" name="Rectangle 489">
              <a:extLst>
                <a:ext uri="{FF2B5EF4-FFF2-40B4-BE49-F238E27FC236}">
                  <a16:creationId xmlns:a16="http://schemas.microsoft.com/office/drawing/2014/main" id="{4BFDC4DA-41D6-4E18-92EC-F4C046E7FA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207"/>
              <a:ext cx="499" cy="4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26" name="AutoShape 490">
              <a:extLst>
                <a:ext uri="{FF2B5EF4-FFF2-40B4-BE49-F238E27FC236}">
                  <a16:creationId xmlns:a16="http://schemas.microsoft.com/office/drawing/2014/main" id="{2CB4EF64-22EC-4356-9329-3F2905D98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297"/>
              <a:ext cx="680" cy="318"/>
            </a:xfrm>
            <a:prstGeom prst="roundRect">
              <a:avLst>
                <a:gd name="adj" fmla="val 50000"/>
              </a:avLst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027" name="Group 491">
              <a:extLst>
                <a:ext uri="{FF2B5EF4-FFF2-40B4-BE49-F238E27FC236}">
                  <a16:creationId xmlns:a16="http://schemas.microsoft.com/office/drawing/2014/main" id="{41F0E7E4-E6BB-4432-9BA5-352EF1742AB5}"/>
                </a:ext>
              </a:extLst>
            </p:cNvPr>
            <p:cNvGrpSpPr>
              <a:grpSpLocks/>
            </p:cNvGrpSpPr>
            <p:nvPr/>
          </p:nvGrpSpPr>
          <p:grpSpPr bwMode="auto">
            <a:xfrm rot="-1800000">
              <a:off x="3166" y="1025"/>
              <a:ext cx="227" cy="544"/>
              <a:chOff x="4662" y="2387"/>
              <a:chExt cx="242" cy="771"/>
            </a:xfrm>
          </p:grpSpPr>
          <p:sp>
            <p:nvSpPr>
              <p:cNvPr id="66028" name="AutoShape 492">
                <a:extLst>
                  <a:ext uri="{FF2B5EF4-FFF2-40B4-BE49-F238E27FC236}">
                    <a16:creationId xmlns:a16="http://schemas.microsoft.com/office/drawing/2014/main" id="{51E2F6E9-295C-4408-B581-3BE8A18B72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2387"/>
                <a:ext cx="242" cy="771"/>
              </a:xfrm>
              <a:prstGeom prst="roundRect">
                <a:avLst>
                  <a:gd name="adj" fmla="val 50000"/>
                </a:avLst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29" name="AutoShape 493">
                <a:extLst>
                  <a:ext uri="{FF2B5EF4-FFF2-40B4-BE49-F238E27FC236}">
                    <a16:creationId xmlns:a16="http://schemas.microsoft.com/office/drawing/2014/main" id="{3AA2BBFF-8C6A-4CE6-B07E-6451D86DF2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3" y="2387"/>
                <a:ext cx="181" cy="771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030" name="AutoShape 494">
              <a:extLst>
                <a:ext uri="{FF2B5EF4-FFF2-40B4-BE49-F238E27FC236}">
                  <a16:creationId xmlns:a16="http://schemas.microsoft.com/office/drawing/2014/main" id="{C54EA094-33D3-4B94-B345-889FEAD8C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526"/>
              <a:ext cx="454" cy="318"/>
            </a:xfrm>
            <a:custGeom>
              <a:avLst/>
              <a:gdLst>
                <a:gd name="G0" fmla="+- 4663 0 0"/>
                <a:gd name="G1" fmla="+- 21600 0 4663"/>
                <a:gd name="G2" fmla="*/ 4663 1 2"/>
                <a:gd name="G3" fmla="+- 21600 0 G2"/>
                <a:gd name="G4" fmla="+/ 4663 21600 2"/>
                <a:gd name="G5" fmla="+/ G1 0 2"/>
                <a:gd name="G6" fmla="*/ 21600 21600 4663"/>
                <a:gd name="G7" fmla="*/ G6 1 2"/>
                <a:gd name="G8" fmla="+- 21600 0 G7"/>
                <a:gd name="G9" fmla="*/ 21600 1 2"/>
                <a:gd name="G10" fmla="+- 4663 0 G9"/>
                <a:gd name="G11" fmla="?: G10 G8 0"/>
                <a:gd name="G12" fmla="?: G10 G7 21600"/>
                <a:gd name="T0" fmla="*/ 19268 w 21600"/>
                <a:gd name="T1" fmla="*/ 10800 h 21600"/>
                <a:gd name="T2" fmla="*/ 10800 w 21600"/>
                <a:gd name="T3" fmla="*/ 21600 h 21600"/>
                <a:gd name="T4" fmla="*/ 2332 w 21600"/>
                <a:gd name="T5" fmla="*/ 10800 h 21600"/>
                <a:gd name="T6" fmla="*/ 10800 w 21600"/>
                <a:gd name="T7" fmla="*/ 0 h 21600"/>
                <a:gd name="T8" fmla="*/ 4132 w 21600"/>
                <a:gd name="T9" fmla="*/ 4132 h 21600"/>
                <a:gd name="T10" fmla="*/ 17468 w 21600"/>
                <a:gd name="T11" fmla="*/ 1746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63" y="21600"/>
                  </a:lnTo>
                  <a:lnTo>
                    <a:pt x="1693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31" name="Rectangle 495">
              <a:extLst>
                <a:ext uri="{FF2B5EF4-FFF2-40B4-BE49-F238E27FC236}">
                  <a16:creationId xmlns:a16="http://schemas.microsoft.com/office/drawing/2014/main" id="{4180C62C-5787-40FB-A2C2-291CB0570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844"/>
              <a:ext cx="317" cy="4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032" name="Group 496">
            <a:extLst>
              <a:ext uri="{FF2B5EF4-FFF2-40B4-BE49-F238E27FC236}">
                <a16:creationId xmlns:a16="http://schemas.microsoft.com/office/drawing/2014/main" id="{BE723482-4E7E-48FF-92B3-8611A8A36CBA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357563"/>
            <a:ext cx="1584325" cy="739775"/>
            <a:chOff x="399" y="2431"/>
            <a:chExt cx="3402" cy="1588"/>
          </a:xfrm>
        </p:grpSpPr>
        <p:sp>
          <p:nvSpPr>
            <p:cNvPr id="66033" name="Rectangle 497">
              <a:extLst>
                <a:ext uri="{FF2B5EF4-FFF2-40B4-BE49-F238E27FC236}">
                  <a16:creationId xmlns:a16="http://schemas.microsoft.com/office/drawing/2014/main" id="{572DB0C2-87C6-4B97-A524-D26D4E77CA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096512">
              <a:off x="2803" y="3248"/>
              <a:ext cx="817" cy="4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34" name="AutoShape 498">
              <a:extLst>
                <a:ext uri="{FF2B5EF4-FFF2-40B4-BE49-F238E27FC236}">
                  <a16:creationId xmlns:a16="http://schemas.microsoft.com/office/drawing/2014/main" id="{733886CC-5A87-4B00-8081-7155F19A6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2703"/>
              <a:ext cx="272" cy="227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035" name="Group 499">
              <a:extLst>
                <a:ext uri="{FF2B5EF4-FFF2-40B4-BE49-F238E27FC236}">
                  <a16:creationId xmlns:a16="http://schemas.microsoft.com/office/drawing/2014/main" id="{A2B3CDC7-FFCC-4E21-89FF-B1CF2E3F41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" y="2704"/>
              <a:ext cx="241" cy="544"/>
              <a:chOff x="353" y="1253"/>
              <a:chExt cx="453" cy="862"/>
            </a:xfrm>
          </p:grpSpPr>
          <p:sp>
            <p:nvSpPr>
              <p:cNvPr id="66036" name="AutoShape 500">
                <a:extLst>
                  <a:ext uri="{FF2B5EF4-FFF2-40B4-BE49-F238E27FC236}">
                    <a16:creationId xmlns:a16="http://schemas.microsoft.com/office/drawing/2014/main" id="{30122AA6-D45D-44A5-A0FA-6FA6BAF55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37" name="AutoShape 501">
                <a:extLst>
                  <a:ext uri="{FF2B5EF4-FFF2-40B4-BE49-F238E27FC236}">
                    <a16:creationId xmlns:a16="http://schemas.microsoft.com/office/drawing/2014/main" id="{B4D879E1-114F-4ADF-AEC8-9648F844D7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38" name="AutoShape 502">
                <a:extLst>
                  <a:ext uri="{FF2B5EF4-FFF2-40B4-BE49-F238E27FC236}">
                    <a16:creationId xmlns:a16="http://schemas.microsoft.com/office/drawing/2014/main" id="{A58DF2D7-A226-4B98-97A2-FE82CDEC71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39" name="AutoShape 503">
                <a:extLst>
                  <a:ext uri="{FF2B5EF4-FFF2-40B4-BE49-F238E27FC236}">
                    <a16:creationId xmlns:a16="http://schemas.microsoft.com/office/drawing/2014/main" id="{A431F706-BB18-407B-A5C8-D4CA81361B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0" name="AutoShape 504">
                <a:extLst>
                  <a:ext uri="{FF2B5EF4-FFF2-40B4-BE49-F238E27FC236}">
                    <a16:creationId xmlns:a16="http://schemas.microsoft.com/office/drawing/2014/main" id="{E9DC2AF1-8672-4473-BEB8-698C607721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1" name="Oval 505">
                <a:extLst>
                  <a:ext uri="{FF2B5EF4-FFF2-40B4-BE49-F238E27FC236}">
                    <a16:creationId xmlns:a16="http://schemas.microsoft.com/office/drawing/2014/main" id="{260A8999-3192-4D1A-AAC3-DC913895E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042" name="Rectangle 506">
              <a:extLst>
                <a:ext uri="{FF2B5EF4-FFF2-40B4-BE49-F238E27FC236}">
                  <a16:creationId xmlns:a16="http://schemas.microsoft.com/office/drawing/2014/main" id="{02176912-741B-4144-AB4D-0B6919095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3520"/>
              <a:ext cx="1950" cy="27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43" name="Rectangle 507">
              <a:extLst>
                <a:ext uri="{FF2B5EF4-FFF2-40B4-BE49-F238E27FC236}">
                  <a16:creationId xmlns:a16="http://schemas.microsoft.com/office/drawing/2014/main" id="{9EB312EB-06C5-4131-BC28-B6EDC67270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3610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44" name="Rectangle 508">
              <a:extLst>
                <a:ext uri="{FF2B5EF4-FFF2-40B4-BE49-F238E27FC236}">
                  <a16:creationId xmlns:a16="http://schemas.microsoft.com/office/drawing/2014/main" id="{91C144BC-4153-494B-83BA-B90579B45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3701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45" name="Oval 509">
              <a:extLst>
                <a:ext uri="{FF2B5EF4-FFF2-40B4-BE49-F238E27FC236}">
                  <a16:creationId xmlns:a16="http://schemas.microsoft.com/office/drawing/2014/main" id="{4263378B-54C0-4B51-AAC1-40C3E8DBC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9" y="3656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46" name="AutoShape 510">
              <a:extLst>
                <a:ext uri="{FF2B5EF4-FFF2-40B4-BE49-F238E27FC236}">
                  <a16:creationId xmlns:a16="http://schemas.microsoft.com/office/drawing/2014/main" id="{8F165152-4340-4DB3-929B-01DE5289A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" y="3610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47" name="Freeform 511">
              <a:extLst>
                <a:ext uri="{FF2B5EF4-FFF2-40B4-BE49-F238E27FC236}">
                  <a16:creationId xmlns:a16="http://schemas.microsoft.com/office/drawing/2014/main" id="{A912654D-4B79-42B5-9CC3-A3249250D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" y="2659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48" name="Rectangle 512">
              <a:extLst>
                <a:ext uri="{FF2B5EF4-FFF2-40B4-BE49-F238E27FC236}">
                  <a16:creationId xmlns:a16="http://schemas.microsoft.com/office/drawing/2014/main" id="{35C3C597-99DB-4036-B3C1-49C41EF75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" y="3520"/>
              <a:ext cx="2132" cy="4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049" name="Group 513">
              <a:extLst>
                <a:ext uri="{FF2B5EF4-FFF2-40B4-BE49-F238E27FC236}">
                  <a16:creationId xmlns:a16="http://schemas.microsoft.com/office/drawing/2014/main" id="{88EDEAF1-284F-42E4-89D4-FEBB6AABDF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1" y="3474"/>
              <a:ext cx="1130" cy="363"/>
              <a:chOff x="1690" y="482"/>
              <a:chExt cx="1130" cy="363"/>
            </a:xfrm>
          </p:grpSpPr>
          <p:sp>
            <p:nvSpPr>
              <p:cNvPr id="66050" name="AutoShape 514">
                <a:extLst>
                  <a:ext uri="{FF2B5EF4-FFF2-40B4-BE49-F238E27FC236}">
                    <a16:creationId xmlns:a16="http://schemas.microsoft.com/office/drawing/2014/main" id="{97F05425-E3BA-48E3-B865-D77E361070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51" name="Rectangle 515">
                <a:extLst>
                  <a:ext uri="{FF2B5EF4-FFF2-40B4-BE49-F238E27FC236}">
                    <a16:creationId xmlns:a16="http://schemas.microsoft.com/office/drawing/2014/main" id="{0AB5E4D2-17D4-4AF4-8801-C5E21B2CC8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52" name="Rectangle 516">
                <a:extLst>
                  <a:ext uri="{FF2B5EF4-FFF2-40B4-BE49-F238E27FC236}">
                    <a16:creationId xmlns:a16="http://schemas.microsoft.com/office/drawing/2014/main" id="{6005D00D-2048-4B1C-B480-49D9820C7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53" name="Rectangle 517">
                <a:extLst>
                  <a:ext uri="{FF2B5EF4-FFF2-40B4-BE49-F238E27FC236}">
                    <a16:creationId xmlns:a16="http://schemas.microsoft.com/office/drawing/2014/main" id="{C05F126D-5879-44B7-AA4D-00D0719A8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054" name="Oval 518">
              <a:extLst>
                <a:ext uri="{FF2B5EF4-FFF2-40B4-BE49-F238E27FC236}">
                  <a16:creationId xmlns:a16="http://schemas.microsoft.com/office/drawing/2014/main" id="{FC5D4DCA-2CE3-4333-B82C-8FD6BB28C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657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55" name="Oval 519">
              <a:extLst>
                <a:ext uri="{FF2B5EF4-FFF2-40B4-BE49-F238E27FC236}">
                  <a16:creationId xmlns:a16="http://schemas.microsoft.com/office/drawing/2014/main" id="{3AD9EF24-76B9-458C-97DB-5D055B601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3657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56" name="AutoShape 520">
              <a:extLst>
                <a:ext uri="{FF2B5EF4-FFF2-40B4-BE49-F238E27FC236}">
                  <a16:creationId xmlns:a16="http://schemas.microsoft.com/office/drawing/2014/main" id="{450E701A-82A7-443D-83B2-B06E3F28F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611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57" name="AutoShape 521">
              <a:extLst>
                <a:ext uri="{FF2B5EF4-FFF2-40B4-BE49-F238E27FC236}">
                  <a16:creationId xmlns:a16="http://schemas.microsoft.com/office/drawing/2014/main" id="{68E66188-259D-415A-B8D9-6CFDE8393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611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58" name="Rectangle 522">
              <a:extLst>
                <a:ext uri="{FF2B5EF4-FFF2-40B4-BE49-F238E27FC236}">
                  <a16:creationId xmlns:a16="http://schemas.microsoft.com/office/drawing/2014/main" id="{C1A01372-D71B-4785-82DA-8ABDE49A0A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" y="2659"/>
              <a:ext cx="46" cy="90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59" name="AutoShape 523">
              <a:extLst>
                <a:ext uri="{FF2B5EF4-FFF2-40B4-BE49-F238E27FC236}">
                  <a16:creationId xmlns:a16="http://schemas.microsoft.com/office/drawing/2014/main" id="{952861FF-A94C-4232-930D-FF8629A61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3429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60" name="AutoShape 524">
              <a:extLst>
                <a:ext uri="{FF2B5EF4-FFF2-40B4-BE49-F238E27FC236}">
                  <a16:creationId xmlns:a16="http://schemas.microsoft.com/office/drawing/2014/main" id="{E02387AC-965F-48B2-A95C-B6AD606D6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" y="3565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61" name="AutoShape 525">
              <a:extLst>
                <a:ext uri="{FF2B5EF4-FFF2-40B4-BE49-F238E27FC236}">
                  <a16:creationId xmlns:a16="http://schemas.microsoft.com/office/drawing/2014/main" id="{952D5ECE-3942-4C49-A63C-B52DB640B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" y="3837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62" name="Freeform 526">
              <a:extLst>
                <a:ext uri="{FF2B5EF4-FFF2-40B4-BE49-F238E27FC236}">
                  <a16:creationId xmlns:a16="http://schemas.microsoft.com/office/drawing/2014/main" id="{088B497C-0A64-4289-9A64-9EA7B34B3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" y="2705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3" name="Freeform 527">
              <a:extLst>
                <a:ext uri="{FF2B5EF4-FFF2-40B4-BE49-F238E27FC236}">
                  <a16:creationId xmlns:a16="http://schemas.microsoft.com/office/drawing/2014/main" id="{0CAC76FE-4844-495C-86F6-7006A30A4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" y="2704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4" name="AutoShape 528">
              <a:extLst>
                <a:ext uri="{FF2B5EF4-FFF2-40B4-BE49-F238E27FC236}">
                  <a16:creationId xmlns:a16="http://schemas.microsoft.com/office/drawing/2014/main" id="{1F69AE9B-577B-463D-A490-FBB1BA5BD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3203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65" name="AutoShape 529">
              <a:extLst>
                <a:ext uri="{FF2B5EF4-FFF2-40B4-BE49-F238E27FC236}">
                  <a16:creationId xmlns:a16="http://schemas.microsoft.com/office/drawing/2014/main" id="{7FE8CB62-8F98-4F38-823A-0CCC31009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227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066" name="Group 530">
              <a:extLst>
                <a:ext uri="{FF2B5EF4-FFF2-40B4-BE49-F238E27FC236}">
                  <a16:creationId xmlns:a16="http://schemas.microsoft.com/office/drawing/2014/main" id="{FA82907C-2338-48B8-9AC8-EB1C1659026C}"/>
                </a:ext>
              </a:extLst>
            </p:cNvPr>
            <p:cNvGrpSpPr>
              <a:grpSpLocks/>
            </p:cNvGrpSpPr>
            <p:nvPr/>
          </p:nvGrpSpPr>
          <p:grpSpPr bwMode="auto">
            <a:xfrm rot="-27900000">
              <a:off x="2236" y="2227"/>
              <a:ext cx="998" cy="1497"/>
              <a:chOff x="4118" y="1253"/>
              <a:chExt cx="998" cy="1497"/>
            </a:xfrm>
          </p:grpSpPr>
          <p:sp>
            <p:nvSpPr>
              <p:cNvPr id="66067" name="AutoShape 531">
                <a:extLst>
                  <a:ext uri="{FF2B5EF4-FFF2-40B4-BE49-F238E27FC236}">
                    <a16:creationId xmlns:a16="http://schemas.microsoft.com/office/drawing/2014/main" id="{CEAF08F8-1A31-4F7D-94DD-F204777391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209" y="1253"/>
                <a:ext cx="816" cy="181"/>
              </a:xfrm>
              <a:custGeom>
                <a:avLst/>
                <a:gdLst>
                  <a:gd name="G0" fmla="+- 8159 0 0"/>
                  <a:gd name="G1" fmla="+- 21600 0 8159"/>
                  <a:gd name="G2" fmla="*/ 8159 1 2"/>
                  <a:gd name="G3" fmla="+- 21600 0 G2"/>
                  <a:gd name="G4" fmla="+/ 8159 21600 2"/>
                  <a:gd name="G5" fmla="+/ G1 0 2"/>
                  <a:gd name="G6" fmla="*/ 21600 21600 8159"/>
                  <a:gd name="G7" fmla="*/ G6 1 2"/>
                  <a:gd name="G8" fmla="+- 21600 0 G7"/>
                  <a:gd name="G9" fmla="*/ 21600 1 2"/>
                  <a:gd name="G10" fmla="+- 8159 0 G9"/>
                  <a:gd name="G11" fmla="?: G10 G8 0"/>
                  <a:gd name="G12" fmla="?: G10 G7 21600"/>
                  <a:gd name="T0" fmla="*/ 17520 w 21600"/>
                  <a:gd name="T1" fmla="*/ 10800 h 21600"/>
                  <a:gd name="T2" fmla="*/ 10800 w 21600"/>
                  <a:gd name="T3" fmla="*/ 21600 h 21600"/>
                  <a:gd name="T4" fmla="*/ 4080 w 21600"/>
                  <a:gd name="T5" fmla="*/ 10800 h 21600"/>
                  <a:gd name="T6" fmla="*/ 10800 w 21600"/>
                  <a:gd name="T7" fmla="*/ 0 h 21600"/>
                  <a:gd name="T8" fmla="*/ 5880 w 21600"/>
                  <a:gd name="T9" fmla="*/ 5880 h 21600"/>
                  <a:gd name="T10" fmla="*/ 15720 w 21600"/>
                  <a:gd name="T11" fmla="*/ 157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159" y="21600"/>
                    </a:lnTo>
                    <a:lnTo>
                      <a:pt x="1344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68" name="AutoShape 532">
                <a:extLst>
                  <a:ext uri="{FF2B5EF4-FFF2-40B4-BE49-F238E27FC236}">
                    <a16:creationId xmlns:a16="http://schemas.microsoft.com/office/drawing/2014/main" id="{4A521909-1E90-4AC2-96BB-82C66F4610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118" y="1434"/>
                <a:ext cx="998" cy="545"/>
              </a:xfrm>
              <a:custGeom>
                <a:avLst/>
                <a:gdLst>
                  <a:gd name="G0" fmla="+- 1882 0 0"/>
                  <a:gd name="G1" fmla="+- 21600 0 1882"/>
                  <a:gd name="G2" fmla="*/ 1882 1 2"/>
                  <a:gd name="G3" fmla="+- 21600 0 G2"/>
                  <a:gd name="G4" fmla="+/ 1882 21600 2"/>
                  <a:gd name="G5" fmla="+/ G1 0 2"/>
                  <a:gd name="G6" fmla="*/ 21600 21600 1882"/>
                  <a:gd name="G7" fmla="*/ G6 1 2"/>
                  <a:gd name="G8" fmla="+- 21600 0 G7"/>
                  <a:gd name="G9" fmla="*/ 21600 1 2"/>
                  <a:gd name="G10" fmla="+- 1882 0 G9"/>
                  <a:gd name="G11" fmla="?: G10 G8 0"/>
                  <a:gd name="G12" fmla="?: G10 G7 21600"/>
                  <a:gd name="T0" fmla="*/ 20659 w 21600"/>
                  <a:gd name="T1" fmla="*/ 10800 h 21600"/>
                  <a:gd name="T2" fmla="*/ 10800 w 21600"/>
                  <a:gd name="T3" fmla="*/ 21600 h 21600"/>
                  <a:gd name="T4" fmla="*/ 941 w 21600"/>
                  <a:gd name="T5" fmla="*/ 10800 h 21600"/>
                  <a:gd name="T6" fmla="*/ 10800 w 21600"/>
                  <a:gd name="T7" fmla="*/ 0 h 21600"/>
                  <a:gd name="T8" fmla="*/ 2741 w 21600"/>
                  <a:gd name="T9" fmla="*/ 2741 h 21600"/>
                  <a:gd name="T10" fmla="*/ 18859 w 21600"/>
                  <a:gd name="T11" fmla="*/ 1885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82" y="21600"/>
                    </a:lnTo>
                    <a:lnTo>
                      <a:pt x="1971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69" name="AutoShape 533">
                <a:extLst>
                  <a:ext uri="{FF2B5EF4-FFF2-40B4-BE49-F238E27FC236}">
                    <a16:creationId xmlns:a16="http://schemas.microsoft.com/office/drawing/2014/main" id="{F2319D5C-2117-4A3E-B325-C395DEF54C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18" y="1979"/>
                <a:ext cx="998" cy="771"/>
              </a:xfrm>
              <a:custGeom>
                <a:avLst/>
                <a:gdLst>
                  <a:gd name="G0" fmla="+- 6038 0 0"/>
                  <a:gd name="G1" fmla="+- 21600 0 6038"/>
                  <a:gd name="G2" fmla="*/ 6038 1 2"/>
                  <a:gd name="G3" fmla="+- 21600 0 G2"/>
                  <a:gd name="G4" fmla="+/ 6038 21600 2"/>
                  <a:gd name="G5" fmla="+/ G1 0 2"/>
                  <a:gd name="G6" fmla="*/ 21600 21600 6038"/>
                  <a:gd name="G7" fmla="*/ G6 1 2"/>
                  <a:gd name="G8" fmla="+- 21600 0 G7"/>
                  <a:gd name="G9" fmla="*/ 21600 1 2"/>
                  <a:gd name="G10" fmla="+- 6038 0 G9"/>
                  <a:gd name="G11" fmla="?: G10 G8 0"/>
                  <a:gd name="G12" fmla="?: G10 G7 21600"/>
                  <a:gd name="T0" fmla="*/ 18581 w 21600"/>
                  <a:gd name="T1" fmla="*/ 10800 h 21600"/>
                  <a:gd name="T2" fmla="*/ 10800 w 21600"/>
                  <a:gd name="T3" fmla="*/ 21600 h 21600"/>
                  <a:gd name="T4" fmla="*/ 3019 w 21600"/>
                  <a:gd name="T5" fmla="*/ 10800 h 21600"/>
                  <a:gd name="T6" fmla="*/ 10800 w 21600"/>
                  <a:gd name="T7" fmla="*/ 0 h 21600"/>
                  <a:gd name="T8" fmla="*/ 4819 w 21600"/>
                  <a:gd name="T9" fmla="*/ 4819 h 21600"/>
                  <a:gd name="T10" fmla="*/ 16781 w 21600"/>
                  <a:gd name="T11" fmla="*/ 1678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038" y="21600"/>
                    </a:lnTo>
                    <a:lnTo>
                      <a:pt x="1556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070" name="Rectangle 534">
              <a:extLst>
                <a:ext uri="{FF2B5EF4-FFF2-40B4-BE49-F238E27FC236}">
                  <a16:creationId xmlns:a16="http://schemas.microsoft.com/office/drawing/2014/main" id="{9E5A3787-067C-45BD-AD5B-4C2673E9D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112"/>
              <a:ext cx="499" cy="4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1" name="AutoShape 535">
              <a:extLst>
                <a:ext uri="{FF2B5EF4-FFF2-40B4-BE49-F238E27FC236}">
                  <a16:creationId xmlns:a16="http://schemas.microsoft.com/office/drawing/2014/main" id="{EF117ECA-9B38-4F4D-A80F-F9BF0959A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202"/>
              <a:ext cx="680" cy="318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072" name="Group 536">
              <a:extLst>
                <a:ext uri="{FF2B5EF4-FFF2-40B4-BE49-F238E27FC236}">
                  <a16:creationId xmlns:a16="http://schemas.microsoft.com/office/drawing/2014/main" id="{B50B684B-DAAC-4EDF-B92E-EE3D714B918C}"/>
                </a:ext>
              </a:extLst>
            </p:cNvPr>
            <p:cNvGrpSpPr>
              <a:grpSpLocks/>
            </p:cNvGrpSpPr>
            <p:nvPr/>
          </p:nvGrpSpPr>
          <p:grpSpPr bwMode="auto">
            <a:xfrm rot="-1800000">
              <a:off x="3302" y="2930"/>
              <a:ext cx="227" cy="544"/>
              <a:chOff x="4662" y="2387"/>
              <a:chExt cx="242" cy="771"/>
            </a:xfrm>
          </p:grpSpPr>
          <p:sp>
            <p:nvSpPr>
              <p:cNvPr id="66073" name="AutoShape 537">
                <a:extLst>
                  <a:ext uri="{FF2B5EF4-FFF2-40B4-BE49-F238E27FC236}">
                    <a16:creationId xmlns:a16="http://schemas.microsoft.com/office/drawing/2014/main" id="{5259C0BD-5D28-49E4-BAEC-B77E3B2527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2387"/>
                <a:ext cx="242" cy="77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74" name="AutoShape 538">
                <a:extLst>
                  <a:ext uri="{FF2B5EF4-FFF2-40B4-BE49-F238E27FC236}">
                    <a16:creationId xmlns:a16="http://schemas.microsoft.com/office/drawing/2014/main" id="{A706D4D9-908D-41FB-9F6F-A70F6E8C6E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3" y="2387"/>
                <a:ext cx="181" cy="771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075" name="AutoShape 539">
              <a:extLst>
                <a:ext uri="{FF2B5EF4-FFF2-40B4-BE49-F238E27FC236}">
                  <a16:creationId xmlns:a16="http://schemas.microsoft.com/office/drawing/2014/main" id="{D7CBA0E8-57BA-4FBD-ADBD-8DC7681C13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431"/>
              <a:ext cx="454" cy="318"/>
            </a:xfrm>
            <a:custGeom>
              <a:avLst/>
              <a:gdLst>
                <a:gd name="G0" fmla="+- 4663 0 0"/>
                <a:gd name="G1" fmla="+- 21600 0 4663"/>
                <a:gd name="G2" fmla="*/ 4663 1 2"/>
                <a:gd name="G3" fmla="+- 21600 0 G2"/>
                <a:gd name="G4" fmla="+/ 4663 21600 2"/>
                <a:gd name="G5" fmla="+/ G1 0 2"/>
                <a:gd name="G6" fmla="*/ 21600 21600 4663"/>
                <a:gd name="G7" fmla="*/ G6 1 2"/>
                <a:gd name="G8" fmla="+- 21600 0 G7"/>
                <a:gd name="G9" fmla="*/ 21600 1 2"/>
                <a:gd name="G10" fmla="+- 4663 0 G9"/>
                <a:gd name="G11" fmla="?: G10 G8 0"/>
                <a:gd name="G12" fmla="?: G10 G7 21600"/>
                <a:gd name="T0" fmla="*/ 19268 w 21600"/>
                <a:gd name="T1" fmla="*/ 10800 h 21600"/>
                <a:gd name="T2" fmla="*/ 10800 w 21600"/>
                <a:gd name="T3" fmla="*/ 21600 h 21600"/>
                <a:gd name="T4" fmla="*/ 2332 w 21600"/>
                <a:gd name="T5" fmla="*/ 10800 h 21600"/>
                <a:gd name="T6" fmla="*/ 10800 w 21600"/>
                <a:gd name="T7" fmla="*/ 0 h 21600"/>
                <a:gd name="T8" fmla="*/ 4132 w 21600"/>
                <a:gd name="T9" fmla="*/ 4132 h 21600"/>
                <a:gd name="T10" fmla="*/ 17468 w 21600"/>
                <a:gd name="T11" fmla="*/ 1746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63" y="21600"/>
                  </a:lnTo>
                  <a:lnTo>
                    <a:pt x="1693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6" name="Rectangle 540">
              <a:extLst>
                <a:ext uri="{FF2B5EF4-FFF2-40B4-BE49-F238E27FC236}">
                  <a16:creationId xmlns:a16="http://schemas.microsoft.com/office/drawing/2014/main" id="{717046D4-C82D-4A90-8629-2D4902199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2749"/>
              <a:ext cx="317" cy="4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353" name="Group 817">
            <a:extLst>
              <a:ext uri="{FF2B5EF4-FFF2-40B4-BE49-F238E27FC236}">
                <a16:creationId xmlns:a16="http://schemas.microsoft.com/office/drawing/2014/main" id="{8AF9CA26-360C-4F80-87DD-9834C90A3E6E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357563"/>
            <a:ext cx="1584325" cy="739775"/>
            <a:chOff x="3800" y="2115"/>
            <a:chExt cx="998" cy="466"/>
          </a:xfrm>
        </p:grpSpPr>
        <p:sp>
          <p:nvSpPr>
            <p:cNvPr id="66078" name="Rectangle 542">
              <a:extLst>
                <a:ext uri="{FF2B5EF4-FFF2-40B4-BE49-F238E27FC236}">
                  <a16:creationId xmlns:a16="http://schemas.microsoft.com/office/drawing/2014/main" id="{A4F0A510-94EA-409E-95D8-EACAD413006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096512">
              <a:off x="4505" y="2355"/>
              <a:ext cx="240" cy="13"/>
            </a:xfrm>
            <a:prstGeom prst="rect">
              <a:avLst/>
            </a:prstGeom>
            <a:solidFill>
              <a:srgbClr val="000000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9" name="AutoShape 543">
              <a:extLst>
                <a:ext uri="{FF2B5EF4-FFF2-40B4-BE49-F238E27FC236}">
                  <a16:creationId xmlns:a16="http://schemas.microsoft.com/office/drawing/2014/main" id="{55D8017A-CCAA-43D5-A6D8-861F4BF99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2" y="2195"/>
              <a:ext cx="79" cy="6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080" name="Group 544">
              <a:extLst>
                <a:ext uri="{FF2B5EF4-FFF2-40B4-BE49-F238E27FC236}">
                  <a16:creationId xmlns:a16="http://schemas.microsoft.com/office/drawing/2014/main" id="{45B1C9A3-3B96-448D-BD01-4FBF1E8D89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195"/>
              <a:ext cx="71" cy="160"/>
              <a:chOff x="353" y="1253"/>
              <a:chExt cx="453" cy="862"/>
            </a:xfrm>
          </p:grpSpPr>
          <p:sp>
            <p:nvSpPr>
              <p:cNvPr id="66081" name="AutoShape 545">
                <a:extLst>
                  <a:ext uri="{FF2B5EF4-FFF2-40B4-BE49-F238E27FC236}">
                    <a16:creationId xmlns:a16="http://schemas.microsoft.com/office/drawing/2014/main" id="{A37DA62A-46FD-4536-8796-ABE6D289A8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2" name="AutoShape 546">
                <a:extLst>
                  <a:ext uri="{FF2B5EF4-FFF2-40B4-BE49-F238E27FC236}">
                    <a16:creationId xmlns:a16="http://schemas.microsoft.com/office/drawing/2014/main" id="{C40ABAD2-E96E-4215-B25B-74ACA9C37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3" name="AutoShape 547">
                <a:extLst>
                  <a:ext uri="{FF2B5EF4-FFF2-40B4-BE49-F238E27FC236}">
                    <a16:creationId xmlns:a16="http://schemas.microsoft.com/office/drawing/2014/main" id="{6F8FEE6E-E0CC-4BA0-ADD5-7134C93683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4" name="AutoShape 548">
                <a:extLst>
                  <a:ext uri="{FF2B5EF4-FFF2-40B4-BE49-F238E27FC236}">
                    <a16:creationId xmlns:a16="http://schemas.microsoft.com/office/drawing/2014/main" id="{AF7C27A0-1834-4D37-817A-FBD7C0C600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5" name="AutoShape 549">
                <a:extLst>
                  <a:ext uri="{FF2B5EF4-FFF2-40B4-BE49-F238E27FC236}">
                    <a16:creationId xmlns:a16="http://schemas.microsoft.com/office/drawing/2014/main" id="{DC912317-8921-486D-99B4-EFDDC17590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6" name="Oval 550">
                <a:extLst>
                  <a:ext uri="{FF2B5EF4-FFF2-40B4-BE49-F238E27FC236}">
                    <a16:creationId xmlns:a16="http://schemas.microsoft.com/office/drawing/2014/main" id="{CC20D455-7AA7-4886-9F87-2D4BB6EED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087" name="Rectangle 551">
              <a:extLst>
                <a:ext uri="{FF2B5EF4-FFF2-40B4-BE49-F238E27FC236}">
                  <a16:creationId xmlns:a16="http://schemas.microsoft.com/office/drawing/2014/main" id="{55F7CAD8-006E-4305-B9E6-0840397F60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3" y="2435"/>
              <a:ext cx="572" cy="79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90" name="Oval 554">
              <a:extLst>
                <a:ext uri="{FF2B5EF4-FFF2-40B4-BE49-F238E27FC236}">
                  <a16:creationId xmlns:a16="http://schemas.microsoft.com/office/drawing/2014/main" id="{180AC483-C6D3-47C3-AC5E-25AA64561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" y="2474"/>
              <a:ext cx="93" cy="94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91" name="AutoShape 555">
              <a:extLst>
                <a:ext uri="{FF2B5EF4-FFF2-40B4-BE49-F238E27FC236}">
                  <a16:creationId xmlns:a16="http://schemas.microsoft.com/office/drawing/2014/main" id="{A4AEBF3B-B17A-4D1B-A587-4C2D3309EC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" y="2461"/>
              <a:ext cx="120" cy="12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92" name="Freeform 556">
              <a:extLst>
                <a:ext uri="{FF2B5EF4-FFF2-40B4-BE49-F238E27FC236}">
                  <a16:creationId xmlns:a16="http://schemas.microsoft.com/office/drawing/2014/main" id="{68F28527-A426-4386-A6E6-0A18B4794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" y="2182"/>
              <a:ext cx="253" cy="359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93" name="Rectangle 557">
              <a:extLst>
                <a:ext uri="{FF2B5EF4-FFF2-40B4-BE49-F238E27FC236}">
                  <a16:creationId xmlns:a16="http://schemas.microsoft.com/office/drawing/2014/main" id="{089FCA25-3AFA-42D2-BF23-0321357A2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3" y="2435"/>
              <a:ext cx="625" cy="13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094" name="Group 558">
              <a:extLst>
                <a:ext uri="{FF2B5EF4-FFF2-40B4-BE49-F238E27FC236}">
                  <a16:creationId xmlns:a16="http://schemas.microsoft.com/office/drawing/2014/main" id="{2431123E-4A47-4E37-AA18-DDC2701E92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5" y="2421"/>
              <a:ext cx="332" cy="107"/>
              <a:chOff x="1690" y="482"/>
              <a:chExt cx="1130" cy="363"/>
            </a:xfrm>
          </p:grpSpPr>
          <p:sp>
            <p:nvSpPr>
              <p:cNvPr id="66095" name="AutoShape 559">
                <a:extLst>
                  <a:ext uri="{FF2B5EF4-FFF2-40B4-BE49-F238E27FC236}">
                    <a16:creationId xmlns:a16="http://schemas.microsoft.com/office/drawing/2014/main" id="{00F88030-6995-4401-83F8-2FF639D73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6" name="Rectangle 560">
                <a:extLst>
                  <a:ext uri="{FF2B5EF4-FFF2-40B4-BE49-F238E27FC236}">
                    <a16:creationId xmlns:a16="http://schemas.microsoft.com/office/drawing/2014/main" id="{2F3DB763-A97A-4781-87EF-A345DD9F01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7" name="Rectangle 561">
                <a:extLst>
                  <a:ext uri="{FF2B5EF4-FFF2-40B4-BE49-F238E27FC236}">
                    <a16:creationId xmlns:a16="http://schemas.microsoft.com/office/drawing/2014/main" id="{831B8DA6-3367-4FBA-A14E-BF15AD46FC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8" name="Rectangle 562">
                <a:extLst>
                  <a:ext uri="{FF2B5EF4-FFF2-40B4-BE49-F238E27FC236}">
                    <a16:creationId xmlns:a16="http://schemas.microsoft.com/office/drawing/2014/main" id="{CDEB4A16-2180-4E2A-A018-341E644436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099" name="Oval 563">
              <a:extLst>
                <a:ext uri="{FF2B5EF4-FFF2-40B4-BE49-F238E27FC236}">
                  <a16:creationId xmlns:a16="http://schemas.microsoft.com/office/drawing/2014/main" id="{2AC6574C-E6F8-42A4-B09B-888A64205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9" y="2475"/>
              <a:ext cx="93" cy="93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00" name="Oval 564">
              <a:extLst>
                <a:ext uri="{FF2B5EF4-FFF2-40B4-BE49-F238E27FC236}">
                  <a16:creationId xmlns:a16="http://schemas.microsoft.com/office/drawing/2014/main" id="{8AF63011-2F73-4009-9211-AD34EEB95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2" y="2475"/>
              <a:ext cx="93" cy="93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01" name="AutoShape 565">
              <a:extLst>
                <a:ext uri="{FF2B5EF4-FFF2-40B4-BE49-F238E27FC236}">
                  <a16:creationId xmlns:a16="http://schemas.microsoft.com/office/drawing/2014/main" id="{8B6378CA-1D95-460B-BAC5-9B286FA29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5" y="2461"/>
              <a:ext cx="120" cy="12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02" name="AutoShape 566">
              <a:extLst>
                <a:ext uri="{FF2B5EF4-FFF2-40B4-BE49-F238E27FC236}">
                  <a16:creationId xmlns:a16="http://schemas.microsoft.com/office/drawing/2014/main" id="{8C938FBF-F5F4-4E96-9F14-427348089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8" y="2461"/>
              <a:ext cx="120" cy="12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03" name="Rectangle 567">
              <a:extLst>
                <a:ext uri="{FF2B5EF4-FFF2-40B4-BE49-F238E27FC236}">
                  <a16:creationId xmlns:a16="http://schemas.microsoft.com/office/drawing/2014/main" id="{047A2038-CE06-4CAB-94FB-26ECB6CC8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3" y="2182"/>
              <a:ext cx="13" cy="266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04" name="AutoShape 568">
              <a:extLst>
                <a:ext uri="{FF2B5EF4-FFF2-40B4-BE49-F238E27FC236}">
                  <a16:creationId xmlns:a16="http://schemas.microsoft.com/office/drawing/2014/main" id="{F8F1C63B-28A0-40FB-BDDF-987B6F364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3" y="2408"/>
              <a:ext cx="27" cy="5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06" name="AutoShape 570">
              <a:extLst>
                <a:ext uri="{FF2B5EF4-FFF2-40B4-BE49-F238E27FC236}">
                  <a16:creationId xmlns:a16="http://schemas.microsoft.com/office/drawing/2014/main" id="{3A865441-E12F-421F-AEF0-A13922F4C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7" y="2528"/>
              <a:ext cx="119" cy="2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15" name="Rectangle 579">
              <a:extLst>
                <a:ext uri="{FF2B5EF4-FFF2-40B4-BE49-F238E27FC236}">
                  <a16:creationId xmlns:a16="http://schemas.microsoft.com/office/drawing/2014/main" id="{19BEEEB1-B704-48C9-B04A-F5052A72A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9" y="2315"/>
              <a:ext cx="146" cy="120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16" name="AutoShape 580">
              <a:extLst>
                <a:ext uri="{FF2B5EF4-FFF2-40B4-BE49-F238E27FC236}">
                  <a16:creationId xmlns:a16="http://schemas.microsoft.com/office/drawing/2014/main" id="{09A6EA55-2CF9-4030-A845-2316065D69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9" y="2341"/>
              <a:ext cx="200" cy="9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18" name="AutoShape 582">
              <a:extLst>
                <a:ext uri="{FF2B5EF4-FFF2-40B4-BE49-F238E27FC236}">
                  <a16:creationId xmlns:a16="http://schemas.microsoft.com/office/drawing/2014/main" id="{CD7F356E-E20E-461B-9517-141BCE9B37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4652" y="2261"/>
              <a:ext cx="66" cy="16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20" name="AutoShape 584">
              <a:extLst>
                <a:ext uri="{FF2B5EF4-FFF2-40B4-BE49-F238E27FC236}">
                  <a16:creationId xmlns:a16="http://schemas.microsoft.com/office/drawing/2014/main" id="{6400DEDB-5E0A-4480-A366-9E12522BC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5" y="2115"/>
              <a:ext cx="133" cy="93"/>
            </a:xfrm>
            <a:custGeom>
              <a:avLst/>
              <a:gdLst>
                <a:gd name="G0" fmla="+- 4663 0 0"/>
                <a:gd name="G1" fmla="+- 21600 0 4663"/>
                <a:gd name="G2" fmla="*/ 4663 1 2"/>
                <a:gd name="G3" fmla="+- 21600 0 G2"/>
                <a:gd name="G4" fmla="+/ 4663 21600 2"/>
                <a:gd name="G5" fmla="+/ G1 0 2"/>
                <a:gd name="G6" fmla="*/ 21600 21600 4663"/>
                <a:gd name="G7" fmla="*/ G6 1 2"/>
                <a:gd name="G8" fmla="+- 21600 0 G7"/>
                <a:gd name="G9" fmla="*/ 21600 1 2"/>
                <a:gd name="G10" fmla="+- 4663 0 G9"/>
                <a:gd name="G11" fmla="?: G10 G8 0"/>
                <a:gd name="G12" fmla="?: G10 G7 21600"/>
                <a:gd name="T0" fmla="*/ 19268 w 21600"/>
                <a:gd name="T1" fmla="*/ 10800 h 21600"/>
                <a:gd name="T2" fmla="*/ 10800 w 21600"/>
                <a:gd name="T3" fmla="*/ 21600 h 21600"/>
                <a:gd name="T4" fmla="*/ 2332 w 21600"/>
                <a:gd name="T5" fmla="*/ 10800 h 21600"/>
                <a:gd name="T6" fmla="*/ 10800 w 21600"/>
                <a:gd name="T7" fmla="*/ 0 h 21600"/>
                <a:gd name="T8" fmla="*/ 4132 w 21600"/>
                <a:gd name="T9" fmla="*/ 4132 h 21600"/>
                <a:gd name="T10" fmla="*/ 17468 w 21600"/>
                <a:gd name="T11" fmla="*/ 1746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63" y="21600"/>
                  </a:lnTo>
                  <a:lnTo>
                    <a:pt x="1693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21" name="Rectangle 585">
              <a:extLst>
                <a:ext uri="{FF2B5EF4-FFF2-40B4-BE49-F238E27FC236}">
                  <a16:creationId xmlns:a16="http://schemas.microsoft.com/office/drawing/2014/main" id="{33FD6425-1C51-498F-A1C0-9CB721D0E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2" y="2208"/>
              <a:ext cx="93" cy="14"/>
            </a:xfrm>
            <a:prstGeom prst="rect">
              <a:avLst/>
            </a:prstGeom>
            <a:solidFill>
              <a:srgbClr val="000000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51" name="Freeform 815">
              <a:extLst>
                <a:ext uri="{FF2B5EF4-FFF2-40B4-BE49-F238E27FC236}">
                  <a16:creationId xmlns:a16="http://schemas.microsoft.com/office/drawing/2014/main" id="{5C33E4CC-C220-42D0-B4EA-4FFD156F1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" y="2421"/>
              <a:ext cx="345" cy="104"/>
            </a:xfrm>
            <a:custGeom>
              <a:avLst/>
              <a:gdLst>
                <a:gd name="T0" fmla="*/ 11 w 345"/>
                <a:gd name="T1" fmla="*/ 104 h 104"/>
                <a:gd name="T2" fmla="*/ 66 w 345"/>
                <a:gd name="T3" fmla="*/ 11 h 104"/>
                <a:gd name="T4" fmla="*/ 281 w 345"/>
                <a:gd name="T5" fmla="*/ 11 h 104"/>
                <a:gd name="T6" fmla="*/ 333 w 345"/>
                <a:gd name="T7" fmla="*/ 104 h 104"/>
                <a:gd name="T8" fmla="*/ 345 w 345"/>
                <a:gd name="T9" fmla="*/ 96 h 104"/>
                <a:gd name="T10" fmla="*/ 291 w 345"/>
                <a:gd name="T11" fmla="*/ 0 h 104"/>
                <a:gd name="T12" fmla="*/ 54 w 345"/>
                <a:gd name="T13" fmla="*/ 0 h 104"/>
                <a:gd name="T14" fmla="*/ 0 w 345"/>
                <a:gd name="T15" fmla="*/ 98 h 104"/>
                <a:gd name="T16" fmla="*/ 11 w 345"/>
                <a:gd name="T1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104">
                  <a:moveTo>
                    <a:pt x="11" y="104"/>
                  </a:moveTo>
                  <a:lnTo>
                    <a:pt x="66" y="11"/>
                  </a:lnTo>
                  <a:lnTo>
                    <a:pt x="281" y="11"/>
                  </a:lnTo>
                  <a:lnTo>
                    <a:pt x="333" y="104"/>
                  </a:lnTo>
                  <a:lnTo>
                    <a:pt x="345" y="96"/>
                  </a:lnTo>
                  <a:lnTo>
                    <a:pt x="291" y="0"/>
                  </a:lnTo>
                  <a:lnTo>
                    <a:pt x="54" y="0"/>
                  </a:lnTo>
                  <a:lnTo>
                    <a:pt x="0" y="98"/>
                  </a:lnTo>
                  <a:lnTo>
                    <a:pt x="11" y="104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52" name="Freeform 816">
              <a:extLst>
                <a:ext uri="{FF2B5EF4-FFF2-40B4-BE49-F238E27FC236}">
                  <a16:creationId xmlns:a16="http://schemas.microsoft.com/office/drawing/2014/main" id="{018A5628-7D72-4AA3-A80D-234E901A0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" y="2133"/>
              <a:ext cx="448" cy="299"/>
            </a:xfrm>
            <a:custGeom>
              <a:avLst/>
              <a:gdLst>
                <a:gd name="T0" fmla="*/ 177 w 448"/>
                <a:gd name="T1" fmla="*/ 0 h 299"/>
                <a:gd name="T2" fmla="*/ 27 w 448"/>
                <a:gd name="T3" fmla="*/ 66 h 299"/>
                <a:gd name="T4" fmla="*/ 0 w 448"/>
                <a:gd name="T5" fmla="*/ 167 h 299"/>
                <a:gd name="T6" fmla="*/ 15 w 448"/>
                <a:gd name="T7" fmla="*/ 225 h 299"/>
                <a:gd name="T8" fmla="*/ 90 w 448"/>
                <a:gd name="T9" fmla="*/ 299 h 299"/>
                <a:gd name="T10" fmla="*/ 252 w 448"/>
                <a:gd name="T11" fmla="*/ 284 h 299"/>
                <a:gd name="T12" fmla="*/ 448 w 448"/>
                <a:gd name="T13" fmla="*/ 146 h 299"/>
                <a:gd name="T14" fmla="*/ 415 w 448"/>
                <a:gd name="T15" fmla="*/ 20 h 299"/>
                <a:gd name="T16" fmla="*/ 177 w 448"/>
                <a:gd name="T17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8" h="299">
                  <a:moveTo>
                    <a:pt x="177" y="0"/>
                  </a:moveTo>
                  <a:lnTo>
                    <a:pt x="27" y="66"/>
                  </a:lnTo>
                  <a:lnTo>
                    <a:pt x="0" y="167"/>
                  </a:lnTo>
                  <a:lnTo>
                    <a:pt x="15" y="225"/>
                  </a:lnTo>
                  <a:lnTo>
                    <a:pt x="90" y="299"/>
                  </a:lnTo>
                  <a:lnTo>
                    <a:pt x="252" y="284"/>
                  </a:lnTo>
                  <a:lnTo>
                    <a:pt x="448" y="146"/>
                  </a:lnTo>
                  <a:lnTo>
                    <a:pt x="415" y="20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354" name="Group 818">
            <a:extLst>
              <a:ext uri="{FF2B5EF4-FFF2-40B4-BE49-F238E27FC236}">
                <a16:creationId xmlns:a16="http://schemas.microsoft.com/office/drawing/2014/main" id="{D0E43143-03AC-4C72-8BC5-4E8F877F5BAB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357563"/>
            <a:ext cx="1584325" cy="739775"/>
            <a:chOff x="3800" y="2115"/>
            <a:chExt cx="998" cy="466"/>
          </a:xfrm>
        </p:grpSpPr>
        <p:sp>
          <p:nvSpPr>
            <p:cNvPr id="66355" name="Rectangle 819">
              <a:extLst>
                <a:ext uri="{FF2B5EF4-FFF2-40B4-BE49-F238E27FC236}">
                  <a16:creationId xmlns:a16="http://schemas.microsoft.com/office/drawing/2014/main" id="{7B733C38-7F6F-4249-AB5B-7799B1ABF3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096512">
              <a:off x="4505" y="2355"/>
              <a:ext cx="240" cy="13"/>
            </a:xfrm>
            <a:prstGeom prst="rect">
              <a:avLst/>
            </a:prstGeom>
            <a:solidFill>
              <a:srgbClr val="000000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56" name="AutoShape 820">
              <a:extLst>
                <a:ext uri="{FF2B5EF4-FFF2-40B4-BE49-F238E27FC236}">
                  <a16:creationId xmlns:a16="http://schemas.microsoft.com/office/drawing/2014/main" id="{5DB0DBCE-866E-4E24-8C9C-802AA0268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2" y="2195"/>
              <a:ext cx="79" cy="6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357" name="Group 821">
              <a:extLst>
                <a:ext uri="{FF2B5EF4-FFF2-40B4-BE49-F238E27FC236}">
                  <a16:creationId xmlns:a16="http://schemas.microsoft.com/office/drawing/2014/main" id="{7564BB25-A64D-45EA-AD33-E4070D5B73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195"/>
              <a:ext cx="71" cy="160"/>
              <a:chOff x="353" y="1253"/>
              <a:chExt cx="453" cy="862"/>
            </a:xfrm>
          </p:grpSpPr>
          <p:sp>
            <p:nvSpPr>
              <p:cNvPr id="66358" name="AutoShape 822">
                <a:extLst>
                  <a:ext uri="{FF2B5EF4-FFF2-40B4-BE49-F238E27FC236}">
                    <a16:creationId xmlns:a16="http://schemas.microsoft.com/office/drawing/2014/main" id="{94223C3A-9EC4-4E92-AAC7-69E186F1D7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59" name="AutoShape 823">
                <a:extLst>
                  <a:ext uri="{FF2B5EF4-FFF2-40B4-BE49-F238E27FC236}">
                    <a16:creationId xmlns:a16="http://schemas.microsoft.com/office/drawing/2014/main" id="{F650D6A8-7C8F-40D9-8156-E843A31687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60" name="AutoShape 824">
                <a:extLst>
                  <a:ext uri="{FF2B5EF4-FFF2-40B4-BE49-F238E27FC236}">
                    <a16:creationId xmlns:a16="http://schemas.microsoft.com/office/drawing/2014/main" id="{F0C584D9-ADF7-4EBC-AB74-CA8FF9FD29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61" name="AutoShape 825">
                <a:extLst>
                  <a:ext uri="{FF2B5EF4-FFF2-40B4-BE49-F238E27FC236}">
                    <a16:creationId xmlns:a16="http://schemas.microsoft.com/office/drawing/2014/main" id="{FA753A91-8BC9-4885-8936-168E5B9A18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62" name="AutoShape 826">
                <a:extLst>
                  <a:ext uri="{FF2B5EF4-FFF2-40B4-BE49-F238E27FC236}">
                    <a16:creationId xmlns:a16="http://schemas.microsoft.com/office/drawing/2014/main" id="{300DCC26-2E3A-46F0-B90D-AB4437119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63" name="Oval 827">
                <a:extLst>
                  <a:ext uri="{FF2B5EF4-FFF2-40B4-BE49-F238E27FC236}">
                    <a16:creationId xmlns:a16="http://schemas.microsoft.com/office/drawing/2014/main" id="{4B51272A-5667-4FBD-BD48-2F0BC010C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364" name="Rectangle 828">
              <a:extLst>
                <a:ext uri="{FF2B5EF4-FFF2-40B4-BE49-F238E27FC236}">
                  <a16:creationId xmlns:a16="http://schemas.microsoft.com/office/drawing/2014/main" id="{F79F6700-9EB5-4E0F-A4EC-645D919248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3" y="2435"/>
              <a:ext cx="572" cy="79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65" name="Oval 829">
              <a:extLst>
                <a:ext uri="{FF2B5EF4-FFF2-40B4-BE49-F238E27FC236}">
                  <a16:creationId xmlns:a16="http://schemas.microsoft.com/office/drawing/2014/main" id="{A794A61A-02C9-4A88-9BED-4AF75B964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3" y="2474"/>
              <a:ext cx="93" cy="94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66" name="AutoShape 830">
              <a:extLst>
                <a:ext uri="{FF2B5EF4-FFF2-40B4-BE49-F238E27FC236}">
                  <a16:creationId xmlns:a16="http://schemas.microsoft.com/office/drawing/2014/main" id="{BD4E1B63-CE90-4322-AC72-10A340634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" y="2461"/>
              <a:ext cx="120" cy="12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67" name="Freeform 831">
              <a:extLst>
                <a:ext uri="{FF2B5EF4-FFF2-40B4-BE49-F238E27FC236}">
                  <a16:creationId xmlns:a16="http://schemas.microsoft.com/office/drawing/2014/main" id="{C3F477C6-A5C4-4D72-A9C0-A8D3E3D2F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" y="2182"/>
              <a:ext cx="253" cy="359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68" name="Rectangle 832">
              <a:extLst>
                <a:ext uri="{FF2B5EF4-FFF2-40B4-BE49-F238E27FC236}">
                  <a16:creationId xmlns:a16="http://schemas.microsoft.com/office/drawing/2014/main" id="{75A7BFC9-B431-458B-853A-922F412DE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3" y="2435"/>
              <a:ext cx="625" cy="13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369" name="Group 833">
              <a:extLst>
                <a:ext uri="{FF2B5EF4-FFF2-40B4-BE49-F238E27FC236}">
                  <a16:creationId xmlns:a16="http://schemas.microsoft.com/office/drawing/2014/main" id="{17242B20-D740-4193-935E-6359C3475A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5" y="2421"/>
              <a:ext cx="332" cy="107"/>
              <a:chOff x="1690" y="482"/>
              <a:chExt cx="1130" cy="363"/>
            </a:xfrm>
          </p:grpSpPr>
          <p:sp>
            <p:nvSpPr>
              <p:cNvPr id="66370" name="AutoShape 834">
                <a:extLst>
                  <a:ext uri="{FF2B5EF4-FFF2-40B4-BE49-F238E27FC236}">
                    <a16:creationId xmlns:a16="http://schemas.microsoft.com/office/drawing/2014/main" id="{5BC171CC-599D-43F8-85E8-BF2BA883D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71" name="Rectangle 835">
                <a:extLst>
                  <a:ext uri="{FF2B5EF4-FFF2-40B4-BE49-F238E27FC236}">
                    <a16:creationId xmlns:a16="http://schemas.microsoft.com/office/drawing/2014/main" id="{370D001F-A17D-4C11-A7A2-CC31AC938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72" name="Rectangle 836">
                <a:extLst>
                  <a:ext uri="{FF2B5EF4-FFF2-40B4-BE49-F238E27FC236}">
                    <a16:creationId xmlns:a16="http://schemas.microsoft.com/office/drawing/2014/main" id="{CDABF8D1-7E1C-4433-802D-753517F5C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73" name="Rectangle 837">
                <a:extLst>
                  <a:ext uri="{FF2B5EF4-FFF2-40B4-BE49-F238E27FC236}">
                    <a16:creationId xmlns:a16="http://schemas.microsoft.com/office/drawing/2014/main" id="{8C27F755-AFBD-43CE-8D80-F53BC8038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374" name="Oval 838">
              <a:extLst>
                <a:ext uri="{FF2B5EF4-FFF2-40B4-BE49-F238E27FC236}">
                  <a16:creationId xmlns:a16="http://schemas.microsoft.com/office/drawing/2014/main" id="{DFC5806D-826D-4543-BB94-19715D8E7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9" y="2475"/>
              <a:ext cx="93" cy="93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75" name="Oval 839">
              <a:extLst>
                <a:ext uri="{FF2B5EF4-FFF2-40B4-BE49-F238E27FC236}">
                  <a16:creationId xmlns:a16="http://schemas.microsoft.com/office/drawing/2014/main" id="{C4ABC15E-001E-4BAB-B29D-6E50D79F7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2" y="2475"/>
              <a:ext cx="93" cy="93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76" name="AutoShape 840">
              <a:extLst>
                <a:ext uri="{FF2B5EF4-FFF2-40B4-BE49-F238E27FC236}">
                  <a16:creationId xmlns:a16="http://schemas.microsoft.com/office/drawing/2014/main" id="{E3F4444B-01AB-41B9-8527-BE7C91F1B5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5" y="2461"/>
              <a:ext cx="120" cy="12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77" name="AutoShape 841">
              <a:extLst>
                <a:ext uri="{FF2B5EF4-FFF2-40B4-BE49-F238E27FC236}">
                  <a16:creationId xmlns:a16="http://schemas.microsoft.com/office/drawing/2014/main" id="{9AF15CBF-7341-44E2-8778-5BDBAA9162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8" y="2461"/>
              <a:ext cx="120" cy="120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78" name="Rectangle 842">
              <a:extLst>
                <a:ext uri="{FF2B5EF4-FFF2-40B4-BE49-F238E27FC236}">
                  <a16:creationId xmlns:a16="http://schemas.microsoft.com/office/drawing/2014/main" id="{F0172820-2826-4791-A3A4-E0B1FC881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3" y="2182"/>
              <a:ext cx="13" cy="266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79" name="AutoShape 843">
              <a:extLst>
                <a:ext uri="{FF2B5EF4-FFF2-40B4-BE49-F238E27FC236}">
                  <a16:creationId xmlns:a16="http://schemas.microsoft.com/office/drawing/2014/main" id="{E33B265D-2BB3-4BA2-9904-E5878E257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3" y="2408"/>
              <a:ext cx="27" cy="53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80" name="AutoShape 844">
              <a:extLst>
                <a:ext uri="{FF2B5EF4-FFF2-40B4-BE49-F238E27FC236}">
                  <a16:creationId xmlns:a16="http://schemas.microsoft.com/office/drawing/2014/main" id="{90BAC905-4FD3-4F4B-B350-D8BD06629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7" y="2528"/>
              <a:ext cx="119" cy="21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81" name="Rectangle 845">
              <a:extLst>
                <a:ext uri="{FF2B5EF4-FFF2-40B4-BE49-F238E27FC236}">
                  <a16:creationId xmlns:a16="http://schemas.microsoft.com/office/drawing/2014/main" id="{9BEA9766-9F4D-4A0A-A8B3-4DDE1B579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9" y="2315"/>
              <a:ext cx="146" cy="120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82" name="AutoShape 846">
              <a:extLst>
                <a:ext uri="{FF2B5EF4-FFF2-40B4-BE49-F238E27FC236}">
                  <a16:creationId xmlns:a16="http://schemas.microsoft.com/office/drawing/2014/main" id="{889C20E7-A5AF-445E-934C-F1808186C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9" y="2341"/>
              <a:ext cx="200" cy="9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83" name="AutoShape 847">
              <a:extLst>
                <a:ext uri="{FF2B5EF4-FFF2-40B4-BE49-F238E27FC236}">
                  <a16:creationId xmlns:a16="http://schemas.microsoft.com/office/drawing/2014/main" id="{B9DE4248-7436-4B85-B405-97D9E43AA4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4652" y="2261"/>
              <a:ext cx="66" cy="16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84" name="AutoShape 848">
              <a:extLst>
                <a:ext uri="{FF2B5EF4-FFF2-40B4-BE49-F238E27FC236}">
                  <a16:creationId xmlns:a16="http://schemas.microsoft.com/office/drawing/2014/main" id="{E0F428EF-AF40-46E2-AAB4-4EA32EF56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5" y="2115"/>
              <a:ext cx="133" cy="93"/>
            </a:xfrm>
            <a:custGeom>
              <a:avLst/>
              <a:gdLst>
                <a:gd name="G0" fmla="+- 4663 0 0"/>
                <a:gd name="G1" fmla="+- 21600 0 4663"/>
                <a:gd name="G2" fmla="*/ 4663 1 2"/>
                <a:gd name="G3" fmla="+- 21600 0 G2"/>
                <a:gd name="G4" fmla="+/ 4663 21600 2"/>
                <a:gd name="G5" fmla="+/ G1 0 2"/>
                <a:gd name="G6" fmla="*/ 21600 21600 4663"/>
                <a:gd name="G7" fmla="*/ G6 1 2"/>
                <a:gd name="G8" fmla="+- 21600 0 G7"/>
                <a:gd name="G9" fmla="*/ 21600 1 2"/>
                <a:gd name="G10" fmla="+- 4663 0 G9"/>
                <a:gd name="G11" fmla="?: G10 G8 0"/>
                <a:gd name="G12" fmla="?: G10 G7 21600"/>
                <a:gd name="T0" fmla="*/ 19268 w 21600"/>
                <a:gd name="T1" fmla="*/ 10800 h 21600"/>
                <a:gd name="T2" fmla="*/ 10800 w 21600"/>
                <a:gd name="T3" fmla="*/ 21600 h 21600"/>
                <a:gd name="T4" fmla="*/ 2332 w 21600"/>
                <a:gd name="T5" fmla="*/ 10800 h 21600"/>
                <a:gd name="T6" fmla="*/ 10800 w 21600"/>
                <a:gd name="T7" fmla="*/ 0 h 21600"/>
                <a:gd name="T8" fmla="*/ 4132 w 21600"/>
                <a:gd name="T9" fmla="*/ 4132 h 21600"/>
                <a:gd name="T10" fmla="*/ 17468 w 21600"/>
                <a:gd name="T11" fmla="*/ 1746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63" y="21600"/>
                  </a:lnTo>
                  <a:lnTo>
                    <a:pt x="1693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85" name="Rectangle 849">
              <a:extLst>
                <a:ext uri="{FF2B5EF4-FFF2-40B4-BE49-F238E27FC236}">
                  <a16:creationId xmlns:a16="http://schemas.microsoft.com/office/drawing/2014/main" id="{C7F1B355-492C-4551-94A3-BCC37A32F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2" y="2208"/>
              <a:ext cx="93" cy="14"/>
            </a:xfrm>
            <a:prstGeom prst="rect">
              <a:avLst/>
            </a:prstGeom>
            <a:solidFill>
              <a:srgbClr val="000000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86" name="Freeform 850">
              <a:extLst>
                <a:ext uri="{FF2B5EF4-FFF2-40B4-BE49-F238E27FC236}">
                  <a16:creationId xmlns:a16="http://schemas.microsoft.com/office/drawing/2014/main" id="{5FD9CA0E-F3C4-4795-8316-CCBFE8052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" y="2421"/>
              <a:ext cx="345" cy="104"/>
            </a:xfrm>
            <a:custGeom>
              <a:avLst/>
              <a:gdLst>
                <a:gd name="T0" fmla="*/ 11 w 345"/>
                <a:gd name="T1" fmla="*/ 104 h 104"/>
                <a:gd name="T2" fmla="*/ 66 w 345"/>
                <a:gd name="T3" fmla="*/ 11 h 104"/>
                <a:gd name="T4" fmla="*/ 281 w 345"/>
                <a:gd name="T5" fmla="*/ 11 h 104"/>
                <a:gd name="T6" fmla="*/ 333 w 345"/>
                <a:gd name="T7" fmla="*/ 104 h 104"/>
                <a:gd name="T8" fmla="*/ 345 w 345"/>
                <a:gd name="T9" fmla="*/ 96 h 104"/>
                <a:gd name="T10" fmla="*/ 291 w 345"/>
                <a:gd name="T11" fmla="*/ 0 h 104"/>
                <a:gd name="T12" fmla="*/ 54 w 345"/>
                <a:gd name="T13" fmla="*/ 0 h 104"/>
                <a:gd name="T14" fmla="*/ 0 w 345"/>
                <a:gd name="T15" fmla="*/ 98 h 104"/>
                <a:gd name="T16" fmla="*/ 11 w 345"/>
                <a:gd name="T1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104">
                  <a:moveTo>
                    <a:pt x="11" y="104"/>
                  </a:moveTo>
                  <a:lnTo>
                    <a:pt x="66" y="11"/>
                  </a:lnTo>
                  <a:lnTo>
                    <a:pt x="281" y="11"/>
                  </a:lnTo>
                  <a:lnTo>
                    <a:pt x="333" y="104"/>
                  </a:lnTo>
                  <a:lnTo>
                    <a:pt x="345" y="96"/>
                  </a:lnTo>
                  <a:lnTo>
                    <a:pt x="291" y="0"/>
                  </a:lnTo>
                  <a:lnTo>
                    <a:pt x="54" y="0"/>
                  </a:lnTo>
                  <a:lnTo>
                    <a:pt x="0" y="98"/>
                  </a:lnTo>
                  <a:lnTo>
                    <a:pt x="11" y="104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87" name="Freeform 851">
              <a:extLst>
                <a:ext uri="{FF2B5EF4-FFF2-40B4-BE49-F238E27FC236}">
                  <a16:creationId xmlns:a16="http://schemas.microsoft.com/office/drawing/2014/main" id="{15AC575C-2711-4627-8861-D2A83F1C2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" y="2133"/>
              <a:ext cx="448" cy="299"/>
            </a:xfrm>
            <a:custGeom>
              <a:avLst/>
              <a:gdLst>
                <a:gd name="T0" fmla="*/ 177 w 448"/>
                <a:gd name="T1" fmla="*/ 0 h 299"/>
                <a:gd name="T2" fmla="*/ 27 w 448"/>
                <a:gd name="T3" fmla="*/ 66 h 299"/>
                <a:gd name="T4" fmla="*/ 0 w 448"/>
                <a:gd name="T5" fmla="*/ 167 h 299"/>
                <a:gd name="T6" fmla="*/ 15 w 448"/>
                <a:gd name="T7" fmla="*/ 225 h 299"/>
                <a:gd name="T8" fmla="*/ 90 w 448"/>
                <a:gd name="T9" fmla="*/ 299 h 299"/>
                <a:gd name="T10" fmla="*/ 252 w 448"/>
                <a:gd name="T11" fmla="*/ 284 h 299"/>
                <a:gd name="T12" fmla="*/ 448 w 448"/>
                <a:gd name="T13" fmla="*/ 146 h 299"/>
                <a:gd name="T14" fmla="*/ 415 w 448"/>
                <a:gd name="T15" fmla="*/ 20 h 299"/>
                <a:gd name="T16" fmla="*/ 177 w 448"/>
                <a:gd name="T17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8" h="299">
                  <a:moveTo>
                    <a:pt x="177" y="0"/>
                  </a:moveTo>
                  <a:lnTo>
                    <a:pt x="27" y="66"/>
                  </a:lnTo>
                  <a:lnTo>
                    <a:pt x="0" y="167"/>
                  </a:lnTo>
                  <a:lnTo>
                    <a:pt x="15" y="225"/>
                  </a:lnTo>
                  <a:lnTo>
                    <a:pt x="90" y="299"/>
                  </a:lnTo>
                  <a:lnTo>
                    <a:pt x="252" y="284"/>
                  </a:lnTo>
                  <a:lnTo>
                    <a:pt x="448" y="146"/>
                  </a:lnTo>
                  <a:lnTo>
                    <a:pt x="415" y="20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388" name="Group 852">
            <a:extLst>
              <a:ext uri="{FF2B5EF4-FFF2-40B4-BE49-F238E27FC236}">
                <a16:creationId xmlns:a16="http://schemas.microsoft.com/office/drawing/2014/main" id="{20D1E90B-B67C-4CB5-B42B-19DC1D85E3C7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357563"/>
            <a:ext cx="1584325" cy="739775"/>
            <a:chOff x="263" y="526"/>
            <a:chExt cx="3402" cy="1588"/>
          </a:xfrm>
        </p:grpSpPr>
        <p:sp>
          <p:nvSpPr>
            <p:cNvPr id="66389" name="Rectangle 853">
              <a:extLst>
                <a:ext uri="{FF2B5EF4-FFF2-40B4-BE49-F238E27FC236}">
                  <a16:creationId xmlns:a16="http://schemas.microsoft.com/office/drawing/2014/main" id="{B0304497-48A0-4039-971A-7BD2AB572C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096512">
              <a:off x="2667" y="1343"/>
              <a:ext cx="817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90" name="AutoShape 854">
              <a:extLst>
                <a:ext uri="{FF2B5EF4-FFF2-40B4-BE49-F238E27FC236}">
                  <a16:creationId xmlns:a16="http://schemas.microsoft.com/office/drawing/2014/main" id="{62D7D7CE-DA7D-4F4A-84A2-E58533C6F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798"/>
              <a:ext cx="272" cy="22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391" name="Group 855">
              <a:extLst>
                <a:ext uri="{FF2B5EF4-FFF2-40B4-BE49-F238E27FC236}">
                  <a16:creationId xmlns:a16="http://schemas.microsoft.com/office/drawing/2014/main" id="{1CA5280B-EC5D-413A-9A46-414AA82B14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" y="799"/>
              <a:ext cx="241" cy="544"/>
              <a:chOff x="353" y="1253"/>
              <a:chExt cx="453" cy="862"/>
            </a:xfrm>
          </p:grpSpPr>
          <p:sp>
            <p:nvSpPr>
              <p:cNvPr id="66392" name="AutoShape 856">
                <a:extLst>
                  <a:ext uri="{FF2B5EF4-FFF2-40B4-BE49-F238E27FC236}">
                    <a16:creationId xmlns:a16="http://schemas.microsoft.com/office/drawing/2014/main" id="{7F23E106-CB94-46A8-BEAF-86F1041086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93" name="AutoShape 857">
                <a:extLst>
                  <a:ext uri="{FF2B5EF4-FFF2-40B4-BE49-F238E27FC236}">
                    <a16:creationId xmlns:a16="http://schemas.microsoft.com/office/drawing/2014/main" id="{BC9111B4-DD9C-4553-8512-27C358465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94" name="AutoShape 858">
                <a:extLst>
                  <a:ext uri="{FF2B5EF4-FFF2-40B4-BE49-F238E27FC236}">
                    <a16:creationId xmlns:a16="http://schemas.microsoft.com/office/drawing/2014/main" id="{4ED80365-D9EC-4C43-9C1E-6AC236EE83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95" name="AutoShape 859">
                <a:extLst>
                  <a:ext uri="{FF2B5EF4-FFF2-40B4-BE49-F238E27FC236}">
                    <a16:creationId xmlns:a16="http://schemas.microsoft.com/office/drawing/2014/main" id="{158E9031-E0ED-4129-8D7C-776E28252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96" name="AutoShape 860">
                <a:extLst>
                  <a:ext uri="{FF2B5EF4-FFF2-40B4-BE49-F238E27FC236}">
                    <a16:creationId xmlns:a16="http://schemas.microsoft.com/office/drawing/2014/main" id="{894B52CB-819A-470C-8DDA-08593130AA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97" name="Oval 861">
                <a:extLst>
                  <a:ext uri="{FF2B5EF4-FFF2-40B4-BE49-F238E27FC236}">
                    <a16:creationId xmlns:a16="http://schemas.microsoft.com/office/drawing/2014/main" id="{C235329C-BA25-4856-A3F0-F0FD6EEF9F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398" name="Rectangle 862">
              <a:extLst>
                <a:ext uri="{FF2B5EF4-FFF2-40B4-BE49-F238E27FC236}">
                  <a16:creationId xmlns:a16="http://schemas.microsoft.com/office/drawing/2014/main" id="{AE3108AF-A083-4D00-A7EC-F113DE1874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" y="1615"/>
              <a:ext cx="1950" cy="27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99" name="Rectangle 863">
              <a:extLst>
                <a:ext uri="{FF2B5EF4-FFF2-40B4-BE49-F238E27FC236}">
                  <a16:creationId xmlns:a16="http://schemas.microsoft.com/office/drawing/2014/main" id="{F172E915-44AE-4F05-A981-6DF17FB0C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" y="1705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00" name="Rectangle 864">
              <a:extLst>
                <a:ext uri="{FF2B5EF4-FFF2-40B4-BE49-F238E27FC236}">
                  <a16:creationId xmlns:a16="http://schemas.microsoft.com/office/drawing/2014/main" id="{D305E99E-8ABE-45B2-A6EE-266DF5F5F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" y="1796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01" name="Oval 865">
              <a:extLst>
                <a:ext uri="{FF2B5EF4-FFF2-40B4-BE49-F238E27FC236}">
                  <a16:creationId xmlns:a16="http://schemas.microsoft.com/office/drawing/2014/main" id="{352E1508-E7AF-46C1-9305-DDE7B034D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751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02" name="AutoShape 866">
              <a:extLst>
                <a:ext uri="{FF2B5EF4-FFF2-40B4-BE49-F238E27FC236}">
                  <a16:creationId xmlns:a16="http://schemas.microsoft.com/office/drawing/2014/main" id="{242D8564-C7C2-4A52-AE8B-28B2DCF69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" y="1705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03" name="Freeform 867">
              <a:extLst>
                <a:ext uri="{FF2B5EF4-FFF2-40B4-BE49-F238E27FC236}">
                  <a16:creationId xmlns:a16="http://schemas.microsoft.com/office/drawing/2014/main" id="{0C2B2920-C099-412D-9703-93915BBD6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" y="754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04" name="Rectangle 868">
              <a:extLst>
                <a:ext uri="{FF2B5EF4-FFF2-40B4-BE49-F238E27FC236}">
                  <a16:creationId xmlns:a16="http://schemas.microsoft.com/office/drawing/2014/main" id="{87495D78-3CE0-445B-BF05-7AC7F8B31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615"/>
              <a:ext cx="2132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405" name="Group 869">
              <a:extLst>
                <a:ext uri="{FF2B5EF4-FFF2-40B4-BE49-F238E27FC236}">
                  <a16:creationId xmlns:a16="http://schemas.microsoft.com/office/drawing/2014/main" id="{51824154-A254-4287-9AA4-02DB46EA4C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5" y="1569"/>
              <a:ext cx="1130" cy="363"/>
              <a:chOff x="1690" y="482"/>
              <a:chExt cx="1130" cy="363"/>
            </a:xfrm>
          </p:grpSpPr>
          <p:sp>
            <p:nvSpPr>
              <p:cNvPr id="66406" name="AutoShape 870">
                <a:extLst>
                  <a:ext uri="{FF2B5EF4-FFF2-40B4-BE49-F238E27FC236}">
                    <a16:creationId xmlns:a16="http://schemas.microsoft.com/office/drawing/2014/main" id="{650B5E30-9452-4798-A4B4-62E041837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07" name="Rectangle 871">
                <a:extLst>
                  <a:ext uri="{FF2B5EF4-FFF2-40B4-BE49-F238E27FC236}">
                    <a16:creationId xmlns:a16="http://schemas.microsoft.com/office/drawing/2014/main" id="{52C68867-EBA8-416D-A5D7-31703A36C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08" name="Rectangle 872">
                <a:extLst>
                  <a:ext uri="{FF2B5EF4-FFF2-40B4-BE49-F238E27FC236}">
                    <a16:creationId xmlns:a16="http://schemas.microsoft.com/office/drawing/2014/main" id="{167F4C52-2F98-4AF8-AACE-5BA9ED94A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09" name="Rectangle 873">
                <a:extLst>
                  <a:ext uri="{FF2B5EF4-FFF2-40B4-BE49-F238E27FC236}">
                    <a16:creationId xmlns:a16="http://schemas.microsoft.com/office/drawing/2014/main" id="{621979AA-7725-496A-8571-0AADF27F7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410" name="Oval 874">
              <a:extLst>
                <a:ext uri="{FF2B5EF4-FFF2-40B4-BE49-F238E27FC236}">
                  <a16:creationId xmlns:a16="http://schemas.microsoft.com/office/drawing/2014/main" id="{4B91E1C5-8D37-4413-8C62-976DDBC49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1752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11" name="Oval 875">
              <a:extLst>
                <a:ext uri="{FF2B5EF4-FFF2-40B4-BE49-F238E27FC236}">
                  <a16:creationId xmlns:a16="http://schemas.microsoft.com/office/drawing/2014/main" id="{C9A4E111-E3AF-402E-B828-C1499908E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1752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12" name="AutoShape 876">
              <a:extLst>
                <a:ext uri="{FF2B5EF4-FFF2-40B4-BE49-F238E27FC236}">
                  <a16:creationId xmlns:a16="http://schemas.microsoft.com/office/drawing/2014/main" id="{8F31CE87-813E-4988-8B75-0FA5BBE76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" y="170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13" name="AutoShape 877">
              <a:extLst>
                <a:ext uri="{FF2B5EF4-FFF2-40B4-BE49-F238E27FC236}">
                  <a16:creationId xmlns:a16="http://schemas.microsoft.com/office/drawing/2014/main" id="{D67E0E61-F9DF-4AB2-8383-00A4F85DD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170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14" name="Rectangle 878">
              <a:extLst>
                <a:ext uri="{FF2B5EF4-FFF2-40B4-BE49-F238E27FC236}">
                  <a16:creationId xmlns:a16="http://schemas.microsoft.com/office/drawing/2014/main" id="{7C4A9EA7-8C91-440B-87AF-13398A564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754"/>
              <a:ext cx="46" cy="9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15" name="AutoShape 879">
              <a:extLst>
                <a:ext uri="{FF2B5EF4-FFF2-40B4-BE49-F238E27FC236}">
                  <a16:creationId xmlns:a16="http://schemas.microsoft.com/office/drawing/2014/main" id="{8D84E11A-3D2D-44CC-BFB4-5D8F6B46A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" y="1524"/>
              <a:ext cx="91" cy="18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16" name="AutoShape 880">
              <a:extLst>
                <a:ext uri="{FF2B5EF4-FFF2-40B4-BE49-F238E27FC236}">
                  <a16:creationId xmlns:a16="http://schemas.microsoft.com/office/drawing/2014/main" id="{1B5B337C-487B-4F23-A6EF-F6E727AA0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1660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17" name="AutoShape 881">
              <a:extLst>
                <a:ext uri="{FF2B5EF4-FFF2-40B4-BE49-F238E27FC236}">
                  <a16:creationId xmlns:a16="http://schemas.microsoft.com/office/drawing/2014/main" id="{E3ED0071-3839-44F5-BA2E-5DC822935A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" y="1932"/>
              <a:ext cx="408" cy="7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18" name="Freeform 882">
              <a:extLst>
                <a:ext uri="{FF2B5EF4-FFF2-40B4-BE49-F238E27FC236}">
                  <a16:creationId xmlns:a16="http://schemas.microsoft.com/office/drawing/2014/main" id="{D469A950-7F3B-4F0F-97D1-41D9B5544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" y="800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19" name="Freeform 883">
              <a:extLst>
                <a:ext uri="{FF2B5EF4-FFF2-40B4-BE49-F238E27FC236}">
                  <a16:creationId xmlns:a16="http://schemas.microsoft.com/office/drawing/2014/main" id="{C999D808-3E19-4139-8413-E9182AEA0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" y="799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20" name="AutoShape 884">
              <a:extLst>
                <a:ext uri="{FF2B5EF4-FFF2-40B4-BE49-F238E27FC236}">
                  <a16:creationId xmlns:a16="http://schemas.microsoft.com/office/drawing/2014/main" id="{75B2C182-0B15-4529-9E39-86C179316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298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21" name="AutoShape 885">
              <a:extLst>
                <a:ext uri="{FF2B5EF4-FFF2-40B4-BE49-F238E27FC236}">
                  <a16:creationId xmlns:a16="http://schemas.microsoft.com/office/drawing/2014/main" id="{7F7D792C-5514-49BB-AF18-46374F0A05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" y="1322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422" name="Group 886">
              <a:extLst>
                <a:ext uri="{FF2B5EF4-FFF2-40B4-BE49-F238E27FC236}">
                  <a16:creationId xmlns:a16="http://schemas.microsoft.com/office/drawing/2014/main" id="{DD2E9E5F-130D-4404-BF39-F834724C76E1}"/>
                </a:ext>
              </a:extLst>
            </p:cNvPr>
            <p:cNvGrpSpPr>
              <a:grpSpLocks/>
            </p:cNvGrpSpPr>
            <p:nvPr/>
          </p:nvGrpSpPr>
          <p:grpSpPr bwMode="auto">
            <a:xfrm rot="-27900000">
              <a:off x="2100" y="322"/>
              <a:ext cx="998" cy="1497"/>
              <a:chOff x="4118" y="1253"/>
              <a:chExt cx="998" cy="1497"/>
            </a:xfrm>
          </p:grpSpPr>
          <p:sp>
            <p:nvSpPr>
              <p:cNvPr id="66423" name="AutoShape 887">
                <a:extLst>
                  <a:ext uri="{FF2B5EF4-FFF2-40B4-BE49-F238E27FC236}">
                    <a16:creationId xmlns:a16="http://schemas.microsoft.com/office/drawing/2014/main" id="{D9B816E7-2A8B-4614-9C53-FB64CF0E32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209" y="1253"/>
                <a:ext cx="816" cy="181"/>
              </a:xfrm>
              <a:custGeom>
                <a:avLst/>
                <a:gdLst>
                  <a:gd name="G0" fmla="+- 8159 0 0"/>
                  <a:gd name="G1" fmla="+- 21600 0 8159"/>
                  <a:gd name="G2" fmla="*/ 8159 1 2"/>
                  <a:gd name="G3" fmla="+- 21600 0 G2"/>
                  <a:gd name="G4" fmla="+/ 8159 21600 2"/>
                  <a:gd name="G5" fmla="+/ G1 0 2"/>
                  <a:gd name="G6" fmla="*/ 21600 21600 8159"/>
                  <a:gd name="G7" fmla="*/ G6 1 2"/>
                  <a:gd name="G8" fmla="+- 21600 0 G7"/>
                  <a:gd name="G9" fmla="*/ 21600 1 2"/>
                  <a:gd name="G10" fmla="+- 8159 0 G9"/>
                  <a:gd name="G11" fmla="?: G10 G8 0"/>
                  <a:gd name="G12" fmla="?: G10 G7 21600"/>
                  <a:gd name="T0" fmla="*/ 17520 w 21600"/>
                  <a:gd name="T1" fmla="*/ 10800 h 21600"/>
                  <a:gd name="T2" fmla="*/ 10800 w 21600"/>
                  <a:gd name="T3" fmla="*/ 21600 h 21600"/>
                  <a:gd name="T4" fmla="*/ 4080 w 21600"/>
                  <a:gd name="T5" fmla="*/ 10800 h 21600"/>
                  <a:gd name="T6" fmla="*/ 10800 w 21600"/>
                  <a:gd name="T7" fmla="*/ 0 h 21600"/>
                  <a:gd name="T8" fmla="*/ 5880 w 21600"/>
                  <a:gd name="T9" fmla="*/ 5880 h 21600"/>
                  <a:gd name="T10" fmla="*/ 15720 w 21600"/>
                  <a:gd name="T11" fmla="*/ 157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159" y="21600"/>
                    </a:lnTo>
                    <a:lnTo>
                      <a:pt x="1344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24" name="AutoShape 888">
                <a:extLst>
                  <a:ext uri="{FF2B5EF4-FFF2-40B4-BE49-F238E27FC236}">
                    <a16:creationId xmlns:a16="http://schemas.microsoft.com/office/drawing/2014/main" id="{B64C3F61-52C9-4CA5-9A81-EE59A83004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118" y="1434"/>
                <a:ext cx="998" cy="545"/>
              </a:xfrm>
              <a:custGeom>
                <a:avLst/>
                <a:gdLst>
                  <a:gd name="G0" fmla="+- 1882 0 0"/>
                  <a:gd name="G1" fmla="+- 21600 0 1882"/>
                  <a:gd name="G2" fmla="*/ 1882 1 2"/>
                  <a:gd name="G3" fmla="+- 21600 0 G2"/>
                  <a:gd name="G4" fmla="+/ 1882 21600 2"/>
                  <a:gd name="G5" fmla="+/ G1 0 2"/>
                  <a:gd name="G6" fmla="*/ 21600 21600 1882"/>
                  <a:gd name="G7" fmla="*/ G6 1 2"/>
                  <a:gd name="G8" fmla="+- 21600 0 G7"/>
                  <a:gd name="G9" fmla="*/ 21600 1 2"/>
                  <a:gd name="G10" fmla="+- 1882 0 G9"/>
                  <a:gd name="G11" fmla="?: G10 G8 0"/>
                  <a:gd name="G12" fmla="?: G10 G7 21600"/>
                  <a:gd name="T0" fmla="*/ 20659 w 21600"/>
                  <a:gd name="T1" fmla="*/ 10800 h 21600"/>
                  <a:gd name="T2" fmla="*/ 10800 w 21600"/>
                  <a:gd name="T3" fmla="*/ 21600 h 21600"/>
                  <a:gd name="T4" fmla="*/ 941 w 21600"/>
                  <a:gd name="T5" fmla="*/ 10800 h 21600"/>
                  <a:gd name="T6" fmla="*/ 10800 w 21600"/>
                  <a:gd name="T7" fmla="*/ 0 h 21600"/>
                  <a:gd name="T8" fmla="*/ 2741 w 21600"/>
                  <a:gd name="T9" fmla="*/ 2741 h 21600"/>
                  <a:gd name="T10" fmla="*/ 18859 w 21600"/>
                  <a:gd name="T11" fmla="*/ 1885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82" y="21600"/>
                    </a:lnTo>
                    <a:lnTo>
                      <a:pt x="1971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25" name="AutoShape 889">
                <a:extLst>
                  <a:ext uri="{FF2B5EF4-FFF2-40B4-BE49-F238E27FC236}">
                    <a16:creationId xmlns:a16="http://schemas.microsoft.com/office/drawing/2014/main" id="{AB62FD17-77CB-4B4F-BEE3-90A582395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18" y="1979"/>
                <a:ext cx="998" cy="771"/>
              </a:xfrm>
              <a:custGeom>
                <a:avLst/>
                <a:gdLst>
                  <a:gd name="G0" fmla="+- 6038 0 0"/>
                  <a:gd name="G1" fmla="+- 21600 0 6038"/>
                  <a:gd name="G2" fmla="*/ 6038 1 2"/>
                  <a:gd name="G3" fmla="+- 21600 0 G2"/>
                  <a:gd name="G4" fmla="+/ 6038 21600 2"/>
                  <a:gd name="G5" fmla="+/ G1 0 2"/>
                  <a:gd name="G6" fmla="*/ 21600 21600 6038"/>
                  <a:gd name="G7" fmla="*/ G6 1 2"/>
                  <a:gd name="G8" fmla="+- 21600 0 G7"/>
                  <a:gd name="G9" fmla="*/ 21600 1 2"/>
                  <a:gd name="G10" fmla="+- 6038 0 G9"/>
                  <a:gd name="G11" fmla="?: G10 G8 0"/>
                  <a:gd name="G12" fmla="?: G10 G7 21600"/>
                  <a:gd name="T0" fmla="*/ 18581 w 21600"/>
                  <a:gd name="T1" fmla="*/ 10800 h 21600"/>
                  <a:gd name="T2" fmla="*/ 10800 w 21600"/>
                  <a:gd name="T3" fmla="*/ 21600 h 21600"/>
                  <a:gd name="T4" fmla="*/ 3019 w 21600"/>
                  <a:gd name="T5" fmla="*/ 10800 h 21600"/>
                  <a:gd name="T6" fmla="*/ 10800 w 21600"/>
                  <a:gd name="T7" fmla="*/ 0 h 21600"/>
                  <a:gd name="T8" fmla="*/ 4819 w 21600"/>
                  <a:gd name="T9" fmla="*/ 4819 h 21600"/>
                  <a:gd name="T10" fmla="*/ 16781 w 21600"/>
                  <a:gd name="T11" fmla="*/ 1678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038" y="21600"/>
                    </a:lnTo>
                    <a:lnTo>
                      <a:pt x="1556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426" name="Rectangle 890">
              <a:extLst>
                <a:ext uri="{FF2B5EF4-FFF2-40B4-BE49-F238E27FC236}">
                  <a16:creationId xmlns:a16="http://schemas.microsoft.com/office/drawing/2014/main" id="{1F8AA924-D9AA-4CE9-B5B8-2829C3B92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207"/>
              <a:ext cx="499" cy="4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27" name="AutoShape 891">
              <a:extLst>
                <a:ext uri="{FF2B5EF4-FFF2-40B4-BE49-F238E27FC236}">
                  <a16:creationId xmlns:a16="http://schemas.microsoft.com/office/drawing/2014/main" id="{D10228F5-CC2D-40E4-97F7-F018212F9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297"/>
              <a:ext cx="680" cy="31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428" name="Group 892">
              <a:extLst>
                <a:ext uri="{FF2B5EF4-FFF2-40B4-BE49-F238E27FC236}">
                  <a16:creationId xmlns:a16="http://schemas.microsoft.com/office/drawing/2014/main" id="{D9635EAB-FEC2-410E-A8A8-356A624155DF}"/>
                </a:ext>
              </a:extLst>
            </p:cNvPr>
            <p:cNvGrpSpPr>
              <a:grpSpLocks/>
            </p:cNvGrpSpPr>
            <p:nvPr/>
          </p:nvGrpSpPr>
          <p:grpSpPr bwMode="auto">
            <a:xfrm rot="-1800000">
              <a:off x="3166" y="1025"/>
              <a:ext cx="227" cy="544"/>
              <a:chOff x="4662" y="2387"/>
              <a:chExt cx="242" cy="771"/>
            </a:xfrm>
          </p:grpSpPr>
          <p:sp>
            <p:nvSpPr>
              <p:cNvPr id="66429" name="AutoShape 893">
                <a:extLst>
                  <a:ext uri="{FF2B5EF4-FFF2-40B4-BE49-F238E27FC236}">
                    <a16:creationId xmlns:a16="http://schemas.microsoft.com/office/drawing/2014/main" id="{874F9F0D-2483-4D0D-8357-3936E038AD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2387"/>
                <a:ext cx="242" cy="77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30" name="AutoShape 894">
                <a:extLst>
                  <a:ext uri="{FF2B5EF4-FFF2-40B4-BE49-F238E27FC236}">
                    <a16:creationId xmlns:a16="http://schemas.microsoft.com/office/drawing/2014/main" id="{CA013E2C-C49B-4677-8A51-3C6B5C8F3E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3" y="2387"/>
                <a:ext cx="181" cy="771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431" name="AutoShape 895">
              <a:extLst>
                <a:ext uri="{FF2B5EF4-FFF2-40B4-BE49-F238E27FC236}">
                  <a16:creationId xmlns:a16="http://schemas.microsoft.com/office/drawing/2014/main" id="{F706343C-47A5-46AD-A173-CE5F125EC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526"/>
              <a:ext cx="454" cy="318"/>
            </a:xfrm>
            <a:custGeom>
              <a:avLst/>
              <a:gdLst>
                <a:gd name="G0" fmla="+- 4663 0 0"/>
                <a:gd name="G1" fmla="+- 21600 0 4663"/>
                <a:gd name="G2" fmla="*/ 4663 1 2"/>
                <a:gd name="G3" fmla="+- 21600 0 G2"/>
                <a:gd name="G4" fmla="+/ 4663 21600 2"/>
                <a:gd name="G5" fmla="+/ G1 0 2"/>
                <a:gd name="G6" fmla="*/ 21600 21600 4663"/>
                <a:gd name="G7" fmla="*/ G6 1 2"/>
                <a:gd name="G8" fmla="+- 21600 0 G7"/>
                <a:gd name="G9" fmla="*/ 21600 1 2"/>
                <a:gd name="G10" fmla="+- 4663 0 G9"/>
                <a:gd name="G11" fmla="?: G10 G8 0"/>
                <a:gd name="G12" fmla="?: G10 G7 21600"/>
                <a:gd name="T0" fmla="*/ 19268 w 21600"/>
                <a:gd name="T1" fmla="*/ 10800 h 21600"/>
                <a:gd name="T2" fmla="*/ 10800 w 21600"/>
                <a:gd name="T3" fmla="*/ 21600 h 21600"/>
                <a:gd name="T4" fmla="*/ 2332 w 21600"/>
                <a:gd name="T5" fmla="*/ 10800 h 21600"/>
                <a:gd name="T6" fmla="*/ 10800 w 21600"/>
                <a:gd name="T7" fmla="*/ 0 h 21600"/>
                <a:gd name="T8" fmla="*/ 4132 w 21600"/>
                <a:gd name="T9" fmla="*/ 4132 h 21600"/>
                <a:gd name="T10" fmla="*/ 17468 w 21600"/>
                <a:gd name="T11" fmla="*/ 1746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63" y="21600"/>
                  </a:lnTo>
                  <a:lnTo>
                    <a:pt x="1693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32" name="Rectangle 896">
              <a:extLst>
                <a:ext uri="{FF2B5EF4-FFF2-40B4-BE49-F238E27FC236}">
                  <a16:creationId xmlns:a16="http://schemas.microsoft.com/office/drawing/2014/main" id="{0016E825-DC9F-4EAB-9C0E-D63C7DF8D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844"/>
              <a:ext cx="317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433" name="Group 897">
            <a:extLst>
              <a:ext uri="{FF2B5EF4-FFF2-40B4-BE49-F238E27FC236}">
                <a16:creationId xmlns:a16="http://schemas.microsoft.com/office/drawing/2014/main" id="{014028D9-1335-4193-A636-5F814887C977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357563"/>
            <a:ext cx="1584325" cy="739775"/>
            <a:chOff x="399" y="2431"/>
            <a:chExt cx="3402" cy="1588"/>
          </a:xfrm>
        </p:grpSpPr>
        <p:sp>
          <p:nvSpPr>
            <p:cNvPr id="66434" name="Rectangle 898">
              <a:extLst>
                <a:ext uri="{FF2B5EF4-FFF2-40B4-BE49-F238E27FC236}">
                  <a16:creationId xmlns:a16="http://schemas.microsoft.com/office/drawing/2014/main" id="{0EC921EB-EB77-4A11-961A-268A07CF17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096512">
              <a:off x="2803" y="3248"/>
              <a:ext cx="817" cy="4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35" name="AutoShape 899">
              <a:extLst>
                <a:ext uri="{FF2B5EF4-FFF2-40B4-BE49-F238E27FC236}">
                  <a16:creationId xmlns:a16="http://schemas.microsoft.com/office/drawing/2014/main" id="{E6F5C8F1-44A9-4C54-A2D9-29E19EEB1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2703"/>
              <a:ext cx="272" cy="227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436" name="Group 900">
              <a:extLst>
                <a:ext uri="{FF2B5EF4-FFF2-40B4-BE49-F238E27FC236}">
                  <a16:creationId xmlns:a16="http://schemas.microsoft.com/office/drawing/2014/main" id="{73DC1338-BA51-4547-8958-B73AA89F38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" y="2704"/>
              <a:ext cx="241" cy="544"/>
              <a:chOff x="353" y="1253"/>
              <a:chExt cx="453" cy="862"/>
            </a:xfrm>
          </p:grpSpPr>
          <p:sp>
            <p:nvSpPr>
              <p:cNvPr id="66437" name="AutoShape 901">
                <a:extLst>
                  <a:ext uri="{FF2B5EF4-FFF2-40B4-BE49-F238E27FC236}">
                    <a16:creationId xmlns:a16="http://schemas.microsoft.com/office/drawing/2014/main" id="{72CFFD88-47C4-4FF4-8F20-9844EDD4B8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38" name="AutoShape 902">
                <a:extLst>
                  <a:ext uri="{FF2B5EF4-FFF2-40B4-BE49-F238E27FC236}">
                    <a16:creationId xmlns:a16="http://schemas.microsoft.com/office/drawing/2014/main" id="{6529A811-F983-4D53-839B-5D506A788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39" name="AutoShape 903">
                <a:extLst>
                  <a:ext uri="{FF2B5EF4-FFF2-40B4-BE49-F238E27FC236}">
                    <a16:creationId xmlns:a16="http://schemas.microsoft.com/office/drawing/2014/main" id="{04CE4797-8137-44CE-BA20-DCFCADBEA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40" name="AutoShape 904">
                <a:extLst>
                  <a:ext uri="{FF2B5EF4-FFF2-40B4-BE49-F238E27FC236}">
                    <a16:creationId xmlns:a16="http://schemas.microsoft.com/office/drawing/2014/main" id="{3D8512B4-D9BF-498A-8466-C74AC64BF9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41" name="AutoShape 905">
                <a:extLst>
                  <a:ext uri="{FF2B5EF4-FFF2-40B4-BE49-F238E27FC236}">
                    <a16:creationId xmlns:a16="http://schemas.microsoft.com/office/drawing/2014/main" id="{1186B48F-C6C2-49F5-9DCA-E8E237C93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42" name="Oval 906">
                <a:extLst>
                  <a:ext uri="{FF2B5EF4-FFF2-40B4-BE49-F238E27FC236}">
                    <a16:creationId xmlns:a16="http://schemas.microsoft.com/office/drawing/2014/main" id="{CA3D7E38-6B0C-4471-A7BB-C519EA5BD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443" name="Rectangle 907">
              <a:extLst>
                <a:ext uri="{FF2B5EF4-FFF2-40B4-BE49-F238E27FC236}">
                  <a16:creationId xmlns:a16="http://schemas.microsoft.com/office/drawing/2014/main" id="{F93B7C29-B509-41A6-8D81-A6BC84018D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3520"/>
              <a:ext cx="1950" cy="27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44" name="Rectangle 908">
              <a:extLst>
                <a:ext uri="{FF2B5EF4-FFF2-40B4-BE49-F238E27FC236}">
                  <a16:creationId xmlns:a16="http://schemas.microsoft.com/office/drawing/2014/main" id="{CFD6AEEE-7104-46BA-852C-E9F49A22E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3610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45" name="Rectangle 909">
              <a:extLst>
                <a:ext uri="{FF2B5EF4-FFF2-40B4-BE49-F238E27FC236}">
                  <a16:creationId xmlns:a16="http://schemas.microsoft.com/office/drawing/2014/main" id="{800C307C-BBB5-4B4E-BE64-55BDF904D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3701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46" name="Oval 910">
              <a:extLst>
                <a:ext uri="{FF2B5EF4-FFF2-40B4-BE49-F238E27FC236}">
                  <a16:creationId xmlns:a16="http://schemas.microsoft.com/office/drawing/2014/main" id="{4385CF18-ABAF-4D7E-AFEA-E26C3CB77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9" y="3656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47" name="AutoShape 911">
              <a:extLst>
                <a:ext uri="{FF2B5EF4-FFF2-40B4-BE49-F238E27FC236}">
                  <a16:creationId xmlns:a16="http://schemas.microsoft.com/office/drawing/2014/main" id="{7BE265AC-3763-44C2-B24F-4689C52466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" y="3610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48" name="Freeform 912">
              <a:extLst>
                <a:ext uri="{FF2B5EF4-FFF2-40B4-BE49-F238E27FC236}">
                  <a16:creationId xmlns:a16="http://schemas.microsoft.com/office/drawing/2014/main" id="{0F5056DD-34D1-405E-9B8F-AA8638220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" y="2659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49" name="Rectangle 913">
              <a:extLst>
                <a:ext uri="{FF2B5EF4-FFF2-40B4-BE49-F238E27FC236}">
                  <a16:creationId xmlns:a16="http://schemas.microsoft.com/office/drawing/2014/main" id="{1BDA9406-1591-4269-9620-9D4AD6B01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" y="3520"/>
              <a:ext cx="2132" cy="4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450" name="Group 914">
              <a:extLst>
                <a:ext uri="{FF2B5EF4-FFF2-40B4-BE49-F238E27FC236}">
                  <a16:creationId xmlns:a16="http://schemas.microsoft.com/office/drawing/2014/main" id="{AE90537C-7A06-4520-A4EE-043535B148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1" y="3474"/>
              <a:ext cx="1130" cy="363"/>
              <a:chOff x="1690" y="482"/>
              <a:chExt cx="1130" cy="363"/>
            </a:xfrm>
          </p:grpSpPr>
          <p:sp>
            <p:nvSpPr>
              <p:cNvPr id="66451" name="AutoShape 915">
                <a:extLst>
                  <a:ext uri="{FF2B5EF4-FFF2-40B4-BE49-F238E27FC236}">
                    <a16:creationId xmlns:a16="http://schemas.microsoft.com/office/drawing/2014/main" id="{1C1B8126-9448-4693-8029-3913BA4B8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52" name="Rectangle 916">
                <a:extLst>
                  <a:ext uri="{FF2B5EF4-FFF2-40B4-BE49-F238E27FC236}">
                    <a16:creationId xmlns:a16="http://schemas.microsoft.com/office/drawing/2014/main" id="{9C26EC4A-9AAB-402D-A59B-7E817398F7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53" name="Rectangle 917">
                <a:extLst>
                  <a:ext uri="{FF2B5EF4-FFF2-40B4-BE49-F238E27FC236}">
                    <a16:creationId xmlns:a16="http://schemas.microsoft.com/office/drawing/2014/main" id="{144F5241-1C10-4DED-85F6-DA5B38030E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54" name="Rectangle 918">
                <a:extLst>
                  <a:ext uri="{FF2B5EF4-FFF2-40B4-BE49-F238E27FC236}">
                    <a16:creationId xmlns:a16="http://schemas.microsoft.com/office/drawing/2014/main" id="{4D88EA38-2481-4E87-B4F9-B1A0381478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455" name="Oval 919">
              <a:extLst>
                <a:ext uri="{FF2B5EF4-FFF2-40B4-BE49-F238E27FC236}">
                  <a16:creationId xmlns:a16="http://schemas.microsoft.com/office/drawing/2014/main" id="{FE728023-6A34-4597-AFD9-3874F72B1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657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56" name="Oval 920">
              <a:extLst>
                <a:ext uri="{FF2B5EF4-FFF2-40B4-BE49-F238E27FC236}">
                  <a16:creationId xmlns:a16="http://schemas.microsoft.com/office/drawing/2014/main" id="{9F52CE13-7916-4679-A620-6D5307345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3657"/>
              <a:ext cx="318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57" name="AutoShape 921">
              <a:extLst>
                <a:ext uri="{FF2B5EF4-FFF2-40B4-BE49-F238E27FC236}">
                  <a16:creationId xmlns:a16="http://schemas.microsoft.com/office/drawing/2014/main" id="{9500826A-FE04-4F9D-A263-B7985C272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3611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58" name="AutoShape 922">
              <a:extLst>
                <a:ext uri="{FF2B5EF4-FFF2-40B4-BE49-F238E27FC236}">
                  <a16:creationId xmlns:a16="http://schemas.microsoft.com/office/drawing/2014/main" id="{56349F61-C763-49E3-82D6-5E04CCB77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611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59" name="Rectangle 923">
              <a:extLst>
                <a:ext uri="{FF2B5EF4-FFF2-40B4-BE49-F238E27FC236}">
                  <a16:creationId xmlns:a16="http://schemas.microsoft.com/office/drawing/2014/main" id="{2A517568-0998-4385-8431-C593B1718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" y="2659"/>
              <a:ext cx="46" cy="90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60" name="AutoShape 924">
              <a:extLst>
                <a:ext uri="{FF2B5EF4-FFF2-40B4-BE49-F238E27FC236}">
                  <a16:creationId xmlns:a16="http://schemas.microsoft.com/office/drawing/2014/main" id="{287B983F-A79C-43D0-BEA6-E6EE94C7A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3429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61" name="AutoShape 925">
              <a:extLst>
                <a:ext uri="{FF2B5EF4-FFF2-40B4-BE49-F238E27FC236}">
                  <a16:creationId xmlns:a16="http://schemas.microsoft.com/office/drawing/2014/main" id="{80637874-99EC-4088-8ADC-1F8E2CCE1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" y="3565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62" name="AutoShape 926">
              <a:extLst>
                <a:ext uri="{FF2B5EF4-FFF2-40B4-BE49-F238E27FC236}">
                  <a16:creationId xmlns:a16="http://schemas.microsoft.com/office/drawing/2014/main" id="{4447D2B5-AB54-4090-8280-9887567EE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" y="3837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63" name="Freeform 927">
              <a:extLst>
                <a:ext uri="{FF2B5EF4-FFF2-40B4-BE49-F238E27FC236}">
                  <a16:creationId xmlns:a16="http://schemas.microsoft.com/office/drawing/2014/main" id="{25C38344-BC44-4D21-9C05-0BBFAA44A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" y="2705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64" name="Freeform 928">
              <a:extLst>
                <a:ext uri="{FF2B5EF4-FFF2-40B4-BE49-F238E27FC236}">
                  <a16:creationId xmlns:a16="http://schemas.microsoft.com/office/drawing/2014/main" id="{FE80A140-9B93-4840-87CF-19B44BA88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" y="2704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65" name="AutoShape 929">
              <a:extLst>
                <a:ext uri="{FF2B5EF4-FFF2-40B4-BE49-F238E27FC236}">
                  <a16:creationId xmlns:a16="http://schemas.microsoft.com/office/drawing/2014/main" id="{225FCB26-7ABF-4B64-8222-50E5895DC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3203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66" name="AutoShape 930">
              <a:extLst>
                <a:ext uri="{FF2B5EF4-FFF2-40B4-BE49-F238E27FC236}">
                  <a16:creationId xmlns:a16="http://schemas.microsoft.com/office/drawing/2014/main" id="{80E519FD-A0A3-4464-AD0D-738908B95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" y="3227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467" name="Group 931">
              <a:extLst>
                <a:ext uri="{FF2B5EF4-FFF2-40B4-BE49-F238E27FC236}">
                  <a16:creationId xmlns:a16="http://schemas.microsoft.com/office/drawing/2014/main" id="{1E733E4D-E37D-4145-83A2-7DE8AF443E53}"/>
                </a:ext>
              </a:extLst>
            </p:cNvPr>
            <p:cNvGrpSpPr>
              <a:grpSpLocks/>
            </p:cNvGrpSpPr>
            <p:nvPr/>
          </p:nvGrpSpPr>
          <p:grpSpPr bwMode="auto">
            <a:xfrm rot="-27900000">
              <a:off x="2236" y="2227"/>
              <a:ext cx="998" cy="1497"/>
              <a:chOff x="4118" y="1253"/>
              <a:chExt cx="998" cy="1497"/>
            </a:xfrm>
          </p:grpSpPr>
          <p:sp>
            <p:nvSpPr>
              <p:cNvPr id="66468" name="AutoShape 932">
                <a:extLst>
                  <a:ext uri="{FF2B5EF4-FFF2-40B4-BE49-F238E27FC236}">
                    <a16:creationId xmlns:a16="http://schemas.microsoft.com/office/drawing/2014/main" id="{F59F1491-8D5E-44CE-8EB2-404A0169F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209" y="1253"/>
                <a:ext cx="816" cy="181"/>
              </a:xfrm>
              <a:custGeom>
                <a:avLst/>
                <a:gdLst>
                  <a:gd name="G0" fmla="+- 8159 0 0"/>
                  <a:gd name="G1" fmla="+- 21600 0 8159"/>
                  <a:gd name="G2" fmla="*/ 8159 1 2"/>
                  <a:gd name="G3" fmla="+- 21600 0 G2"/>
                  <a:gd name="G4" fmla="+/ 8159 21600 2"/>
                  <a:gd name="G5" fmla="+/ G1 0 2"/>
                  <a:gd name="G6" fmla="*/ 21600 21600 8159"/>
                  <a:gd name="G7" fmla="*/ G6 1 2"/>
                  <a:gd name="G8" fmla="+- 21600 0 G7"/>
                  <a:gd name="G9" fmla="*/ 21600 1 2"/>
                  <a:gd name="G10" fmla="+- 8159 0 G9"/>
                  <a:gd name="G11" fmla="?: G10 G8 0"/>
                  <a:gd name="G12" fmla="?: G10 G7 21600"/>
                  <a:gd name="T0" fmla="*/ 17520 w 21600"/>
                  <a:gd name="T1" fmla="*/ 10800 h 21600"/>
                  <a:gd name="T2" fmla="*/ 10800 w 21600"/>
                  <a:gd name="T3" fmla="*/ 21600 h 21600"/>
                  <a:gd name="T4" fmla="*/ 4080 w 21600"/>
                  <a:gd name="T5" fmla="*/ 10800 h 21600"/>
                  <a:gd name="T6" fmla="*/ 10800 w 21600"/>
                  <a:gd name="T7" fmla="*/ 0 h 21600"/>
                  <a:gd name="T8" fmla="*/ 5880 w 21600"/>
                  <a:gd name="T9" fmla="*/ 5880 h 21600"/>
                  <a:gd name="T10" fmla="*/ 15720 w 21600"/>
                  <a:gd name="T11" fmla="*/ 157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159" y="21600"/>
                    </a:lnTo>
                    <a:lnTo>
                      <a:pt x="1344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69" name="AutoShape 933">
                <a:extLst>
                  <a:ext uri="{FF2B5EF4-FFF2-40B4-BE49-F238E27FC236}">
                    <a16:creationId xmlns:a16="http://schemas.microsoft.com/office/drawing/2014/main" id="{56B4FDFF-6634-46CE-9CE6-3202253CF1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118" y="1434"/>
                <a:ext cx="998" cy="545"/>
              </a:xfrm>
              <a:custGeom>
                <a:avLst/>
                <a:gdLst>
                  <a:gd name="G0" fmla="+- 1882 0 0"/>
                  <a:gd name="G1" fmla="+- 21600 0 1882"/>
                  <a:gd name="G2" fmla="*/ 1882 1 2"/>
                  <a:gd name="G3" fmla="+- 21600 0 G2"/>
                  <a:gd name="G4" fmla="+/ 1882 21600 2"/>
                  <a:gd name="G5" fmla="+/ G1 0 2"/>
                  <a:gd name="G6" fmla="*/ 21600 21600 1882"/>
                  <a:gd name="G7" fmla="*/ G6 1 2"/>
                  <a:gd name="G8" fmla="+- 21600 0 G7"/>
                  <a:gd name="G9" fmla="*/ 21600 1 2"/>
                  <a:gd name="G10" fmla="+- 1882 0 G9"/>
                  <a:gd name="G11" fmla="?: G10 G8 0"/>
                  <a:gd name="G12" fmla="?: G10 G7 21600"/>
                  <a:gd name="T0" fmla="*/ 20659 w 21600"/>
                  <a:gd name="T1" fmla="*/ 10800 h 21600"/>
                  <a:gd name="T2" fmla="*/ 10800 w 21600"/>
                  <a:gd name="T3" fmla="*/ 21600 h 21600"/>
                  <a:gd name="T4" fmla="*/ 941 w 21600"/>
                  <a:gd name="T5" fmla="*/ 10800 h 21600"/>
                  <a:gd name="T6" fmla="*/ 10800 w 21600"/>
                  <a:gd name="T7" fmla="*/ 0 h 21600"/>
                  <a:gd name="T8" fmla="*/ 2741 w 21600"/>
                  <a:gd name="T9" fmla="*/ 2741 h 21600"/>
                  <a:gd name="T10" fmla="*/ 18859 w 21600"/>
                  <a:gd name="T11" fmla="*/ 1885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82" y="21600"/>
                    </a:lnTo>
                    <a:lnTo>
                      <a:pt x="1971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70" name="AutoShape 934">
                <a:extLst>
                  <a:ext uri="{FF2B5EF4-FFF2-40B4-BE49-F238E27FC236}">
                    <a16:creationId xmlns:a16="http://schemas.microsoft.com/office/drawing/2014/main" id="{8A79913A-0625-400E-9803-9A2120B5D9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18" y="1979"/>
                <a:ext cx="998" cy="771"/>
              </a:xfrm>
              <a:custGeom>
                <a:avLst/>
                <a:gdLst>
                  <a:gd name="G0" fmla="+- 6038 0 0"/>
                  <a:gd name="G1" fmla="+- 21600 0 6038"/>
                  <a:gd name="G2" fmla="*/ 6038 1 2"/>
                  <a:gd name="G3" fmla="+- 21600 0 G2"/>
                  <a:gd name="G4" fmla="+/ 6038 21600 2"/>
                  <a:gd name="G5" fmla="+/ G1 0 2"/>
                  <a:gd name="G6" fmla="*/ 21600 21600 6038"/>
                  <a:gd name="G7" fmla="*/ G6 1 2"/>
                  <a:gd name="G8" fmla="+- 21600 0 G7"/>
                  <a:gd name="G9" fmla="*/ 21600 1 2"/>
                  <a:gd name="G10" fmla="+- 6038 0 G9"/>
                  <a:gd name="G11" fmla="?: G10 G8 0"/>
                  <a:gd name="G12" fmla="?: G10 G7 21600"/>
                  <a:gd name="T0" fmla="*/ 18581 w 21600"/>
                  <a:gd name="T1" fmla="*/ 10800 h 21600"/>
                  <a:gd name="T2" fmla="*/ 10800 w 21600"/>
                  <a:gd name="T3" fmla="*/ 21600 h 21600"/>
                  <a:gd name="T4" fmla="*/ 3019 w 21600"/>
                  <a:gd name="T5" fmla="*/ 10800 h 21600"/>
                  <a:gd name="T6" fmla="*/ 10800 w 21600"/>
                  <a:gd name="T7" fmla="*/ 0 h 21600"/>
                  <a:gd name="T8" fmla="*/ 4819 w 21600"/>
                  <a:gd name="T9" fmla="*/ 4819 h 21600"/>
                  <a:gd name="T10" fmla="*/ 16781 w 21600"/>
                  <a:gd name="T11" fmla="*/ 1678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038" y="21600"/>
                    </a:lnTo>
                    <a:lnTo>
                      <a:pt x="1556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471" name="Rectangle 935">
              <a:extLst>
                <a:ext uri="{FF2B5EF4-FFF2-40B4-BE49-F238E27FC236}">
                  <a16:creationId xmlns:a16="http://schemas.microsoft.com/office/drawing/2014/main" id="{F9B905CF-70AD-4418-814B-48F8093F05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112"/>
              <a:ext cx="499" cy="4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72" name="AutoShape 936">
              <a:extLst>
                <a:ext uri="{FF2B5EF4-FFF2-40B4-BE49-F238E27FC236}">
                  <a16:creationId xmlns:a16="http://schemas.microsoft.com/office/drawing/2014/main" id="{EFD599D3-26F4-4BA8-BA83-32B11289B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202"/>
              <a:ext cx="680" cy="318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473" name="Group 937">
              <a:extLst>
                <a:ext uri="{FF2B5EF4-FFF2-40B4-BE49-F238E27FC236}">
                  <a16:creationId xmlns:a16="http://schemas.microsoft.com/office/drawing/2014/main" id="{BD95741F-E728-4E41-8B2D-1A7E603FE035}"/>
                </a:ext>
              </a:extLst>
            </p:cNvPr>
            <p:cNvGrpSpPr>
              <a:grpSpLocks/>
            </p:cNvGrpSpPr>
            <p:nvPr/>
          </p:nvGrpSpPr>
          <p:grpSpPr bwMode="auto">
            <a:xfrm rot="-1800000">
              <a:off x="3302" y="2930"/>
              <a:ext cx="227" cy="544"/>
              <a:chOff x="4662" y="2387"/>
              <a:chExt cx="242" cy="771"/>
            </a:xfrm>
          </p:grpSpPr>
          <p:sp>
            <p:nvSpPr>
              <p:cNvPr id="66474" name="AutoShape 938">
                <a:extLst>
                  <a:ext uri="{FF2B5EF4-FFF2-40B4-BE49-F238E27FC236}">
                    <a16:creationId xmlns:a16="http://schemas.microsoft.com/office/drawing/2014/main" id="{5C6560B0-2607-4A1C-B508-28FE850C4E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2387"/>
                <a:ext cx="242" cy="77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75" name="AutoShape 939">
                <a:extLst>
                  <a:ext uri="{FF2B5EF4-FFF2-40B4-BE49-F238E27FC236}">
                    <a16:creationId xmlns:a16="http://schemas.microsoft.com/office/drawing/2014/main" id="{D82E42DC-9D31-46DE-BCB1-84BDA59490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3" y="2387"/>
                <a:ext cx="181" cy="771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476" name="AutoShape 940">
              <a:extLst>
                <a:ext uri="{FF2B5EF4-FFF2-40B4-BE49-F238E27FC236}">
                  <a16:creationId xmlns:a16="http://schemas.microsoft.com/office/drawing/2014/main" id="{C0C3D668-43D9-4BE6-8329-23C5B472F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431"/>
              <a:ext cx="454" cy="318"/>
            </a:xfrm>
            <a:custGeom>
              <a:avLst/>
              <a:gdLst>
                <a:gd name="G0" fmla="+- 4663 0 0"/>
                <a:gd name="G1" fmla="+- 21600 0 4663"/>
                <a:gd name="G2" fmla="*/ 4663 1 2"/>
                <a:gd name="G3" fmla="+- 21600 0 G2"/>
                <a:gd name="G4" fmla="+/ 4663 21600 2"/>
                <a:gd name="G5" fmla="+/ G1 0 2"/>
                <a:gd name="G6" fmla="*/ 21600 21600 4663"/>
                <a:gd name="G7" fmla="*/ G6 1 2"/>
                <a:gd name="G8" fmla="+- 21600 0 G7"/>
                <a:gd name="G9" fmla="*/ 21600 1 2"/>
                <a:gd name="G10" fmla="+- 4663 0 G9"/>
                <a:gd name="G11" fmla="?: G10 G8 0"/>
                <a:gd name="G12" fmla="?: G10 G7 21600"/>
                <a:gd name="T0" fmla="*/ 19268 w 21600"/>
                <a:gd name="T1" fmla="*/ 10800 h 21600"/>
                <a:gd name="T2" fmla="*/ 10800 w 21600"/>
                <a:gd name="T3" fmla="*/ 21600 h 21600"/>
                <a:gd name="T4" fmla="*/ 2332 w 21600"/>
                <a:gd name="T5" fmla="*/ 10800 h 21600"/>
                <a:gd name="T6" fmla="*/ 10800 w 21600"/>
                <a:gd name="T7" fmla="*/ 0 h 21600"/>
                <a:gd name="T8" fmla="*/ 4132 w 21600"/>
                <a:gd name="T9" fmla="*/ 4132 h 21600"/>
                <a:gd name="T10" fmla="*/ 17468 w 21600"/>
                <a:gd name="T11" fmla="*/ 1746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63" y="21600"/>
                  </a:lnTo>
                  <a:lnTo>
                    <a:pt x="1693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77" name="Rectangle 941">
              <a:extLst>
                <a:ext uri="{FF2B5EF4-FFF2-40B4-BE49-F238E27FC236}">
                  <a16:creationId xmlns:a16="http://schemas.microsoft.com/office/drawing/2014/main" id="{3521C32C-0245-4654-B9E8-70E02DD50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2749"/>
              <a:ext cx="317" cy="4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478" name="Group 942">
            <a:extLst>
              <a:ext uri="{FF2B5EF4-FFF2-40B4-BE49-F238E27FC236}">
                <a16:creationId xmlns:a16="http://schemas.microsoft.com/office/drawing/2014/main" id="{F5470735-3A37-4CBD-948E-5DEB4E774C4B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357563"/>
            <a:ext cx="1582737" cy="738187"/>
            <a:chOff x="263" y="2295"/>
            <a:chExt cx="3402" cy="1588"/>
          </a:xfrm>
        </p:grpSpPr>
        <p:sp>
          <p:nvSpPr>
            <p:cNvPr id="66479" name="Rectangle 943">
              <a:extLst>
                <a:ext uri="{FF2B5EF4-FFF2-40B4-BE49-F238E27FC236}">
                  <a16:creationId xmlns:a16="http://schemas.microsoft.com/office/drawing/2014/main" id="{CC69DD96-BA54-4C28-9CA1-3A451FA662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096512">
              <a:off x="2667" y="3112"/>
              <a:ext cx="817" cy="4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80" name="AutoShape 944">
              <a:extLst>
                <a:ext uri="{FF2B5EF4-FFF2-40B4-BE49-F238E27FC236}">
                  <a16:creationId xmlns:a16="http://schemas.microsoft.com/office/drawing/2014/main" id="{B9A3449B-3EBD-4940-A285-0E26B4237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2567"/>
              <a:ext cx="272" cy="2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481" name="Group 945">
              <a:extLst>
                <a:ext uri="{FF2B5EF4-FFF2-40B4-BE49-F238E27FC236}">
                  <a16:creationId xmlns:a16="http://schemas.microsoft.com/office/drawing/2014/main" id="{56603002-6DA1-48E9-8EA4-18A9F349A2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" y="2568"/>
              <a:ext cx="241" cy="544"/>
              <a:chOff x="353" y="1253"/>
              <a:chExt cx="453" cy="862"/>
            </a:xfrm>
          </p:grpSpPr>
          <p:sp>
            <p:nvSpPr>
              <p:cNvPr id="66482" name="AutoShape 946">
                <a:extLst>
                  <a:ext uri="{FF2B5EF4-FFF2-40B4-BE49-F238E27FC236}">
                    <a16:creationId xmlns:a16="http://schemas.microsoft.com/office/drawing/2014/main" id="{B29271DD-7440-4829-AE17-8CB8B3368B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83" name="AutoShape 947">
                <a:extLst>
                  <a:ext uri="{FF2B5EF4-FFF2-40B4-BE49-F238E27FC236}">
                    <a16:creationId xmlns:a16="http://schemas.microsoft.com/office/drawing/2014/main" id="{0F2511F3-64B2-47FB-866B-65E6C178A0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84" name="AutoShape 948">
                <a:extLst>
                  <a:ext uri="{FF2B5EF4-FFF2-40B4-BE49-F238E27FC236}">
                    <a16:creationId xmlns:a16="http://schemas.microsoft.com/office/drawing/2014/main" id="{F0BA2AB0-54EC-4809-BFBD-83F8DB1DB2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85" name="AutoShape 949">
                <a:extLst>
                  <a:ext uri="{FF2B5EF4-FFF2-40B4-BE49-F238E27FC236}">
                    <a16:creationId xmlns:a16="http://schemas.microsoft.com/office/drawing/2014/main" id="{E36C015D-AF3B-44FF-B11D-834FCA72F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86" name="AutoShape 950">
                <a:extLst>
                  <a:ext uri="{FF2B5EF4-FFF2-40B4-BE49-F238E27FC236}">
                    <a16:creationId xmlns:a16="http://schemas.microsoft.com/office/drawing/2014/main" id="{9500CF3B-C127-4AD4-B528-527681563B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87" name="Oval 951">
                <a:extLst>
                  <a:ext uri="{FF2B5EF4-FFF2-40B4-BE49-F238E27FC236}">
                    <a16:creationId xmlns:a16="http://schemas.microsoft.com/office/drawing/2014/main" id="{2DCA8A29-CF3D-43CD-864B-DF80AAB84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488" name="Rectangle 952">
              <a:extLst>
                <a:ext uri="{FF2B5EF4-FFF2-40B4-BE49-F238E27FC236}">
                  <a16:creationId xmlns:a16="http://schemas.microsoft.com/office/drawing/2014/main" id="{AF79B96D-0307-44A4-A120-03E491712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" y="3384"/>
              <a:ext cx="1950" cy="272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89" name="Rectangle 953">
              <a:extLst>
                <a:ext uri="{FF2B5EF4-FFF2-40B4-BE49-F238E27FC236}">
                  <a16:creationId xmlns:a16="http://schemas.microsoft.com/office/drawing/2014/main" id="{869A4AF1-01BF-43EC-B645-A85456CA8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" y="3474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90" name="Rectangle 954">
              <a:extLst>
                <a:ext uri="{FF2B5EF4-FFF2-40B4-BE49-F238E27FC236}">
                  <a16:creationId xmlns:a16="http://schemas.microsoft.com/office/drawing/2014/main" id="{DC747C61-7902-4DDD-A572-5D6A3BA34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" y="3565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91" name="Oval 955">
              <a:extLst>
                <a:ext uri="{FF2B5EF4-FFF2-40B4-BE49-F238E27FC236}">
                  <a16:creationId xmlns:a16="http://schemas.microsoft.com/office/drawing/2014/main" id="{4CCB28F2-2B13-4FD8-BCDF-AE822E697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3520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92" name="AutoShape 956">
              <a:extLst>
                <a:ext uri="{FF2B5EF4-FFF2-40B4-BE49-F238E27FC236}">
                  <a16:creationId xmlns:a16="http://schemas.microsoft.com/office/drawing/2014/main" id="{18C3F299-7CAF-46F6-AAAB-E079E1978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" y="3474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93" name="Freeform 957">
              <a:extLst>
                <a:ext uri="{FF2B5EF4-FFF2-40B4-BE49-F238E27FC236}">
                  <a16:creationId xmlns:a16="http://schemas.microsoft.com/office/drawing/2014/main" id="{34446BC6-DB17-438D-9CAE-65AB5615A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" y="2523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94" name="Rectangle 958">
              <a:extLst>
                <a:ext uri="{FF2B5EF4-FFF2-40B4-BE49-F238E27FC236}">
                  <a16:creationId xmlns:a16="http://schemas.microsoft.com/office/drawing/2014/main" id="{6937E6F9-B0E6-48AA-9841-C47CC8095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3384"/>
              <a:ext cx="2132" cy="4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495" name="Group 959">
              <a:extLst>
                <a:ext uri="{FF2B5EF4-FFF2-40B4-BE49-F238E27FC236}">
                  <a16:creationId xmlns:a16="http://schemas.microsoft.com/office/drawing/2014/main" id="{B938211F-49C2-495B-8A17-F1A255D0C4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5" y="3338"/>
              <a:ext cx="1130" cy="363"/>
              <a:chOff x="1690" y="482"/>
              <a:chExt cx="1130" cy="363"/>
            </a:xfrm>
          </p:grpSpPr>
          <p:sp>
            <p:nvSpPr>
              <p:cNvPr id="66496" name="AutoShape 960">
                <a:extLst>
                  <a:ext uri="{FF2B5EF4-FFF2-40B4-BE49-F238E27FC236}">
                    <a16:creationId xmlns:a16="http://schemas.microsoft.com/office/drawing/2014/main" id="{1C5EC126-CC18-4000-AD1C-9A1EF28DCF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7" name="Rectangle 961">
                <a:extLst>
                  <a:ext uri="{FF2B5EF4-FFF2-40B4-BE49-F238E27FC236}">
                    <a16:creationId xmlns:a16="http://schemas.microsoft.com/office/drawing/2014/main" id="{77C25AC3-2357-4E7E-827D-F858F8DDC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8" name="Rectangle 962">
                <a:extLst>
                  <a:ext uri="{FF2B5EF4-FFF2-40B4-BE49-F238E27FC236}">
                    <a16:creationId xmlns:a16="http://schemas.microsoft.com/office/drawing/2014/main" id="{F87C89EF-72DF-404B-B324-35F3A7444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9" name="Rectangle 963">
                <a:extLst>
                  <a:ext uri="{FF2B5EF4-FFF2-40B4-BE49-F238E27FC236}">
                    <a16:creationId xmlns:a16="http://schemas.microsoft.com/office/drawing/2014/main" id="{460CEB6A-6C29-46B5-9BE1-6C0B2166F1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500" name="Oval 964">
              <a:extLst>
                <a:ext uri="{FF2B5EF4-FFF2-40B4-BE49-F238E27FC236}">
                  <a16:creationId xmlns:a16="http://schemas.microsoft.com/office/drawing/2014/main" id="{95DF9F6A-9A9D-48C3-A3C2-5588EB69E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3521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01" name="Oval 965">
              <a:extLst>
                <a:ext uri="{FF2B5EF4-FFF2-40B4-BE49-F238E27FC236}">
                  <a16:creationId xmlns:a16="http://schemas.microsoft.com/office/drawing/2014/main" id="{3965D2B0-48E0-4087-99AF-E8E7678C6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3521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02" name="AutoShape 966">
              <a:extLst>
                <a:ext uri="{FF2B5EF4-FFF2-40B4-BE49-F238E27FC236}">
                  <a16:creationId xmlns:a16="http://schemas.microsoft.com/office/drawing/2014/main" id="{1C72357B-8F19-4629-B95D-1396EF010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1" y="3475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03" name="AutoShape 967">
              <a:extLst>
                <a:ext uri="{FF2B5EF4-FFF2-40B4-BE49-F238E27FC236}">
                  <a16:creationId xmlns:a16="http://schemas.microsoft.com/office/drawing/2014/main" id="{4DBD7EBC-B8D3-4393-8FE1-415E66F32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3475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04" name="Rectangle 968">
              <a:extLst>
                <a:ext uri="{FF2B5EF4-FFF2-40B4-BE49-F238E27FC236}">
                  <a16:creationId xmlns:a16="http://schemas.microsoft.com/office/drawing/2014/main" id="{11544281-6C76-4432-9CC0-65B0741687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2523"/>
              <a:ext cx="46" cy="90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05" name="AutoShape 969">
              <a:extLst>
                <a:ext uri="{FF2B5EF4-FFF2-40B4-BE49-F238E27FC236}">
                  <a16:creationId xmlns:a16="http://schemas.microsoft.com/office/drawing/2014/main" id="{DAE8803B-CC1A-4865-A726-07C331BCF4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" y="3293"/>
              <a:ext cx="91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06" name="AutoShape 970">
              <a:extLst>
                <a:ext uri="{FF2B5EF4-FFF2-40B4-BE49-F238E27FC236}">
                  <a16:creationId xmlns:a16="http://schemas.microsoft.com/office/drawing/2014/main" id="{C7345025-4D5C-4289-A125-5EB789607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" y="3429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07" name="AutoShape 971">
              <a:extLst>
                <a:ext uri="{FF2B5EF4-FFF2-40B4-BE49-F238E27FC236}">
                  <a16:creationId xmlns:a16="http://schemas.microsoft.com/office/drawing/2014/main" id="{6FB8EEE3-E5C6-4C8F-B147-52449ED9D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" y="3701"/>
              <a:ext cx="408" cy="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5000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08" name="Freeform 972">
              <a:extLst>
                <a:ext uri="{FF2B5EF4-FFF2-40B4-BE49-F238E27FC236}">
                  <a16:creationId xmlns:a16="http://schemas.microsoft.com/office/drawing/2014/main" id="{A9ED18D3-EC60-436E-8368-662A8F2F6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" y="2569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09" name="Freeform 973">
              <a:extLst>
                <a:ext uri="{FF2B5EF4-FFF2-40B4-BE49-F238E27FC236}">
                  <a16:creationId xmlns:a16="http://schemas.microsoft.com/office/drawing/2014/main" id="{EF752E97-3BBD-42C4-A02B-ACCF73EBA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" y="2568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10" name="AutoShape 974">
              <a:extLst>
                <a:ext uri="{FF2B5EF4-FFF2-40B4-BE49-F238E27FC236}">
                  <a16:creationId xmlns:a16="http://schemas.microsoft.com/office/drawing/2014/main" id="{D0A67474-6DF9-4106-99D4-72E6EEC11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" y="3067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11" name="AutoShape 975">
              <a:extLst>
                <a:ext uri="{FF2B5EF4-FFF2-40B4-BE49-F238E27FC236}">
                  <a16:creationId xmlns:a16="http://schemas.microsoft.com/office/drawing/2014/main" id="{936BE2B9-0322-401E-8A5D-DACDE8256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" y="3091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512" name="Group 976">
              <a:extLst>
                <a:ext uri="{FF2B5EF4-FFF2-40B4-BE49-F238E27FC236}">
                  <a16:creationId xmlns:a16="http://schemas.microsoft.com/office/drawing/2014/main" id="{301DE879-1330-4F7D-BE55-E095EF54C7C3}"/>
                </a:ext>
              </a:extLst>
            </p:cNvPr>
            <p:cNvGrpSpPr>
              <a:grpSpLocks/>
            </p:cNvGrpSpPr>
            <p:nvPr/>
          </p:nvGrpSpPr>
          <p:grpSpPr bwMode="auto">
            <a:xfrm rot="-27900000">
              <a:off x="2100" y="2091"/>
              <a:ext cx="998" cy="1497"/>
              <a:chOff x="4118" y="1253"/>
              <a:chExt cx="998" cy="1497"/>
            </a:xfrm>
          </p:grpSpPr>
          <p:sp>
            <p:nvSpPr>
              <p:cNvPr id="66513" name="AutoShape 977">
                <a:extLst>
                  <a:ext uri="{FF2B5EF4-FFF2-40B4-BE49-F238E27FC236}">
                    <a16:creationId xmlns:a16="http://schemas.microsoft.com/office/drawing/2014/main" id="{C4C94EA4-1BD8-48D3-85FD-126BF980B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209" y="1253"/>
                <a:ext cx="816" cy="181"/>
              </a:xfrm>
              <a:custGeom>
                <a:avLst/>
                <a:gdLst>
                  <a:gd name="G0" fmla="+- 8159 0 0"/>
                  <a:gd name="G1" fmla="+- 21600 0 8159"/>
                  <a:gd name="G2" fmla="*/ 8159 1 2"/>
                  <a:gd name="G3" fmla="+- 21600 0 G2"/>
                  <a:gd name="G4" fmla="+/ 8159 21600 2"/>
                  <a:gd name="G5" fmla="+/ G1 0 2"/>
                  <a:gd name="G6" fmla="*/ 21600 21600 8159"/>
                  <a:gd name="G7" fmla="*/ G6 1 2"/>
                  <a:gd name="G8" fmla="+- 21600 0 G7"/>
                  <a:gd name="G9" fmla="*/ 21600 1 2"/>
                  <a:gd name="G10" fmla="+- 8159 0 G9"/>
                  <a:gd name="G11" fmla="?: G10 G8 0"/>
                  <a:gd name="G12" fmla="?: G10 G7 21600"/>
                  <a:gd name="T0" fmla="*/ 17520 w 21600"/>
                  <a:gd name="T1" fmla="*/ 10800 h 21600"/>
                  <a:gd name="T2" fmla="*/ 10800 w 21600"/>
                  <a:gd name="T3" fmla="*/ 21600 h 21600"/>
                  <a:gd name="T4" fmla="*/ 4080 w 21600"/>
                  <a:gd name="T5" fmla="*/ 10800 h 21600"/>
                  <a:gd name="T6" fmla="*/ 10800 w 21600"/>
                  <a:gd name="T7" fmla="*/ 0 h 21600"/>
                  <a:gd name="T8" fmla="*/ 5880 w 21600"/>
                  <a:gd name="T9" fmla="*/ 5880 h 21600"/>
                  <a:gd name="T10" fmla="*/ 15720 w 21600"/>
                  <a:gd name="T11" fmla="*/ 157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159" y="21600"/>
                    </a:lnTo>
                    <a:lnTo>
                      <a:pt x="1344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5000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14" name="AutoShape 978">
                <a:extLst>
                  <a:ext uri="{FF2B5EF4-FFF2-40B4-BE49-F238E27FC236}">
                    <a16:creationId xmlns:a16="http://schemas.microsoft.com/office/drawing/2014/main" id="{CDFFFEC0-996F-493D-97A6-B723605B34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118" y="1434"/>
                <a:ext cx="998" cy="545"/>
              </a:xfrm>
              <a:custGeom>
                <a:avLst/>
                <a:gdLst>
                  <a:gd name="G0" fmla="+- 1882 0 0"/>
                  <a:gd name="G1" fmla="+- 21600 0 1882"/>
                  <a:gd name="G2" fmla="*/ 1882 1 2"/>
                  <a:gd name="G3" fmla="+- 21600 0 G2"/>
                  <a:gd name="G4" fmla="+/ 1882 21600 2"/>
                  <a:gd name="G5" fmla="+/ G1 0 2"/>
                  <a:gd name="G6" fmla="*/ 21600 21600 1882"/>
                  <a:gd name="G7" fmla="*/ G6 1 2"/>
                  <a:gd name="G8" fmla="+- 21600 0 G7"/>
                  <a:gd name="G9" fmla="*/ 21600 1 2"/>
                  <a:gd name="G10" fmla="+- 1882 0 G9"/>
                  <a:gd name="G11" fmla="?: G10 G8 0"/>
                  <a:gd name="G12" fmla="?: G10 G7 21600"/>
                  <a:gd name="T0" fmla="*/ 20659 w 21600"/>
                  <a:gd name="T1" fmla="*/ 10800 h 21600"/>
                  <a:gd name="T2" fmla="*/ 10800 w 21600"/>
                  <a:gd name="T3" fmla="*/ 21600 h 21600"/>
                  <a:gd name="T4" fmla="*/ 941 w 21600"/>
                  <a:gd name="T5" fmla="*/ 10800 h 21600"/>
                  <a:gd name="T6" fmla="*/ 10800 w 21600"/>
                  <a:gd name="T7" fmla="*/ 0 h 21600"/>
                  <a:gd name="T8" fmla="*/ 2741 w 21600"/>
                  <a:gd name="T9" fmla="*/ 2741 h 21600"/>
                  <a:gd name="T10" fmla="*/ 18859 w 21600"/>
                  <a:gd name="T11" fmla="*/ 1885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82" y="21600"/>
                    </a:lnTo>
                    <a:lnTo>
                      <a:pt x="1971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5000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15" name="AutoShape 979">
                <a:extLst>
                  <a:ext uri="{FF2B5EF4-FFF2-40B4-BE49-F238E27FC236}">
                    <a16:creationId xmlns:a16="http://schemas.microsoft.com/office/drawing/2014/main" id="{132BD7B5-6072-4F3C-8DF2-71064C745E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18" y="1979"/>
                <a:ext cx="998" cy="771"/>
              </a:xfrm>
              <a:custGeom>
                <a:avLst/>
                <a:gdLst>
                  <a:gd name="G0" fmla="+- 6038 0 0"/>
                  <a:gd name="G1" fmla="+- 21600 0 6038"/>
                  <a:gd name="G2" fmla="*/ 6038 1 2"/>
                  <a:gd name="G3" fmla="+- 21600 0 G2"/>
                  <a:gd name="G4" fmla="+/ 6038 21600 2"/>
                  <a:gd name="G5" fmla="+/ G1 0 2"/>
                  <a:gd name="G6" fmla="*/ 21600 21600 6038"/>
                  <a:gd name="G7" fmla="*/ G6 1 2"/>
                  <a:gd name="G8" fmla="+- 21600 0 G7"/>
                  <a:gd name="G9" fmla="*/ 21600 1 2"/>
                  <a:gd name="G10" fmla="+- 6038 0 G9"/>
                  <a:gd name="G11" fmla="?: G10 G8 0"/>
                  <a:gd name="G12" fmla="?: G10 G7 21600"/>
                  <a:gd name="T0" fmla="*/ 18581 w 21600"/>
                  <a:gd name="T1" fmla="*/ 10800 h 21600"/>
                  <a:gd name="T2" fmla="*/ 10800 w 21600"/>
                  <a:gd name="T3" fmla="*/ 21600 h 21600"/>
                  <a:gd name="T4" fmla="*/ 3019 w 21600"/>
                  <a:gd name="T5" fmla="*/ 10800 h 21600"/>
                  <a:gd name="T6" fmla="*/ 10800 w 21600"/>
                  <a:gd name="T7" fmla="*/ 0 h 21600"/>
                  <a:gd name="T8" fmla="*/ 4819 w 21600"/>
                  <a:gd name="T9" fmla="*/ 4819 h 21600"/>
                  <a:gd name="T10" fmla="*/ 16781 w 21600"/>
                  <a:gd name="T11" fmla="*/ 1678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038" y="21600"/>
                    </a:lnTo>
                    <a:lnTo>
                      <a:pt x="1556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66FF">
                      <a:gamma/>
                      <a:shade val="46275"/>
                      <a:invGamma/>
                    </a:srgbClr>
                  </a:gs>
                  <a:gs pos="5000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516" name="Rectangle 980">
              <a:extLst>
                <a:ext uri="{FF2B5EF4-FFF2-40B4-BE49-F238E27FC236}">
                  <a16:creationId xmlns:a16="http://schemas.microsoft.com/office/drawing/2014/main" id="{EDD864DA-91FA-46C8-AD79-EF24B3C96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976"/>
              <a:ext cx="499" cy="408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17" name="AutoShape 981">
              <a:extLst>
                <a:ext uri="{FF2B5EF4-FFF2-40B4-BE49-F238E27FC236}">
                  <a16:creationId xmlns:a16="http://schemas.microsoft.com/office/drawing/2014/main" id="{79254918-4EDA-45E3-AD70-1FB8395C6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3066"/>
              <a:ext cx="680" cy="3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5000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518" name="Group 982">
              <a:extLst>
                <a:ext uri="{FF2B5EF4-FFF2-40B4-BE49-F238E27FC236}">
                  <a16:creationId xmlns:a16="http://schemas.microsoft.com/office/drawing/2014/main" id="{910CE2E8-2D17-4829-8047-451A14806C54}"/>
                </a:ext>
              </a:extLst>
            </p:cNvPr>
            <p:cNvGrpSpPr>
              <a:grpSpLocks/>
            </p:cNvGrpSpPr>
            <p:nvPr/>
          </p:nvGrpSpPr>
          <p:grpSpPr bwMode="auto">
            <a:xfrm rot="-1800000">
              <a:off x="3166" y="2794"/>
              <a:ext cx="227" cy="544"/>
              <a:chOff x="4662" y="2387"/>
              <a:chExt cx="242" cy="771"/>
            </a:xfrm>
          </p:grpSpPr>
          <p:sp>
            <p:nvSpPr>
              <p:cNvPr id="66519" name="AutoShape 983">
                <a:extLst>
                  <a:ext uri="{FF2B5EF4-FFF2-40B4-BE49-F238E27FC236}">
                    <a16:creationId xmlns:a16="http://schemas.microsoft.com/office/drawing/2014/main" id="{207DF7B6-FC7D-493B-8C5D-B418E6543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" y="2387"/>
                <a:ext cx="242" cy="77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0" name="AutoShape 984">
                <a:extLst>
                  <a:ext uri="{FF2B5EF4-FFF2-40B4-BE49-F238E27FC236}">
                    <a16:creationId xmlns:a16="http://schemas.microsoft.com/office/drawing/2014/main" id="{7FACB8BD-1FCF-4B8E-B48A-D31AD1FFF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3" y="2387"/>
                <a:ext cx="181" cy="77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57255"/>
                      <a:invGamma/>
                    </a:schemeClr>
                  </a:gs>
                  <a:gs pos="50000">
                    <a:schemeClr val="tx1"/>
                  </a:gs>
                  <a:gs pos="100000">
                    <a:schemeClr val="tx1">
                      <a:gamma/>
                      <a:tint val="5725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521" name="AutoShape 985">
              <a:extLst>
                <a:ext uri="{FF2B5EF4-FFF2-40B4-BE49-F238E27FC236}">
                  <a16:creationId xmlns:a16="http://schemas.microsoft.com/office/drawing/2014/main" id="{C77460F9-C53D-4590-B7A8-98FD1B1CF1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2295"/>
              <a:ext cx="454" cy="318"/>
            </a:xfrm>
            <a:custGeom>
              <a:avLst/>
              <a:gdLst>
                <a:gd name="G0" fmla="+- 4663 0 0"/>
                <a:gd name="G1" fmla="+- 21600 0 4663"/>
                <a:gd name="G2" fmla="*/ 4663 1 2"/>
                <a:gd name="G3" fmla="+- 21600 0 G2"/>
                <a:gd name="G4" fmla="+/ 4663 21600 2"/>
                <a:gd name="G5" fmla="+/ G1 0 2"/>
                <a:gd name="G6" fmla="*/ 21600 21600 4663"/>
                <a:gd name="G7" fmla="*/ G6 1 2"/>
                <a:gd name="G8" fmla="+- 21600 0 G7"/>
                <a:gd name="G9" fmla="*/ 21600 1 2"/>
                <a:gd name="G10" fmla="+- 4663 0 G9"/>
                <a:gd name="G11" fmla="?: G10 G8 0"/>
                <a:gd name="G12" fmla="?: G10 G7 21600"/>
                <a:gd name="T0" fmla="*/ 19268 w 21600"/>
                <a:gd name="T1" fmla="*/ 10800 h 21600"/>
                <a:gd name="T2" fmla="*/ 10800 w 21600"/>
                <a:gd name="T3" fmla="*/ 21600 h 21600"/>
                <a:gd name="T4" fmla="*/ 2332 w 21600"/>
                <a:gd name="T5" fmla="*/ 10800 h 21600"/>
                <a:gd name="T6" fmla="*/ 10800 w 21600"/>
                <a:gd name="T7" fmla="*/ 0 h 21600"/>
                <a:gd name="T8" fmla="*/ 4132 w 21600"/>
                <a:gd name="T9" fmla="*/ 4132 h 21600"/>
                <a:gd name="T10" fmla="*/ 17468 w 21600"/>
                <a:gd name="T11" fmla="*/ 1746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63" y="21600"/>
                  </a:lnTo>
                  <a:lnTo>
                    <a:pt x="16937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22" name="Rectangle 986">
              <a:extLst>
                <a:ext uri="{FF2B5EF4-FFF2-40B4-BE49-F238E27FC236}">
                  <a16:creationId xmlns:a16="http://schemas.microsoft.com/office/drawing/2014/main" id="{E792BD5D-DC0B-4BF0-BAC8-C7A947F286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2613"/>
              <a:ext cx="317" cy="4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523" name="Group 987">
            <a:extLst>
              <a:ext uri="{FF2B5EF4-FFF2-40B4-BE49-F238E27FC236}">
                <a16:creationId xmlns:a16="http://schemas.microsoft.com/office/drawing/2014/main" id="{33AAC54D-3CCB-478E-9420-ABCCE756D31C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084763"/>
            <a:ext cx="1584325" cy="876300"/>
            <a:chOff x="639" y="1693"/>
            <a:chExt cx="3793" cy="2100"/>
          </a:xfrm>
        </p:grpSpPr>
        <p:sp>
          <p:nvSpPr>
            <p:cNvPr id="66524" name="Rectangle 988">
              <a:extLst>
                <a:ext uri="{FF2B5EF4-FFF2-40B4-BE49-F238E27FC236}">
                  <a16:creationId xmlns:a16="http://schemas.microsoft.com/office/drawing/2014/main" id="{04751F77-5DDB-429A-A013-C8363DD155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23564">
              <a:off x="2822" y="2485"/>
              <a:ext cx="408" cy="39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525" name="Group 989">
              <a:extLst>
                <a:ext uri="{FF2B5EF4-FFF2-40B4-BE49-F238E27FC236}">
                  <a16:creationId xmlns:a16="http://schemas.microsoft.com/office/drawing/2014/main" id="{7887B2AB-F4C0-47EB-88B0-155427351B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2478"/>
              <a:ext cx="241" cy="544"/>
              <a:chOff x="353" y="1253"/>
              <a:chExt cx="453" cy="862"/>
            </a:xfrm>
          </p:grpSpPr>
          <p:sp>
            <p:nvSpPr>
              <p:cNvPr id="66526" name="AutoShape 990">
                <a:extLst>
                  <a:ext uri="{FF2B5EF4-FFF2-40B4-BE49-F238E27FC236}">
                    <a16:creationId xmlns:a16="http://schemas.microsoft.com/office/drawing/2014/main" id="{C658BC55-4467-4C45-BADB-D690F493A5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7" name="AutoShape 991">
                <a:extLst>
                  <a:ext uri="{FF2B5EF4-FFF2-40B4-BE49-F238E27FC236}">
                    <a16:creationId xmlns:a16="http://schemas.microsoft.com/office/drawing/2014/main" id="{9C463ECA-C600-4A4C-A286-B1E9932CA8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8" name="AutoShape 992">
                <a:extLst>
                  <a:ext uri="{FF2B5EF4-FFF2-40B4-BE49-F238E27FC236}">
                    <a16:creationId xmlns:a16="http://schemas.microsoft.com/office/drawing/2014/main" id="{8297C54A-05B7-4C46-BB01-B815E04168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9" name="AutoShape 993">
                <a:extLst>
                  <a:ext uri="{FF2B5EF4-FFF2-40B4-BE49-F238E27FC236}">
                    <a16:creationId xmlns:a16="http://schemas.microsoft.com/office/drawing/2014/main" id="{54B419C1-B299-4FF1-AF29-5A6EA6B22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30" name="AutoShape 994">
                <a:extLst>
                  <a:ext uri="{FF2B5EF4-FFF2-40B4-BE49-F238E27FC236}">
                    <a16:creationId xmlns:a16="http://schemas.microsoft.com/office/drawing/2014/main" id="{8E7EC3CC-2C4C-47D4-895B-14D1CA1BE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31" name="Oval 995">
                <a:extLst>
                  <a:ext uri="{FF2B5EF4-FFF2-40B4-BE49-F238E27FC236}">
                    <a16:creationId xmlns:a16="http://schemas.microsoft.com/office/drawing/2014/main" id="{9CEC775E-90B1-4324-A562-B5CEF85273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532" name="Rectangle 996">
              <a:extLst>
                <a:ext uri="{FF2B5EF4-FFF2-40B4-BE49-F238E27FC236}">
                  <a16:creationId xmlns:a16="http://schemas.microsoft.com/office/drawing/2014/main" id="{C06AE34E-1478-4EFA-B05C-FF191D2FE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3294"/>
              <a:ext cx="1950" cy="272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33" name="Rectangle 997">
              <a:extLst>
                <a:ext uri="{FF2B5EF4-FFF2-40B4-BE49-F238E27FC236}">
                  <a16:creationId xmlns:a16="http://schemas.microsoft.com/office/drawing/2014/main" id="{B1FC6FA4-0E91-4CEB-8A6A-BCD4F34EA3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3384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34" name="Rectangle 998">
              <a:extLst>
                <a:ext uri="{FF2B5EF4-FFF2-40B4-BE49-F238E27FC236}">
                  <a16:creationId xmlns:a16="http://schemas.microsoft.com/office/drawing/2014/main" id="{F4CAD60F-283F-4909-853A-A0ED3EF71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3475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35" name="Oval 999">
              <a:extLst>
                <a:ext uri="{FF2B5EF4-FFF2-40B4-BE49-F238E27FC236}">
                  <a16:creationId xmlns:a16="http://schemas.microsoft.com/office/drawing/2014/main" id="{FA3E8BF8-C016-4330-AD09-8111B08A8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3430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36" name="AutoShape 1000">
              <a:extLst>
                <a:ext uri="{FF2B5EF4-FFF2-40B4-BE49-F238E27FC236}">
                  <a16:creationId xmlns:a16="http://schemas.microsoft.com/office/drawing/2014/main" id="{234C75F2-E067-46C0-8A02-82CCF99AC2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5" y="3384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37" name="Freeform 1001">
              <a:extLst>
                <a:ext uri="{FF2B5EF4-FFF2-40B4-BE49-F238E27FC236}">
                  <a16:creationId xmlns:a16="http://schemas.microsoft.com/office/drawing/2014/main" id="{44BA0EAE-D95C-4617-B6CA-0FB49E702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1" y="2433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38" name="Rectangle 1002">
              <a:extLst>
                <a:ext uri="{FF2B5EF4-FFF2-40B4-BE49-F238E27FC236}">
                  <a16:creationId xmlns:a16="http://schemas.microsoft.com/office/drawing/2014/main" id="{C91F6874-8172-40B6-8423-674AB4699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3294"/>
              <a:ext cx="2132" cy="45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39" name="AutoShape 1003">
              <a:extLst>
                <a:ext uri="{FF2B5EF4-FFF2-40B4-BE49-F238E27FC236}">
                  <a16:creationId xmlns:a16="http://schemas.microsoft.com/office/drawing/2014/main" id="{01CD96D0-A70D-4D92-A63C-B6A81D8CB2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" y="3203"/>
              <a:ext cx="91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40" name="AutoShape 1004">
              <a:extLst>
                <a:ext uri="{FF2B5EF4-FFF2-40B4-BE49-F238E27FC236}">
                  <a16:creationId xmlns:a16="http://schemas.microsoft.com/office/drawing/2014/main" id="{9A35A597-0CCA-4964-A068-7DEE8DB87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2" y="3339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41" name="AutoShape 1005">
              <a:extLst>
                <a:ext uri="{FF2B5EF4-FFF2-40B4-BE49-F238E27FC236}">
                  <a16:creationId xmlns:a16="http://schemas.microsoft.com/office/drawing/2014/main" id="{58ED52CE-09A0-4DDE-9DBC-4111A8B32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3611"/>
              <a:ext cx="408" cy="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42" name="Freeform 1006">
              <a:extLst>
                <a:ext uri="{FF2B5EF4-FFF2-40B4-BE49-F238E27FC236}">
                  <a16:creationId xmlns:a16="http://schemas.microsoft.com/office/drawing/2014/main" id="{129F84F7-4226-485C-8730-B26022B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" y="2479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43" name="AutoShape 1007">
              <a:extLst>
                <a:ext uri="{FF2B5EF4-FFF2-40B4-BE49-F238E27FC236}">
                  <a16:creationId xmlns:a16="http://schemas.microsoft.com/office/drawing/2014/main" id="{97371624-EA17-45AD-B8BB-FA54424A6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2977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44" name="AutoShape 1008">
              <a:extLst>
                <a:ext uri="{FF2B5EF4-FFF2-40B4-BE49-F238E27FC236}">
                  <a16:creationId xmlns:a16="http://schemas.microsoft.com/office/drawing/2014/main" id="{391C940B-BE78-4EB5-A098-97DC3FB15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8" y="3001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45" name="Rectangle 1009">
              <a:extLst>
                <a:ext uri="{FF2B5EF4-FFF2-40B4-BE49-F238E27FC236}">
                  <a16:creationId xmlns:a16="http://schemas.microsoft.com/office/drawing/2014/main" id="{239EBC57-800A-46FB-83AB-5DB7A10A9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3249"/>
              <a:ext cx="137" cy="499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46" name="Rectangle 1010">
              <a:extLst>
                <a:ext uri="{FF2B5EF4-FFF2-40B4-BE49-F238E27FC236}">
                  <a16:creationId xmlns:a16="http://schemas.microsoft.com/office/drawing/2014/main" id="{524731A3-A367-4DBA-B1F4-FC1F3B932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3748"/>
              <a:ext cx="317" cy="45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47" name="Freeform 1011">
              <a:extLst>
                <a:ext uri="{FF2B5EF4-FFF2-40B4-BE49-F238E27FC236}">
                  <a16:creationId xmlns:a16="http://schemas.microsoft.com/office/drawing/2014/main" id="{DB35FEFE-6387-4479-8ED0-AE7F19BAF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2069"/>
              <a:ext cx="2812" cy="454"/>
            </a:xfrm>
            <a:custGeom>
              <a:avLst/>
              <a:gdLst>
                <a:gd name="T0" fmla="*/ 2812 w 2812"/>
                <a:gd name="T1" fmla="*/ 454 h 454"/>
                <a:gd name="T2" fmla="*/ 2812 w 2812"/>
                <a:gd name="T3" fmla="*/ 317 h 454"/>
                <a:gd name="T4" fmla="*/ 2767 w 2812"/>
                <a:gd name="T5" fmla="*/ 272 h 454"/>
                <a:gd name="T6" fmla="*/ 998 w 2812"/>
                <a:gd name="T7" fmla="*/ 136 h 454"/>
                <a:gd name="T8" fmla="*/ 907 w 2812"/>
                <a:gd name="T9" fmla="*/ 45 h 454"/>
                <a:gd name="T10" fmla="*/ 91 w 2812"/>
                <a:gd name="T11" fmla="*/ 0 h 454"/>
                <a:gd name="T12" fmla="*/ 0 w 2812"/>
                <a:gd name="T13" fmla="*/ 91 h 454"/>
                <a:gd name="T14" fmla="*/ 0 w 2812"/>
                <a:gd name="T15" fmla="*/ 272 h 454"/>
                <a:gd name="T16" fmla="*/ 2812 w 2812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12" h="454">
                  <a:moveTo>
                    <a:pt x="2812" y="454"/>
                  </a:moveTo>
                  <a:lnTo>
                    <a:pt x="2812" y="317"/>
                  </a:lnTo>
                  <a:lnTo>
                    <a:pt x="2767" y="272"/>
                  </a:lnTo>
                  <a:lnTo>
                    <a:pt x="998" y="136"/>
                  </a:lnTo>
                  <a:lnTo>
                    <a:pt x="907" y="45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0" y="272"/>
                  </a:lnTo>
                  <a:lnTo>
                    <a:pt x="2812" y="454"/>
                  </a:lnTo>
                  <a:close/>
                </a:path>
              </a:pathLst>
            </a:cu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48" name="Rectangle 1012">
              <a:extLst>
                <a:ext uri="{FF2B5EF4-FFF2-40B4-BE49-F238E27FC236}">
                  <a16:creationId xmlns:a16="http://schemas.microsoft.com/office/drawing/2014/main" id="{63F96442-9318-49DA-92E2-CF6F31FB3C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23564">
              <a:off x="3055" y="2470"/>
              <a:ext cx="33" cy="1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49" name="Rectangle 1013">
              <a:extLst>
                <a:ext uri="{FF2B5EF4-FFF2-40B4-BE49-F238E27FC236}">
                  <a16:creationId xmlns:a16="http://schemas.microsoft.com/office/drawing/2014/main" id="{F5C16BAA-5307-43A1-A026-071CB77E40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750"/>
              <a:ext cx="318" cy="453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50" name="Rectangle 1014">
              <a:extLst>
                <a:ext uri="{FF2B5EF4-FFF2-40B4-BE49-F238E27FC236}">
                  <a16:creationId xmlns:a16="http://schemas.microsoft.com/office/drawing/2014/main" id="{E9F60A2F-142A-4911-88C8-45FF0DF5D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704"/>
              <a:ext cx="408" cy="46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51" name="Rectangle 1015">
              <a:extLst>
                <a:ext uri="{FF2B5EF4-FFF2-40B4-BE49-F238E27FC236}">
                  <a16:creationId xmlns:a16="http://schemas.microsoft.com/office/drawing/2014/main" id="{EF855D91-7219-4D2C-97B9-5F2BDF66E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" y="2010"/>
              <a:ext cx="1088" cy="318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52" name="Rectangle 1016">
              <a:extLst>
                <a:ext uri="{FF2B5EF4-FFF2-40B4-BE49-F238E27FC236}">
                  <a16:creationId xmlns:a16="http://schemas.microsoft.com/office/drawing/2014/main" id="{2211C752-2D87-4CDA-BDA5-C39E7C532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" y="1738"/>
              <a:ext cx="45" cy="273"/>
            </a:xfrm>
            <a:prstGeom prst="rect">
              <a:avLst/>
            </a:prstGeom>
            <a:gradFill rotWithShape="1">
              <a:gsLst>
                <a:gs pos="0">
                  <a:srgbClr val="FF9900"/>
                </a:gs>
                <a:gs pos="50000">
                  <a:srgbClr val="FF9900">
                    <a:gamma/>
                    <a:tint val="33725"/>
                    <a:invGamma/>
                  </a:srgbClr>
                </a:gs>
                <a:gs pos="100000">
                  <a:srgbClr val="FF99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53" name="Rectangle 1017">
              <a:extLst>
                <a:ext uri="{FF2B5EF4-FFF2-40B4-BE49-F238E27FC236}">
                  <a16:creationId xmlns:a16="http://schemas.microsoft.com/office/drawing/2014/main" id="{47622B69-9311-4094-A45A-8C8495D07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2" y="1738"/>
              <a:ext cx="45" cy="273"/>
            </a:xfrm>
            <a:prstGeom prst="rect">
              <a:avLst/>
            </a:prstGeom>
            <a:gradFill rotWithShape="1">
              <a:gsLst>
                <a:gs pos="0">
                  <a:srgbClr val="FF9900"/>
                </a:gs>
                <a:gs pos="50000">
                  <a:srgbClr val="FF9900">
                    <a:gamma/>
                    <a:tint val="33725"/>
                    <a:invGamma/>
                  </a:srgbClr>
                </a:gs>
                <a:gs pos="100000">
                  <a:srgbClr val="FF99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54" name="Rectangle 1018">
              <a:extLst>
                <a:ext uri="{FF2B5EF4-FFF2-40B4-BE49-F238E27FC236}">
                  <a16:creationId xmlns:a16="http://schemas.microsoft.com/office/drawing/2014/main" id="{23D0853E-6319-4879-AE77-4523E9535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1" y="1738"/>
              <a:ext cx="45" cy="273"/>
            </a:xfrm>
            <a:prstGeom prst="rect">
              <a:avLst/>
            </a:prstGeom>
            <a:gradFill rotWithShape="1">
              <a:gsLst>
                <a:gs pos="0">
                  <a:srgbClr val="FF9900"/>
                </a:gs>
                <a:gs pos="50000">
                  <a:srgbClr val="FF9900">
                    <a:gamma/>
                    <a:tint val="33725"/>
                    <a:invGamma/>
                  </a:srgbClr>
                </a:gs>
                <a:gs pos="100000">
                  <a:srgbClr val="FF99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55" name="Rectangle 1019">
              <a:extLst>
                <a:ext uri="{FF2B5EF4-FFF2-40B4-BE49-F238E27FC236}">
                  <a16:creationId xmlns:a16="http://schemas.microsoft.com/office/drawing/2014/main" id="{B344A16D-1B94-4A03-B31A-5F02C58AC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1738"/>
              <a:ext cx="45" cy="273"/>
            </a:xfrm>
            <a:prstGeom prst="rect">
              <a:avLst/>
            </a:prstGeom>
            <a:gradFill rotWithShape="1">
              <a:gsLst>
                <a:gs pos="0">
                  <a:srgbClr val="FF9900"/>
                </a:gs>
                <a:gs pos="50000">
                  <a:srgbClr val="FF9900">
                    <a:gamma/>
                    <a:tint val="33725"/>
                    <a:invGamma/>
                  </a:srgbClr>
                </a:gs>
                <a:gs pos="100000">
                  <a:srgbClr val="FF99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56" name="Rectangle 1020">
              <a:extLst>
                <a:ext uri="{FF2B5EF4-FFF2-40B4-BE49-F238E27FC236}">
                  <a16:creationId xmlns:a16="http://schemas.microsoft.com/office/drawing/2014/main" id="{026F1FF4-7E6B-442A-8E83-06C65E2D7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" y="1693"/>
              <a:ext cx="1088" cy="46"/>
            </a:xfrm>
            <a:prstGeom prst="rect">
              <a:avLst/>
            </a:prstGeom>
            <a:gradFill rotWithShape="1">
              <a:gsLst>
                <a:gs pos="0">
                  <a:srgbClr val="FF9900"/>
                </a:gs>
                <a:gs pos="50000">
                  <a:srgbClr val="FF9900">
                    <a:gamma/>
                    <a:tint val="33725"/>
                    <a:invGamma/>
                  </a:srgbClr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57" name="Freeform 1021">
              <a:extLst>
                <a:ext uri="{FF2B5EF4-FFF2-40B4-BE49-F238E27FC236}">
                  <a16:creationId xmlns:a16="http://schemas.microsoft.com/office/drawing/2014/main" id="{3E0F71C6-4516-49E7-A029-0DBD664CE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0" y="2478"/>
              <a:ext cx="717" cy="453"/>
            </a:xfrm>
            <a:custGeom>
              <a:avLst/>
              <a:gdLst>
                <a:gd name="T0" fmla="*/ 626 w 717"/>
                <a:gd name="T1" fmla="*/ 0 h 453"/>
                <a:gd name="T2" fmla="*/ 686 w 717"/>
                <a:gd name="T3" fmla="*/ 4 h 453"/>
                <a:gd name="T4" fmla="*/ 717 w 717"/>
                <a:gd name="T5" fmla="*/ 45 h 453"/>
                <a:gd name="T6" fmla="*/ 490 w 717"/>
                <a:gd name="T7" fmla="*/ 408 h 453"/>
                <a:gd name="T8" fmla="*/ 36 w 717"/>
                <a:gd name="T9" fmla="*/ 453 h 453"/>
                <a:gd name="T10" fmla="*/ 4 w 717"/>
                <a:gd name="T11" fmla="*/ 444 h 453"/>
                <a:gd name="T12" fmla="*/ 0 w 717"/>
                <a:gd name="T13" fmla="*/ 420 h 453"/>
                <a:gd name="T14" fmla="*/ 112 w 717"/>
                <a:gd name="T15" fmla="*/ 34 h 453"/>
                <a:gd name="T16" fmla="*/ 128 w 717"/>
                <a:gd name="T17" fmla="*/ 10 h 453"/>
                <a:gd name="T18" fmla="*/ 168 w 717"/>
                <a:gd name="T19" fmla="*/ 0 h 453"/>
                <a:gd name="T20" fmla="*/ 626 w 717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7" h="453">
                  <a:moveTo>
                    <a:pt x="626" y="0"/>
                  </a:moveTo>
                  <a:lnTo>
                    <a:pt x="686" y="4"/>
                  </a:lnTo>
                  <a:lnTo>
                    <a:pt x="717" y="45"/>
                  </a:lnTo>
                  <a:lnTo>
                    <a:pt x="490" y="408"/>
                  </a:lnTo>
                  <a:lnTo>
                    <a:pt x="36" y="453"/>
                  </a:lnTo>
                  <a:lnTo>
                    <a:pt x="4" y="444"/>
                  </a:lnTo>
                  <a:lnTo>
                    <a:pt x="0" y="420"/>
                  </a:lnTo>
                  <a:lnTo>
                    <a:pt x="112" y="34"/>
                  </a:lnTo>
                  <a:lnTo>
                    <a:pt x="128" y="10"/>
                  </a:lnTo>
                  <a:lnTo>
                    <a:pt x="168" y="0"/>
                  </a:lnTo>
                  <a:lnTo>
                    <a:pt x="626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58" name="Rectangle 1022">
              <a:extLst>
                <a:ext uri="{FF2B5EF4-FFF2-40B4-BE49-F238E27FC236}">
                  <a16:creationId xmlns:a16="http://schemas.microsoft.com/office/drawing/2014/main" id="{ABB1B3B6-95F9-482A-81E9-52A4A9B7DE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23564">
              <a:off x="3019" y="2740"/>
              <a:ext cx="1089" cy="120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59" name="Rectangle 1023">
              <a:extLst>
                <a:ext uri="{FF2B5EF4-FFF2-40B4-BE49-F238E27FC236}">
                  <a16:creationId xmlns:a16="http://schemas.microsoft.com/office/drawing/2014/main" id="{783AD451-3F8D-4E7A-8752-CD77A4920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2750"/>
              <a:ext cx="545" cy="46"/>
            </a:xfrm>
            <a:prstGeom prst="rect">
              <a:avLst/>
            </a:prstGeom>
            <a:gradFill rotWithShape="1">
              <a:gsLst>
                <a:gs pos="0">
                  <a:srgbClr val="FF6600">
                    <a:gamma/>
                    <a:shade val="46275"/>
                    <a:invGamma/>
                  </a:srgbClr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08" name="Rectangle 1024">
              <a:extLst>
                <a:ext uri="{FF2B5EF4-FFF2-40B4-BE49-F238E27FC236}">
                  <a16:creationId xmlns:a16="http://schemas.microsoft.com/office/drawing/2014/main" id="{CF8EC152-22DD-42D7-B0A7-9BDC2DA70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2795"/>
              <a:ext cx="545" cy="408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09" name="Rectangle 1025">
              <a:extLst>
                <a:ext uri="{FF2B5EF4-FFF2-40B4-BE49-F238E27FC236}">
                  <a16:creationId xmlns:a16="http://schemas.microsoft.com/office/drawing/2014/main" id="{EDD3FE8F-580B-4D03-90C1-08DAADB26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2523"/>
              <a:ext cx="545" cy="227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10" name="Freeform 1026">
              <a:extLst>
                <a:ext uri="{FF2B5EF4-FFF2-40B4-BE49-F238E27FC236}">
                  <a16:creationId xmlns:a16="http://schemas.microsoft.com/office/drawing/2014/main" id="{68D26C82-BB66-4963-8ED4-F43F10201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669"/>
              <a:ext cx="137" cy="79"/>
            </a:xfrm>
            <a:custGeom>
              <a:avLst/>
              <a:gdLst>
                <a:gd name="T0" fmla="*/ 0 w 137"/>
                <a:gd name="T1" fmla="*/ 79 h 79"/>
                <a:gd name="T2" fmla="*/ 137 w 137"/>
                <a:gd name="T3" fmla="*/ 0 h 79"/>
                <a:gd name="T4" fmla="*/ 137 w 137"/>
                <a:gd name="T5" fmla="*/ 79 h 79"/>
                <a:gd name="T6" fmla="*/ 0 w 1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79">
                  <a:moveTo>
                    <a:pt x="0" y="79"/>
                  </a:moveTo>
                  <a:lnTo>
                    <a:pt x="137" y="0"/>
                  </a:lnTo>
                  <a:lnTo>
                    <a:pt x="137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1" name="Freeform 1027">
              <a:extLst>
                <a:ext uri="{FF2B5EF4-FFF2-40B4-BE49-F238E27FC236}">
                  <a16:creationId xmlns:a16="http://schemas.microsoft.com/office/drawing/2014/main" id="{96260E41-68A7-4FFC-B452-4963F5629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564"/>
              <a:ext cx="137" cy="136"/>
            </a:xfrm>
            <a:custGeom>
              <a:avLst/>
              <a:gdLst>
                <a:gd name="T0" fmla="*/ 0 w 137"/>
                <a:gd name="T1" fmla="*/ 136 h 136"/>
                <a:gd name="T2" fmla="*/ 137 w 137"/>
                <a:gd name="T3" fmla="*/ 57 h 136"/>
                <a:gd name="T4" fmla="*/ 137 w 137"/>
                <a:gd name="T5" fmla="*/ 0 h 136"/>
                <a:gd name="T6" fmla="*/ 0 w 137"/>
                <a:gd name="T7" fmla="*/ 79 h 136"/>
                <a:gd name="T8" fmla="*/ 0 w 137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137" y="57"/>
                  </a:lnTo>
                  <a:lnTo>
                    <a:pt x="137" y="0"/>
                  </a:lnTo>
                  <a:lnTo>
                    <a:pt x="0" y="79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2" name="Freeform 1028">
              <a:extLst>
                <a:ext uri="{FF2B5EF4-FFF2-40B4-BE49-F238E27FC236}">
                  <a16:creationId xmlns:a16="http://schemas.microsoft.com/office/drawing/2014/main" id="{67AD1434-4C32-4FB0-A3F0-A4FFAE698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459"/>
              <a:ext cx="137" cy="136"/>
            </a:xfrm>
            <a:custGeom>
              <a:avLst/>
              <a:gdLst>
                <a:gd name="T0" fmla="*/ 0 w 137"/>
                <a:gd name="T1" fmla="*/ 136 h 136"/>
                <a:gd name="T2" fmla="*/ 137 w 137"/>
                <a:gd name="T3" fmla="*/ 57 h 136"/>
                <a:gd name="T4" fmla="*/ 137 w 137"/>
                <a:gd name="T5" fmla="*/ 0 h 136"/>
                <a:gd name="T6" fmla="*/ 0 w 137"/>
                <a:gd name="T7" fmla="*/ 79 h 136"/>
                <a:gd name="T8" fmla="*/ 0 w 137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137" y="57"/>
                  </a:lnTo>
                  <a:lnTo>
                    <a:pt x="137" y="0"/>
                  </a:lnTo>
                  <a:lnTo>
                    <a:pt x="0" y="79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3" name="Freeform 1029">
              <a:extLst>
                <a:ext uri="{FF2B5EF4-FFF2-40B4-BE49-F238E27FC236}">
                  <a16:creationId xmlns:a16="http://schemas.microsoft.com/office/drawing/2014/main" id="{BDC32F21-BF41-4CAC-91C6-C27E75CEE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354"/>
              <a:ext cx="137" cy="136"/>
            </a:xfrm>
            <a:custGeom>
              <a:avLst/>
              <a:gdLst>
                <a:gd name="T0" fmla="*/ 0 w 137"/>
                <a:gd name="T1" fmla="*/ 136 h 136"/>
                <a:gd name="T2" fmla="*/ 137 w 137"/>
                <a:gd name="T3" fmla="*/ 57 h 136"/>
                <a:gd name="T4" fmla="*/ 137 w 137"/>
                <a:gd name="T5" fmla="*/ 0 h 136"/>
                <a:gd name="T6" fmla="*/ 0 w 137"/>
                <a:gd name="T7" fmla="*/ 79 h 136"/>
                <a:gd name="T8" fmla="*/ 0 w 137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137" y="57"/>
                  </a:lnTo>
                  <a:lnTo>
                    <a:pt x="137" y="0"/>
                  </a:lnTo>
                  <a:lnTo>
                    <a:pt x="0" y="79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4" name="Freeform 1030">
              <a:extLst>
                <a:ext uri="{FF2B5EF4-FFF2-40B4-BE49-F238E27FC236}">
                  <a16:creationId xmlns:a16="http://schemas.microsoft.com/office/drawing/2014/main" id="{48EC1800-4B93-4349-8369-14223DF5C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3249"/>
              <a:ext cx="137" cy="136"/>
            </a:xfrm>
            <a:custGeom>
              <a:avLst/>
              <a:gdLst>
                <a:gd name="T0" fmla="*/ 0 w 137"/>
                <a:gd name="T1" fmla="*/ 136 h 136"/>
                <a:gd name="T2" fmla="*/ 137 w 137"/>
                <a:gd name="T3" fmla="*/ 57 h 136"/>
                <a:gd name="T4" fmla="*/ 137 w 137"/>
                <a:gd name="T5" fmla="*/ 0 h 136"/>
                <a:gd name="T6" fmla="*/ 0 w 137"/>
                <a:gd name="T7" fmla="*/ 79 h 136"/>
                <a:gd name="T8" fmla="*/ 0 w 137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137" y="57"/>
                  </a:lnTo>
                  <a:lnTo>
                    <a:pt x="137" y="0"/>
                  </a:lnTo>
                  <a:lnTo>
                    <a:pt x="0" y="79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5" name="Rectangle 1031">
              <a:extLst>
                <a:ext uri="{FF2B5EF4-FFF2-40B4-BE49-F238E27FC236}">
                  <a16:creationId xmlns:a16="http://schemas.microsoft.com/office/drawing/2014/main" id="{43243737-C6D2-4B64-8EB3-09FB45463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3203"/>
              <a:ext cx="2087" cy="91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616" name="Group 1032">
              <a:extLst>
                <a:ext uri="{FF2B5EF4-FFF2-40B4-BE49-F238E27FC236}">
                  <a16:creationId xmlns:a16="http://schemas.microsoft.com/office/drawing/2014/main" id="{8DB08C8D-0FF1-453F-9408-56C94FCED9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02" y="3248"/>
              <a:ext cx="1130" cy="363"/>
              <a:chOff x="1690" y="482"/>
              <a:chExt cx="1130" cy="363"/>
            </a:xfrm>
          </p:grpSpPr>
          <p:sp>
            <p:nvSpPr>
              <p:cNvPr id="68617" name="AutoShape 1033">
                <a:extLst>
                  <a:ext uri="{FF2B5EF4-FFF2-40B4-BE49-F238E27FC236}">
                    <a16:creationId xmlns:a16="http://schemas.microsoft.com/office/drawing/2014/main" id="{406462D9-7C26-40E1-A9B0-2FCB5C543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18" name="Rectangle 1034">
                <a:extLst>
                  <a:ext uri="{FF2B5EF4-FFF2-40B4-BE49-F238E27FC236}">
                    <a16:creationId xmlns:a16="http://schemas.microsoft.com/office/drawing/2014/main" id="{12BEB912-4561-4DCE-BBB1-2292D8FB8D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19" name="Rectangle 1035">
                <a:extLst>
                  <a:ext uri="{FF2B5EF4-FFF2-40B4-BE49-F238E27FC236}">
                    <a16:creationId xmlns:a16="http://schemas.microsoft.com/office/drawing/2014/main" id="{2DB7DF78-BDAA-4C87-8B86-1A3A43D81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20" name="Rectangle 1036">
                <a:extLst>
                  <a:ext uri="{FF2B5EF4-FFF2-40B4-BE49-F238E27FC236}">
                    <a16:creationId xmlns:a16="http://schemas.microsoft.com/office/drawing/2014/main" id="{21E634C1-C0BB-4DD7-BEE0-9BB679317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621" name="Oval 1037">
              <a:extLst>
                <a:ext uri="{FF2B5EF4-FFF2-40B4-BE49-F238E27FC236}">
                  <a16:creationId xmlns:a16="http://schemas.microsoft.com/office/drawing/2014/main" id="{ACD3A2C2-ECE1-4A9E-BC51-152930AFA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3431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2" name="Oval 1038">
              <a:extLst>
                <a:ext uri="{FF2B5EF4-FFF2-40B4-BE49-F238E27FC236}">
                  <a16:creationId xmlns:a16="http://schemas.microsoft.com/office/drawing/2014/main" id="{72B5221D-7F5F-4D80-B9FF-DEBE2AA766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7" y="3431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3" name="AutoShape 1039">
              <a:extLst>
                <a:ext uri="{FF2B5EF4-FFF2-40B4-BE49-F238E27FC236}">
                  <a16:creationId xmlns:a16="http://schemas.microsoft.com/office/drawing/2014/main" id="{206C8BE3-3D8B-4D3C-8C84-A7B69E3F6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3385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24" name="AutoShape 1040">
              <a:extLst>
                <a:ext uri="{FF2B5EF4-FFF2-40B4-BE49-F238E27FC236}">
                  <a16:creationId xmlns:a16="http://schemas.microsoft.com/office/drawing/2014/main" id="{F8605FAB-78C4-4FB9-A22B-1EE4ED8C61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385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787" name="Group 1203">
            <a:extLst>
              <a:ext uri="{FF2B5EF4-FFF2-40B4-BE49-F238E27FC236}">
                <a16:creationId xmlns:a16="http://schemas.microsoft.com/office/drawing/2014/main" id="{AD072CB6-5888-4528-9A15-3CCFD9E9EC3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084763"/>
            <a:ext cx="1584325" cy="876300"/>
            <a:chOff x="262" y="3203"/>
            <a:chExt cx="998" cy="552"/>
          </a:xfrm>
        </p:grpSpPr>
        <p:sp>
          <p:nvSpPr>
            <p:cNvPr id="68626" name="Rectangle 1042">
              <a:extLst>
                <a:ext uri="{FF2B5EF4-FFF2-40B4-BE49-F238E27FC236}">
                  <a16:creationId xmlns:a16="http://schemas.microsoft.com/office/drawing/2014/main" id="{E83ED1B2-9C5F-45D8-8BD2-4F0CBBC6E0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23564">
              <a:off x="836" y="3411"/>
              <a:ext cx="108" cy="1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627" name="Group 1043">
              <a:extLst>
                <a:ext uri="{FF2B5EF4-FFF2-40B4-BE49-F238E27FC236}">
                  <a16:creationId xmlns:a16="http://schemas.microsoft.com/office/drawing/2014/main" id="{24A164ED-29AD-41EA-8E22-7B95939806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" y="3409"/>
              <a:ext cx="63" cy="143"/>
              <a:chOff x="353" y="1253"/>
              <a:chExt cx="453" cy="862"/>
            </a:xfrm>
          </p:grpSpPr>
          <p:sp>
            <p:nvSpPr>
              <p:cNvPr id="68628" name="AutoShape 1044">
                <a:extLst>
                  <a:ext uri="{FF2B5EF4-FFF2-40B4-BE49-F238E27FC236}">
                    <a16:creationId xmlns:a16="http://schemas.microsoft.com/office/drawing/2014/main" id="{9E7B3BB4-8DF7-4B62-89EF-E8F8A3F262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29" name="AutoShape 1045">
                <a:extLst>
                  <a:ext uri="{FF2B5EF4-FFF2-40B4-BE49-F238E27FC236}">
                    <a16:creationId xmlns:a16="http://schemas.microsoft.com/office/drawing/2014/main" id="{3A482F17-4D9B-4BAE-8D0C-858E13343C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30" name="AutoShape 1046">
                <a:extLst>
                  <a:ext uri="{FF2B5EF4-FFF2-40B4-BE49-F238E27FC236}">
                    <a16:creationId xmlns:a16="http://schemas.microsoft.com/office/drawing/2014/main" id="{5BB1CB41-694B-4502-A88D-C4DA2B5BF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31" name="AutoShape 1047">
                <a:extLst>
                  <a:ext uri="{FF2B5EF4-FFF2-40B4-BE49-F238E27FC236}">
                    <a16:creationId xmlns:a16="http://schemas.microsoft.com/office/drawing/2014/main" id="{329BA8D0-F8F9-4318-8949-C222EA61E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32" name="AutoShape 1048">
                <a:extLst>
                  <a:ext uri="{FF2B5EF4-FFF2-40B4-BE49-F238E27FC236}">
                    <a16:creationId xmlns:a16="http://schemas.microsoft.com/office/drawing/2014/main" id="{6BC70713-D007-4D9D-B3AF-8E68D90D6A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33" name="Oval 1049">
                <a:extLst>
                  <a:ext uri="{FF2B5EF4-FFF2-40B4-BE49-F238E27FC236}">
                    <a16:creationId xmlns:a16="http://schemas.microsoft.com/office/drawing/2014/main" id="{8ACAC537-F359-4579-83CE-93ED1704DF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634" name="Rectangle 1050">
              <a:extLst>
                <a:ext uri="{FF2B5EF4-FFF2-40B4-BE49-F238E27FC236}">
                  <a16:creationId xmlns:a16="http://schemas.microsoft.com/office/drawing/2014/main" id="{85F7354A-0D5B-410B-BC56-98E983C00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" y="3624"/>
              <a:ext cx="513" cy="7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5" name="Rectangle 1051">
              <a:extLst>
                <a:ext uri="{FF2B5EF4-FFF2-40B4-BE49-F238E27FC236}">
                  <a16:creationId xmlns:a16="http://schemas.microsoft.com/office/drawing/2014/main" id="{5CB1568F-3C7B-41F4-AF4F-643927B6C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" y="3647"/>
              <a:ext cx="441" cy="1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6" name="Rectangle 1052">
              <a:extLst>
                <a:ext uri="{FF2B5EF4-FFF2-40B4-BE49-F238E27FC236}">
                  <a16:creationId xmlns:a16="http://schemas.microsoft.com/office/drawing/2014/main" id="{9124B196-09D5-41C3-87F0-2A8E558D6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" y="3671"/>
              <a:ext cx="441" cy="1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7" name="Oval 1053">
              <a:extLst>
                <a:ext uri="{FF2B5EF4-FFF2-40B4-BE49-F238E27FC236}">
                  <a16:creationId xmlns:a16="http://schemas.microsoft.com/office/drawing/2014/main" id="{695E3B96-512E-478D-94AB-AA7DA2301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" y="3660"/>
              <a:ext cx="84" cy="83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8" name="AutoShape 1054">
              <a:extLst>
                <a:ext uri="{FF2B5EF4-FFF2-40B4-BE49-F238E27FC236}">
                  <a16:creationId xmlns:a16="http://schemas.microsoft.com/office/drawing/2014/main" id="{50886758-3805-4EA1-8AED-FF80FDCE1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" y="3647"/>
              <a:ext cx="107" cy="1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39" name="Freeform 1055">
              <a:extLst>
                <a:ext uri="{FF2B5EF4-FFF2-40B4-BE49-F238E27FC236}">
                  <a16:creationId xmlns:a16="http://schemas.microsoft.com/office/drawing/2014/main" id="{D4436BC0-BF97-4A32-ADAE-D7B6F8E46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" y="3398"/>
              <a:ext cx="226" cy="321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40" name="Rectangle 1056">
              <a:extLst>
                <a:ext uri="{FF2B5EF4-FFF2-40B4-BE49-F238E27FC236}">
                  <a16:creationId xmlns:a16="http://schemas.microsoft.com/office/drawing/2014/main" id="{579D4361-5888-4078-9EA5-2422D572D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" y="3624"/>
              <a:ext cx="561" cy="1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1" name="AutoShape 1057">
              <a:extLst>
                <a:ext uri="{FF2B5EF4-FFF2-40B4-BE49-F238E27FC236}">
                  <a16:creationId xmlns:a16="http://schemas.microsoft.com/office/drawing/2014/main" id="{24DD690A-0267-441B-8BDA-E7597AF91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" y="3600"/>
              <a:ext cx="24" cy="47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42" name="AutoShape 1058">
              <a:extLst>
                <a:ext uri="{FF2B5EF4-FFF2-40B4-BE49-F238E27FC236}">
                  <a16:creationId xmlns:a16="http://schemas.microsoft.com/office/drawing/2014/main" id="{1D08D3D3-E5E7-496F-A99E-5D1F55AD5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" y="3636"/>
              <a:ext cx="35" cy="11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3" name="AutoShape 1059">
              <a:extLst>
                <a:ext uri="{FF2B5EF4-FFF2-40B4-BE49-F238E27FC236}">
                  <a16:creationId xmlns:a16="http://schemas.microsoft.com/office/drawing/2014/main" id="{7C5D4DEB-0312-4868-8F0F-1A3723FCC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3707"/>
              <a:ext cx="107" cy="19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4" name="Freeform 1060">
              <a:extLst>
                <a:ext uri="{FF2B5EF4-FFF2-40B4-BE49-F238E27FC236}">
                  <a16:creationId xmlns:a16="http://schemas.microsoft.com/office/drawing/2014/main" id="{F172E52C-F5C7-41A3-907C-BFB984D56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" y="3410"/>
              <a:ext cx="46" cy="118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45" name="AutoShape 1061">
              <a:extLst>
                <a:ext uri="{FF2B5EF4-FFF2-40B4-BE49-F238E27FC236}">
                  <a16:creationId xmlns:a16="http://schemas.microsoft.com/office/drawing/2014/main" id="{D8ADCEC2-2627-4634-AB40-215E2D602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" y="3541"/>
              <a:ext cx="48" cy="23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46" name="AutoShape 1062">
              <a:extLst>
                <a:ext uri="{FF2B5EF4-FFF2-40B4-BE49-F238E27FC236}">
                  <a16:creationId xmlns:a16="http://schemas.microsoft.com/office/drawing/2014/main" id="{3CACFAD1-50E0-4AC4-993F-DC92743D15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" y="3547"/>
              <a:ext cx="33" cy="1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7" name="Rectangle 1063">
              <a:extLst>
                <a:ext uri="{FF2B5EF4-FFF2-40B4-BE49-F238E27FC236}">
                  <a16:creationId xmlns:a16="http://schemas.microsoft.com/office/drawing/2014/main" id="{254BE302-4EB8-439A-BE95-2D060925F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" y="3612"/>
              <a:ext cx="36" cy="131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8" name="Rectangle 1064">
              <a:extLst>
                <a:ext uri="{FF2B5EF4-FFF2-40B4-BE49-F238E27FC236}">
                  <a16:creationId xmlns:a16="http://schemas.microsoft.com/office/drawing/2014/main" id="{0700C75A-498A-4198-9B0A-6BF775455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" y="3743"/>
              <a:ext cx="84" cy="1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49" name="Freeform 1065">
              <a:extLst>
                <a:ext uri="{FF2B5EF4-FFF2-40B4-BE49-F238E27FC236}">
                  <a16:creationId xmlns:a16="http://schemas.microsoft.com/office/drawing/2014/main" id="{5818D29F-B3CB-4AF0-BE8F-FBCAE4D51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" y="3302"/>
              <a:ext cx="740" cy="119"/>
            </a:xfrm>
            <a:custGeom>
              <a:avLst/>
              <a:gdLst>
                <a:gd name="T0" fmla="*/ 2812 w 2812"/>
                <a:gd name="T1" fmla="*/ 454 h 454"/>
                <a:gd name="T2" fmla="*/ 2812 w 2812"/>
                <a:gd name="T3" fmla="*/ 317 h 454"/>
                <a:gd name="T4" fmla="*/ 2767 w 2812"/>
                <a:gd name="T5" fmla="*/ 272 h 454"/>
                <a:gd name="T6" fmla="*/ 998 w 2812"/>
                <a:gd name="T7" fmla="*/ 136 h 454"/>
                <a:gd name="T8" fmla="*/ 907 w 2812"/>
                <a:gd name="T9" fmla="*/ 45 h 454"/>
                <a:gd name="T10" fmla="*/ 91 w 2812"/>
                <a:gd name="T11" fmla="*/ 0 h 454"/>
                <a:gd name="T12" fmla="*/ 0 w 2812"/>
                <a:gd name="T13" fmla="*/ 91 h 454"/>
                <a:gd name="T14" fmla="*/ 0 w 2812"/>
                <a:gd name="T15" fmla="*/ 272 h 454"/>
                <a:gd name="T16" fmla="*/ 2812 w 2812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12" h="454">
                  <a:moveTo>
                    <a:pt x="2812" y="454"/>
                  </a:moveTo>
                  <a:lnTo>
                    <a:pt x="2812" y="317"/>
                  </a:lnTo>
                  <a:lnTo>
                    <a:pt x="2767" y="272"/>
                  </a:lnTo>
                  <a:lnTo>
                    <a:pt x="998" y="136"/>
                  </a:lnTo>
                  <a:lnTo>
                    <a:pt x="907" y="45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0" y="272"/>
                  </a:lnTo>
                  <a:lnTo>
                    <a:pt x="2812" y="454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50" name="Rectangle 1066">
              <a:extLst>
                <a:ext uri="{FF2B5EF4-FFF2-40B4-BE49-F238E27FC236}">
                  <a16:creationId xmlns:a16="http://schemas.microsoft.com/office/drawing/2014/main" id="{F23012A7-2CF3-48FB-AD1B-8B5BE17146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23564">
              <a:off x="898" y="3407"/>
              <a:ext cx="8" cy="32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1" name="Rectangle 1067">
              <a:extLst>
                <a:ext uri="{FF2B5EF4-FFF2-40B4-BE49-F238E27FC236}">
                  <a16:creationId xmlns:a16="http://schemas.microsoft.com/office/drawing/2014/main" id="{86E3B9F1-64F3-4248-BC8B-4ABB6E058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" y="3481"/>
              <a:ext cx="84" cy="119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2" name="Rectangle 1068">
              <a:extLst>
                <a:ext uri="{FF2B5EF4-FFF2-40B4-BE49-F238E27FC236}">
                  <a16:creationId xmlns:a16="http://schemas.microsoft.com/office/drawing/2014/main" id="{9892F9B1-F886-42CF-B186-F21C89FDD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" y="3469"/>
              <a:ext cx="108" cy="12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3" name="Rectangle 1069">
              <a:extLst>
                <a:ext uri="{FF2B5EF4-FFF2-40B4-BE49-F238E27FC236}">
                  <a16:creationId xmlns:a16="http://schemas.microsoft.com/office/drawing/2014/main" id="{1BAD2FDD-853C-46DA-810A-FC0EC2E5B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286"/>
              <a:ext cx="286" cy="84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4" name="Rectangle 1070">
              <a:extLst>
                <a:ext uri="{FF2B5EF4-FFF2-40B4-BE49-F238E27FC236}">
                  <a16:creationId xmlns:a16="http://schemas.microsoft.com/office/drawing/2014/main" id="{666433C0-20F2-47B4-9B60-BDB637796E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215"/>
              <a:ext cx="12" cy="7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5" name="Rectangle 1071">
              <a:extLst>
                <a:ext uri="{FF2B5EF4-FFF2-40B4-BE49-F238E27FC236}">
                  <a16:creationId xmlns:a16="http://schemas.microsoft.com/office/drawing/2014/main" id="{DFC964B3-3381-46C0-8080-D8B19600E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" y="3215"/>
              <a:ext cx="12" cy="7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6" name="Rectangle 1072">
              <a:extLst>
                <a:ext uri="{FF2B5EF4-FFF2-40B4-BE49-F238E27FC236}">
                  <a16:creationId xmlns:a16="http://schemas.microsoft.com/office/drawing/2014/main" id="{DEB56001-B48C-4CFE-8DE5-2638D5891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" y="3215"/>
              <a:ext cx="11" cy="7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7" name="Rectangle 1073">
              <a:extLst>
                <a:ext uri="{FF2B5EF4-FFF2-40B4-BE49-F238E27FC236}">
                  <a16:creationId xmlns:a16="http://schemas.microsoft.com/office/drawing/2014/main" id="{4E202EE0-2AF3-4576-B0C5-DAC015A5AA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" y="3215"/>
              <a:ext cx="12" cy="7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8" name="Rectangle 1074">
              <a:extLst>
                <a:ext uri="{FF2B5EF4-FFF2-40B4-BE49-F238E27FC236}">
                  <a16:creationId xmlns:a16="http://schemas.microsoft.com/office/drawing/2014/main" id="{6C432697-A604-46FD-A5ED-E69D8EF72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203"/>
              <a:ext cx="286" cy="1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59" name="Freeform 1075">
              <a:extLst>
                <a:ext uri="{FF2B5EF4-FFF2-40B4-BE49-F238E27FC236}">
                  <a16:creationId xmlns:a16="http://schemas.microsoft.com/office/drawing/2014/main" id="{BD0ED078-1316-4C75-9F72-CBB919A0C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" y="3409"/>
              <a:ext cx="188" cy="119"/>
            </a:xfrm>
            <a:custGeom>
              <a:avLst/>
              <a:gdLst>
                <a:gd name="T0" fmla="*/ 626 w 717"/>
                <a:gd name="T1" fmla="*/ 0 h 453"/>
                <a:gd name="T2" fmla="*/ 686 w 717"/>
                <a:gd name="T3" fmla="*/ 4 h 453"/>
                <a:gd name="T4" fmla="*/ 717 w 717"/>
                <a:gd name="T5" fmla="*/ 45 h 453"/>
                <a:gd name="T6" fmla="*/ 490 w 717"/>
                <a:gd name="T7" fmla="*/ 408 h 453"/>
                <a:gd name="T8" fmla="*/ 36 w 717"/>
                <a:gd name="T9" fmla="*/ 453 h 453"/>
                <a:gd name="T10" fmla="*/ 4 w 717"/>
                <a:gd name="T11" fmla="*/ 444 h 453"/>
                <a:gd name="T12" fmla="*/ 0 w 717"/>
                <a:gd name="T13" fmla="*/ 420 h 453"/>
                <a:gd name="T14" fmla="*/ 112 w 717"/>
                <a:gd name="T15" fmla="*/ 34 h 453"/>
                <a:gd name="T16" fmla="*/ 128 w 717"/>
                <a:gd name="T17" fmla="*/ 10 h 453"/>
                <a:gd name="T18" fmla="*/ 168 w 717"/>
                <a:gd name="T19" fmla="*/ 0 h 453"/>
                <a:gd name="T20" fmla="*/ 626 w 717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7" h="453">
                  <a:moveTo>
                    <a:pt x="626" y="0"/>
                  </a:moveTo>
                  <a:lnTo>
                    <a:pt x="686" y="4"/>
                  </a:lnTo>
                  <a:lnTo>
                    <a:pt x="717" y="45"/>
                  </a:lnTo>
                  <a:lnTo>
                    <a:pt x="490" y="408"/>
                  </a:lnTo>
                  <a:lnTo>
                    <a:pt x="36" y="453"/>
                  </a:lnTo>
                  <a:lnTo>
                    <a:pt x="4" y="444"/>
                  </a:lnTo>
                  <a:lnTo>
                    <a:pt x="0" y="420"/>
                  </a:lnTo>
                  <a:lnTo>
                    <a:pt x="112" y="34"/>
                  </a:lnTo>
                  <a:lnTo>
                    <a:pt x="128" y="10"/>
                  </a:lnTo>
                  <a:lnTo>
                    <a:pt x="168" y="0"/>
                  </a:lnTo>
                  <a:lnTo>
                    <a:pt x="626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60" name="Rectangle 1076">
              <a:extLst>
                <a:ext uri="{FF2B5EF4-FFF2-40B4-BE49-F238E27FC236}">
                  <a16:creationId xmlns:a16="http://schemas.microsoft.com/office/drawing/2014/main" id="{0B576198-6B6B-4F29-A0AA-FEB888D38E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23564">
              <a:off x="888" y="3478"/>
              <a:ext cx="287" cy="3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1" name="Rectangle 1077">
              <a:extLst>
                <a:ext uri="{FF2B5EF4-FFF2-40B4-BE49-F238E27FC236}">
                  <a16:creationId xmlns:a16="http://schemas.microsoft.com/office/drawing/2014/main" id="{5ACED73F-E60C-405C-8AA9-7A8DA8C5D6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6" y="3481"/>
              <a:ext cx="143" cy="1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2" name="Rectangle 1078">
              <a:extLst>
                <a:ext uri="{FF2B5EF4-FFF2-40B4-BE49-F238E27FC236}">
                  <a16:creationId xmlns:a16="http://schemas.microsoft.com/office/drawing/2014/main" id="{55224057-FECA-47D4-9DE3-DD3441530F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6" y="3493"/>
              <a:ext cx="143" cy="107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3" name="Rectangle 1079">
              <a:extLst>
                <a:ext uri="{FF2B5EF4-FFF2-40B4-BE49-F238E27FC236}">
                  <a16:creationId xmlns:a16="http://schemas.microsoft.com/office/drawing/2014/main" id="{6A05A030-710D-4F99-BD6E-BC3696DD5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6" y="3421"/>
              <a:ext cx="143" cy="60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64" name="Freeform 1080">
              <a:extLst>
                <a:ext uri="{FF2B5EF4-FFF2-40B4-BE49-F238E27FC236}">
                  <a16:creationId xmlns:a16="http://schemas.microsoft.com/office/drawing/2014/main" id="{80C7F5EE-FD58-43DE-9BC8-D5D0DCF10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722"/>
              <a:ext cx="36" cy="21"/>
            </a:xfrm>
            <a:custGeom>
              <a:avLst/>
              <a:gdLst>
                <a:gd name="T0" fmla="*/ 0 w 137"/>
                <a:gd name="T1" fmla="*/ 79 h 79"/>
                <a:gd name="T2" fmla="*/ 137 w 137"/>
                <a:gd name="T3" fmla="*/ 0 h 79"/>
                <a:gd name="T4" fmla="*/ 137 w 137"/>
                <a:gd name="T5" fmla="*/ 79 h 79"/>
                <a:gd name="T6" fmla="*/ 0 w 1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79">
                  <a:moveTo>
                    <a:pt x="0" y="79"/>
                  </a:moveTo>
                  <a:lnTo>
                    <a:pt x="137" y="0"/>
                  </a:lnTo>
                  <a:lnTo>
                    <a:pt x="137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65" name="Freeform 1081">
              <a:extLst>
                <a:ext uri="{FF2B5EF4-FFF2-40B4-BE49-F238E27FC236}">
                  <a16:creationId xmlns:a16="http://schemas.microsoft.com/office/drawing/2014/main" id="{45491DAD-0ECE-483C-AD2F-32E736722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695"/>
              <a:ext cx="36" cy="36"/>
            </a:xfrm>
            <a:custGeom>
              <a:avLst/>
              <a:gdLst>
                <a:gd name="T0" fmla="*/ 0 w 137"/>
                <a:gd name="T1" fmla="*/ 136 h 136"/>
                <a:gd name="T2" fmla="*/ 137 w 137"/>
                <a:gd name="T3" fmla="*/ 57 h 136"/>
                <a:gd name="T4" fmla="*/ 137 w 137"/>
                <a:gd name="T5" fmla="*/ 0 h 136"/>
                <a:gd name="T6" fmla="*/ 0 w 137"/>
                <a:gd name="T7" fmla="*/ 79 h 136"/>
                <a:gd name="T8" fmla="*/ 0 w 137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137" y="57"/>
                  </a:lnTo>
                  <a:lnTo>
                    <a:pt x="137" y="0"/>
                  </a:lnTo>
                  <a:lnTo>
                    <a:pt x="0" y="79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66" name="Freeform 1082">
              <a:extLst>
                <a:ext uri="{FF2B5EF4-FFF2-40B4-BE49-F238E27FC236}">
                  <a16:creationId xmlns:a16="http://schemas.microsoft.com/office/drawing/2014/main" id="{8F083FB7-5ABC-4F97-AF03-D3BBD8C9E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667"/>
              <a:ext cx="36" cy="36"/>
            </a:xfrm>
            <a:custGeom>
              <a:avLst/>
              <a:gdLst>
                <a:gd name="T0" fmla="*/ 0 w 137"/>
                <a:gd name="T1" fmla="*/ 136 h 136"/>
                <a:gd name="T2" fmla="*/ 137 w 137"/>
                <a:gd name="T3" fmla="*/ 57 h 136"/>
                <a:gd name="T4" fmla="*/ 137 w 137"/>
                <a:gd name="T5" fmla="*/ 0 h 136"/>
                <a:gd name="T6" fmla="*/ 0 w 137"/>
                <a:gd name="T7" fmla="*/ 79 h 136"/>
                <a:gd name="T8" fmla="*/ 0 w 137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137" y="57"/>
                  </a:lnTo>
                  <a:lnTo>
                    <a:pt x="137" y="0"/>
                  </a:lnTo>
                  <a:lnTo>
                    <a:pt x="0" y="79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67" name="Freeform 1083">
              <a:extLst>
                <a:ext uri="{FF2B5EF4-FFF2-40B4-BE49-F238E27FC236}">
                  <a16:creationId xmlns:a16="http://schemas.microsoft.com/office/drawing/2014/main" id="{922B3600-94AE-49BB-BDF5-A028E6482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640"/>
              <a:ext cx="36" cy="35"/>
            </a:xfrm>
            <a:custGeom>
              <a:avLst/>
              <a:gdLst>
                <a:gd name="T0" fmla="*/ 0 w 137"/>
                <a:gd name="T1" fmla="*/ 136 h 136"/>
                <a:gd name="T2" fmla="*/ 137 w 137"/>
                <a:gd name="T3" fmla="*/ 57 h 136"/>
                <a:gd name="T4" fmla="*/ 137 w 137"/>
                <a:gd name="T5" fmla="*/ 0 h 136"/>
                <a:gd name="T6" fmla="*/ 0 w 137"/>
                <a:gd name="T7" fmla="*/ 79 h 136"/>
                <a:gd name="T8" fmla="*/ 0 w 137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137" y="57"/>
                  </a:lnTo>
                  <a:lnTo>
                    <a:pt x="137" y="0"/>
                  </a:lnTo>
                  <a:lnTo>
                    <a:pt x="0" y="79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68" name="Freeform 1084">
              <a:extLst>
                <a:ext uri="{FF2B5EF4-FFF2-40B4-BE49-F238E27FC236}">
                  <a16:creationId xmlns:a16="http://schemas.microsoft.com/office/drawing/2014/main" id="{4E7F714E-E31C-4037-A903-6BF6A4D94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612"/>
              <a:ext cx="36" cy="36"/>
            </a:xfrm>
            <a:custGeom>
              <a:avLst/>
              <a:gdLst>
                <a:gd name="T0" fmla="*/ 0 w 137"/>
                <a:gd name="T1" fmla="*/ 136 h 136"/>
                <a:gd name="T2" fmla="*/ 137 w 137"/>
                <a:gd name="T3" fmla="*/ 57 h 136"/>
                <a:gd name="T4" fmla="*/ 137 w 137"/>
                <a:gd name="T5" fmla="*/ 0 h 136"/>
                <a:gd name="T6" fmla="*/ 0 w 137"/>
                <a:gd name="T7" fmla="*/ 79 h 136"/>
                <a:gd name="T8" fmla="*/ 0 w 137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137" y="57"/>
                  </a:lnTo>
                  <a:lnTo>
                    <a:pt x="137" y="0"/>
                  </a:lnTo>
                  <a:lnTo>
                    <a:pt x="0" y="79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69" name="Rectangle 1085">
              <a:extLst>
                <a:ext uri="{FF2B5EF4-FFF2-40B4-BE49-F238E27FC236}">
                  <a16:creationId xmlns:a16="http://schemas.microsoft.com/office/drawing/2014/main" id="{710A4119-9BE8-4FF2-A0B3-4DD9D0E33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" y="3600"/>
              <a:ext cx="549" cy="2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1" name="AutoShape 1087">
              <a:extLst>
                <a:ext uri="{FF2B5EF4-FFF2-40B4-BE49-F238E27FC236}">
                  <a16:creationId xmlns:a16="http://schemas.microsoft.com/office/drawing/2014/main" id="{46789FDB-2964-4C43-9A5A-C264BD0D0F0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3" y="3618"/>
              <a:ext cx="297" cy="79"/>
            </a:xfrm>
            <a:custGeom>
              <a:avLst/>
              <a:gdLst>
                <a:gd name="G0" fmla="+- 3593 0 0"/>
                <a:gd name="G1" fmla="+- 21600 0 3593"/>
                <a:gd name="G2" fmla="*/ 3593 1 2"/>
                <a:gd name="G3" fmla="+- 21600 0 G2"/>
                <a:gd name="G4" fmla="+/ 3593 21600 2"/>
                <a:gd name="G5" fmla="+/ G1 0 2"/>
                <a:gd name="G6" fmla="*/ 21600 21600 3593"/>
                <a:gd name="G7" fmla="*/ G6 1 2"/>
                <a:gd name="G8" fmla="+- 21600 0 G7"/>
                <a:gd name="G9" fmla="*/ 21600 1 2"/>
                <a:gd name="G10" fmla="+- 3593 0 G9"/>
                <a:gd name="G11" fmla="?: G10 G8 0"/>
                <a:gd name="G12" fmla="?: G10 G7 21600"/>
                <a:gd name="T0" fmla="*/ 19803 w 21600"/>
                <a:gd name="T1" fmla="*/ 10800 h 21600"/>
                <a:gd name="T2" fmla="*/ 10800 w 21600"/>
                <a:gd name="T3" fmla="*/ 21600 h 21600"/>
                <a:gd name="T4" fmla="*/ 1797 w 21600"/>
                <a:gd name="T5" fmla="*/ 10800 h 21600"/>
                <a:gd name="T6" fmla="*/ 10800 w 21600"/>
                <a:gd name="T7" fmla="*/ 0 h 21600"/>
                <a:gd name="T8" fmla="*/ 3597 w 21600"/>
                <a:gd name="T9" fmla="*/ 3597 h 21600"/>
                <a:gd name="T10" fmla="*/ 18003 w 21600"/>
                <a:gd name="T11" fmla="*/ 1800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93" y="21600"/>
                  </a:lnTo>
                  <a:lnTo>
                    <a:pt x="18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2" name="Rectangle 1088">
              <a:extLst>
                <a:ext uri="{FF2B5EF4-FFF2-40B4-BE49-F238E27FC236}">
                  <a16:creationId xmlns:a16="http://schemas.microsoft.com/office/drawing/2014/main" id="{8750015F-0F31-4464-BBFD-BD17B3991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5" y="3612"/>
              <a:ext cx="215" cy="1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3" name="Rectangle 1089">
              <a:extLst>
                <a:ext uri="{FF2B5EF4-FFF2-40B4-BE49-F238E27FC236}">
                  <a16:creationId xmlns:a16="http://schemas.microsoft.com/office/drawing/2014/main" id="{2920F3AB-83C7-4FF5-9881-42F60E47DD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00000">
              <a:off x="939" y="3654"/>
              <a:ext cx="95" cy="1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4" name="Rectangle 1090">
              <a:extLst>
                <a:ext uri="{FF2B5EF4-FFF2-40B4-BE49-F238E27FC236}">
                  <a16:creationId xmlns:a16="http://schemas.microsoft.com/office/drawing/2014/main" id="{87C7F05D-DDF7-45F3-BE0A-DA98F7E683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190" y="3654"/>
              <a:ext cx="95" cy="1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5" name="Oval 1091">
              <a:extLst>
                <a:ext uri="{FF2B5EF4-FFF2-40B4-BE49-F238E27FC236}">
                  <a16:creationId xmlns:a16="http://schemas.microsoft.com/office/drawing/2014/main" id="{799CE6A3-CA39-441A-98BF-813B2BA875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0" y="3660"/>
              <a:ext cx="84" cy="83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6" name="Oval 1092">
              <a:extLst>
                <a:ext uri="{FF2B5EF4-FFF2-40B4-BE49-F238E27FC236}">
                  <a16:creationId xmlns:a16="http://schemas.microsoft.com/office/drawing/2014/main" id="{3102DCA9-1642-44B4-91A3-D3A996DA77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" y="3660"/>
              <a:ext cx="83" cy="83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7" name="AutoShape 1093">
              <a:extLst>
                <a:ext uri="{FF2B5EF4-FFF2-40B4-BE49-F238E27FC236}">
                  <a16:creationId xmlns:a16="http://schemas.microsoft.com/office/drawing/2014/main" id="{A6F2276B-B34A-417E-8153-B0B1281575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8" y="3648"/>
              <a:ext cx="108" cy="107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8" name="AutoShape 1094">
              <a:extLst>
                <a:ext uri="{FF2B5EF4-FFF2-40B4-BE49-F238E27FC236}">
                  <a16:creationId xmlns:a16="http://schemas.microsoft.com/office/drawing/2014/main" id="{947974A5-2761-4BEA-8351-C00044DD8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8" y="3648"/>
              <a:ext cx="107" cy="107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938" name="Group 1354">
            <a:extLst>
              <a:ext uri="{FF2B5EF4-FFF2-40B4-BE49-F238E27FC236}">
                <a16:creationId xmlns:a16="http://schemas.microsoft.com/office/drawing/2014/main" id="{7A5191E3-E76E-40AD-9788-1A0019CB8558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084763"/>
            <a:ext cx="1584325" cy="876300"/>
            <a:chOff x="3800" y="3203"/>
            <a:chExt cx="998" cy="552"/>
          </a:xfrm>
        </p:grpSpPr>
        <p:grpSp>
          <p:nvGrpSpPr>
            <p:cNvPr id="68788" name="Group 1204">
              <a:extLst>
                <a:ext uri="{FF2B5EF4-FFF2-40B4-BE49-F238E27FC236}">
                  <a16:creationId xmlns:a16="http://schemas.microsoft.com/office/drawing/2014/main" id="{AB593BD4-9657-4AB1-AD50-CBE76D4945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3203"/>
              <a:ext cx="998" cy="552"/>
              <a:chOff x="262" y="3203"/>
              <a:chExt cx="998" cy="552"/>
            </a:xfrm>
          </p:grpSpPr>
          <p:sp>
            <p:nvSpPr>
              <p:cNvPr id="68789" name="Rectangle 1205">
                <a:extLst>
                  <a:ext uri="{FF2B5EF4-FFF2-40B4-BE49-F238E27FC236}">
                    <a16:creationId xmlns:a16="http://schemas.microsoft.com/office/drawing/2014/main" id="{B8D911F2-E663-4727-9381-596017197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23564">
                <a:off x="836" y="3411"/>
                <a:ext cx="108" cy="1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790" name="Group 1206">
                <a:extLst>
                  <a:ext uri="{FF2B5EF4-FFF2-40B4-BE49-F238E27FC236}">
                    <a16:creationId xmlns:a16="http://schemas.microsoft.com/office/drawing/2014/main" id="{31504BEF-FF3E-4FC3-9B0F-03C56E0B31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" y="3409"/>
                <a:ext cx="63" cy="143"/>
                <a:chOff x="353" y="1253"/>
                <a:chExt cx="453" cy="862"/>
              </a:xfrm>
            </p:grpSpPr>
            <p:sp>
              <p:nvSpPr>
                <p:cNvPr id="68791" name="AutoShape 1207">
                  <a:extLst>
                    <a:ext uri="{FF2B5EF4-FFF2-40B4-BE49-F238E27FC236}">
                      <a16:creationId xmlns:a16="http://schemas.microsoft.com/office/drawing/2014/main" id="{208CB6EF-FDB6-4AEE-BFF1-C2C472FDC8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792" name="AutoShape 1208">
                  <a:extLst>
                    <a:ext uri="{FF2B5EF4-FFF2-40B4-BE49-F238E27FC236}">
                      <a16:creationId xmlns:a16="http://schemas.microsoft.com/office/drawing/2014/main" id="{B4556061-DBA7-42B5-900F-BA0AAE79A4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793" name="AutoShape 1209">
                  <a:extLst>
                    <a:ext uri="{FF2B5EF4-FFF2-40B4-BE49-F238E27FC236}">
                      <a16:creationId xmlns:a16="http://schemas.microsoft.com/office/drawing/2014/main" id="{AA115EB3-39E1-403E-B628-3EEB1F8900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794" name="AutoShape 1210">
                  <a:extLst>
                    <a:ext uri="{FF2B5EF4-FFF2-40B4-BE49-F238E27FC236}">
                      <a16:creationId xmlns:a16="http://schemas.microsoft.com/office/drawing/2014/main" id="{ADA76125-DA94-4426-B892-FCA7879389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795" name="AutoShape 1211">
                  <a:extLst>
                    <a:ext uri="{FF2B5EF4-FFF2-40B4-BE49-F238E27FC236}">
                      <a16:creationId xmlns:a16="http://schemas.microsoft.com/office/drawing/2014/main" id="{F2338268-DAA0-41E8-8970-740D8ABC39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796" name="Oval 1212">
                  <a:extLst>
                    <a:ext uri="{FF2B5EF4-FFF2-40B4-BE49-F238E27FC236}">
                      <a16:creationId xmlns:a16="http://schemas.microsoft.com/office/drawing/2014/main" id="{879CAEB4-E71B-48EE-81CB-ED797E6AC6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797" name="Rectangle 1213">
                <a:extLst>
                  <a:ext uri="{FF2B5EF4-FFF2-40B4-BE49-F238E27FC236}">
                    <a16:creationId xmlns:a16="http://schemas.microsoft.com/office/drawing/2014/main" id="{AC03F8B1-6949-467E-8E66-089C1484FB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" y="3624"/>
                <a:ext cx="513" cy="71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98" name="Rectangle 1214">
                <a:extLst>
                  <a:ext uri="{FF2B5EF4-FFF2-40B4-BE49-F238E27FC236}">
                    <a16:creationId xmlns:a16="http://schemas.microsoft.com/office/drawing/2014/main" id="{39077DBC-76D7-4219-8A0E-BB0AD0EAC8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" y="3647"/>
                <a:ext cx="441" cy="13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99" name="Rectangle 1215">
                <a:extLst>
                  <a:ext uri="{FF2B5EF4-FFF2-40B4-BE49-F238E27FC236}">
                    <a16:creationId xmlns:a16="http://schemas.microsoft.com/office/drawing/2014/main" id="{C8FAEB06-3C83-4C43-9701-8E6D1FB31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" y="3671"/>
                <a:ext cx="441" cy="13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00" name="Oval 1216">
                <a:extLst>
                  <a:ext uri="{FF2B5EF4-FFF2-40B4-BE49-F238E27FC236}">
                    <a16:creationId xmlns:a16="http://schemas.microsoft.com/office/drawing/2014/main" id="{C9DAE207-3DE2-4110-B65E-EFBA65E849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3660"/>
                <a:ext cx="84" cy="83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01" name="AutoShape 1217">
                <a:extLst>
                  <a:ext uri="{FF2B5EF4-FFF2-40B4-BE49-F238E27FC236}">
                    <a16:creationId xmlns:a16="http://schemas.microsoft.com/office/drawing/2014/main" id="{34025044-FFC7-497E-9AB4-FB56F3FB3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" y="3647"/>
                <a:ext cx="107" cy="1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02" name="Freeform 1218">
                <a:extLst>
                  <a:ext uri="{FF2B5EF4-FFF2-40B4-BE49-F238E27FC236}">
                    <a16:creationId xmlns:a16="http://schemas.microsoft.com/office/drawing/2014/main" id="{BF9EE061-9DE5-484A-9CA2-3024981F7A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" y="3398"/>
                <a:ext cx="226" cy="321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03" name="Rectangle 1219">
                <a:extLst>
                  <a:ext uri="{FF2B5EF4-FFF2-40B4-BE49-F238E27FC236}">
                    <a16:creationId xmlns:a16="http://schemas.microsoft.com/office/drawing/2014/main" id="{7184DA49-1816-4792-95E2-27269F8C60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" y="3624"/>
                <a:ext cx="561" cy="1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04" name="AutoShape 1220">
                <a:extLst>
                  <a:ext uri="{FF2B5EF4-FFF2-40B4-BE49-F238E27FC236}">
                    <a16:creationId xmlns:a16="http://schemas.microsoft.com/office/drawing/2014/main" id="{DAC4E512-C09E-44E0-BBE8-48CA668B8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" y="3600"/>
                <a:ext cx="24" cy="4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05" name="AutoShape 1221">
                <a:extLst>
                  <a:ext uri="{FF2B5EF4-FFF2-40B4-BE49-F238E27FC236}">
                    <a16:creationId xmlns:a16="http://schemas.microsoft.com/office/drawing/2014/main" id="{65ECA190-A814-44A6-B719-097146D57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" y="3636"/>
                <a:ext cx="35" cy="1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06" name="AutoShape 1222">
                <a:extLst>
                  <a:ext uri="{FF2B5EF4-FFF2-40B4-BE49-F238E27FC236}">
                    <a16:creationId xmlns:a16="http://schemas.microsoft.com/office/drawing/2014/main" id="{93E50BBD-265C-4110-989A-B9F162E05F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" y="3707"/>
                <a:ext cx="107" cy="19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07" name="Freeform 1223">
                <a:extLst>
                  <a:ext uri="{FF2B5EF4-FFF2-40B4-BE49-F238E27FC236}">
                    <a16:creationId xmlns:a16="http://schemas.microsoft.com/office/drawing/2014/main" id="{4F698670-9269-4091-8632-4D8C8A5FC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" y="3410"/>
                <a:ext cx="46" cy="118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08" name="AutoShape 1224">
                <a:extLst>
                  <a:ext uri="{FF2B5EF4-FFF2-40B4-BE49-F238E27FC236}">
                    <a16:creationId xmlns:a16="http://schemas.microsoft.com/office/drawing/2014/main" id="{BC0B4F6D-7956-4D15-A884-EDC9FE721F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" y="3541"/>
                <a:ext cx="48" cy="23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09" name="AutoShape 1225">
                <a:extLst>
                  <a:ext uri="{FF2B5EF4-FFF2-40B4-BE49-F238E27FC236}">
                    <a16:creationId xmlns:a16="http://schemas.microsoft.com/office/drawing/2014/main" id="{BB32643D-0593-4207-8F07-6FA63F96B0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8" y="3547"/>
                <a:ext cx="33" cy="1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0" name="Rectangle 1226">
                <a:extLst>
                  <a:ext uri="{FF2B5EF4-FFF2-40B4-BE49-F238E27FC236}">
                    <a16:creationId xmlns:a16="http://schemas.microsoft.com/office/drawing/2014/main" id="{269B62AD-78F5-4C0D-9846-61E737376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" y="3612"/>
                <a:ext cx="36" cy="131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1" name="Rectangle 1227">
                <a:extLst>
                  <a:ext uri="{FF2B5EF4-FFF2-40B4-BE49-F238E27FC236}">
                    <a16:creationId xmlns:a16="http://schemas.microsoft.com/office/drawing/2014/main" id="{30CE8E6B-E8D7-4392-870D-3DCC876DF9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" y="3743"/>
                <a:ext cx="84" cy="12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2" name="Freeform 1228">
                <a:extLst>
                  <a:ext uri="{FF2B5EF4-FFF2-40B4-BE49-F238E27FC236}">
                    <a16:creationId xmlns:a16="http://schemas.microsoft.com/office/drawing/2014/main" id="{C984B316-CC17-4F9D-B926-90B2A1851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" y="3302"/>
                <a:ext cx="740" cy="119"/>
              </a:xfrm>
              <a:custGeom>
                <a:avLst/>
                <a:gdLst>
                  <a:gd name="T0" fmla="*/ 2812 w 2812"/>
                  <a:gd name="T1" fmla="*/ 454 h 454"/>
                  <a:gd name="T2" fmla="*/ 2812 w 2812"/>
                  <a:gd name="T3" fmla="*/ 317 h 454"/>
                  <a:gd name="T4" fmla="*/ 2767 w 2812"/>
                  <a:gd name="T5" fmla="*/ 272 h 454"/>
                  <a:gd name="T6" fmla="*/ 998 w 2812"/>
                  <a:gd name="T7" fmla="*/ 136 h 454"/>
                  <a:gd name="T8" fmla="*/ 907 w 2812"/>
                  <a:gd name="T9" fmla="*/ 45 h 454"/>
                  <a:gd name="T10" fmla="*/ 91 w 2812"/>
                  <a:gd name="T11" fmla="*/ 0 h 454"/>
                  <a:gd name="T12" fmla="*/ 0 w 2812"/>
                  <a:gd name="T13" fmla="*/ 91 h 454"/>
                  <a:gd name="T14" fmla="*/ 0 w 2812"/>
                  <a:gd name="T15" fmla="*/ 272 h 454"/>
                  <a:gd name="T16" fmla="*/ 2812 w 2812"/>
                  <a:gd name="T1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12" h="454">
                    <a:moveTo>
                      <a:pt x="2812" y="454"/>
                    </a:moveTo>
                    <a:lnTo>
                      <a:pt x="2812" y="317"/>
                    </a:lnTo>
                    <a:lnTo>
                      <a:pt x="2767" y="272"/>
                    </a:lnTo>
                    <a:lnTo>
                      <a:pt x="998" y="136"/>
                    </a:lnTo>
                    <a:lnTo>
                      <a:pt x="907" y="45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0" y="272"/>
                    </a:lnTo>
                    <a:lnTo>
                      <a:pt x="2812" y="454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13" name="Rectangle 1229">
                <a:extLst>
                  <a:ext uri="{FF2B5EF4-FFF2-40B4-BE49-F238E27FC236}">
                    <a16:creationId xmlns:a16="http://schemas.microsoft.com/office/drawing/2014/main" id="{BE4F300F-B3FE-467B-984A-AB64A681F0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23564">
                <a:off x="898" y="3407"/>
                <a:ext cx="8" cy="3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4" name="Rectangle 1230">
                <a:extLst>
                  <a:ext uri="{FF2B5EF4-FFF2-40B4-BE49-F238E27FC236}">
                    <a16:creationId xmlns:a16="http://schemas.microsoft.com/office/drawing/2014/main" id="{A6CAE08C-6DC4-4769-9AAE-9278281C1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" y="3481"/>
                <a:ext cx="84" cy="119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5" name="Rectangle 1231">
                <a:extLst>
                  <a:ext uri="{FF2B5EF4-FFF2-40B4-BE49-F238E27FC236}">
                    <a16:creationId xmlns:a16="http://schemas.microsoft.com/office/drawing/2014/main" id="{45AE80CA-5DFC-470D-929B-5D692BD210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" y="3469"/>
                <a:ext cx="108" cy="1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6" name="Rectangle 1232">
                <a:extLst>
                  <a:ext uri="{FF2B5EF4-FFF2-40B4-BE49-F238E27FC236}">
                    <a16:creationId xmlns:a16="http://schemas.microsoft.com/office/drawing/2014/main" id="{0AB453F9-B379-40DE-AFE3-B5C0F9B57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286"/>
                <a:ext cx="286" cy="8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7" name="Rectangle 1233">
                <a:extLst>
                  <a:ext uri="{FF2B5EF4-FFF2-40B4-BE49-F238E27FC236}">
                    <a16:creationId xmlns:a16="http://schemas.microsoft.com/office/drawing/2014/main" id="{B0E3FF07-F741-4838-AF2B-69F99976E5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215"/>
                <a:ext cx="12" cy="7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8" name="Rectangle 1234">
                <a:extLst>
                  <a:ext uri="{FF2B5EF4-FFF2-40B4-BE49-F238E27FC236}">
                    <a16:creationId xmlns:a16="http://schemas.microsoft.com/office/drawing/2014/main" id="{5FD10DCB-5CEB-4764-8615-8BE08A346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" y="3215"/>
                <a:ext cx="12" cy="7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19" name="Rectangle 1235">
                <a:extLst>
                  <a:ext uri="{FF2B5EF4-FFF2-40B4-BE49-F238E27FC236}">
                    <a16:creationId xmlns:a16="http://schemas.microsoft.com/office/drawing/2014/main" id="{DA1A2C0C-0C51-49F2-A08B-FDF610564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" y="3215"/>
                <a:ext cx="11" cy="7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20" name="Rectangle 1236">
                <a:extLst>
                  <a:ext uri="{FF2B5EF4-FFF2-40B4-BE49-F238E27FC236}">
                    <a16:creationId xmlns:a16="http://schemas.microsoft.com/office/drawing/2014/main" id="{0EC666B1-5CBD-4168-94ED-BBFDA1D34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" y="3215"/>
                <a:ext cx="12" cy="7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21" name="Rectangle 1237">
                <a:extLst>
                  <a:ext uri="{FF2B5EF4-FFF2-40B4-BE49-F238E27FC236}">
                    <a16:creationId xmlns:a16="http://schemas.microsoft.com/office/drawing/2014/main" id="{0792D08B-C44E-44C4-97CD-DC04B061ED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203"/>
                <a:ext cx="286" cy="1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22" name="Freeform 1238">
                <a:extLst>
                  <a:ext uri="{FF2B5EF4-FFF2-40B4-BE49-F238E27FC236}">
                    <a16:creationId xmlns:a16="http://schemas.microsoft.com/office/drawing/2014/main" id="{8CB9E551-AC77-4360-87EF-6BF0BE9D0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" y="3409"/>
                <a:ext cx="188" cy="119"/>
              </a:xfrm>
              <a:custGeom>
                <a:avLst/>
                <a:gdLst>
                  <a:gd name="T0" fmla="*/ 626 w 717"/>
                  <a:gd name="T1" fmla="*/ 0 h 453"/>
                  <a:gd name="T2" fmla="*/ 686 w 717"/>
                  <a:gd name="T3" fmla="*/ 4 h 453"/>
                  <a:gd name="T4" fmla="*/ 717 w 717"/>
                  <a:gd name="T5" fmla="*/ 45 h 453"/>
                  <a:gd name="T6" fmla="*/ 490 w 717"/>
                  <a:gd name="T7" fmla="*/ 408 h 453"/>
                  <a:gd name="T8" fmla="*/ 36 w 717"/>
                  <a:gd name="T9" fmla="*/ 453 h 453"/>
                  <a:gd name="T10" fmla="*/ 4 w 717"/>
                  <a:gd name="T11" fmla="*/ 444 h 453"/>
                  <a:gd name="T12" fmla="*/ 0 w 717"/>
                  <a:gd name="T13" fmla="*/ 420 h 453"/>
                  <a:gd name="T14" fmla="*/ 112 w 717"/>
                  <a:gd name="T15" fmla="*/ 34 h 453"/>
                  <a:gd name="T16" fmla="*/ 128 w 717"/>
                  <a:gd name="T17" fmla="*/ 10 h 453"/>
                  <a:gd name="T18" fmla="*/ 168 w 717"/>
                  <a:gd name="T19" fmla="*/ 0 h 453"/>
                  <a:gd name="T20" fmla="*/ 626 w 717"/>
                  <a:gd name="T2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7" h="453">
                    <a:moveTo>
                      <a:pt x="626" y="0"/>
                    </a:moveTo>
                    <a:lnTo>
                      <a:pt x="686" y="4"/>
                    </a:lnTo>
                    <a:lnTo>
                      <a:pt x="717" y="45"/>
                    </a:lnTo>
                    <a:lnTo>
                      <a:pt x="490" y="408"/>
                    </a:lnTo>
                    <a:lnTo>
                      <a:pt x="36" y="453"/>
                    </a:lnTo>
                    <a:lnTo>
                      <a:pt x="4" y="444"/>
                    </a:lnTo>
                    <a:lnTo>
                      <a:pt x="0" y="420"/>
                    </a:lnTo>
                    <a:lnTo>
                      <a:pt x="112" y="34"/>
                    </a:lnTo>
                    <a:lnTo>
                      <a:pt x="128" y="10"/>
                    </a:lnTo>
                    <a:lnTo>
                      <a:pt x="168" y="0"/>
                    </a:lnTo>
                    <a:lnTo>
                      <a:pt x="6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23" name="Rectangle 1239">
                <a:extLst>
                  <a:ext uri="{FF2B5EF4-FFF2-40B4-BE49-F238E27FC236}">
                    <a16:creationId xmlns:a16="http://schemas.microsoft.com/office/drawing/2014/main" id="{F6245500-0AD2-426C-8EA7-10CA2D7795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23564">
                <a:off x="888" y="3478"/>
                <a:ext cx="287" cy="3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24" name="Rectangle 1240">
                <a:extLst>
                  <a:ext uri="{FF2B5EF4-FFF2-40B4-BE49-F238E27FC236}">
                    <a16:creationId xmlns:a16="http://schemas.microsoft.com/office/drawing/2014/main" id="{787FEB97-EE51-42C0-8BCC-B683466B46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6" y="3481"/>
                <a:ext cx="143" cy="1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25" name="Rectangle 1241">
                <a:extLst>
                  <a:ext uri="{FF2B5EF4-FFF2-40B4-BE49-F238E27FC236}">
                    <a16:creationId xmlns:a16="http://schemas.microsoft.com/office/drawing/2014/main" id="{7B54175E-4145-43B8-9E8D-CA33CC682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6" y="3493"/>
                <a:ext cx="143" cy="10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26" name="Rectangle 1242">
                <a:extLst>
                  <a:ext uri="{FF2B5EF4-FFF2-40B4-BE49-F238E27FC236}">
                    <a16:creationId xmlns:a16="http://schemas.microsoft.com/office/drawing/2014/main" id="{84B7D59D-88B5-49F3-92D7-E4D634792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6" y="3421"/>
                <a:ext cx="143" cy="6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27" name="Freeform 1243">
                <a:extLst>
                  <a:ext uri="{FF2B5EF4-FFF2-40B4-BE49-F238E27FC236}">
                    <a16:creationId xmlns:a16="http://schemas.microsoft.com/office/drawing/2014/main" id="{0226BB80-BF59-4D49-B963-F68281C78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722"/>
                <a:ext cx="36" cy="21"/>
              </a:xfrm>
              <a:custGeom>
                <a:avLst/>
                <a:gdLst>
                  <a:gd name="T0" fmla="*/ 0 w 137"/>
                  <a:gd name="T1" fmla="*/ 79 h 79"/>
                  <a:gd name="T2" fmla="*/ 137 w 137"/>
                  <a:gd name="T3" fmla="*/ 0 h 79"/>
                  <a:gd name="T4" fmla="*/ 137 w 137"/>
                  <a:gd name="T5" fmla="*/ 79 h 79"/>
                  <a:gd name="T6" fmla="*/ 0 w 137"/>
                  <a:gd name="T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7" h="79">
                    <a:moveTo>
                      <a:pt x="0" y="79"/>
                    </a:moveTo>
                    <a:lnTo>
                      <a:pt x="137" y="0"/>
                    </a:lnTo>
                    <a:lnTo>
                      <a:pt x="137" y="79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28" name="Freeform 1244">
                <a:extLst>
                  <a:ext uri="{FF2B5EF4-FFF2-40B4-BE49-F238E27FC236}">
                    <a16:creationId xmlns:a16="http://schemas.microsoft.com/office/drawing/2014/main" id="{F73A9703-3C48-4305-9450-718717E6E6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695"/>
                <a:ext cx="36" cy="36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29" name="Freeform 1245">
                <a:extLst>
                  <a:ext uri="{FF2B5EF4-FFF2-40B4-BE49-F238E27FC236}">
                    <a16:creationId xmlns:a16="http://schemas.microsoft.com/office/drawing/2014/main" id="{CC2DDAE4-DD7D-44E3-9583-C737BAECF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667"/>
                <a:ext cx="36" cy="36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0" name="Freeform 1246">
                <a:extLst>
                  <a:ext uri="{FF2B5EF4-FFF2-40B4-BE49-F238E27FC236}">
                    <a16:creationId xmlns:a16="http://schemas.microsoft.com/office/drawing/2014/main" id="{D2BDDAB1-41B5-4CCE-9DEE-37D7308840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640"/>
                <a:ext cx="36" cy="35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1" name="Freeform 1247">
                <a:extLst>
                  <a:ext uri="{FF2B5EF4-FFF2-40B4-BE49-F238E27FC236}">
                    <a16:creationId xmlns:a16="http://schemas.microsoft.com/office/drawing/2014/main" id="{47A31085-31A9-4FF2-A3BC-C4D5CFE18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612"/>
                <a:ext cx="36" cy="36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2" name="Rectangle 1248">
                <a:extLst>
                  <a:ext uri="{FF2B5EF4-FFF2-40B4-BE49-F238E27FC236}">
                    <a16:creationId xmlns:a16="http://schemas.microsoft.com/office/drawing/2014/main" id="{4E4636EB-BB6C-4BAC-8C9C-91DB7ED14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" y="3600"/>
                <a:ext cx="549" cy="2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33" name="AutoShape 1249">
                <a:extLst>
                  <a:ext uri="{FF2B5EF4-FFF2-40B4-BE49-F238E27FC236}">
                    <a16:creationId xmlns:a16="http://schemas.microsoft.com/office/drawing/2014/main" id="{6D789912-8301-4EAB-93C0-D81EC7D8B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963" y="3618"/>
                <a:ext cx="297" cy="79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34" name="Rectangle 1250">
                <a:extLst>
                  <a:ext uri="{FF2B5EF4-FFF2-40B4-BE49-F238E27FC236}">
                    <a16:creationId xmlns:a16="http://schemas.microsoft.com/office/drawing/2014/main" id="{5938E934-4373-4A3C-9467-A42C6C7D3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5" y="3612"/>
                <a:ext cx="215" cy="1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35" name="Rectangle 1251">
                <a:extLst>
                  <a:ext uri="{FF2B5EF4-FFF2-40B4-BE49-F238E27FC236}">
                    <a16:creationId xmlns:a16="http://schemas.microsoft.com/office/drawing/2014/main" id="{208F543E-7E8A-4359-AA99-08E3AC13D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939" y="3654"/>
                <a:ext cx="95" cy="1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36" name="Rectangle 1252">
                <a:extLst>
                  <a:ext uri="{FF2B5EF4-FFF2-40B4-BE49-F238E27FC236}">
                    <a16:creationId xmlns:a16="http://schemas.microsoft.com/office/drawing/2014/main" id="{2236CDBD-0EFE-49E6-86B2-FD6B930FF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190" y="3654"/>
                <a:ext cx="95" cy="1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37" name="Oval 1253">
                <a:extLst>
                  <a:ext uri="{FF2B5EF4-FFF2-40B4-BE49-F238E27FC236}">
                    <a16:creationId xmlns:a16="http://schemas.microsoft.com/office/drawing/2014/main" id="{C4ED5514-9B10-4ECE-ABFF-012C72DA2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0" y="3660"/>
                <a:ext cx="84" cy="83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38" name="Oval 1254">
                <a:extLst>
                  <a:ext uri="{FF2B5EF4-FFF2-40B4-BE49-F238E27FC236}">
                    <a16:creationId xmlns:a16="http://schemas.microsoft.com/office/drawing/2014/main" id="{9AB516DA-8E42-428C-B42F-D8270F6E8B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0" y="3660"/>
                <a:ext cx="83" cy="83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39" name="AutoShape 1255">
                <a:extLst>
                  <a:ext uri="{FF2B5EF4-FFF2-40B4-BE49-F238E27FC236}">
                    <a16:creationId xmlns:a16="http://schemas.microsoft.com/office/drawing/2014/main" id="{89BCD5E1-6064-4926-ACB4-058CEA9578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8" y="3648"/>
                <a:ext cx="108" cy="107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40" name="AutoShape 1256">
                <a:extLst>
                  <a:ext uri="{FF2B5EF4-FFF2-40B4-BE49-F238E27FC236}">
                    <a16:creationId xmlns:a16="http://schemas.microsoft.com/office/drawing/2014/main" id="{0C6FEEB9-E209-404A-A724-03E592B5B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" y="3648"/>
                <a:ext cx="107" cy="107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8885" name="Group 1301">
              <a:extLst>
                <a:ext uri="{FF2B5EF4-FFF2-40B4-BE49-F238E27FC236}">
                  <a16:creationId xmlns:a16="http://schemas.microsoft.com/office/drawing/2014/main" id="{F1833EC3-7A9D-49F5-81B3-4DCC6F0BDF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3203"/>
              <a:ext cx="998" cy="552"/>
              <a:chOff x="262" y="3203"/>
              <a:chExt cx="998" cy="552"/>
            </a:xfrm>
          </p:grpSpPr>
          <p:sp>
            <p:nvSpPr>
              <p:cNvPr id="68886" name="Rectangle 1302">
                <a:extLst>
                  <a:ext uri="{FF2B5EF4-FFF2-40B4-BE49-F238E27FC236}">
                    <a16:creationId xmlns:a16="http://schemas.microsoft.com/office/drawing/2014/main" id="{46292DB4-EF89-44CA-9816-399E28B75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23564">
                <a:off x="836" y="3411"/>
                <a:ext cx="108" cy="10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887" name="Group 1303">
                <a:extLst>
                  <a:ext uri="{FF2B5EF4-FFF2-40B4-BE49-F238E27FC236}">
                    <a16:creationId xmlns:a16="http://schemas.microsoft.com/office/drawing/2014/main" id="{35717DD9-8538-4444-9527-8F0F647FD8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" y="3409"/>
                <a:ext cx="63" cy="143"/>
                <a:chOff x="353" y="1253"/>
                <a:chExt cx="453" cy="862"/>
              </a:xfrm>
            </p:grpSpPr>
            <p:sp>
              <p:nvSpPr>
                <p:cNvPr id="68888" name="AutoShape 1304">
                  <a:extLst>
                    <a:ext uri="{FF2B5EF4-FFF2-40B4-BE49-F238E27FC236}">
                      <a16:creationId xmlns:a16="http://schemas.microsoft.com/office/drawing/2014/main" id="{EBE9D574-8A3B-45BB-8940-51412E0A0B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889" name="AutoShape 1305">
                  <a:extLst>
                    <a:ext uri="{FF2B5EF4-FFF2-40B4-BE49-F238E27FC236}">
                      <a16:creationId xmlns:a16="http://schemas.microsoft.com/office/drawing/2014/main" id="{D6146366-E7C8-493D-B1D7-4ECDBD2901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890" name="AutoShape 1306">
                  <a:extLst>
                    <a:ext uri="{FF2B5EF4-FFF2-40B4-BE49-F238E27FC236}">
                      <a16:creationId xmlns:a16="http://schemas.microsoft.com/office/drawing/2014/main" id="{40E5254C-E9BA-4B9E-A553-FC6AED46C9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891" name="AutoShape 1307">
                  <a:extLst>
                    <a:ext uri="{FF2B5EF4-FFF2-40B4-BE49-F238E27FC236}">
                      <a16:creationId xmlns:a16="http://schemas.microsoft.com/office/drawing/2014/main" id="{1B86499D-A517-4331-9C7E-18206BFAF1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892" name="AutoShape 1308">
                  <a:extLst>
                    <a:ext uri="{FF2B5EF4-FFF2-40B4-BE49-F238E27FC236}">
                      <a16:creationId xmlns:a16="http://schemas.microsoft.com/office/drawing/2014/main" id="{88883EC1-DD19-4D0A-80B2-47D7409C6D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893" name="Oval 1309">
                  <a:extLst>
                    <a:ext uri="{FF2B5EF4-FFF2-40B4-BE49-F238E27FC236}">
                      <a16:creationId xmlns:a16="http://schemas.microsoft.com/office/drawing/2014/main" id="{92B7BB68-4176-409A-9692-543E3FF257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894" name="Rectangle 1310">
                <a:extLst>
                  <a:ext uri="{FF2B5EF4-FFF2-40B4-BE49-F238E27FC236}">
                    <a16:creationId xmlns:a16="http://schemas.microsoft.com/office/drawing/2014/main" id="{6EC2686E-86A2-465E-9172-F1D0899CD0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" y="3624"/>
                <a:ext cx="513" cy="7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5" name="Rectangle 1311">
                <a:extLst>
                  <a:ext uri="{FF2B5EF4-FFF2-40B4-BE49-F238E27FC236}">
                    <a16:creationId xmlns:a16="http://schemas.microsoft.com/office/drawing/2014/main" id="{2E9047CB-E18E-493B-80C3-B916D88D6D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" y="3647"/>
                <a:ext cx="441" cy="1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6" name="Rectangle 1312">
                <a:extLst>
                  <a:ext uri="{FF2B5EF4-FFF2-40B4-BE49-F238E27FC236}">
                    <a16:creationId xmlns:a16="http://schemas.microsoft.com/office/drawing/2014/main" id="{25DB0286-BED6-4AAE-B01F-EDB5E6998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" y="3671"/>
                <a:ext cx="441" cy="1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7" name="Oval 1313">
                <a:extLst>
                  <a:ext uri="{FF2B5EF4-FFF2-40B4-BE49-F238E27FC236}">
                    <a16:creationId xmlns:a16="http://schemas.microsoft.com/office/drawing/2014/main" id="{7F2489E8-DB8A-43F9-A939-7D4E44450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3660"/>
                <a:ext cx="84" cy="8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8" name="AutoShape 1314">
                <a:extLst>
                  <a:ext uri="{FF2B5EF4-FFF2-40B4-BE49-F238E27FC236}">
                    <a16:creationId xmlns:a16="http://schemas.microsoft.com/office/drawing/2014/main" id="{6C9178B4-A33A-499A-BFC1-85A7CF58DA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" y="3647"/>
                <a:ext cx="107" cy="1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99" name="Freeform 1315">
                <a:extLst>
                  <a:ext uri="{FF2B5EF4-FFF2-40B4-BE49-F238E27FC236}">
                    <a16:creationId xmlns:a16="http://schemas.microsoft.com/office/drawing/2014/main" id="{31733F4B-D7C9-4E36-9F04-DD77344D9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" y="3398"/>
                <a:ext cx="226" cy="321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00" name="Rectangle 1316">
                <a:extLst>
                  <a:ext uri="{FF2B5EF4-FFF2-40B4-BE49-F238E27FC236}">
                    <a16:creationId xmlns:a16="http://schemas.microsoft.com/office/drawing/2014/main" id="{4776C5EB-80FE-4C7C-ABA0-62021DBFCF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" y="3624"/>
                <a:ext cx="561" cy="1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01" name="AutoShape 1317">
                <a:extLst>
                  <a:ext uri="{FF2B5EF4-FFF2-40B4-BE49-F238E27FC236}">
                    <a16:creationId xmlns:a16="http://schemas.microsoft.com/office/drawing/2014/main" id="{BE7D17A2-147B-4160-B4E4-B10BBE3408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" y="3600"/>
                <a:ext cx="24" cy="47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02" name="AutoShape 1318">
                <a:extLst>
                  <a:ext uri="{FF2B5EF4-FFF2-40B4-BE49-F238E27FC236}">
                    <a16:creationId xmlns:a16="http://schemas.microsoft.com/office/drawing/2014/main" id="{EB270CB2-8F44-4E3B-A907-2D1A986C2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" y="3636"/>
                <a:ext cx="35" cy="11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03" name="AutoShape 1319">
                <a:extLst>
                  <a:ext uri="{FF2B5EF4-FFF2-40B4-BE49-F238E27FC236}">
                    <a16:creationId xmlns:a16="http://schemas.microsoft.com/office/drawing/2014/main" id="{F601617D-BFF4-45A8-99E2-829C4F854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" y="3707"/>
                <a:ext cx="107" cy="19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04" name="Freeform 1320">
                <a:extLst>
                  <a:ext uri="{FF2B5EF4-FFF2-40B4-BE49-F238E27FC236}">
                    <a16:creationId xmlns:a16="http://schemas.microsoft.com/office/drawing/2014/main" id="{51BEC8D0-8A0A-4BA1-ABEC-E285C39E6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" y="3410"/>
                <a:ext cx="46" cy="118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05" name="AutoShape 1321">
                <a:extLst>
                  <a:ext uri="{FF2B5EF4-FFF2-40B4-BE49-F238E27FC236}">
                    <a16:creationId xmlns:a16="http://schemas.microsoft.com/office/drawing/2014/main" id="{B6A102C4-F5CF-4889-AFD0-1AE75F769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" y="3541"/>
                <a:ext cx="48" cy="23"/>
              </a:xfrm>
              <a:prstGeom prst="roundRect">
                <a:avLst>
                  <a:gd name="adj" fmla="val 16667"/>
                </a:avLst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06" name="AutoShape 1322">
                <a:extLst>
                  <a:ext uri="{FF2B5EF4-FFF2-40B4-BE49-F238E27FC236}">
                    <a16:creationId xmlns:a16="http://schemas.microsoft.com/office/drawing/2014/main" id="{95D1DDA8-4630-450A-81D8-61DA1BE53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8" y="3547"/>
                <a:ext cx="33" cy="1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07" name="Rectangle 1323">
                <a:extLst>
                  <a:ext uri="{FF2B5EF4-FFF2-40B4-BE49-F238E27FC236}">
                    <a16:creationId xmlns:a16="http://schemas.microsoft.com/office/drawing/2014/main" id="{BCDBCA02-C93E-437E-81D7-81F6865B6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" y="3612"/>
                <a:ext cx="36" cy="131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08" name="Rectangle 1324">
                <a:extLst>
                  <a:ext uri="{FF2B5EF4-FFF2-40B4-BE49-F238E27FC236}">
                    <a16:creationId xmlns:a16="http://schemas.microsoft.com/office/drawing/2014/main" id="{1F4D94DF-E269-41A8-886C-66034C6F44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" y="3743"/>
                <a:ext cx="84" cy="1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09" name="Freeform 1325">
                <a:extLst>
                  <a:ext uri="{FF2B5EF4-FFF2-40B4-BE49-F238E27FC236}">
                    <a16:creationId xmlns:a16="http://schemas.microsoft.com/office/drawing/2014/main" id="{D0450535-11A5-4C1E-997D-2C98E7C65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" y="3302"/>
                <a:ext cx="740" cy="119"/>
              </a:xfrm>
              <a:custGeom>
                <a:avLst/>
                <a:gdLst>
                  <a:gd name="T0" fmla="*/ 2812 w 2812"/>
                  <a:gd name="T1" fmla="*/ 454 h 454"/>
                  <a:gd name="T2" fmla="*/ 2812 w 2812"/>
                  <a:gd name="T3" fmla="*/ 317 h 454"/>
                  <a:gd name="T4" fmla="*/ 2767 w 2812"/>
                  <a:gd name="T5" fmla="*/ 272 h 454"/>
                  <a:gd name="T6" fmla="*/ 998 w 2812"/>
                  <a:gd name="T7" fmla="*/ 136 h 454"/>
                  <a:gd name="T8" fmla="*/ 907 w 2812"/>
                  <a:gd name="T9" fmla="*/ 45 h 454"/>
                  <a:gd name="T10" fmla="*/ 91 w 2812"/>
                  <a:gd name="T11" fmla="*/ 0 h 454"/>
                  <a:gd name="T12" fmla="*/ 0 w 2812"/>
                  <a:gd name="T13" fmla="*/ 91 h 454"/>
                  <a:gd name="T14" fmla="*/ 0 w 2812"/>
                  <a:gd name="T15" fmla="*/ 272 h 454"/>
                  <a:gd name="T16" fmla="*/ 2812 w 2812"/>
                  <a:gd name="T1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12" h="454">
                    <a:moveTo>
                      <a:pt x="2812" y="454"/>
                    </a:moveTo>
                    <a:lnTo>
                      <a:pt x="2812" y="317"/>
                    </a:lnTo>
                    <a:lnTo>
                      <a:pt x="2767" y="272"/>
                    </a:lnTo>
                    <a:lnTo>
                      <a:pt x="998" y="136"/>
                    </a:lnTo>
                    <a:lnTo>
                      <a:pt x="907" y="45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0" y="272"/>
                    </a:lnTo>
                    <a:lnTo>
                      <a:pt x="2812" y="454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10" name="Rectangle 1326">
                <a:extLst>
                  <a:ext uri="{FF2B5EF4-FFF2-40B4-BE49-F238E27FC236}">
                    <a16:creationId xmlns:a16="http://schemas.microsoft.com/office/drawing/2014/main" id="{3D3A07CF-CD10-4F58-8BD9-972E8DB1F6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23564">
                <a:off x="898" y="3407"/>
                <a:ext cx="8" cy="32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11" name="Rectangle 1327">
                <a:extLst>
                  <a:ext uri="{FF2B5EF4-FFF2-40B4-BE49-F238E27FC236}">
                    <a16:creationId xmlns:a16="http://schemas.microsoft.com/office/drawing/2014/main" id="{C39B278B-31AE-436B-AEBB-B383FEEA3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" y="3481"/>
                <a:ext cx="84" cy="119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12" name="Rectangle 1328">
                <a:extLst>
                  <a:ext uri="{FF2B5EF4-FFF2-40B4-BE49-F238E27FC236}">
                    <a16:creationId xmlns:a16="http://schemas.microsoft.com/office/drawing/2014/main" id="{FFACC93A-26DA-4D59-B090-4A13DE729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" y="3469"/>
                <a:ext cx="108" cy="12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13" name="Rectangle 1329">
                <a:extLst>
                  <a:ext uri="{FF2B5EF4-FFF2-40B4-BE49-F238E27FC236}">
                    <a16:creationId xmlns:a16="http://schemas.microsoft.com/office/drawing/2014/main" id="{E7A1E63A-F25E-4C4F-9F02-31188D8E8F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286"/>
                <a:ext cx="286" cy="84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14" name="Rectangle 1330">
                <a:extLst>
                  <a:ext uri="{FF2B5EF4-FFF2-40B4-BE49-F238E27FC236}">
                    <a16:creationId xmlns:a16="http://schemas.microsoft.com/office/drawing/2014/main" id="{167FD940-3E40-4E34-9188-71332E5D5A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215"/>
                <a:ext cx="12" cy="7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15" name="Rectangle 1331">
                <a:extLst>
                  <a:ext uri="{FF2B5EF4-FFF2-40B4-BE49-F238E27FC236}">
                    <a16:creationId xmlns:a16="http://schemas.microsoft.com/office/drawing/2014/main" id="{1375858B-5649-4842-B4C6-58554DECB7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" y="3215"/>
                <a:ext cx="12" cy="7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16" name="Rectangle 1332">
                <a:extLst>
                  <a:ext uri="{FF2B5EF4-FFF2-40B4-BE49-F238E27FC236}">
                    <a16:creationId xmlns:a16="http://schemas.microsoft.com/office/drawing/2014/main" id="{3C61BAF9-5A1C-45B7-8F5F-F73275D1A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" y="3215"/>
                <a:ext cx="11" cy="7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17" name="Rectangle 1333">
                <a:extLst>
                  <a:ext uri="{FF2B5EF4-FFF2-40B4-BE49-F238E27FC236}">
                    <a16:creationId xmlns:a16="http://schemas.microsoft.com/office/drawing/2014/main" id="{46311C80-DAA5-4117-B0FF-268E699F2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" y="3215"/>
                <a:ext cx="12" cy="7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18" name="Rectangle 1334">
                <a:extLst>
                  <a:ext uri="{FF2B5EF4-FFF2-40B4-BE49-F238E27FC236}">
                    <a16:creationId xmlns:a16="http://schemas.microsoft.com/office/drawing/2014/main" id="{FC2DCBC3-DDA0-4E44-B1DE-5346243F7A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203"/>
                <a:ext cx="286" cy="1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19" name="Freeform 1335">
                <a:extLst>
                  <a:ext uri="{FF2B5EF4-FFF2-40B4-BE49-F238E27FC236}">
                    <a16:creationId xmlns:a16="http://schemas.microsoft.com/office/drawing/2014/main" id="{12F66E37-8098-418A-878C-60CB24CAEA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" y="3409"/>
                <a:ext cx="188" cy="119"/>
              </a:xfrm>
              <a:custGeom>
                <a:avLst/>
                <a:gdLst>
                  <a:gd name="T0" fmla="*/ 626 w 717"/>
                  <a:gd name="T1" fmla="*/ 0 h 453"/>
                  <a:gd name="T2" fmla="*/ 686 w 717"/>
                  <a:gd name="T3" fmla="*/ 4 h 453"/>
                  <a:gd name="T4" fmla="*/ 717 w 717"/>
                  <a:gd name="T5" fmla="*/ 45 h 453"/>
                  <a:gd name="T6" fmla="*/ 490 w 717"/>
                  <a:gd name="T7" fmla="*/ 408 h 453"/>
                  <a:gd name="T8" fmla="*/ 36 w 717"/>
                  <a:gd name="T9" fmla="*/ 453 h 453"/>
                  <a:gd name="T10" fmla="*/ 4 w 717"/>
                  <a:gd name="T11" fmla="*/ 444 h 453"/>
                  <a:gd name="T12" fmla="*/ 0 w 717"/>
                  <a:gd name="T13" fmla="*/ 420 h 453"/>
                  <a:gd name="T14" fmla="*/ 112 w 717"/>
                  <a:gd name="T15" fmla="*/ 34 h 453"/>
                  <a:gd name="T16" fmla="*/ 128 w 717"/>
                  <a:gd name="T17" fmla="*/ 10 h 453"/>
                  <a:gd name="T18" fmla="*/ 168 w 717"/>
                  <a:gd name="T19" fmla="*/ 0 h 453"/>
                  <a:gd name="T20" fmla="*/ 626 w 717"/>
                  <a:gd name="T2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7" h="453">
                    <a:moveTo>
                      <a:pt x="626" y="0"/>
                    </a:moveTo>
                    <a:lnTo>
                      <a:pt x="686" y="4"/>
                    </a:lnTo>
                    <a:lnTo>
                      <a:pt x="717" y="45"/>
                    </a:lnTo>
                    <a:lnTo>
                      <a:pt x="490" y="408"/>
                    </a:lnTo>
                    <a:lnTo>
                      <a:pt x="36" y="453"/>
                    </a:lnTo>
                    <a:lnTo>
                      <a:pt x="4" y="444"/>
                    </a:lnTo>
                    <a:lnTo>
                      <a:pt x="0" y="420"/>
                    </a:lnTo>
                    <a:lnTo>
                      <a:pt x="112" y="34"/>
                    </a:lnTo>
                    <a:lnTo>
                      <a:pt x="128" y="10"/>
                    </a:lnTo>
                    <a:lnTo>
                      <a:pt x="168" y="0"/>
                    </a:lnTo>
                    <a:lnTo>
                      <a:pt x="626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20" name="Rectangle 1336">
                <a:extLst>
                  <a:ext uri="{FF2B5EF4-FFF2-40B4-BE49-F238E27FC236}">
                    <a16:creationId xmlns:a16="http://schemas.microsoft.com/office/drawing/2014/main" id="{EE9AA69B-1978-497A-9069-FC60247671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23564">
                <a:off x="888" y="3478"/>
                <a:ext cx="287" cy="3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21" name="Rectangle 1337">
                <a:extLst>
                  <a:ext uri="{FF2B5EF4-FFF2-40B4-BE49-F238E27FC236}">
                    <a16:creationId xmlns:a16="http://schemas.microsoft.com/office/drawing/2014/main" id="{E03D46A5-60C5-424A-801E-E557BCEEE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6" y="3481"/>
                <a:ext cx="143" cy="1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22" name="Rectangle 1338">
                <a:extLst>
                  <a:ext uri="{FF2B5EF4-FFF2-40B4-BE49-F238E27FC236}">
                    <a16:creationId xmlns:a16="http://schemas.microsoft.com/office/drawing/2014/main" id="{7151C419-5DB3-46FC-A9C5-96E6685D50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6" y="3493"/>
                <a:ext cx="143" cy="107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23" name="Rectangle 1339">
                <a:extLst>
                  <a:ext uri="{FF2B5EF4-FFF2-40B4-BE49-F238E27FC236}">
                    <a16:creationId xmlns:a16="http://schemas.microsoft.com/office/drawing/2014/main" id="{D7FC933B-BAE2-438D-8D6A-3C9B7A8EB4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6" y="3421"/>
                <a:ext cx="143" cy="60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24" name="Freeform 1340">
                <a:extLst>
                  <a:ext uri="{FF2B5EF4-FFF2-40B4-BE49-F238E27FC236}">
                    <a16:creationId xmlns:a16="http://schemas.microsoft.com/office/drawing/2014/main" id="{60294BBC-E8D8-4084-B6E9-B6007A397E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722"/>
                <a:ext cx="36" cy="21"/>
              </a:xfrm>
              <a:custGeom>
                <a:avLst/>
                <a:gdLst>
                  <a:gd name="T0" fmla="*/ 0 w 137"/>
                  <a:gd name="T1" fmla="*/ 79 h 79"/>
                  <a:gd name="T2" fmla="*/ 137 w 137"/>
                  <a:gd name="T3" fmla="*/ 0 h 79"/>
                  <a:gd name="T4" fmla="*/ 137 w 137"/>
                  <a:gd name="T5" fmla="*/ 79 h 79"/>
                  <a:gd name="T6" fmla="*/ 0 w 137"/>
                  <a:gd name="T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7" h="79">
                    <a:moveTo>
                      <a:pt x="0" y="79"/>
                    </a:moveTo>
                    <a:lnTo>
                      <a:pt x="137" y="0"/>
                    </a:lnTo>
                    <a:lnTo>
                      <a:pt x="137" y="79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25" name="Freeform 1341">
                <a:extLst>
                  <a:ext uri="{FF2B5EF4-FFF2-40B4-BE49-F238E27FC236}">
                    <a16:creationId xmlns:a16="http://schemas.microsoft.com/office/drawing/2014/main" id="{FDF89195-C5FA-44D9-939B-9A0D861B47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695"/>
                <a:ext cx="36" cy="36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26" name="Freeform 1342">
                <a:extLst>
                  <a:ext uri="{FF2B5EF4-FFF2-40B4-BE49-F238E27FC236}">
                    <a16:creationId xmlns:a16="http://schemas.microsoft.com/office/drawing/2014/main" id="{29AA98ED-1643-4E1A-A067-832907179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667"/>
                <a:ext cx="36" cy="36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27" name="Freeform 1343">
                <a:extLst>
                  <a:ext uri="{FF2B5EF4-FFF2-40B4-BE49-F238E27FC236}">
                    <a16:creationId xmlns:a16="http://schemas.microsoft.com/office/drawing/2014/main" id="{6A690381-7210-46C6-A971-5F40A13BD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640"/>
                <a:ext cx="36" cy="35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28" name="Freeform 1344">
                <a:extLst>
                  <a:ext uri="{FF2B5EF4-FFF2-40B4-BE49-F238E27FC236}">
                    <a16:creationId xmlns:a16="http://schemas.microsoft.com/office/drawing/2014/main" id="{0F8E50FE-BCBD-466F-964D-406FC383F5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612"/>
                <a:ext cx="36" cy="36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29" name="Rectangle 1345">
                <a:extLst>
                  <a:ext uri="{FF2B5EF4-FFF2-40B4-BE49-F238E27FC236}">
                    <a16:creationId xmlns:a16="http://schemas.microsoft.com/office/drawing/2014/main" id="{71F0848D-7BA8-40AB-9798-482B53B2E8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" y="3600"/>
                <a:ext cx="549" cy="24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30" name="AutoShape 1346">
                <a:extLst>
                  <a:ext uri="{FF2B5EF4-FFF2-40B4-BE49-F238E27FC236}">
                    <a16:creationId xmlns:a16="http://schemas.microsoft.com/office/drawing/2014/main" id="{1DF5BC27-62FE-498F-8F83-8C606B789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963" y="3618"/>
                <a:ext cx="297" cy="79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31" name="Rectangle 1347">
                <a:extLst>
                  <a:ext uri="{FF2B5EF4-FFF2-40B4-BE49-F238E27FC236}">
                    <a16:creationId xmlns:a16="http://schemas.microsoft.com/office/drawing/2014/main" id="{11304719-365E-436E-8325-F8BF33A44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5" y="3612"/>
                <a:ext cx="215" cy="1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32" name="Rectangle 1348">
                <a:extLst>
                  <a:ext uri="{FF2B5EF4-FFF2-40B4-BE49-F238E27FC236}">
                    <a16:creationId xmlns:a16="http://schemas.microsoft.com/office/drawing/2014/main" id="{06AFA445-B8C2-4243-97F7-79CF4A99A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939" y="3654"/>
                <a:ext cx="95" cy="1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33" name="Rectangle 1349">
                <a:extLst>
                  <a:ext uri="{FF2B5EF4-FFF2-40B4-BE49-F238E27FC236}">
                    <a16:creationId xmlns:a16="http://schemas.microsoft.com/office/drawing/2014/main" id="{A846C5D6-FC62-4EC8-AEB2-15DB6E4A0F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190" y="3654"/>
                <a:ext cx="95" cy="1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34" name="Oval 1350">
                <a:extLst>
                  <a:ext uri="{FF2B5EF4-FFF2-40B4-BE49-F238E27FC236}">
                    <a16:creationId xmlns:a16="http://schemas.microsoft.com/office/drawing/2014/main" id="{6993E885-D400-458C-90FB-316683541A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0" y="3660"/>
                <a:ext cx="84" cy="8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35" name="Oval 1351">
                <a:extLst>
                  <a:ext uri="{FF2B5EF4-FFF2-40B4-BE49-F238E27FC236}">
                    <a16:creationId xmlns:a16="http://schemas.microsoft.com/office/drawing/2014/main" id="{67E3D061-F6DB-4987-8EE7-D8E36CD42B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0" y="3660"/>
                <a:ext cx="83" cy="8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36" name="AutoShape 1352">
                <a:extLst>
                  <a:ext uri="{FF2B5EF4-FFF2-40B4-BE49-F238E27FC236}">
                    <a16:creationId xmlns:a16="http://schemas.microsoft.com/office/drawing/2014/main" id="{D99B5D83-374D-478B-AA9C-085E3AFAB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8" y="3648"/>
                <a:ext cx="108" cy="107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37" name="AutoShape 1353">
                <a:extLst>
                  <a:ext uri="{FF2B5EF4-FFF2-40B4-BE49-F238E27FC236}">
                    <a16:creationId xmlns:a16="http://schemas.microsoft.com/office/drawing/2014/main" id="{B37B5111-4AD0-45D6-AAE0-8C2E1495CF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" y="3648"/>
                <a:ext cx="107" cy="107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9046" name="Group 1462">
            <a:extLst>
              <a:ext uri="{FF2B5EF4-FFF2-40B4-BE49-F238E27FC236}">
                <a16:creationId xmlns:a16="http://schemas.microsoft.com/office/drawing/2014/main" id="{A44C0E56-AC17-474F-8301-70DA725456B5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5084763"/>
            <a:ext cx="1584325" cy="876300"/>
            <a:chOff x="4980" y="3203"/>
            <a:chExt cx="998" cy="552"/>
          </a:xfrm>
        </p:grpSpPr>
        <p:grpSp>
          <p:nvGrpSpPr>
            <p:cNvPr id="68940" name="Group 1356">
              <a:extLst>
                <a:ext uri="{FF2B5EF4-FFF2-40B4-BE49-F238E27FC236}">
                  <a16:creationId xmlns:a16="http://schemas.microsoft.com/office/drawing/2014/main" id="{B884BDEA-C085-410F-ADE5-98A2B6EE5F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3203"/>
              <a:ext cx="998" cy="552"/>
              <a:chOff x="262" y="3203"/>
              <a:chExt cx="998" cy="552"/>
            </a:xfrm>
          </p:grpSpPr>
          <p:sp>
            <p:nvSpPr>
              <p:cNvPr id="68941" name="Rectangle 1357">
                <a:extLst>
                  <a:ext uri="{FF2B5EF4-FFF2-40B4-BE49-F238E27FC236}">
                    <a16:creationId xmlns:a16="http://schemas.microsoft.com/office/drawing/2014/main" id="{057B2D9B-0DCB-41B2-A7DF-839303B75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23564">
                <a:off x="836" y="3411"/>
                <a:ext cx="108" cy="1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942" name="Group 1358">
                <a:extLst>
                  <a:ext uri="{FF2B5EF4-FFF2-40B4-BE49-F238E27FC236}">
                    <a16:creationId xmlns:a16="http://schemas.microsoft.com/office/drawing/2014/main" id="{FDE43A65-30A0-4068-87C9-CD71D3288C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" y="3409"/>
                <a:ext cx="63" cy="143"/>
                <a:chOff x="353" y="1253"/>
                <a:chExt cx="453" cy="862"/>
              </a:xfrm>
            </p:grpSpPr>
            <p:sp>
              <p:nvSpPr>
                <p:cNvPr id="68943" name="AutoShape 1359">
                  <a:extLst>
                    <a:ext uri="{FF2B5EF4-FFF2-40B4-BE49-F238E27FC236}">
                      <a16:creationId xmlns:a16="http://schemas.microsoft.com/office/drawing/2014/main" id="{ED9677CB-FE28-45C8-8577-00E9844EF1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44" name="AutoShape 1360">
                  <a:extLst>
                    <a:ext uri="{FF2B5EF4-FFF2-40B4-BE49-F238E27FC236}">
                      <a16:creationId xmlns:a16="http://schemas.microsoft.com/office/drawing/2014/main" id="{56B0C013-5B42-4DC8-8652-24CE54D598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45" name="AutoShape 1361">
                  <a:extLst>
                    <a:ext uri="{FF2B5EF4-FFF2-40B4-BE49-F238E27FC236}">
                      <a16:creationId xmlns:a16="http://schemas.microsoft.com/office/drawing/2014/main" id="{B8EE9EEB-C576-482B-B6CE-724237840C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46" name="AutoShape 1362">
                  <a:extLst>
                    <a:ext uri="{FF2B5EF4-FFF2-40B4-BE49-F238E27FC236}">
                      <a16:creationId xmlns:a16="http://schemas.microsoft.com/office/drawing/2014/main" id="{D4DC6B5C-F6F2-4481-815C-FF3D32AF51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47" name="AutoShape 1363">
                  <a:extLst>
                    <a:ext uri="{FF2B5EF4-FFF2-40B4-BE49-F238E27FC236}">
                      <a16:creationId xmlns:a16="http://schemas.microsoft.com/office/drawing/2014/main" id="{BC08AD13-96D7-45F2-B973-E1DCC0022C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48" name="Oval 1364">
                  <a:extLst>
                    <a:ext uri="{FF2B5EF4-FFF2-40B4-BE49-F238E27FC236}">
                      <a16:creationId xmlns:a16="http://schemas.microsoft.com/office/drawing/2014/main" id="{2D651357-345E-4ACD-9E3C-46FBB26390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949" name="Rectangle 1365">
                <a:extLst>
                  <a:ext uri="{FF2B5EF4-FFF2-40B4-BE49-F238E27FC236}">
                    <a16:creationId xmlns:a16="http://schemas.microsoft.com/office/drawing/2014/main" id="{86D3E20A-3A1F-4D7A-BE78-18B99039D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" y="3624"/>
                <a:ext cx="513" cy="71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50" name="Rectangle 1366">
                <a:extLst>
                  <a:ext uri="{FF2B5EF4-FFF2-40B4-BE49-F238E27FC236}">
                    <a16:creationId xmlns:a16="http://schemas.microsoft.com/office/drawing/2014/main" id="{EA3B0EFA-AFC8-41B8-98B5-EFAC3A002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" y="3647"/>
                <a:ext cx="441" cy="13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51" name="Rectangle 1367">
                <a:extLst>
                  <a:ext uri="{FF2B5EF4-FFF2-40B4-BE49-F238E27FC236}">
                    <a16:creationId xmlns:a16="http://schemas.microsoft.com/office/drawing/2014/main" id="{57DEC4A0-CDEC-42B6-A72A-BBE3FCD807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" y="3671"/>
                <a:ext cx="441" cy="13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52" name="Oval 1368">
                <a:extLst>
                  <a:ext uri="{FF2B5EF4-FFF2-40B4-BE49-F238E27FC236}">
                    <a16:creationId xmlns:a16="http://schemas.microsoft.com/office/drawing/2014/main" id="{9689D7E5-65D2-4A9E-A1E5-8C3C07AF74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3660"/>
                <a:ext cx="84" cy="83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53" name="AutoShape 1369">
                <a:extLst>
                  <a:ext uri="{FF2B5EF4-FFF2-40B4-BE49-F238E27FC236}">
                    <a16:creationId xmlns:a16="http://schemas.microsoft.com/office/drawing/2014/main" id="{0EAE480E-7E5C-4BAF-BFBC-C0095B81C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" y="3647"/>
                <a:ext cx="107" cy="1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54" name="Freeform 1370">
                <a:extLst>
                  <a:ext uri="{FF2B5EF4-FFF2-40B4-BE49-F238E27FC236}">
                    <a16:creationId xmlns:a16="http://schemas.microsoft.com/office/drawing/2014/main" id="{1545F25F-69A7-4995-99F3-DA5A252A2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" y="3398"/>
                <a:ext cx="226" cy="321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55" name="Rectangle 1371">
                <a:extLst>
                  <a:ext uri="{FF2B5EF4-FFF2-40B4-BE49-F238E27FC236}">
                    <a16:creationId xmlns:a16="http://schemas.microsoft.com/office/drawing/2014/main" id="{AD2BFCCF-9398-4204-8430-860A721F3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" y="3624"/>
                <a:ext cx="561" cy="1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56" name="AutoShape 1372">
                <a:extLst>
                  <a:ext uri="{FF2B5EF4-FFF2-40B4-BE49-F238E27FC236}">
                    <a16:creationId xmlns:a16="http://schemas.microsoft.com/office/drawing/2014/main" id="{61D7E02B-7B3B-46CB-A11F-6644C45019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" y="3600"/>
                <a:ext cx="24" cy="4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57" name="AutoShape 1373">
                <a:extLst>
                  <a:ext uri="{FF2B5EF4-FFF2-40B4-BE49-F238E27FC236}">
                    <a16:creationId xmlns:a16="http://schemas.microsoft.com/office/drawing/2014/main" id="{5FC31AF0-B23B-40D5-AF29-DDA62BB9A6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" y="3636"/>
                <a:ext cx="35" cy="1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58" name="AutoShape 1374">
                <a:extLst>
                  <a:ext uri="{FF2B5EF4-FFF2-40B4-BE49-F238E27FC236}">
                    <a16:creationId xmlns:a16="http://schemas.microsoft.com/office/drawing/2014/main" id="{8A87DBD2-8B99-4B94-88AE-F24B0CC574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" y="3707"/>
                <a:ext cx="107" cy="19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59" name="Freeform 1375">
                <a:extLst>
                  <a:ext uri="{FF2B5EF4-FFF2-40B4-BE49-F238E27FC236}">
                    <a16:creationId xmlns:a16="http://schemas.microsoft.com/office/drawing/2014/main" id="{2FCDC6F1-66D8-49F5-9E10-A26CFCC7C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" y="3410"/>
                <a:ext cx="46" cy="118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0" name="AutoShape 1376">
                <a:extLst>
                  <a:ext uri="{FF2B5EF4-FFF2-40B4-BE49-F238E27FC236}">
                    <a16:creationId xmlns:a16="http://schemas.microsoft.com/office/drawing/2014/main" id="{767752AB-0115-4842-8A09-69A241220D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" y="3541"/>
                <a:ext cx="48" cy="23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1" name="AutoShape 1377">
                <a:extLst>
                  <a:ext uri="{FF2B5EF4-FFF2-40B4-BE49-F238E27FC236}">
                    <a16:creationId xmlns:a16="http://schemas.microsoft.com/office/drawing/2014/main" id="{E036FED8-F537-4AB5-A0B5-4B8916F38C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8" y="3547"/>
                <a:ext cx="33" cy="1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62" name="Rectangle 1378">
                <a:extLst>
                  <a:ext uri="{FF2B5EF4-FFF2-40B4-BE49-F238E27FC236}">
                    <a16:creationId xmlns:a16="http://schemas.microsoft.com/office/drawing/2014/main" id="{BBE737EE-2973-4365-9AF8-754B04B4C8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" y="3612"/>
                <a:ext cx="36" cy="131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63" name="Rectangle 1379">
                <a:extLst>
                  <a:ext uri="{FF2B5EF4-FFF2-40B4-BE49-F238E27FC236}">
                    <a16:creationId xmlns:a16="http://schemas.microsoft.com/office/drawing/2014/main" id="{28CEE14D-F182-4734-A785-2D1D8ED6CE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" y="3743"/>
                <a:ext cx="84" cy="12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64" name="Freeform 1380">
                <a:extLst>
                  <a:ext uri="{FF2B5EF4-FFF2-40B4-BE49-F238E27FC236}">
                    <a16:creationId xmlns:a16="http://schemas.microsoft.com/office/drawing/2014/main" id="{D6F857F2-0877-418F-9D8C-DFF9812A4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" y="3302"/>
                <a:ext cx="740" cy="119"/>
              </a:xfrm>
              <a:custGeom>
                <a:avLst/>
                <a:gdLst>
                  <a:gd name="T0" fmla="*/ 2812 w 2812"/>
                  <a:gd name="T1" fmla="*/ 454 h 454"/>
                  <a:gd name="T2" fmla="*/ 2812 w 2812"/>
                  <a:gd name="T3" fmla="*/ 317 h 454"/>
                  <a:gd name="T4" fmla="*/ 2767 w 2812"/>
                  <a:gd name="T5" fmla="*/ 272 h 454"/>
                  <a:gd name="T6" fmla="*/ 998 w 2812"/>
                  <a:gd name="T7" fmla="*/ 136 h 454"/>
                  <a:gd name="T8" fmla="*/ 907 w 2812"/>
                  <a:gd name="T9" fmla="*/ 45 h 454"/>
                  <a:gd name="T10" fmla="*/ 91 w 2812"/>
                  <a:gd name="T11" fmla="*/ 0 h 454"/>
                  <a:gd name="T12" fmla="*/ 0 w 2812"/>
                  <a:gd name="T13" fmla="*/ 91 h 454"/>
                  <a:gd name="T14" fmla="*/ 0 w 2812"/>
                  <a:gd name="T15" fmla="*/ 272 h 454"/>
                  <a:gd name="T16" fmla="*/ 2812 w 2812"/>
                  <a:gd name="T1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12" h="454">
                    <a:moveTo>
                      <a:pt x="2812" y="454"/>
                    </a:moveTo>
                    <a:lnTo>
                      <a:pt x="2812" y="317"/>
                    </a:lnTo>
                    <a:lnTo>
                      <a:pt x="2767" y="272"/>
                    </a:lnTo>
                    <a:lnTo>
                      <a:pt x="998" y="136"/>
                    </a:lnTo>
                    <a:lnTo>
                      <a:pt x="907" y="45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0" y="272"/>
                    </a:lnTo>
                    <a:lnTo>
                      <a:pt x="2812" y="454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5" name="Rectangle 1381">
                <a:extLst>
                  <a:ext uri="{FF2B5EF4-FFF2-40B4-BE49-F238E27FC236}">
                    <a16:creationId xmlns:a16="http://schemas.microsoft.com/office/drawing/2014/main" id="{5D870F1F-FAAF-4D87-987E-9C53940A1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23564">
                <a:off x="898" y="3407"/>
                <a:ext cx="8" cy="3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66" name="Rectangle 1382">
                <a:extLst>
                  <a:ext uri="{FF2B5EF4-FFF2-40B4-BE49-F238E27FC236}">
                    <a16:creationId xmlns:a16="http://schemas.microsoft.com/office/drawing/2014/main" id="{46340730-4D82-41F6-8CD4-4A9BF82E0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" y="3481"/>
                <a:ext cx="84" cy="119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67" name="Rectangle 1383">
                <a:extLst>
                  <a:ext uri="{FF2B5EF4-FFF2-40B4-BE49-F238E27FC236}">
                    <a16:creationId xmlns:a16="http://schemas.microsoft.com/office/drawing/2014/main" id="{482DC9AF-C86E-42B4-B15E-6AC67AF108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" y="3469"/>
                <a:ext cx="108" cy="1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68" name="Rectangle 1384">
                <a:extLst>
                  <a:ext uri="{FF2B5EF4-FFF2-40B4-BE49-F238E27FC236}">
                    <a16:creationId xmlns:a16="http://schemas.microsoft.com/office/drawing/2014/main" id="{0FE394B5-C542-411B-86BF-1D73F426D1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286"/>
                <a:ext cx="286" cy="8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69" name="Rectangle 1385">
                <a:extLst>
                  <a:ext uri="{FF2B5EF4-FFF2-40B4-BE49-F238E27FC236}">
                    <a16:creationId xmlns:a16="http://schemas.microsoft.com/office/drawing/2014/main" id="{D6B1E3E9-8CE3-4248-BA66-2F81F6D81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215"/>
                <a:ext cx="12" cy="7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0" name="Rectangle 1386">
                <a:extLst>
                  <a:ext uri="{FF2B5EF4-FFF2-40B4-BE49-F238E27FC236}">
                    <a16:creationId xmlns:a16="http://schemas.microsoft.com/office/drawing/2014/main" id="{9ED4AAB4-E17A-46E5-B0F8-D89C9012D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" y="3215"/>
                <a:ext cx="12" cy="7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1" name="Rectangle 1387">
                <a:extLst>
                  <a:ext uri="{FF2B5EF4-FFF2-40B4-BE49-F238E27FC236}">
                    <a16:creationId xmlns:a16="http://schemas.microsoft.com/office/drawing/2014/main" id="{41F91377-4CFC-43AC-B966-889CB5795B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" y="3215"/>
                <a:ext cx="11" cy="7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2" name="Rectangle 1388">
                <a:extLst>
                  <a:ext uri="{FF2B5EF4-FFF2-40B4-BE49-F238E27FC236}">
                    <a16:creationId xmlns:a16="http://schemas.microsoft.com/office/drawing/2014/main" id="{20D469D4-5691-4F75-9804-54FC1D244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" y="3215"/>
                <a:ext cx="12" cy="7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3" name="Rectangle 1389">
                <a:extLst>
                  <a:ext uri="{FF2B5EF4-FFF2-40B4-BE49-F238E27FC236}">
                    <a16:creationId xmlns:a16="http://schemas.microsoft.com/office/drawing/2014/main" id="{A9316545-A5B0-4333-AAA6-163795AF3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203"/>
                <a:ext cx="286" cy="1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4" name="Freeform 1390">
                <a:extLst>
                  <a:ext uri="{FF2B5EF4-FFF2-40B4-BE49-F238E27FC236}">
                    <a16:creationId xmlns:a16="http://schemas.microsoft.com/office/drawing/2014/main" id="{C04D7082-1452-4EB0-8EFE-F1D2243EA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" y="3409"/>
                <a:ext cx="188" cy="119"/>
              </a:xfrm>
              <a:custGeom>
                <a:avLst/>
                <a:gdLst>
                  <a:gd name="T0" fmla="*/ 626 w 717"/>
                  <a:gd name="T1" fmla="*/ 0 h 453"/>
                  <a:gd name="T2" fmla="*/ 686 w 717"/>
                  <a:gd name="T3" fmla="*/ 4 h 453"/>
                  <a:gd name="T4" fmla="*/ 717 w 717"/>
                  <a:gd name="T5" fmla="*/ 45 h 453"/>
                  <a:gd name="T6" fmla="*/ 490 w 717"/>
                  <a:gd name="T7" fmla="*/ 408 h 453"/>
                  <a:gd name="T8" fmla="*/ 36 w 717"/>
                  <a:gd name="T9" fmla="*/ 453 h 453"/>
                  <a:gd name="T10" fmla="*/ 4 w 717"/>
                  <a:gd name="T11" fmla="*/ 444 h 453"/>
                  <a:gd name="T12" fmla="*/ 0 w 717"/>
                  <a:gd name="T13" fmla="*/ 420 h 453"/>
                  <a:gd name="T14" fmla="*/ 112 w 717"/>
                  <a:gd name="T15" fmla="*/ 34 h 453"/>
                  <a:gd name="T16" fmla="*/ 128 w 717"/>
                  <a:gd name="T17" fmla="*/ 10 h 453"/>
                  <a:gd name="T18" fmla="*/ 168 w 717"/>
                  <a:gd name="T19" fmla="*/ 0 h 453"/>
                  <a:gd name="T20" fmla="*/ 626 w 717"/>
                  <a:gd name="T2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7" h="453">
                    <a:moveTo>
                      <a:pt x="626" y="0"/>
                    </a:moveTo>
                    <a:lnTo>
                      <a:pt x="686" y="4"/>
                    </a:lnTo>
                    <a:lnTo>
                      <a:pt x="717" y="45"/>
                    </a:lnTo>
                    <a:lnTo>
                      <a:pt x="490" y="408"/>
                    </a:lnTo>
                    <a:lnTo>
                      <a:pt x="36" y="453"/>
                    </a:lnTo>
                    <a:lnTo>
                      <a:pt x="4" y="444"/>
                    </a:lnTo>
                    <a:lnTo>
                      <a:pt x="0" y="420"/>
                    </a:lnTo>
                    <a:lnTo>
                      <a:pt x="112" y="34"/>
                    </a:lnTo>
                    <a:lnTo>
                      <a:pt x="128" y="10"/>
                    </a:lnTo>
                    <a:lnTo>
                      <a:pt x="168" y="0"/>
                    </a:lnTo>
                    <a:lnTo>
                      <a:pt x="6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75" name="Rectangle 1391">
                <a:extLst>
                  <a:ext uri="{FF2B5EF4-FFF2-40B4-BE49-F238E27FC236}">
                    <a16:creationId xmlns:a16="http://schemas.microsoft.com/office/drawing/2014/main" id="{4B412011-10AB-4FE8-89F2-00095E876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23564">
                <a:off x="888" y="3478"/>
                <a:ext cx="287" cy="3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6" name="Rectangle 1392">
                <a:extLst>
                  <a:ext uri="{FF2B5EF4-FFF2-40B4-BE49-F238E27FC236}">
                    <a16:creationId xmlns:a16="http://schemas.microsoft.com/office/drawing/2014/main" id="{3259DF39-34E6-4628-AD2C-7B0BFE918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6" y="3481"/>
                <a:ext cx="143" cy="1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7" name="Rectangle 1393">
                <a:extLst>
                  <a:ext uri="{FF2B5EF4-FFF2-40B4-BE49-F238E27FC236}">
                    <a16:creationId xmlns:a16="http://schemas.microsoft.com/office/drawing/2014/main" id="{F531282B-C785-4953-95C1-C7B51C7CF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6" y="3493"/>
                <a:ext cx="143" cy="10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8" name="Rectangle 1394">
                <a:extLst>
                  <a:ext uri="{FF2B5EF4-FFF2-40B4-BE49-F238E27FC236}">
                    <a16:creationId xmlns:a16="http://schemas.microsoft.com/office/drawing/2014/main" id="{AD4145B8-F87A-42CA-A357-D2FD7B9709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6" y="3421"/>
                <a:ext cx="143" cy="6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79" name="Freeform 1395">
                <a:extLst>
                  <a:ext uri="{FF2B5EF4-FFF2-40B4-BE49-F238E27FC236}">
                    <a16:creationId xmlns:a16="http://schemas.microsoft.com/office/drawing/2014/main" id="{831B8DAF-68F1-4B4F-85D7-473A6BE727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722"/>
                <a:ext cx="36" cy="21"/>
              </a:xfrm>
              <a:custGeom>
                <a:avLst/>
                <a:gdLst>
                  <a:gd name="T0" fmla="*/ 0 w 137"/>
                  <a:gd name="T1" fmla="*/ 79 h 79"/>
                  <a:gd name="T2" fmla="*/ 137 w 137"/>
                  <a:gd name="T3" fmla="*/ 0 h 79"/>
                  <a:gd name="T4" fmla="*/ 137 w 137"/>
                  <a:gd name="T5" fmla="*/ 79 h 79"/>
                  <a:gd name="T6" fmla="*/ 0 w 137"/>
                  <a:gd name="T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7" h="79">
                    <a:moveTo>
                      <a:pt x="0" y="79"/>
                    </a:moveTo>
                    <a:lnTo>
                      <a:pt x="137" y="0"/>
                    </a:lnTo>
                    <a:lnTo>
                      <a:pt x="137" y="79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80" name="Freeform 1396">
                <a:extLst>
                  <a:ext uri="{FF2B5EF4-FFF2-40B4-BE49-F238E27FC236}">
                    <a16:creationId xmlns:a16="http://schemas.microsoft.com/office/drawing/2014/main" id="{3A554E2C-17EC-4B92-9925-804C2A42E5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695"/>
                <a:ext cx="36" cy="36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81" name="Freeform 1397">
                <a:extLst>
                  <a:ext uri="{FF2B5EF4-FFF2-40B4-BE49-F238E27FC236}">
                    <a16:creationId xmlns:a16="http://schemas.microsoft.com/office/drawing/2014/main" id="{4C645638-7049-442A-8B73-47F25DECFC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667"/>
                <a:ext cx="36" cy="36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82" name="Freeform 1398">
                <a:extLst>
                  <a:ext uri="{FF2B5EF4-FFF2-40B4-BE49-F238E27FC236}">
                    <a16:creationId xmlns:a16="http://schemas.microsoft.com/office/drawing/2014/main" id="{4ABB7092-1545-4D5A-8716-8CA2F348EF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640"/>
                <a:ext cx="36" cy="35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83" name="Freeform 1399">
                <a:extLst>
                  <a:ext uri="{FF2B5EF4-FFF2-40B4-BE49-F238E27FC236}">
                    <a16:creationId xmlns:a16="http://schemas.microsoft.com/office/drawing/2014/main" id="{E697443A-CAC9-463D-9DB8-09DF0DAE99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612"/>
                <a:ext cx="36" cy="36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84" name="Rectangle 1400">
                <a:extLst>
                  <a:ext uri="{FF2B5EF4-FFF2-40B4-BE49-F238E27FC236}">
                    <a16:creationId xmlns:a16="http://schemas.microsoft.com/office/drawing/2014/main" id="{648D53EA-77C6-4452-92B8-5E13419357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" y="3600"/>
                <a:ext cx="549" cy="2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5" name="AutoShape 1401">
                <a:extLst>
                  <a:ext uri="{FF2B5EF4-FFF2-40B4-BE49-F238E27FC236}">
                    <a16:creationId xmlns:a16="http://schemas.microsoft.com/office/drawing/2014/main" id="{A37738FE-8450-4688-9C74-E7A62B247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963" y="3618"/>
                <a:ext cx="297" cy="79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6" name="Rectangle 1402">
                <a:extLst>
                  <a:ext uri="{FF2B5EF4-FFF2-40B4-BE49-F238E27FC236}">
                    <a16:creationId xmlns:a16="http://schemas.microsoft.com/office/drawing/2014/main" id="{7DC2467C-80D8-484C-A7E7-8A5B83E97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5" y="3612"/>
                <a:ext cx="215" cy="1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7" name="Rectangle 1403">
                <a:extLst>
                  <a:ext uri="{FF2B5EF4-FFF2-40B4-BE49-F238E27FC236}">
                    <a16:creationId xmlns:a16="http://schemas.microsoft.com/office/drawing/2014/main" id="{36687698-D643-4C60-A078-461A722B37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939" y="3654"/>
                <a:ext cx="95" cy="1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8" name="Rectangle 1404">
                <a:extLst>
                  <a:ext uri="{FF2B5EF4-FFF2-40B4-BE49-F238E27FC236}">
                    <a16:creationId xmlns:a16="http://schemas.microsoft.com/office/drawing/2014/main" id="{F10A045B-18BB-48AD-A5FA-73433A3DD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190" y="3654"/>
                <a:ext cx="95" cy="1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89" name="Oval 1405">
                <a:extLst>
                  <a:ext uri="{FF2B5EF4-FFF2-40B4-BE49-F238E27FC236}">
                    <a16:creationId xmlns:a16="http://schemas.microsoft.com/office/drawing/2014/main" id="{284F6C25-F7D0-4FE2-AD00-E8BFBCB2FE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0" y="3660"/>
                <a:ext cx="84" cy="83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90" name="Oval 1406">
                <a:extLst>
                  <a:ext uri="{FF2B5EF4-FFF2-40B4-BE49-F238E27FC236}">
                    <a16:creationId xmlns:a16="http://schemas.microsoft.com/office/drawing/2014/main" id="{07EDAB7B-28E3-43E4-8200-CA2E243B2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0" y="3660"/>
                <a:ext cx="83" cy="83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91" name="AutoShape 1407">
                <a:extLst>
                  <a:ext uri="{FF2B5EF4-FFF2-40B4-BE49-F238E27FC236}">
                    <a16:creationId xmlns:a16="http://schemas.microsoft.com/office/drawing/2014/main" id="{FE0F9D5F-8197-4184-9597-31F2BDB5DC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8" y="3648"/>
                <a:ext cx="108" cy="107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92" name="AutoShape 1408">
                <a:extLst>
                  <a:ext uri="{FF2B5EF4-FFF2-40B4-BE49-F238E27FC236}">
                    <a16:creationId xmlns:a16="http://schemas.microsoft.com/office/drawing/2014/main" id="{E0481FB1-91A5-46EE-A50F-0F2B4A7C7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" y="3648"/>
                <a:ext cx="107" cy="107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8993" name="Group 1409">
              <a:extLst>
                <a:ext uri="{FF2B5EF4-FFF2-40B4-BE49-F238E27FC236}">
                  <a16:creationId xmlns:a16="http://schemas.microsoft.com/office/drawing/2014/main" id="{CBDB963C-8165-43D0-ABA7-F1AA76CCDB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3203"/>
              <a:ext cx="998" cy="552"/>
              <a:chOff x="262" y="3203"/>
              <a:chExt cx="998" cy="552"/>
            </a:xfrm>
          </p:grpSpPr>
          <p:sp>
            <p:nvSpPr>
              <p:cNvPr id="68994" name="Rectangle 1410">
                <a:extLst>
                  <a:ext uri="{FF2B5EF4-FFF2-40B4-BE49-F238E27FC236}">
                    <a16:creationId xmlns:a16="http://schemas.microsoft.com/office/drawing/2014/main" id="{83E3B2F9-9EA4-4DF7-B63D-F58A8F2D4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23564">
                <a:off x="836" y="3411"/>
                <a:ext cx="108" cy="10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995" name="Group 1411">
                <a:extLst>
                  <a:ext uri="{FF2B5EF4-FFF2-40B4-BE49-F238E27FC236}">
                    <a16:creationId xmlns:a16="http://schemas.microsoft.com/office/drawing/2014/main" id="{81406922-9F06-479B-B4D5-2DBEF3908FE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" y="3409"/>
                <a:ext cx="63" cy="143"/>
                <a:chOff x="353" y="1253"/>
                <a:chExt cx="453" cy="862"/>
              </a:xfrm>
            </p:grpSpPr>
            <p:sp>
              <p:nvSpPr>
                <p:cNvPr id="68996" name="AutoShape 1412">
                  <a:extLst>
                    <a:ext uri="{FF2B5EF4-FFF2-40B4-BE49-F238E27FC236}">
                      <a16:creationId xmlns:a16="http://schemas.microsoft.com/office/drawing/2014/main" id="{93DA7310-7ACA-4A14-BCF6-4C81DAF862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97" name="AutoShape 1413">
                  <a:extLst>
                    <a:ext uri="{FF2B5EF4-FFF2-40B4-BE49-F238E27FC236}">
                      <a16:creationId xmlns:a16="http://schemas.microsoft.com/office/drawing/2014/main" id="{93DD2699-229D-41E3-A0F8-CC2DB6B2CA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98" name="AutoShape 1414">
                  <a:extLst>
                    <a:ext uri="{FF2B5EF4-FFF2-40B4-BE49-F238E27FC236}">
                      <a16:creationId xmlns:a16="http://schemas.microsoft.com/office/drawing/2014/main" id="{814CD7B0-08A4-463A-9B37-194C5214A1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99" name="AutoShape 1415">
                  <a:extLst>
                    <a:ext uri="{FF2B5EF4-FFF2-40B4-BE49-F238E27FC236}">
                      <a16:creationId xmlns:a16="http://schemas.microsoft.com/office/drawing/2014/main" id="{BC8CB359-9D98-47F8-9F6F-BDC2D19C6D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00" name="AutoShape 1416">
                  <a:extLst>
                    <a:ext uri="{FF2B5EF4-FFF2-40B4-BE49-F238E27FC236}">
                      <a16:creationId xmlns:a16="http://schemas.microsoft.com/office/drawing/2014/main" id="{CB546F35-2AC8-44B6-B83A-9479779294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01" name="Oval 1417">
                  <a:extLst>
                    <a:ext uri="{FF2B5EF4-FFF2-40B4-BE49-F238E27FC236}">
                      <a16:creationId xmlns:a16="http://schemas.microsoft.com/office/drawing/2014/main" id="{5DA0EDBE-50AC-40F0-ADD6-87243ABC6E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9002" name="Rectangle 1418">
                <a:extLst>
                  <a:ext uri="{FF2B5EF4-FFF2-40B4-BE49-F238E27FC236}">
                    <a16:creationId xmlns:a16="http://schemas.microsoft.com/office/drawing/2014/main" id="{50510548-415A-4186-A08B-5718DEE3B3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" y="3624"/>
                <a:ext cx="513" cy="7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03" name="Rectangle 1419">
                <a:extLst>
                  <a:ext uri="{FF2B5EF4-FFF2-40B4-BE49-F238E27FC236}">
                    <a16:creationId xmlns:a16="http://schemas.microsoft.com/office/drawing/2014/main" id="{3F4E816B-25B4-4B39-92A3-7F9271AB9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" y="3647"/>
                <a:ext cx="441" cy="1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04" name="Rectangle 1420">
                <a:extLst>
                  <a:ext uri="{FF2B5EF4-FFF2-40B4-BE49-F238E27FC236}">
                    <a16:creationId xmlns:a16="http://schemas.microsoft.com/office/drawing/2014/main" id="{1FE53B12-98AB-4485-B62F-97662C8D3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" y="3671"/>
                <a:ext cx="441" cy="1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05" name="Oval 1421">
                <a:extLst>
                  <a:ext uri="{FF2B5EF4-FFF2-40B4-BE49-F238E27FC236}">
                    <a16:creationId xmlns:a16="http://schemas.microsoft.com/office/drawing/2014/main" id="{D972FE8C-0504-457A-8535-99B1FBE2A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3660"/>
                <a:ext cx="84" cy="8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06" name="AutoShape 1422">
                <a:extLst>
                  <a:ext uri="{FF2B5EF4-FFF2-40B4-BE49-F238E27FC236}">
                    <a16:creationId xmlns:a16="http://schemas.microsoft.com/office/drawing/2014/main" id="{74A850C5-1F3C-4212-A7DC-0B6BE426F6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5" y="3647"/>
                <a:ext cx="107" cy="1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07" name="Freeform 1423">
                <a:extLst>
                  <a:ext uri="{FF2B5EF4-FFF2-40B4-BE49-F238E27FC236}">
                    <a16:creationId xmlns:a16="http://schemas.microsoft.com/office/drawing/2014/main" id="{787253CA-897E-4124-9E48-014444F795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" y="3398"/>
                <a:ext cx="226" cy="321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08" name="Rectangle 1424">
                <a:extLst>
                  <a:ext uri="{FF2B5EF4-FFF2-40B4-BE49-F238E27FC236}">
                    <a16:creationId xmlns:a16="http://schemas.microsoft.com/office/drawing/2014/main" id="{162B4202-81BA-43E3-B91F-CD66D3CE6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" y="3624"/>
                <a:ext cx="561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09" name="AutoShape 1425">
                <a:extLst>
                  <a:ext uri="{FF2B5EF4-FFF2-40B4-BE49-F238E27FC236}">
                    <a16:creationId xmlns:a16="http://schemas.microsoft.com/office/drawing/2014/main" id="{38E36670-455C-4F66-8A44-2DBB772A56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" y="3600"/>
                <a:ext cx="24" cy="47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10" name="AutoShape 1426">
                <a:extLst>
                  <a:ext uri="{FF2B5EF4-FFF2-40B4-BE49-F238E27FC236}">
                    <a16:creationId xmlns:a16="http://schemas.microsoft.com/office/drawing/2014/main" id="{909C980F-F488-4B21-AEA5-1C4624E3A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" y="3636"/>
                <a:ext cx="35" cy="11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11" name="AutoShape 1427">
                <a:extLst>
                  <a:ext uri="{FF2B5EF4-FFF2-40B4-BE49-F238E27FC236}">
                    <a16:creationId xmlns:a16="http://schemas.microsoft.com/office/drawing/2014/main" id="{AE01820E-0DF6-46DE-BF85-D90867429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" y="3707"/>
                <a:ext cx="107" cy="19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12" name="Freeform 1428">
                <a:extLst>
                  <a:ext uri="{FF2B5EF4-FFF2-40B4-BE49-F238E27FC236}">
                    <a16:creationId xmlns:a16="http://schemas.microsoft.com/office/drawing/2014/main" id="{7D745A85-0224-4597-88FD-4158491C76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" y="3410"/>
                <a:ext cx="46" cy="118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13" name="AutoShape 1429">
                <a:extLst>
                  <a:ext uri="{FF2B5EF4-FFF2-40B4-BE49-F238E27FC236}">
                    <a16:creationId xmlns:a16="http://schemas.microsoft.com/office/drawing/2014/main" id="{D6A67A4B-1008-40C5-A51D-6D22B7A657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" y="3541"/>
                <a:ext cx="48" cy="23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14" name="AutoShape 1430">
                <a:extLst>
                  <a:ext uri="{FF2B5EF4-FFF2-40B4-BE49-F238E27FC236}">
                    <a16:creationId xmlns:a16="http://schemas.microsoft.com/office/drawing/2014/main" id="{2F288E7D-2F6D-4F01-874B-28FB2C4F73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8" y="3547"/>
                <a:ext cx="33" cy="1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15" name="Rectangle 1431">
                <a:extLst>
                  <a:ext uri="{FF2B5EF4-FFF2-40B4-BE49-F238E27FC236}">
                    <a16:creationId xmlns:a16="http://schemas.microsoft.com/office/drawing/2014/main" id="{3BEF06D9-A38C-43B7-9742-A26906F2ED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" y="3612"/>
                <a:ext cx="36" cy="131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16" name="Rectangle 1432">
                <a:extLst>
                  <a:ext uri="{FF2B5EF4-FFF2-40B4-BE49-F238E27FC236}">
                    <a16:creationId xmlns:a16="http://schemas.microsoft.com/office/drawing/2014/main" id="{93D9A7A2-0FE6-44CA-B0E2-CBD04D633B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" y="3743"/>
                <a:ext cx="84" cy="1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17" name="Freeform 1433">
                <a:extLst>
                  <a:ext uri="{FF2B5EF4-FFF2-40B4-BE49-F238E27FC236}">
                    <a16:creationId xmlns:a16="http://schemas.microsoft.com/office/drawing/2014/main" id="{A4F957B6-CB28-49D6-A529-68A8A7ADB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" y="3302"/>
                <a:ext cx="740" cy="119"/>
              </a:xfrm>
              <a:custGeom>
                <a:avLst/>
                <a:gdLst>
                  <a:gd name="T0" fmla="*/ 2812 w 2812"/>
                  <a:gd name="T1" fmla="*/ 454 h 454"/>
                  <a:gd name="T2" fmla="*/ 2812 w 2812"/>
                  <a:gd name="T3" fmla="*/ 317 h 454"/>
                  <a:gd name="T4" fmla="*/ 2767 w 2812"/>
                  <a:gd name="T5" fmla="*/ 272 h 454"/>
                  <a:gd name="T6" fmla="*/ 998 w 2812"/>
                  <a:gd name="T7" fmla="*/ 136 h 454"/>
                  <a:gd name="T8" fmla="*/ 907 w 2812"/>
                  <a:gd name="T9" fmla="*/ 45 h 454"/>
                  <a:gd name="T10" fmla="*/ 91 w 2812"/>
                  <a:gd name="T11" fmla="*/ 0 h 454"/>
                  <a:gd name="T12" fmla="*/ 0 w 2812"/>
                  <a:gd name="T13" fmla="*/ 91 h 454"/>
                  <a:gd name="T14" fmla="*/ 0 w 2812"/>
                  <a:gd name="T15" fmla="*/ 272 h 454"/>
                  <a:gd name="T16" fmla="*/ 2812 w 2812"/>
                  <a:gd name="T1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12" h="454">
                    <a:moveTo>
                      <a:pt x="2812" y="454"/>
                    </a:moveTo>
                    <a:lnTo>
                      <a:pt x="2812" y="317"/>
                    </a:lnTo>
                    <a:lnTo>
                      <a:pt x="2767" y="272"/>
                    </a:lnTo>
                    <a:lnTo>
                      <a:pt x="998" y="136"/>
                    </a:lnTo>
                    <a:lnTo>
                      <a:pt x="907" y="45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0" y="272"/>
                    </a:lnTo>
                    <a:lnTo>
                      <a:pt x="2812" y="454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18" name="Rectangle 1434">
                <a:extLst>
                  <a:ext uri="{FF2B5EF4-FFF2-40B4-BE49-F238E27FC236}">
                    <a16:creationId xmlns:a16="http://schemas.microsoft.com/office/drawing/2014/main" id="{D8869E77-E9D4-4AD6-84ED-21D56BBB41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23564">
                <a:off x="898" y="3407"/>
                <a:ext cx="8" cy="32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19" name="Rectangle 1435">
                <a:extLst>
                  <a:ext uri="{FF2B5EF4-FFF2-40B4-BE49-F238E27FC236}">
                    <a16:creationId xmlns:a16="http://schemas.microsoft.com/office/drawing/2014/main" id="{B661CC78-C6E0-4D9B-A680-A586B6328B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" y="3481"/>
                <a:ext cx="84" cy="11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20" name="Rectangle 1436">
                <a:extLst>
                  <a:ext uri="{FF2B5EF4-FFF2-40B4-BE49-F238E27FC236}">
                    <a16:creationId xmlns:a16="http://schemas.microsoft.com/office/drawing/2014/main" id="{ADE95E4C-3B0B-41F6-A1B5-42AF7413C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" y="3469"/>
                <a:ext cx="108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21" name="Rectangle 1437">
                <a:extLst>
                  <a:ext uri="{FF2B5EF4-FFF2-40B4-BE49-F238E27FC236}">
                    <a16:creationId xmlns:a16="http://schemas.microsoft.com/office/drawing/2014/main" id="{308171FE-1416-48BF-8557-CC160A347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286"/>
                <a:ext cx="286" cy="84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22" name="Rectangle 1438">
                <a:extLst>
                  <a:ext uri="{FF2B5EF4-FFF2-40B4-BE49-F238E27FC236}">
                    <a16:creationId xmlns:a16="http://schemas.microsoft.com/office/drawing/2014/main" id="{EE47DC23-93F3-41B3-B3E4-4199762A16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215"/>
                <a:ext cx="12" cy="7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23" name="Rectangle 1439">
                <a:extLst>
                  <a:ext uri="{FF2B5EF4-FFF2-40B4-BE49-F238E27FC236}">
                    <a16:creationId xmlns:a16="http://schemas.microsoft.com/office/drawing/2014/main" id="{637A723F-300A-4DBF-B5A4-6F92EA8179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" y="3215"/>
                <a:ext cx="12" cy="7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24" name="Rectangle 1440">
                <a:extLst>
                  <a:ext uri="{FF2B5EF4-FFF2-40B4-BE49-F238E27FC236}">
                    <a16:creationId xmlns:a16="http://schemas.microsoft.com/office/drawing/2014/main" id="{908EABAB-664A-46F8-BE82-9FC1A6CE2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" y="3215"/>
                <a:ext cx="11" cy="7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25" name="Rectangle 1441">
                <a:extLst>
                  <a:ext uri="{FF2B5EF4-FFF2-40B4-BE49-F238E27FC236}">
                    <a16:creationId xmlns:a16="http://schemas.microsoft.com/office/drawing/2014/main" id="{50C71582-B54C-4444-B61D-678F9F3F2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" y="3215"/>
                <a:ext cx="12" cy="7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26" name="Rectangle 1442">
                <a:extLst>
                  <a:ext uri="{FF2B5EF4-FFF2-40B4-BE49-F238E27FC236}">
                    <a16:creationId xmlns:a16="http://schemas.microsoft.com/office/drawing/2014/main" id="{2B159B39-20CE-4116-BCF0-301E8CC8C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203"/>
                <a:ext cx="286" cy="1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27" name="Freeform 1443">
                <a:extLst>
                  <a:ext uri="{FF2B5EF4-FFF2-40B4-BE49-F238E27FC236}">
                    <a16:creationId xmlns:a16="http://schemas.microsoft.com/office/drawing/2014/main" id="{B5A0838E-0EB0-40FA-8C56-2F5517B45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" y="3409"/>
                <a:ext cx="188" cy="119"/>
              </a:xfrm>
              <a:custGeom>
                <a:avLst/>
                <a:gdLst>
                  <a:gd name="T0" fmla="*/ 626 w 717"/>
                  <a:gd name="T1" fmla="*/ 0 h 453"/>
                  <a:gd name="T2" fmla="*/ 686 w 717"/>
                  <a:gd name="T3" fmla="*/ 4 h 453"/>
                  <a:gd name="T4" fmla="*/ 717 w 717"/>
                  <a:gd name="T5" fmla="*/ 45 h 453"/>
                  <a:gd name="T6" fmla="*/ 490 w 717"/>
                  <a:gd name="T7" fmla="*/ 408 h 453"/>
                  <a:gd name="T8" fmla="*/ 36 w 717"/>
                  <a:gd name="T9" fmla="*/ 453 h 453"/>
                  <a:gd name="T10" fmla="*/ 4 w 717"/>
                  <a:gd name="T11" fmla="*/ 444 h 453"/>
                  <a:gd name="T12" fmla="*/ 0 w 717"/>
                  <a:gd name="T13" fmla="*/ 420 h 453"/>
                  <a:gd name="T14" fmla="*/ 112 w 717"/>
                  <a:gd name="T15" fmla="*/ 34 h 453"/>
                  <a:gd name="T16" fmla="*/ 128 w 717"/>
                  <a:gd name="T17" fmla="*/ 10 h 453"/>
                  <a:gd name="T18" fmla="*/ 168 w 717"/>
                  <a:gd name="T19" fmla="*/ 0 h 453"/>
                  <a:gd name="T20" fmla="*/ 626 w 717"/>
                  <a:gd name="T2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7" h="453">
                    <a:moveTo>
                      <a:pt x="626" y="0"/>
                    </a:moveTo>
                    <a:lnTo>
                      <a:pt x="686" y="4"/>
                    </a:lnTo>
                    <a:lnTo>
                      <a:pt x="717" y="45"/>
                    </a:lnTo>
                    <a:lnTo>
                      <a:pt x="490" y="408"/>
                    </a:lnTo>
                    <a:lnTo>
                      <a:pt x="36" y="453"/>
                    </a:lnTo>
                    <a:lnTo>
                      <a:pt x="4" y="444"/>
                    </a:lnTo>
                    <a:lnTo>
                      <a:pt x="0" y="420"/>
                    </a:lnTo>
                    <a:lnTo>
                      <a:pt x="112" y="34"/>
                    </a:lnTo>
                    <a:lnTo>
                      <a:pt x="128" y="10"/>
                    </a:lnTo>
                    <a:lnTo>
                      <a:pt x="168" y="0"/>
                    </a:lnTo>
                    <a:lnTo>
                      <a:pt x="626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28" name="Rectangle 1444">
                <a:extLst>
                  <a:ext uri="{FF2B5EF4-FFF2-40B4-BE49-F238E27FC236}">
                    <a16:creationId xmlns:a16="http://schemas.microsoft.com/office/drawing/2014/main" id="{BDAC2B52-7D94-42CF-82D5-BB5360887D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23564">
                <a:off x="888" y="3478"/>
                <a:ext cx="287" cy="3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29" name="Rectangle 1445">
                <a:extLst>
                  <a:ext uri="{FF2B5EF4-FFF2-40B4-BE49-F238E27FC236}">
                    <a16:creationId xmlns:a16="http://schemas.microsoft.com/office/drawing/2014/main" id="{609B2487-BA8D-4CAE-BB39-9023F50135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6" y="3481"/>
                <a:ext cx="143" cy="1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30" name="Rectangle 1446">
                <a:extLst>
                  <a:ext uri="{FF2B5EF4-FFF2-40B4-BE49-F238E27FC236}">
                    <a16:creationId xmlns:a16="http://schemas.microsoft.com/office/drawing/2014/main" id="{CA4365C2-DD7D-4400-86DF-9B96B0F30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6" y="3493"/>
                <a:ext cx="143" cy="10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31" name="Rectangle 1447">
                <a:extLst>
                  <a:ext uri="{FF2B5EF4-FFF2-40B4-BE49-F238E27FC236}">
                    <a16:creationId xmlns:a16="http://schemas.microsoft.com/office/drawing/2014/main" id="{6211A7A5-5CF1-4F83-8F35-73ED7B4040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6" y="3421"/>
                <a:ext cx="143" cy="6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32" name="Freeform 1448">
                <a:extLst>
                  <a:ext uri="{FF2B5EF4-FFF2-40B4-BE49-F238E27FC236}">
                    <a16:creationId xmlns:a16="http://schemas.microsoft.com/office/drawing/2014/main" id="{D79E724E-1499-468E-B3FA-EC966B98C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722"/>
                <a:ext cx="36" cy="21"/>
              </a:xfrm>
              <a:custGeom>
                <a:avLst/>
                <a:gdLst>
                  <a:gd name="T0" fmla="*/ 0 w 137"/>
                  <a:gd name="T1" fmla="*/ 79 h 79"/>
                  <a:gd name="T2" fmla="*/ 137 w 137"/>
                  <a:gd name="T3" fmla="*/ 0 h 79"/>
                  <a:gd name="T4" fmla="*/ 137 w 137"/>
                  <a:gd name="T5" fmla="*/ 79 h 79"/>
                  <a:gd name="T6" fmla="*/ 0 w 137"/>
                  <a:gd name="T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7" h="79">
                    <a:moveTo>
                      <a:pt x="0" y="79"/>
                    </a:moveTo>
                    <a:lnTo>
                      <a:pt x="137" y="0"/>
                    </a:lnTo>
                    <a:lnTo>
                      <a:pt x="137" y="79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33" name="Freeform 1449">
                <a:extLst>
                  <a:ext uri="{FF2B5EF4-FFF2-40B4-BE49-F238E27FC236}">
                    <a16:creationId xmlns:a16="http://schemas.microsoft.com/office/drawing/2014/main" id="{A1FAB810-5455-4008-8285-A24E5BDBF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695"/>
                <a:ext cx="36" cy="36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34" name="Freeform 1450">
                <a:extLst>
                  <a:ext uri="{FF2B5EF4-FFF2-40B4-BE49-F238E27FC236}">
                    <a16:creationId xmlns:a16="http://schemas.microsoft.com/office/drawing/2014/main" id="{2E7256DC-3D6E-4DAD-838C-3213B12DE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667"/>
                <a:ext cx="36" cy="36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35" name="Freeform 1451">
                <a:extLst>
                  <a:ext uri="{FF2B5EF4-FFF2-40B4-BE49-F238E27FC236}">
                    <a16:creationId xmlns:a16="http://schemas.microsoft.com/office/drawing/2014/main" id="{901988DF-AE2E-4007-B9AB-B9FEA41C0B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640"/>
                <a:ext cx="36" cy="35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36" name="Freeform 1452">
                <a:extLst>
                  <a:ext uri="{FF2B5EF4-FFF2-40B4-BE49-F238E27FC236}">
                    <a16:creationId xmlns:a16="http://schemas.microsoft.com/office/drawing/2014/main" id="{D56D40ED-02F3-4E86-8384-5AD70F918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" y="3612"/>
                <a:ext cx="36" cy="36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37" name="Rectangle 1453">
                <a:extLst>
                  <a:ext uri="{FF2B5EF4-FFF2-40B4-BE49-F238E27FC236}">
                    <a16:creationId xmlns:a16="http://schemas.microsoft.com/office/drawing/2014/main" id="{E71F0833-7FE2-4B54-9E66-484A63CF8A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" y="3600"/>
                <a:ext cx="549" cy="2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38" name="AutoShape 1454">
                <a:extLst>
                  <a:ext uri="{FF2B5EF4-FFF2-40B4-BE49-F238E27FC236}">
                    <a16:creationId xmlns:a16="http://schemas.microsoft.com/office/drawing/2014/main" id="{8915DA07-E935-4620-BC4A-9820E63995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963" y="3618"/>
                <a:ext cx="297" cy="79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39" name="Rectangle 1455">
                <a:extLst>
                  <a:ext uri="{FF2B5EF4-FFF2-40B4-BE49-F238E27FC236}">
                    <a16:creationId xmlns:a16="http://schemas.microsoft.com/office/drawing/2014/main" id="{059447FF-5492-471B-9D49-D6666E2E3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5" y="3612"/>
                <a:ext cx="215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40" name="Rectangle 1456">
                <a:extLst>
                  <a:ext uri="{FF2B5EF4-FFF2-40B4-BE49-F238E27FC236}">
                    <a16:creationId xmlns:a16="http://schemas.microsoft.com/office/drawing/2014/main" id="{D88C7E8A-4405-49C3-8EDA-30BB980CC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939" y="3654"/>
                <a:ext cx="95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41" name="Rectangle 1457">
                <a:extLst>
                  <a:ext uri="{FF2B5EF4-FFF2-40B4-BE49-F238E27FC236}">
                    <a16:creationId xmlns:a16="http://schemas.microsoft.com/office/drawing/2014/main" id="{691BD0B8-9C22-4AC9-AD92-1B4FE1732A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1190" y="3654"/>
                <a:ext cx="95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42" name="Oval 1458">
                <a:extLst>
                  <a:ext uri="{FF2B5EF4-FFF2-40B4-BE49-F238E27FC236}">
                    <a16:creationId xmlns:a16="http://schemas.microsoft.com/office/drawing/2014/main" id="{C4B93ADB-50B6-4056-9D98-DD339CC45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0" y="3660"/>
                <a:ext cx="84" cy="8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43" name="Oval 1459">
                <a:extLst>
                  <a:ext uri="{FF2B5EF4-FFF2-40B4-BE49-F238E27FC236}">
                    <a16:creationId xmlns:a16="http://schemas.microsoft.com/office/drawing/2014/main" id="{30F2A52F-1C20-4043-95C7-67A456E208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0" y="3660"/>
                <a:ext cx="83" cy="8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44" name="AutoShape 1460">
                <a:extLst>
                  <a:ext uri="{FF2B5EF4-FFF2-40B4-BE49-F238E27FC236}">
                    <a16:creationId xmlns:a16="http://schemas.microsoft.com/office/drawing/2014/main" id="{1E37CFA2-5506-4F63-B08B-759EDB539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8" y="3648"/>
                <a:ext cx="108" cy="107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45" name="AutoShape 1461">
                <a:extLst>
                  <a:ext uri="{FF2B5EF4-FFF2-40B4-BE49-F238E27FC236}">
                    <a16:creationId xmlns:a16="http://schemas.microsoft.com/office/drawing/2014/main" id="{9F468E51-9A2E-4E75-A6DB-AD4E27E30B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" y="3648"/>
                <a:ext cx="107" cy="107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9100" name="Group 1516">
            <a:extLst>
              <a:ext uri="{FF2B5EF4-FFF2-40B4-BE49-F238E27FC236}">
                <a16:creationId xmlns:a16="http://schemas.microsoft.com/office/drawing/2014/main" id="{C3E8C808-131C-45B2-AA82-3BCCDC1ECD78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084763"/>
            <a:ext cx="1584325" cy="876300"/>
            <a:chOff x="262" y="3203"/>
            <a:chExt cx="998" cy="552"/>
          </a:xfrm>
        </p:grpSpPr>
        <p:sp>
          <p:nvSpPr>
            <p:cNvPr id="69101" name="Rectangle 1517">
              <a:extLst>
                <a:ext uri="{FF2B5EF4-FFF2-40B4-BE49-F238E27FC236}">
                  <a16:creationId xmlns:a16="http://schemas.microsoft.com/office/drawing/2014/main" id="{7E47E8EE-B142-492E-9801-2582C5CD07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23564">
              <a:off x="836" y="3411"/>
              <a:ext cx="108" cy="1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9102" name="Group 1518">
              <a:extLst>
                <a:ext uri="{FF2B5EF4-FFF2-40B4-BE49-F238E27FC236}">
                  <a16:creationId xmlns:a16="http://schemas.microsoft.com/office/drawing/2014/main" id="{2BE7FA55-1295-4DD4-BE32-74AD522F8E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" y="3409"/>
              <a:ext cx="63" cy="143"/>
              <a:chOff x="353" y="1253"/>
              <a:chExt cx="453" cy="862"/>
            </a:xfrm>
          </p:grpSpPr>
          <p:sp>
            <p:nvSpPr>
              <p:cNvPr id="69103" name="AutoShape 1519">
                <a:extLst>
                  <a:ext uri="{FF2B5EF4-FFF2-40B4-BE49-F238E27FC236}">
                    <a16:creationId xmlns:a16="http://schemas.microsoft.com/office/drawing/2014/main" id="{3CDD008D-FAFD-4E31-B91C-51AE892B1A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04" name="AutoShape 1520">
                <a:extLst>
                  <a:ext uri="{FF2B5EF4-FFF2-40B4-BE49-F238E27FC236}">
                    <a16:creationId xmlns:a16="http://schemas.microsoft.com/office/drawing/2014/main" id="{2BB11E41-1274-4754-ADD0-6AE514693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05" name="AutoShape 1521">
                <a:extLst>
                  <a:ext uri="{FF2B5EF4-FFF2-40B4-BE49-F238E27FC236}">
                    <a16:creationId xmlns:a16="http://schemas.microsoft.com/office/drawing/2014/main" id="{E91CFB76-794C-49F8-8545-615FD1EF2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06" name="AutoShape 1522">
                <a:extLst>
                  <a:ext uri="{FF2B5EF4-FFF2-40B4-BE49-F238E27FC236}">
                    <a16:creationId xmlns:a16="http://schemas.microsoft.com/office/drawing/2014/main" id="{D31C7856-3213-4726-AE1C-709FB2300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07" name="AutoShape 1523">
                <a:extLst>
                  <a:ext uri="{FF2B5EF4-FFF2-40B4-BE49-F238E27FC236}">
                    <a16:creationId xmlns:a16="http://schemas.microsoft.com/office/drawing/2014/main" id="{32B00BC9-C96E-4780-A89B-654EBAB421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108" name="Oval 1524">
                <a:extLst>
                  <a:ext uri="{FF2B5EF4-FFF2-40B4-BE49-F238E27FC236}">
                    <a16:creationId xmlns:a16="http://schemas.microsoft.com/office/drawing/2014/main" id="{85F38E2D-630D-44B5-B678-012EDA504E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109" name="Rectangle 1525">
              <a:extLst>
                <a:ext uri="{FF2B5EF4-FFF2-40B4-BE49-F238E27FC236}">
                  <a16:creationId xmlns:a16="http://schemas.microsoft.com/office/drawing/2014/main" id="{63A90DA4-A921-44FE-8BE5-D746882FE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" y="3624"/>
              <a:ext cx="513" cy="7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10" name="Rectangle 1526">
              <a:extLst>
                <a:ext uri="{FF2B5EF4-FFF2-40B4-BE49-F238E27FC236}">
                  <a16:creationId xmlns:a16="http://schemas.microsoft.com/office/drawing/2014/main" id="{EE2420A5-22D4-4119-B1E2-DA393EAC4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" y="3647"/>
              <a:ext cx="441" cy="1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11" name="Rectangle 1527">
              <a:extLst>
                <a:ext uri="{FF2B5EF4-FFF2-40B4-BE49-F238E27FC236}">
                  <a16:creationId xmlns:a16="http://schemas.microsoft.com/office/drawing/2014/main" id="{886672D4-CFC1-4741-B772-21A4E160C8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" y="3671"/>
              <a:ext cx="441" cy="1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12" name="Oval 1528">
              <a:extLst>
                <a:ext uri="{FF2B5EF4-FFF2-40B4-BE49-F238E27FC236}">
                  <a16:creationId xmlns:a16="http://schemas.microsoft.com/office/drawing/2014/main" id="{75A28790-13C4-4DC2-8EB6-C42D986D3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" y="3660"/>
              <a:ext cx="84" cy="83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13" name="AutoShape 1529">
              <a:extLst>
                <a:ext uri="{FF2B5EF4-FFF2-40B4-BE49-F238E27FC236}">
                  <a16:creationId xmlns:a16="http://schemas.microsoft.com/office/drawing/2014/main" id="{B893FB20-36EA-4AC9-8F6E-3AB996EE4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" y="3647"/>
              <a:ext cx="107" cy="1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14" name="Freeform 1530">
              <a:extLst>
                <a:ext uri="{FF2B5EF4-FFF2-40B4-BE49-F238E27FC236}">
                  <a16:creationId xmlns:a16="http://schemas.microsoft.com/office/drawing/2014/main" id="{6508106F-CCCA-4080-A702-173E0FFE1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" y="3398"/>
              <a:ext cx="226" cy="321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15" name="Rectangle 1531">
              <a:extLst>
                <a:ext uri="{FF2B5EF4-FFF2-40B4-BE49-F238E27FC236}">
                  <a16:creationId xmlns:a16="http://schemas.microsoft.com/office/drawing/2014/main" id="{FB65F888-BAC2-44C4-BAAF-0DB7AC79A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" y="3624"/>
              <a:ext cx="561" cy="1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16" name="AutoShape 1532">
              <a:extLst>
                <a:ext uri="{FF2B5EF4-FFF2-40B4-BE49-F238E27FC236}">
                  <a16:creationId xmlns:a16="http://schemas.microsoft.com/office/drawing/2014/main" id="{24269154-D645-49B8-97E6-D114CC898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" y="3600"/>
              <a:ext cx="24" cy="47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17" name="AutoShape 1533">
              <a:extLst>
                <a:ext uri="{FF2B5EF4-FFF2-40B4-BE49-F238E27FC236}">
                  <a16:creationId xmlns:a16="http://schemas.microsoft.com/office/drawing/2014/main" id="{B1BAE76A-FD31-48D2-B8FF-85A7C5A7E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" y="3636"/>
              <a:ext cx="35" cy="11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18" name="AutoShape 1534">
              <a:extLst>
                <a:ext uri="{FF2B5EF4-FFF2-40B4-BE49-F238E27FC236}">
                  <a16:creationId xmlns:a16="http://schemas.microsoft.com/office/drawing/2014/main" id="{9F185DC0-BBD7-4D62-B2C6-4B8A4B5A6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" y="3707"/>
              <a:ext cx="107" cy="19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19" name="Freeform 1535">
              <a:extLst>
                <a:ext uri="{FF2B5EF4-FFF2-40B4-BE49-F238E27FC236}">
                  <a16:creationId xmlns:a16="http://schemas.microsoft.com/office/drawing/2014/main" id="{9AB1692E-D749-424B-8785-021DCC933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" y="3410"/>
              <a:ext cx="46" cy="118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20" name="AutoShape 1536">
              <a:extLst>
                <a:ext uri="{FF2B5EF4-FFF2-40B4-BE49-F238E27FC236}">
                  <a16:creationId xmlns:a16="http://schemas.microsoft.com/office/drawing/2014/main" id="{6EC797B1-A962-4D75-A4DE-3B5268B8F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" y="3541"/>
              <a:ext cx="48" cy="23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21" name="AutoShape 1537">
              <a:extLst>
                <a:ext uri="{FF2B5EF4-FFF2-40B4-BE49-F238E27FC236}">
                  <a16:creationId xmlns:a16="http://schemas.microsoft.com/office/drawing/2014/main" id="{88EF66D5-E4A5-4DD0-9E94-9E2ED1105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" y="3547"/>
              <a:ext cx="33" cy="1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2" name="Rectangle 1538">
              <a:extLst>
                <a:ext uri="{FF2B5EF4-FFF2-40B4-BE49-F238E27FC236}">
                  <a16:creationId xmlns:a16="http://schemas.microsoft.com/office/drawing/2014/main" id="{7200C322-C95A-49DE-A11B-007499519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" y="3612"/>
              <a:ext cx="36" cy="131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3" name="Rectangle 1539">
              <a:extLst>
                <a:ext uri="{FF2B5EF4-FFF2-40B4-BE49-F238E27FC236}">
                  <a16:creationId xmlns:a16="http://schemas.microsoft.com/office/drawing/2014/main" id="{615D92F9-4A00-4C5F-B141-A00249F75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" y="3743"/>
              <a:ext cx="84" cy="1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4" name="Freeform 1540">
              <a:extLst>
                <a:ext uri="{FF2B5EF4-FFF2-40B4-BE49-F238E27FC236}">
                  <a16:creationId xmlns:a16="http://schemas.microsoft.com/office/drawing/2014/main" id="{E98B5AA2-D09B-4553-B564-BD31F14DC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" y="3302"/>
              <a:ext cx="740" cy="119"/>
            </a:xfrm>
            <a:custGeom>
              <a:avLst/>
              <a:gdLst>
                <a:gd name="T0" fmla="*/ 2812 w 2812"/>
                <a:gd name="T1" fmla="*/ 454 h 454"/>
                <a:gd name="T2" fmla="*/ 2812 w 2812"/>
                <a:gd name="T3" fmla="*/ 317 h 454"/>
                <a:gd name="T4" fmla="*/ 2767 w 2812"/>
                <a:gd name="T5" fmla="*/ 272 h 454"/>
                <a:gd name="T6" fmla="*/ 998 w 2812"/>
                <a:gd name="T7" fmla="*/ 136 h 454"/>
                <a:gd name="T8" fmla="*/ 907 w 2812"/>
                <a:gd name="T9" fmla="*/ 45 h 454"/>
                <a:gd name="T10" fmla="*/ 91 w 2812"/>
                <a:gd name="T11" fmla="*/ 0 h 454"/>
                <a:gd name="T12" fmla="*/ 0 w 2812"/>
                <a:gd name="T13" fmla="*/ 91 h 454"/>
                <a:gd name="T14" fmla="*/ 0 w 2812"/>
                <a:gd name="T15" fmla="*/ 272 h 454"/>
                <a:gd name="T16" fmla="*/ 2812 w 2812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12" h="454">
                  <a:moveTo>
                    <a:pt x="2812" y="454"/>
                  </a:moveTo>
                  <a:lnTo>
                    <a:pt x="2812" y="317"/>
                  </a:lnTo>
                  <a:lnTo>
                    <a:pt x="2767" y="272"/>
                  </a:lnTo>
                  <a:lnTo>
                    <a:pt x="998" y="136"/>
                  </a:lnTo>
                  <a:lnTo>
                    <a:pt x="907" y="45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0" y="272"/>
                  </a:lnTo>
                  <a:lnTo>
                    <a:pt x="2812" y="454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25" name="Rectangle 1541">
              <a:extLst>
                <a:ext uri="{FF2B5EF4-FFF2-40B4-BE49-F238E27FC236}">
                  <a16:creationId xmlns:a16="http://schemas.microsoft.com/office/drawing/2014/main" id="{2D0E6EF5-8F4A-4F11-87E1-F6BC4CBC66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23564">
              <a:off x="898" y="3407"/>
              <a:ext cx="8" cy="32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6" name="Rectangle 1542">
              <a:extLst>
                <a:ext uri="{FF2B5EF4-FFF2-40B4-BE49-F238E27FC236}">
                  <a16:creationId xmlns:a16="http://schemas.microsoft.com/office/drawing/2014/main" id="{5495BCC8-71B8-4D9B-9A3F-9910F8A33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" y="3481"/>
              <a:ext cx="84" cy="119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7" name="Rectangle 1543">
              <a:extLst>
                <a:ext uri="{FF2B5EF4-FFF2-40B4-BE49-F238E27FC236}">
                  <a16:creationId xmlns:a16="http://schemas.microsoft.com/office/drawing/2014/main" id="{772169B0-0809-444B-923F-FADECDD50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" y="3469"/>
              <a:ext cx="108" cy="12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8" name="Rectangle 1544">
              <a:extLst>
                <a:ext uri="{FF2B5EF4-FFF2-40B4-BE49-F238E27FC236}">
                  <a16:creationId xmlns:a16="http://schemas.microsoft.com/office/drawing/2014/main" id="{1832E9AF-4D4D-4048-8045-CC8498A51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286"/>
              <a:ext cx="286" cy="84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9" name="Rectangle 1545">
              <a:extLst>
                <a:ext uri="{FF2B5EF4-FFF2-40B4-BE49-F238E27FC236}">
                  <a16:creationId xmlns:a16="http://schemas.microsoft.com/office/drawing/2014/main" id="{29AAEDF1-E06D-4A07-ADD6-FA460B188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215"/>
              <a:ext cx="12" cy="7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0" name="Rectangle 1546">
              <a:extLst>
                <a:ext uri="{FF2B5EF4-FFF2-40B4-BE49-F238E27FC236}">
                  <a16:creationId xmlns:a16="http://schemas.microsoft.com/office/drawing/2014/main" id="{596D7F35-8DEE-4D02-A65D-CF40E6D4AB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" y="3215"/>
              <a:ext cx="12" cy="7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1" name="Rectangle 1547">
              <a:extLst>
                <a:ext uri="{FF2B5EF4-FFF2-40B4-BE49-F238E27FC236}">
                  <a16:creationId xmlns:a16="http://schemas.microsoft.com/office/drawing/2014/main" id="{7C39433C-3C4F-4538-B973-07CC37E522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" y="3215"/>
              <a:ext cx="11" cy="7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2" name="Rectangle 1548">
              <a:extLst>
                <a:ext uri="{FF2B5EF4-FFF2-40B4-BE49-F238E27FC236}">
                  <a16:creationId xmlns:a16="http://schemas.microsoft.com/office/drawing/2014/main" id="{E0DD5566-3CDB-4113-8F50-4EAA2088A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" y="3215"/>
              <a:ext cx="12" cy="7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3" name="Rectangle 1549">
              <a:extLst>
                <a:ext uri="{FF2B5EF4-FFF2-40B4-BE49-F238E27FC236}">
                  <a16:creationId xmlns:a16="http://schemas.microsoft.com/office/drawing/2014/main" id="{D010B792-84F7-46B0-B55A-4E90939212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203"/>
              <a:ext cx="286" cy="1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4" name="Freeform 1550">
              <a:extLst>
                <a:ext uri="{FF2B5EF4-FFF2-40B4-BE49-F238E27FC236}">
                  <a16:creationId xmlns:a16="http://schemas.microsoft.com/office/drawing/2014/main" id="{F34C9D4D-CA4D-4F35-9B32-2C27FBF8A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" y="3409"/>
              <a:ext cx="188" cy="119"/>
            </a:xfrm>
            <a:custGeom>
              <a:avLst/>
              <a:gdLst>
                <a:gd name="T0" fmla="*/ 626 w 717"/>
                <a:gd name="T1" fmla="*/ 0 h 453"/>
                <a:gd name="T2" fmla="*/ 686 w 717"/>
                <a:gd name="T3" fmla="*/ 4 h 453"/>
                <a:gd name="T4" fmla="*/ 717 w 717"/>
                <a:gd name="T5" fmla="*/ 45 h 453"/>
                <a:gd name="T6" fmla="*/ 490 w 717"/>
                <a:gd name="T7" fmla="*/ 408 h 453"/>
                <a:gd name="T8" fmla="*/ 36 w 717"/>
                <a:gd name="T9" fmla="*/ 453 h 453"/>
                <a:gd name="T10" fmla="*/ 4 w 717"/>
                <a:gd name="T11" fmla="*/ 444 h 453"/>
                <a:gd name="T12" fmla="*/ 0 w 717"/>
                <a:gd name="T13" fmla="*/ 420 h 453"/>
                <a:gd name="T14" fmla="*/ 112 w 717"/>
                <a:gd name="T15" fmla="*/ 34 h 453"/>
                <a:gd name="T16" fmla="*/ 128 w 717"/>
                <a:gd name="T17" fmla="*/ 10 h 453"/>
                <a:gd name="T18" fmla="*/ 168 w 717"/>
                <a:gd name="T19" fmla="*/ 0 h 453"/>
                <a:gd name="T20" fmla="*/ 626 w 717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7" h="453">
                  <a:moveTo>
                    <a:pt x="626" y="0"/>
                  </a:moveTo>
                  <a:lnTo>
                    <a:pt x="686" y="4"/>
                  </a:lnTo>
                  <a:lnTo>
                    <a:pt x="717" y="45"/>
                  </a:lnTo>
                  <a:lnTo>
                    <a:pt x="490" y="408"/>
                  </a:lnTo>
                  <a:lnTo>
                    <a:pt x="36" y="453"/>
                  </a:lnTo>
                  <a:lnTo>
                    <a:pt x="4" y="444"/>
                  </a:lnTo>
                  <a:lnTo>
                    <a:pt x="0" y="420"/>
                  </a:lnTo>
                  <a:lnTo>
                    <a:pt x="112" y="34"/>
                  </a:lnTo>
                  <a:lnTo>
                    <a:pt x="128" y="10"/>
                  </a:lnTo>
                  <a:lnTo>
                    <a:pt x="168" y="0"/>
                  </a:lnTo>
                  <a:lnTo>
                    <a:pt x="626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35" name="Rectangle 1551">
              <a:extLst>
                <a:ext uri="{FF2B5EF4-FFF2-40B4-BE49-F238E27FC236}">
                  <a16:creationId xmlns:a16="http://schemas.microsoft.com/office/drawing/2014/main" id="{DBC416F9-5AA9-41F9-B8E1-E452C05361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23564">
              <a:off x="888" y="3478"/>
              <a:ext cx="287" cy="3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6" name="Rectangle 1552">
              <a:extLst>
                <a:ext uri="{FF2B5EF4-FFF2-40B4-BE49-F238E27FC236}">
                  <a16:creationId xmlns:a16="http://schemas.microsoft.com/office/drawing/2014/main" id="{EF426988-B898-41D6-BE4A-1846124FD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6" y="3481"/>
              <a:ext cx="143" cy="1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7" name="Rectangle 1553">
              <a:extLst>
                <a:ext uri="{FF2B5EF4-FFF2-40B4-BE49-F238E27FC236}">
                  <a16:creationId xmlns:a16="http://schemas.microsoft.com/office/drawing/2014/main" id="{265B6E68-A3F5-40EB-A089-446010ACF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6" y="3493"/>
              <a:ext cx="143" cy="107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8" name="Rectangle 1554">
              <a:extLst>
                <a:ext uri="{FF2B5EF4-FFF2-40B4-BE49-F238E27FC236}">
                  <a16:creationId xmlns:a16="http://schemas.microsoft.com/office/drawing/2014/main" id="{B06894C7-AB24-4478-AC40-611F31D16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6" y="3421"/>
              <a:ext cx="143" cy="60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9" name="Freeform 1555">
              <a:extLst>
                <a:ext uri="{FF2B5EF4-FFF2-40B4-BE49-F238E27FC236}">
                  <a16:creationId xmlns:a16="http://schemas.microsoft.com/office/drawing/2014/main" id="{FDF6774D-AB8A-4631-A949-EAA0BAE7D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722"/>
              <a:ext cx="36" cy="21"/>
            </a:xfrm>
            <a:custGeom>
              <a:avLst/>
              <a:gdLst>
                <a:gd name="T0" fmla="*/ 0 w 137"/>
                <a:gd name="T1" fmla="*/ 79 h 79"/>
                <a:gd name="T2" fmla="*/ 137 w 137"/>
                <a:gd name="T3" fmla="*/ 0 h 79"/>
                <a:gd name="T4" fmla="*/ 137 w 137"/>
                <a:gd name="T5" fmla="*/ 79 h 79"/>
                <a:gd name="T6" fmla="*/ 0 w 1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79">
                  <a:moveTo>
                    <a:pt x="0" y="79"/>
                  </a:moveTo>
                  <a:lnTo>
                    <a:pt x="137" y="0"/>
                  </a:lnTo>
                  <a:lnTo>
                    <a:pt x="137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40" name="Freeform 1556">
              <a:extLst>
                <a:ext uri="{FF2B5EF4-FFF2-40B4-BE49-F238E27FC236}">
                  <a16:creationId xmlns:a16="http://schemas.microsoft.com/office/drawing/2014/main" id="{651D5E94-E04B-40B4-B95D-5200E0CA8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695"/>
              <a:ext cx="36" cy="36"/>
            </a:xfrm>
            <a:custGeom>
              <a:avLst/>
              <a:gdLst>
                <a:gd name="T0" fmla="*/ 0 w 137"/>
                <a:gd name="T1" fmla="*/ 136 h 136"/>
                <a:gd name="T2" fmla="*/ 137 w 137"/>
                <a:gd name="T3" fmla="*/ 57 h 136"/>
                <a:gd name="T4" fmla="*/ 137 w 137"/>
                <a:gd name="T5" fmla="*/ 0 h 136"/>
                <a:gd name="T6" fmla="*/ 0 w 137"/>
                <a:gd name="T7" fmla="*/ 79 h 136"/>
                <a:gd name="T8" fmla="*/ 0 w 137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137" y="57"/>
                  </a:lnTo>
                  <a:lnTo>
                    <a:pt x="137" y="0"/>
                  </a:lnTo>
                  <a:lnTo>
                    <a:pt x="0" y="79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41" name="Freeform 1557">
              <a:extLst>
                <a:ext uri="{FF2B5EF4-FFF2-40B4-BE49-F238E27FC236}">
                  <a16:creationId xmlns:a16="http://schemas.microsoft.com/office/drawing/2014/main" id="{2E656166-7E79-4F35-9D93-8BFBC9D1D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667"/>
              <a:ext cx="36" cy="36"/>
            </a:xfrm>
            <a:custGeom>
              <a:avLst/>
              <a:gdLst>
                <a:gd name="T0" fmla="*/ 0 w 137"/>
                <a:gd name="T1" fmla="*/ 136 h 136"/>
                <a:gd name="T2" fmla="*/ 137 w 137"/>
                <a:gd name="T3" fmla="*/ 57 h 136"/>
                <a:gd name="T4" fmla="*/ 137 w 137"/>
                <a:gd name="T5" fmla="*/ 0 h 136"/>
                <a:gd name="T6" fmla="*/ 0 w 137"/>
                <a:gd name="T7" fmla="*/ 79 h 136"/>
                <a:gd name="T8" fmla="*/ 0 w 137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137" y="57"/>
                  </a:lnTo>
                  <a:lnTo>
                    <a:pt x="137" y="0"/>
                  </a:lnTo>
                  <a:lnTo>
                    <a:pt x="0" y="79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42" name="Freeform 1558">
              <a:extLst>
                <a:ext uri="{FF2B5EF4-FFF2-40B4-BE49-F238E27FC236}">
                  <a16:creationId xmlns:a16="http://schemas.microsoft.com/office/drawing/2014/main" id="{488E84D2-9824-4663-9BCF-89C5795F6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640"/>
              <a:ext cx="36" cy="35"/>
            </a:xfrm>
            <a:custGeom>
              <a:avLst/>
              <a:gdLst>
                <a:gd name="T0" fmla="*/ 0 w 137"/>
                <a:gd name="T1" fmla="*/ 136 h 136"/>
                <a:gd name="T2" fmla="*/ 137 w 137"/>
                <a:gd name="T3" fmla="*/ 57 h 136"/>
                <a:gd name="T4" fmla="*/ 137 w 137"/>
                <a:gd name="T5" fmla="*/ 0 h 136"/>
                <a:gd name="T6" fmla="*/ 0 w 137"/>
                <a:gd name="T7" fmla="*/ 79 h 136"/>
                <a:gd name="T8" fmla="*/ 0 w 137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137" y="57"/>
                  </a:lnTo>
                  <a:lnTo>
                    <a:pt x="137" y="0"/>
                  </a:lnTo>
                  <a:lnTo>
                    <a:pt x="0" y="79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43" name="Freeform 1559">
              <a:extLst>
                <a:ext uri="{FF2B5EF4-FFF2-40B4-BE49-F238E27FC236}">
                  <a16:creationId xmlns:a16="http://schemas.microsoft.com/office/drawing/2014/main" id="{AC11E1B8-F7EC-45B8-852C-5AEB9A431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612"/>
              <a:ext cx="36" cy="36"/>
            </a:xfrm>
            <a:custGeom>
              <a:avLst/>
              <a:gdLst>
                <a:gd name="T0" fmla="*/ 0 w 137"/>
                <a:gd name="T1" fmla="*/ 136 h 136"/>
                <a:gd name="T2" fmla="*/ 137 w 137"/>
                <a:gd name="T3" fmla="*/ 57 h 136"/>
                <a:gd name="T4" fmla="*/ 137 w 137"/>
                <a:gd name="T5" fmla="*/ 0 h 136"/>
                <a:gd name="T6" fmla="*/ 0 w 137"/>
                <a:gd name="T7" fmla="*/ 79 h 136"/>
                <a:gd name="T8" fmla="*/ 0 w 137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36">
                  <a:moveTo>
                    <a:pt x="0" y="136"/>
                  </a:moveTo>
                  <a:lnTo>
                    <a:pt x="137" y="57"/>
                  </a:lnTo>
                  <a:lnTo>
                    <a:pt x="137" y="0"/>
                  </a:lnTo>
                  <a:lnTo>
                    <a:pt x="0" y="79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44" name="Rectangle 1560">
              <a:extLst>
                <a:ext uri="{FF2B5EF4-FFF2-40B4-BE49-F238E27FC236}">
                  <a16:creationId xmlns:a16="http://schemas.microsoft.com/office/drawing/2014/main" id="{C55CA7C4-4667-4201-85AA-A8126FDF0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" y="3600"/>
              <a:ext cx="549" cy="24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45" name="AutoShape 1561">
              <a:extLst>
                <a:ext uri="{FF2B5EF4-FFF2-40B4-BE49-F238E27FC236}">
                  <a16:creationId xmlns:a16="http://schemas.microsoft.com/office/drawing/2014/main" id="{E972195B-2B68-4BC7-A75D-A09035120B5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3" y="3618"/>
              <a:ext cx="297" cy="79"/>
            </a:xfrm>
            <a:custGeom>
              <a:avLst/>
              <a:gdLst>
                <a:gd name="G0" fmla="+- 3593 0 0"/>
                <a:gd name="G1" fmla="+- 21600 0 3593"/>
                <a:gd name="G2" fmla="*/ 3593 1 2"/>
                <a:gd name="G3" fmla="+- 21600 0 G2"/>
                <a:gd name="G4" fmla="+/ 3593 21600 2"/>
                <a:gd name="G5" fmla="+/ G1 0 2"/>
                <a:gd name="G6" fmla="*/ 21600 21600 3593"/>
                <a:gd name="G7" fmla="*/ G6 1 2"/>
                <a:gd name="G8" fmla="+- 21600 0 G7"/>
                <a:gd name="G9" fmla="*/ 21600 1 2"/>
                <a:gd name="G10" fmla="+- 3593 0 G9"/>
                <a:gd name="G11" fmla="?: G10 G8 0"/>
                <a:gd name="G12" fmla="?: G10 G7 21600"/>
                <a:gd name="T0" fmla="*/ 19803 w 21600"/>
                <a:gd name="T1" fmla="*/ 10800 h 21600"/>
                <a:gd name="T2" fmla="*/ 10800 w 21600"/>
                <a:gd name="T3" fmla="*/ 21600 h 21600"/>
                <a:gd name="T4" fmla="*/ 1797 w 21600"/>
                <a:gd name="T5" fmla="*/ 10800 h 21600"/>
                <a:gd name="T6" fmla="*/ 10800 w 21600"/>
                <a:gd name="T7" fmla="*/ 0 h 21600"/>
                <a:gd name="T8" fmla="*/ 3597 w 21600"/>
                <a:gd name="T9" fmla="*/ 3597 h 21600"/>
                <a:gd name="T10" fmla="*/ 18003 w 21600"/>
                <a:gd name="T11" fmla="*/ 1800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593" y="21600"/>
                  </a:lnTo>
                  <a:lnTo>
                    <a:pt x="1800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46" name="Rectangle 1562">
              <a:extLst>
                <a:ext uri="{FF2B5EF4-FFF2-40B4-BE49-F238E27FC236}">
                  <a16:creationId xmlns:a16="http://schemas.microsoft.com/office/drawing/2014/main" id="{EE2A0914-E461-4AE5-BF52-41E8476D4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5" y="3612"/>
              <a:ext cx="215" cy="1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47" name="Rectangle 1563">
              <a:extLst>
                <a:ext uri="{FF2B5EF4-FFF2-40B4-BE49-F238E27FC236}">
                  <a16:creationId xmlns:a16="http://schemas.microsoft.com/office/drawing/2014/main" id="{EE9588B6-4255-4137-8541-8F73FC6E7A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00000">
              <a:off x="939" y="3654"/>
              <a:ext cx="95" cy="1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48" name="Rectangle 1564">
              <a:extLst>
                <a:ext uri="{FF2B5EF4-FFF2-40B4-BE49-F238E27FC236}">
                  <a16:creationId xmlns:a16="http://schemas.microsoft.com/office/drawing/2014/main" id="{006D7FC8-9934-4132-88BC-C245FFFDB0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1190" y="3654"/>
              <a:ext cx="95" cy="1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49" name="Oval 1565">
              <a:extLst>
                <a:ext uri="{FF2B5EF4-FFF2-40B4-BE49-F238E27FC236}">
                  <a16:creationId xmlns:a16="http://schemas.microsoft.com/office/drawing/2014/main" id="{BAE6E2F2-E1C0-41BF-937E-2C80083B9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0" y="3660"/>
              <a:ext cx="84" cy="83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50" name="Oval 1566">
              <a:extLst>
                <a:ext uri="{FF2B5EF4-FFF2-40B4-BE49-F238E27FC236}">
                  <a16:creationId xmlns:a16="http://schemas.microsoft.com/office/drawing/2014/main" id="{C9290983-4641-4527-8645-FF6563CE7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" y="3660"/>
              <a:ext cx="83" cy="83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51" name="AutoShape 1567">
              <a:extLst>
                <a:ext uri="{FF2B5EF4-FFF2-40B4-BE49-F238E27FC236}">
                  <a16:creationId xmlns:a16="http://schemas.microsoft.com/office/drawing/2014/main" id="{32D99D52-1866-482E-992A-8D95C3162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8" y="3648"/>
              <a:ext cx="108" cy="107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52" name="AutoShape 1568">
              <a:extLst>
                <a:ext uri="{FF2B5EF4-FFF2-40B4-BE49-F238E27FC236}">
                  <a16:creationId xmlns:a16="http://schemas.microsoft.com/office/drawing/2014/main" id="{F66B8822-C157-41D1-89B8-91CF8D241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8" y="3648"/>
              <a:ext cx="107" cy="107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686" name="Group 102">
            <a:extLst>
              <a:ext uri="{FF2B5EF4-FFF2-40B4-BE49-F238E27FC236}">
                <a16:creationId xmlns:a16="http://schemas.microsoft.com/office/drawing/2014/main" id="{39349A9A-97FC-4726-BC7A-9DB1367AACC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268413"/>
            <a:ext cx="1584325" cy="781050"/>
            <a:chOff x="897" y="663"/>
            <a:chExt cx="3312" cy="1634"/>
          </a:xfrm>
        </p:grpSpPr>
        <p:sp>
          <p:nvSpPr>
            <p:cNvPr id="67687" name="Freeform 103">
              <a:extLst>
                <a:ext uri="{FF2B5EF4-FFF2-40B4-BE49-F238E27FC236}">
                  <a16:creationId xmlns:a16="http://schemas.microsoft.com/office/drawing/2014/main" id="{975CAA96-C210-47A7-889C-41B0EF295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6" y="663"/>
              <a:ext cx="2282" cy="975"/>
            </a:xfrm>
            <a:custGeom>
              <a:avLst/>
              <a:gdLst>
                <a:gd name="T0" fmla="*/ 2237 w 2282"/>
                <a:gd name="T1" fmla="*/ 778 h 975"/>
                <a:gd name="T2" fmla="*/ 2192 w 2282"/>
                <a:gd name="T3" fmla="*/ 597 h 975"/>
                <a:gd name="T4" fmla="*/ 2056 w 2282"/>
                <a:gd name="T5" fmla="*/ 370 h 975"/>
                <a:gd name="T6" fmla="*/ 1285 w 2282"/>
                <a:gd name="T7" fmla="*/ 53 h 975"/>
                <a:gd name="T8" fmla="*/ 604 w 2282"/>
                <a:gd name="T9" fmla="*/ 53 h 975"/>
                <a:gd name="T10" fmla="*/ 241 w 2282"/>
                <a:gd name="T11" fmla="*/ 98 h 975"/>
                <a:gd name="T12" fmla="*/ 60 w 2282"/>
                <a:gd name="T13" fmla="*/ 279 h 975"/>
                <a:gd name="T14" fmla="*/ 60 w 2282"/>
                <a:gd name="T15" fmla="*/ 869 h 975"/>
                <a:gd name="T16" fmla="*/ 423 w 2282"/>
                <a:gd name="T17" fmla="*/ 914 h 975"/>
                <a:gd name="T18" fmla="*/ 1013 w 2282"/>
                <a:gd name="T19" fmla="*/ 824 h 975"/>
                <a:gd name="T20" fmla="*/ 1920 w 2282"/>
                <a:gd name="T21" fmla="*/ 914 h 975"/>
                <a:gd name="T22" fmla="*/ 2237 w 2282"/>
                <a:gd name="T23" fmla="*/ 778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82" h="975">
                  <a:moveTo>
                    <a:pt x="2237" y="778"/>
                  </a:moveTo>
                  <a:cubicBezTo>
                    <a:pt x="2282" y="725"/>
                    <a:pt x="2222" y="665"/>
                    <a:pt x="2192" y="597"/>
                  </a:cubicBezTo>
                  <a:cubicBezTo>
                    <a:pt x="2162" y="529"/>
                    <a:pt x="2207" y="461"/>
                    <a:pt x="2056" y="370"/>
                  </a:cubicBezTo>
                  <a:cubicBezTo>
                    <a:pt x="1905" y="279"/>
                    <a:pt x="1527" y="106"/>
                    <a:pt x="1285" y="53"/>
                  </a:cubicBezTo>
                  <a:cubicBezTo>
                    <a:pt x="1043" y="0"/>
                    <a:pt x="778" y="46"/>
                    <a:pt x="604" y="53"/>
                  </a:cubicBezTo>
                  <a:cubicBezTo>
                    <a:pt x="430" y="60"/>
                    <a:pt x="332" y="60"/>
                    <a:pt x="241" y="98"/>
                  </a:cubicBezTo>
                  <a:cubicBezTo>
                    <a:pt x="150" y="136"/>
                    <a:pt x="90" y="151"/>
                    <a:pt x="60" y="279"/>
                  </a:cubicBezTo>
                  <a:cubicBezTo>
                    <a:pt x="30" y="407"/>
                    <a:pt x="0" y="763"/>
                    <a:pt x="60" y="869"/>
                  </a:cubicBezTo>
                  <a:cubicBezTo>
                    <a:pt x="120" y="975"/>
                    <a:pt x="264" y="921"/>
                    <a:pt x="423" y="914"/>
                  </a:cubicBezTo>
                  <a:cubicBezTo>
                    <a:pt x="582" y="907"/>
                    <a:pt x="764" y="824"/>
                    <a:pt x="1013" y="824"/>
                  </a:cubicBezTo>
                  <a:cubicBezTo>
                    <a:pt x="1262" y="824"/>
                    <a:pt x="1716" y="922"/>
                    <a:pt x="1920" y="914"/>
                  </a:cubicBezTo>
                  <a:cubicBezTo>
                    <a:pt x="2124" y="906"/>
                    <a:pt x="2192" y="831"/>
                    <a:pt x="2237" y="778"/>
                  </a:cubicBezTo>
                  <a:close/>
                </a:path>
              </a:pathLst>
            </a:custGeom>
            <a:solidFill>
              <a:srgbClr val="33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688" name="Group 104">
              <a:extLst>
                <a:ext uri="{FF2B5EF4-FFF2-40B4-BE49-F238E27FC236}">
                  <a16:creationId xmlns:a16="http://schemas.microsoft.com/office/drawing/2014/main" id="{8685CFF9-D837-46E3-8172-1363D15AFC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982"/>
              <a:ext cx="241" cy="544"/>
              <a:chOff x="353" y="1253"/>
              <a:chExt cx="453" cy="862"/>
            </a:xfrm>
          </p:grpSpPr>
          <p:sp>
            <p:nvSpPr>
              <p:cNvPr id="67689" name="AutoShape 105">
                <a:extLst>
                  <a:ext uri="{FF2B5EF4-FFF2-40B4-BE49-F238E27FC236}">
                    <a16:creationId xmlns:a16="http://schemas.microsoft.com/office/drawing/2014/main" id="{B07ED85E-F51F-443E-AC7A-D3341DC5F6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0" name="AutoShape 106">
                <a:extLst>
                  <a:ext uri="{FF2B5EF4-FFF2-40B4-BE49-F238E27FC236}">
                    <a16:creationId xmlns:a16="http://schemas.microsoft.com/office/drawing/2014/main" id="{B0062EAE-841F-4621-AC78-D0FA782FD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1" name="AutoShape 107">
                <a:extLst>
                  <a:ext uri="{FF2B5EF4-FFF2-40B4-BE49-F238E27FC236}">
                    <a16:creationId xmlns:a16="http://schemas.microsoft.com/office/drawing/2014/main" id="{A760450E-2B29-4A43-BB46-4A0BDC064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2" name="AutoShape 108">
                <a:extLst>
                  <a:ext uri="{FF2B5EF4-FFF2-40B4-BE49-F238E27FC236}">
                    <a16:creationId xmlns:a16="http://schemas.microsoft.com/office/drawing/2014/main" id="{17CBE45D-A206-4E73-9CA6-A4AB475561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3" name="AutoShape 109">
                <a:extLst>
                  <a:ext uri="{FF2B5EF4-FFF2-40B4-BE49-F238E27FC236}">
                    <a16:creationId xmlns:a16="http://schemas.microsoft.com/office/drawing/2014/main" id="{A8C448D5-16C4-4A87-BF06-BACAB5148B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4" name="Oval 110">
                <a:extLst>
                  <a:ext uri="{FF2B5EF4-FFF2-40B4-BE49-F238E27FC236}">
                    <a16:creationId xmlns:a16="http://schemas.microsoft.com/office/drawing/2014/main" id="{37BBAF11-9F4D-464E-906C-1EB026C34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695" name="Rectangle 111">
              <a:extLst>
                <a:ext uri="{FF2B5EF4-FFF2-40B4-BE49-F238E27FC236}">
                  <a16:creationId xmlns:a16="http://schemas.microsoft.com/office/drawing/2014/main" id="{A25CECDB-F448-4A4E-B555-CA6AB2D94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616"/>
              <a:ext cx="2676" cy="454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96" name="Rectangle 112">
              <a:extLst>
                <a:ext uri="{FF2B5EF4-FFF2-40B4-BE49-F238E27FC236}">
                  <a16:creationId xmlns:a16="http://schemas.microsoft.com/office/drawing/2014/main" id="{F0930766-90EE-4E67-9B5D-9ACCE57C4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88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97" name="Rectangle 113">
              <a:extLst>
                <a:ext uri="{FF2B5EF4-FFF2-40B4-BE49-F238E27FC236}">
                  <a16:creationId xmlns:a16="http://schemas.microsoft.com/office/drawing/2014/main" id="{C8DAB084-699E-4C36-B07E-5CCF2B578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97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98" name="Oval 114">
              <a:extLst>
                <a:ext uri="{FF2B5EF4-FFF2-40B4-BE49-F238E27FC236}">
                  <a16:creationId xmlns:a16="http://schemas.microsoft.com/office/drawing/2014/main" id="{2E5CFACE-8F58-43CB-9918-1C45E36FD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934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99" name="AutoShape 115">
              <a:extLst>
                <a:ext uri="{FF2B5EF4-FFF2-40B4-BE49-F238E27FC236}">
                  <a16:creationId xmlns:a16="http://schemas.microsoft.com/office/drawing/2014/main" id="{8742749F-A0A6-46F0-8444-E78386211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88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0" name="Freeform 116">
              <a:extLst>
                <a:ext uri="{FF2B5EF4-FFF2-40B4-BE49-F238E27FC236}">
                  <a16:creationId xmlns:a16="http://schemas.microsoft.com/office/drawing/2014/main" id="{89F2D4B6-9F30-4C6F-9B4E-8420243DA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" y="93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701" name="Group 117">
              <a:extLst>
                <a:ext uri="{FF2B5EF4-FFF2-40B4-BE49-F238E27FC236}">
                  <a16:creationId xmlns:a16="http://schemas.microsoft.com/office/drawing/2014/main" id="{06426B49-9B58-47C9-8E47-678B1AB452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9" y="1752"/>
              <a:ext cx="1130" cy="363"/>
              <a:chOff x="1690" y="482"/>
              <a:chExt cx="1130" cy="363"/>
            </a:xfrm>
          </p:grpSpPr>
          <p:sp>
            <p:nvSpPr>
              <p:cNvPr id="67702" name="AutoShape 118">
                <a:extLst>
                  <a:ext uri="{FF2B5EF4-FFF2-40B4-BE49-F238E27FC236}">
                    <a16:creationId xmlns:a16="http://schemas.microsoft.com/office/drawing/2014/main" id="{98664170-3FC4-4665-8336-9D026DAB2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03" name="Rectangle 119">
                <a:extLst>
                  <a:ext uri="{FF2B5EF4-FFF2-40B4-BE49-F238E27FC236}">
                    <a16:creationId xmlns:a16="http://schemas.microsoft.com/office/drawing/2014/main" id="{F4FE1CBA-3902-4699-8770-C90996E3F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04" name="Rectangle 120">
                <a:extLst>
                  <a:ext uri="{FF2B5EF4-FFF2-40B4-BE49-F238E27FC236}">
                    <a16:creationId xmlns:a16="http://schemas.microsoft.com/office/drawing/2014/main" id="{29036CD0-48D9-4A71-9B89-BC3A0DDF60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05" name="Rectangle 121">
                <a:extLst>
                  <a:ext uri="{FF2B5EF4-FFF2-40B4-BE49-F238E27FC236}">
                    <a16:creationId xmlns:a16="http://schemas.microsoft.com/office/drawing/2014/main" id="{B46D5FC9-07C2-42EA-9171-7DC76D494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706" name="Oval 122">
              <a:extLst>
                <a:ext uri="{FF2B5EF4-FFF2-40B4-BE49-F238E27FC236}">
                  <a16:creationId xmlns:a16="http://schemas.microsoft.com/office/drawing/2014/main" id="{C8F61B6C-9F27-46F2-A91C-249225CA6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" y="1935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7" name="Oval 123">
              <a:extLst>
                <a:ext uri="{FF2B5EF4-FFF2-40B4-BE49-F238E27FC236}">
                  <a16:creationId xmlns:a16="http://schemas.microsoft.com/office/drawing/2014/main" id="{F0617CFF-5D2C-4B50-8DA8-46F528B09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1935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8" name="AutoShape 124">
              <a:extLst>
                <a:ext uri="{FF2B5EF4-FFF2-40B4-BE49-F238E27FC236}">
                  <a16:creationId xmlns:a16="http://schemas.microsoft.com/office/drawing/2014/main" id="{328E6BDD-2414-44B2-A263-01EA11DB5A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9" name="AutoShape 125">
              <a:extLst>
                <a:ext uri="{FF2B5EF4-FFF2-40B4-BE49-F238E27FC236}">
                  <a16:creationId xmlns:a16="http://schemas.microsoft.com/office/drawing/2014/main" id="{C684447B-2048-4CFF-BDBA-FE47E0D18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8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10" name="AutoShape 126">
              <a:extLst>
                <a:ext uri="{FF2B5EF4-FFF2-40B4-BE49-F238E27FC236}">
                  <a16:creationId xmlns:a16="http://schemas.microsoft.com/office/drawing/2014/main" id="{80B720AC-9641-4196-B6D6-BB14721D6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707"/>
              <a:ext cx="91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1" name="AutoShape 127">
              <a:extLst>
                <a:ext uri="{FF2B5EF4-FFF2-40B4-BE49-F238E27FC236}">
                  <a16:creationId xmlns:a16="http://schemas.microsoft.com/office/drawing/2014/main" id="{31B054F1-EC6C-4FEB-BDC7-428A1B2D3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84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12" name="AutoShape 128">
              <a:extLst>
                <a:ext uri="{FF2B5EF4-FFF2-40B4-BE49-F238E27FC236}">
                  <a16:creationId xmlns:a16="http://schemas.microsoft.com/office/drawing/2014/main" id="{BED76F33-7C63-473B-AA3B-06877DCC4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115"/>
              <a:ext cx="408" cy="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5000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13" name="Freeform 129">
              <a:extLst>
                <a:ext uri="{FF2B5EF4-FFF2-40B4-BE49-F238E27FC236}">
                  <a16:creationId xmlns:a16="http://schemas.microsoft.com/office/drawing/2014/main" id="{6AAB2023-0CDF-473F-AE74-BF87F4AB5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" y="98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4" name="Freeform 130">
              <a:extLst>
                <a:ext uri="{FF2B5EF4-FFF2-40B4-BE49-F238E27FC236}">
                  <a16:creationId xmlns:a16="http://schemas.microsoft.com/office/drawing/2014/main" id="{81B6E431-8AD6-457A-9CA2-23BD81278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98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5" name="AutoShape 131">
              <a:extLst>
                <a:ext uri="{FF2B5EF4-FFF2-40B4-BE49-F238E27FC236}">
                  <a16:creationId xmlns:a16="http://schemas.microsoft.com/office/drawing/2014/main" id="{DEE67ADB-EA29-4111-97D3-59624E66F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481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6" name="AutoShape 132">
              <a:extLst>
                <a:ext uri="{FF2B5EF4-FFF2-40B4-BE49-F238E27FC236}">
                  <a16:creationId xmlns:a16="http://schemas.microsoft.com/office/drawing/2014/main" id="{FD0BB125-82DB-4288-8B5E-AB73A3317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5" y="150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17" name="Rectangle 133">
              <a:extLst>
                <a:ext uri="{FF2B5EF4-FFF2-40B4-BE49-F238E27FC236}">
                  <a16:creationId xmlns:a16="http://schemas.microsoft.com/office/drawing/2014/main" id="{3C2EAD79-B9C3-4F58-AA13-4070EAC25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752"/>
              <a:ext cx="363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18" name="Freeform 134">
              <a:extLst>
                <a:ext uri="{FF2B5EF4-FFF2-40B4-BE49-F238E27FC236}">
                  <a16:creationId xmlns:a16="http://schemas.microsoft.com/office/drawing/2014/main" id="{64BFF45E-5644-4D5C-B25B-B0CC49DE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761"/>
              <a:ext cx="2495" cy="952"/>
            </a:xfrm>
            <a:custGeom>
              <a:avLst/>
              <a:gdLst>
                <a:gd name="T0" fmla="*/ 2495 w 2495"/>
                <a:gd name="T1" fmla="*/ 363 h 952"/>
                <a:gd name="T2" fmla="*/ 2495 w 2495"/>
                <a:gd name="T3" fmla="*/ 952 h 952"/>
                <a:gd name="T4" fmla="*/ 181 w 2495"/>
                <a:gd name="T5" fmla="*/ 952 h 952"/>
                <a:gd name="T6" fmla="*/ 181 w 2495"/>
                <a:gd name="T7" fmla="*/ 136 h 952"/>
                <a:gd name="T8" fmla="*/ 0 w 2495"/>
                <a:gd name="T9" fmla="*/ 91 h 952"/>
                <a:gd name="T10" fmla="*/ 0 w 2495"/>
                <a:gd name="T11" fmla="*/ 0 h 952"/>
                <a:gd name="T12" fmla="*/ 363 w 2495"/>
                <a:gd name="T13" fmla="*/ 0 h 952"/>
                <a:gd name="T14" fmla="*/ 363 w 2495"/>
                <a:gd name="T15" fmla="*/ 544 h 952"/>
                <a:gd name="T16" fmla="*/ 2359 w 2495"/>
                <a:gd name="T17" fmla="*/ 544 h 952"/>
                <a:gd name="T18" fmla="*/ 2359 w 2495"/>
                <a:gd name="T19" fmla="*/ 363 h 952"/>
                <a:gd name="T20" fmla="*/ 2495 w 2495"/>
                <a:gd name="T21" fmla="*/ 363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95" h="952">
                  <a:moveTo>
                    <a:pt x="2495" y="363"/>
                  </a:moveTo>
                  <a:lnTo>
                    <a:pt x="2495" y="952"/>
                  </a:lnTo>
                  <a:lnTo>
                    <a:pt x="181" y="952"/>
                  </a:lnTo>
                  <a:lnTo>
                    <a:pt x="181" y="136"/>
                  </a:lnTo>
                  <a:lnTo>
                    <a:pt x="0" y="91"/>
                  </a:lnTo>
                  <a:lnTo>
                    <a:pt x="0" y="0"/>
                  </a:lnTo>
                  <a:lnTo>
                    <a:pt x="363" y="0"/>
                  </a:lnTo>
                  <a:lnTo>
                    <a:pt x="363" y="544"/>
                  </a:lnTo>
                  <a:lnTo>
                    <a:pt x="2359" y="544"/>
                  </a:lnTo>
                  <a:lnTo>
                    <a:pt x="2359" y="363"/>
                  </a:lnTo>
                  <a:lnTo>
                    <a:pt x="2495" y="363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9" name="Rectangle 135">
              <a:extLst>
                <a:ext uri="{FF2B5EF4-FFF2-40B4-BE49-F238E27FC236}">
                  <a16:creationId xmlns:a16="http://schemas.microsoft.com/office/drawing/2014/main" id="{32931A86-981A-4C79-BAD6-81CA30DEC4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344"/>
              <a:ext cx="453" cy="317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20" name="Rectangle 136">
              <a:extLst>
                <a:ext uri="{FF2B5EF4-FFF2-40B4-BE49-F238E27FC236}">
                  <a16:creationId xmlns:a16="http://schemas.microsoft.com/office/drawing/2014/main" id="{E62F2C7F-39F2-4A62-AEA6-797A3E8B9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1344"/>
              <a:ext cx="453" cy="317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21" name="Rectangle 137">
              <a:extLst>
                <a:ext uri="{FF2B5EF4-FFF2-40B4-BE49-F238E27FC236}">
                  <a16:creationId xmlns:a16="http://schemas.microsoft.com/office/drawing/2014/main" id="{F9A6A7EC-8F33-4C83-A2FC-0D46B0435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44"/>
              <a:ext cx="453" cy="317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22" name="Rectangle 138">
              <a:extLst>
                <a:ext uri="{FF2B5EF4-FFF2-40B4-BE49-F238E27FC236}">
                  <a16:creationId xmlns:a16="http://schemas.microsoft.com/office/drawing/2014/main" id="{AB3D9134-624F-41E8-ACEB-E5307AA67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344"/>
              <a:ext cx="453" cy="317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60" name="Group 176">
            <a:extLst>
              <a:ext uri="{FF2B5EF4-FFF2-40B4-BE49-F238E27FC236}">
                <a16:creationId xmlns:a16="http://schemas.microsoft.com/office/drawing/2014/main" id="{D20EF72A-28B9-4B02-B387-ABA9FDF3664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268413"/>
            <a:ext cx="1584325" cy="781050"/>
            <a:chOff x="897" y="663"/>
            <a:chExt cx="3312" cy="1634"/>
          </a:xfrm>
        </p:grpSpPr>
        <p:sp>
          <p:nvSpPr>
            <p:cNvPr id="67761" name="Freeform 177">
              <a:extLst>
                <a:ext uri="{FF2B5EF4-FFF2-40B4-BE49-F238E27FC236}">
                  <a16:creationId xmlns:a16="http://schemas.microsoft.com/office/drawing/2014/main" id="{BE0D5F3F-1C55-4B81-8AB2-E8C1795AC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6" y="663"/>
              <a:ext cx="2282" cy="975"/>
            </a:xfrm>
            <a:custGeom>
              <a:avLst/>
              <a:gdLst>
                <a:gd name="T0" fmla="*/ 2237 w 2282"/>
                <a:gd name="T1" fmla="*/ 778 h 975"/>
                <a:gd name="T2" fmla="*/ 2192 w 2282"/>
                <a:gd name="T3" fmla="*/ 597 h 975"/>
                <a:gd name="T4" fmla="*/ 2056 w 2282"/>
                <a:gd name="T5" fmla="*/ 370 h 975"/>
                <a:gd name="T6" fmla="*/ 1285 w 2282"/>
                <a:gd name="T7" fmla="*/ 53 h 975"/>
                <a:gd name="T8" fmla="*/ 604 w 2282"/>
                <a:gd name="T9" fmla="*/ 53 h 975"/>
                <a:gd name="T10" fmla="*/ 241 w 2282"/>
                <a:gd name="T11" fmla="*/ 98 h 975"/>
                <a:gd name="T12" fmla="*/ 60 w 2282"/>
                <a:gd name="T13" fmla="*/ 279 h 975"/>
                <a:gd name="T14" fmla="*/ 60 w 2282"/>
                <a:gd name="T15" fmla="*/ 869 h 975"/>
                <a:gd name="T16" fmla="*/ 423 w 2282"/>
                <a:gd name="T17" fmla="*/ 914 h 975"/>
                <a:gd name="T18" fmla="*/ 1013 w 2282"/>
                <a:gd name="T19" fmla="*/ 824 h 975"/>
                <a:gd name="T20" fmla="*/ 1920 w 2282"/>
                <a:gd name="T21" fmla="*/ 914 h 975"/>
                <a:gd name="T22" fmla="*/ 2237 w 2282"/>
                <a:gd name="T23" fmla="*/ 778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82" h="975">
                  <a:moveTo>
                    <a:pt x="2237" y="778"/>
                  </a:moveTo>
                  <a:cubicBezTo>
                    <a:pt x="2282" y="725"/>
                    <a:pt x="2222" y="665"/>
                    <a:pt x="2192" y="597"/>
                  </a:cubicBezTo>
                  <a:cubicBezTo>
                    <a:pt x="2162" y="529"/>
                    <a:pt x="2207" y="461"/>
                    <a:pt x="2056" y="370"/>
                  </a:cubicBezTo>
                  <a:cubicBezTo>
                    <a:pt x="1905" y="279"/>
                    <a:pt x="1527" y="106"/>
                    <a:pt x="1285" y="53"/>
                  </a:cubicBezTo>
                  <a:cubicBezTo>
                    <a:pt x="1043" y="0"/>
                    <a:pt x="778" y="46"/>
                    <a:pt x="604" y="53"/>
                  </a:cubicBezTo>
                  <a:cubicBezTo>
                    <a:pt x="430" y="60"/>
                    <a:pt x="332" y="60"/>
                    <a:pt x="241" y="98"/>
                  </a:cubicBezTo>
                  <a:cubicBezTo>
                    <a:pt x="150" y="136"/>
                    <a:pt x="90" y="151"/>
                    <a:pt x="60" y="279"/>
                  </a:cubicBezTo>
                  <a:cubicBezTo>
                    <a:pt x="30" y="407"/>
                    <a:pt x="0" y="763"/>
                    <a:pt x="60" y="869"/>
                  </a:cubicBezTo>
                  <a:cubicBezTo>
                    <a:pt x="120" y="975"/>
                    <a:pt x="264" y="921"/>
                    <a:pt x="423" y="914"/>
                  </a:cubicBezTo>
                  <a:cubicBezTo>
                    <a:pt x="582" y="907"/>
                    <a:pt x="764" y="824"/>
                    <a:pt x="1013" y="824"/>
                  </a:cubicBezTo>
                  <a:cubicBezTo>
                    <a:pt x="1262" y="824"/>
                    <a:pt x="1716" y="922"/>
                    <a:pt x="1920" y="914"/>
                  </a:cubicBezTo>
                  <a:cubicBezTo>
                    <a:pt x="2124" y="906"/>
                    <a:pt x="2192" y="831"/>
                    <a:pt x="2237" y="778"/>
                  </a:cubicBezTo>
                  <a:close/>
                </a:path>
              </a:pathLst>
            </a:custGeom>
            <a:solidFill>
              <a:srgbClr val="33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762" name="Group 178">
              <a:extLst>
                <a:ext uri="{FF2B5EF4-FFF2-40B4-BE49-F238E27FC236}">
                  <a16:creationId xmlns:a16="http://schemas.microsoft.com/office/drawing/2014/main" id="{C6999B02-C5F2-4BAD-BE44-E4D82D8360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982"/>
              <a:ext cx="241" cy="544"/>
              <a:chOff x="353" y="1253"/>
              <a:chExt cx="453" cy="862"/>
            </a:xfrm>
          </p:grpSpPr>
          <p:sp>
            <p:nvSpPr>
              <p:cNvPr id="67763" name="AutoShape 179">
                <a:extLst>
                  <a:ext uri="{FF2B5EF4-FFF2-40B4-BE49-F238E27FC236}">
                    <a16:creationId xmlns:a16="http://schemas.microsoft.com/office/drawing/2014/main" id="{87C7496C-5D62-40DD-842E-7B886CB6A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64" name="AutoShape 180">
                <a:extLst>
                  <a:ext uri="{FF2B5EF4-FFF2-40B4-BE49-F238E27FC236}">
                    <a16:creationId xmlns:a16="http://schemas.microsoft.com/office/drawing/2014/main" id="{51861224-D41D-4B61-B5CB-4FD0115CA3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65" name="AutoShape 181">
                <a:extLst>
                  <a:ext uri="{FF2B5EF4-FFF2-40B4-BE49-F238E27FC236}">
                    <a16:creationId xmlns:a16="http://schemas.microsoft.com/office/drawing/2014/main" id="{7FC1A211-75C4-4671-A447-FE861220A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66" name="AutoShape 182">
                <a:extLst>
                  <a:ext uri="{FF2B5EF4-FFF2-40B4-BE49-F238E27FC236}">
                    <a16:creationId xmlns:a16="http://schemas.microsoft.com/office/drawing/2014/main" id="{332130F4-85C0-4FFA-B6B5-08A48F26E6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67" name="AutoShape 183">
                <a:extLst>
                  <a:ext uri="{FF2B5EF4-FFF2-40B4-BE49-F238E27FC236}">
                    <a16:creationId xmlns:a16="http://schemas.microsoft.com/office/drawing/2014/main" id="{0C8EB192-0E98-4247-B002-6DAD17F3FF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68" name="Oval 184">
                <a:extLst>
                  <a:ext uri="{FF2B5EF4-FFF2-40B4-BE49-F238E27FC236}">
                    <a16:creationId xmlns:a16="http://schemas.microsoft.com/office/drawing/2014/main" id="{06B7DEC2-85A6-4833-92E6-EFF766D74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769" name="Rectangle 185">
              <a:extLst>
                <a:ext uri="{FF2B5EF4-FFF2-40B4-BE49-F238E27FC236}">
                  <a16:creationId xmlns:a16="http://schemas.microsoft.com/office/drawing/2014/main" id="{A48589B6-C3B0-41CD-9E35-E8EAD1EEB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616"/>
              <a:ext cx="2676" cy="45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70" name="Rectangle 186">
              <a:extLst>
                <a:ext uri="{FF2B5EF4-FFF2-40B4-BE49-F238E27FC236}">
                  <a16:creationId xmlns:a16="http://schemas.microsoft.com/office/drawing/2014/main" id="{3FD0F72E-9993-4292-83EE-8BBDD6012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88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71" name="Rectangle 187">
              <a:extLst>
                <a:ext uri="{FF2B5EF4-FFF2-40B4-BE49-F238E27FC236}">
                  <a16:creationId xmlns:a16="http://schemas.microsoft.com/office/drawing/2014/main" id="{B61A48DE-1D14-4050-A519-F518AD35D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97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72" name="Oval 188">
              <a:extLst>
                <a:ext uri="{FF2B5EF4-FFF2-40B4-BE49-F238E27FC236}">
                  <a16:creationId xmlns:a16="http://schemas.microsoft.com/office/drawing/2014/main" id="{D7F43AC9-E74C-48CC-AC9E-1379E103B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934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73" name="AutoShape 189">
              <a:extLst>
                <a:ext uri="{FF2B5EF4-FFF2-40B4-BE49-F238E27FC236}">
                  <a16:creationId xmlns:a16="http://schemas.microsoft.com/office/drawing/2014/main" id="{D5417374-8C02-4ED3-8E04-B62047A56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88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74" name="Freeform 190">
              <a:extLst>
                <a:ext uri="{FF2B5EF4-FFF2-40B4-BE49-F238E27FC236}">
                  <a16:creationId xmlns:a16="http://schemas.microsoft.com/office/drawing/2014/main" id="{CA94DEF2-B9B6-4C76-9169-42BC8F03F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" y="93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775" name="Group 191">
              <a:extLst>
                <a:ext uri="{FF2B5EF4-FFF2-40B4-BE49-F238E27FC236}">
                  <a16:creationId xmlns:a16="http://schemas.microsoft.com/office/drawing/2014/main" id="{71F04976-3455-4E01-A409-85BD2BDC78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9" y="1752"/>
              <a:ext cx="1130" cy="363"/>
              <a:chOff x="1690" y="482"/>
              <a:chExt cx="1130" cy="363"/>
            </a:xfrm>
          </p:grpSpPr>
          <p:sp>
            <p:nvSpPr>
              <p:cNvPr id="67776" name="AutoShape 192">
                <a:extLst>
                  <a:ext uri="{FF2B5EF4-FFF2-40B4-BE49-F238E27FC236}">
                    <a16:creationId xmlns:a16="http://schemas.microsoft.com/office/drawing/2014/main" id="{A896E4E9-9C45-46E2-8063-392DB8782D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77" name="Rectangle 193">
                <a:extLst>
                  <a:ext uri="{FF2B5EF4-FFF2-40B4-BE49-F238E27FC236}">
                    <a16:creationId xmlns:a16="http://schemas.microsoft.com/office/drawing/2014/main" id="{F711B7D8-22C9-4453-97A5-2ECDEADED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78" name="Rectangle 194">
                <a:extLst>
                  <a:ext uri="{FF2B5EF4-FFF2-40B4-BE49-F238E27FC236}">
                    <a16:creationId xmlns:a16="http://schemas.microsoft.com/office/drawing/2014/main" id="{88EC97B0-F274-464E-9FB8-E77124479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79" name="Rectangle 195">
                <a:extLst>
                  <a:ext uri="{FF2B5EF4-FFF2-40B4-BE49-F238E27FC236}">
                    <a16:creationId xmlns:a16="http://schemas.microsoft.com/office/drawing/2014/main" id="{464EF3C8-BA4D-4B89-AE44-1A54DE919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780" name="Oval 196">
              <a:extLst>
                <a:ext uri="{FF2B5EF4-FFF2-40B4-BE49-F238E27FC236}">
                  <a16:creationId xmlns:a16="http://schemas.microsoft.com/office/drawing/2014/main" id="{CFD46217-F0E4-48DA-A320-A05C720496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" y="1935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1" name="Oval 197">
              <a:extLst>
                <a:ext uri="{FF2B5EF4-FFF2-40B4-BE49-F238E27FC236}">
                  <a16:creationId xmlns:a16="http://schemas.microsoft.com/office/drawing/2014/main" id="{C9BF10CD-104A-4615-9715-124CDDA0A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1935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2" name="AutoShape 198">
              <a:extLst>
                <a:ext uri="{FF2B5EF4-FFF2-40B4-BE49-F238E27FC236}">
                  <a16:creationId xmlns:a16="http://schemas.microsoft.com/office/drawing/2014/main" id="{658D35F6-B559-49D2-808E-CA365FDE6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3" name="AutoShape 199">
              <a:extLst>
                <a:ext uri="{FF2B5EF4-FFF2-40B4-BE49-F238E27FC236}">
                  <a16:creationId xmlns:a16="http://schemas.microsoft.com/office/drawing/2014/main" id="{03880754-0AF3-4BF1-99A3-F440DEF26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8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4" name="AutoShape 200">
              <a:extLst>
                <a:ext uri="{FF2B5EF4-FFF2-40B4-BE49-F238E27FC236}">
                  <a16:creationId xmlns:a16="http://schemas.microsoft.com/office/drawing/2014/main" id="{5677FEF6-4040-4553-B84F-2F19EE55E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707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85" name="AutoShape 201">
              <a:extLst>
                <a:ext uri="{FF2B5EF4-FFF2-40B4-BE49-F238E27FC236}">
                  <a16:creationId xmlns:a16="http://schemas.microsoft.com/office/drawing/2014/main" id="{47DF6B86-F966-45CC-9B87-2F22B7A9F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84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6" name="AutoShape 202">
              <a:extLst>
                <a:ext uri="{FF2B5EF4-FFF2-40B4-BE49-F238E27FC236}">
                  <a16:creationId xmlns:a16="http://schemas.microsoft.com/office/drawing/2014/main" id="{E3A2957F-1C36-4C17-9BBC-8DC3BCF655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115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87" name="Freeform 203">
              <a:extLst>
                <a:ext uri="{FF2B5EF4-FFF2-40B4-BE49-F238E27FC236}">
                  <a16:creationId xmlns:a16="http://schemas.microsoft.com/office/drawing/2014/main" id="{34C051CE-7818-41DF-A4C2-CB74C1674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" y="98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88" name="Freeform 204">
              <a:extLst>
                <a:ext uri="{FF2B5EF4-FFF2-40B4-BE49-F238E27FC236}">
                  <a16:creationId xmlns:a16="http://schemas.microsoft.com/office/drawing/2014/main" id="{AF94B124-CE12-48F9-818D-8F9AC63A1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98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89" name="AutoShape 205">
              <a:extLst>
                <a:ext uri="{FF2B5EF4-FFF2-40B4-BE49-F238E27FC236}">
                  <a16:creationId xmlns:a16="http://schemas.microsoft.com/office/drawing/2014/main" id="{D2694C8C-CB59-4DBB-B2A0-4BED98D6B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481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90" name="AutoShape 206">
              <a:extLst>
                <a:ext uri="{FF2B5EF4-FFF2-40B4-BE49-F238E27FC236}">
                  <a16:creationId xmlns:a16="http://schemas.microsoft.com/office/drawing/2014/main" id="{3943D144-F76F-4103-A097-10520808E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5" y="150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91" name="Rectangle 207">
              <a:extLst>
                <a:ext uri="{FF2B5EF4-FFF2-40B4-BE49-F238E27FC236}">
                  <a16:creationId xmlns:a16="http://schemas.microsoft.com/office/drawing/2014/main" id="{BE9BB970-84E0-441B-BB34-BD5B5E031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752"/>
              <a:ext cx="363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92" name="Freeform 208">
              <a:extLst>
                <a:ext uri="{FF2B5EF4-FFF2-40B4-BE49-F238E27FC236}">
                  <a16:creationId xmlns:a16="http://schemas.microsoft.com/office/drawing/2014/main" id="{F91BA940-68D6-47BA-B842-FA6B9DC7B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761"/>
              <a:ext cx="2495" cy="952"/>
            </a:xfrm>
            <a:custGeom>
              <a:avLst/>
              <a:gdLst>
                <a:gd name="T0" fmla="*/ 2495 w 2495"/>
                <a:gd name="T1" fmla="*/ 363 h 952"/>
                <a:gd name="T2" fmla="*/ 2495 w 2495"/>
                <a:gd name="T3" fmla="*/ 952 h 952"/>
                <a:gd name="T4" fmla="*/ 181 w 2495"/>
                <a:gd name="T5" fmla="*/ 952 h 952"/>
                <a:gd name="T6" fmla="*/ 181 w 2495"/>
                <a:gd name="T7" fmla="*/ 136 h 952"/>
                <a:gd name="T8" fmla="*/ 0 w 2495"/>
                <a:gd name="T9" fmla="*/ 91 h 952"/>
                <a:gd name="T10" fmla="*/ 0 w 2495"/>
                <a:gd name="T11" fmla="*/ 0 h 952"/>
                <a:gd name="T12" fmla="*/ 363 w 2495"/>
                <a:gd name="T13" fmla="*/ 0 h 952"/>
                <a:gd name="T14" fmla="*/ 363 w 2495"/>
                <a:gd name="T15" fmla="*/ 544 h 952"/>
                <a:gd name="T16" fmla="*/ 2359 w 2495"/>
                <a:gd name="T17" fmla="*/ 544 h 952"/>
                <a:gd name="T18" fmla="*/ 2359 w 2495"/>
                <a:gd name="T19" fmla="*/ 363 h 952"/>
                <a:gd name="T20" fmla="*/ 2495 w 2495"/>
                <a:gd name="T21" fmla="*/ 363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95" h="952">
                  <a:moveTo>
                    <a:pt x="2495" y="363"/>
                  </a:moveTo>
                  <a:lnTo>
                    <a:pt x="2495" y="952"/>
                  </a:lnTo>
                  <a:lnTo>
                    <a:pt x="181" y="952"/>
                  </a:lnTo>
                  <a:lnTo>
                    <a:pt x="181" y="136"/>
                  </a:lnTo>
                  <a:lnTo>
                    <a:pt x="0" y="91"/>
                  </a:lnTo>
                  <a:lnTo>
                    <a:pt x="0" y="0"/>
                  </a:lnTo>
                  <a:lnTo>
                    <a:pt x="363" y="0"/>
                  </a:lnTo>
                  <a:lnTo>
                    <a:pt x="363" y="544"/>
                  </a:lnTo>
                  <a:lnTo>
                    <a:pt x="2359" y="544"/>
                  </a:lnTo>
                  <a:lnTo>
                    <a:pt x="2359" y="363"/>
                  </a:lnTo>
                  <a:lnTo>
                    <a:pt x="2495" y="36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93" name="Rectangle 209">
              <a:extLst>
                <a:ext uri="{FF2B5EF4-FFF2-40B4-BE49-F238E27FC236}">
                  <a16:creationId xmlns:a16="http://schemas.microsoft.com/office/drawing/2014/main" id="{6B27E57B-FE9C-40A0-A005-DEDED7EC9E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344"/>
              <a:ext cx="453" cy="31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94" name="Rectangle 210">
              <a:extLst>
                <a:ext uri="{FF2B5EF4-FFF2-40B4-BE49-F238E27FC236}">
                  <a16:creationId xmlns:a16="http://schemas.microsoft.com/office/drawing/2014/main" id="{F11F0961-8465-4AC9-A450-CFEC11487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1344"/>
              <a:ext cx="453" cy="31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95" name="Rectangle 211">
              <a:extLst>
                <a:ext uri="{FF2B5EF4-FFF2-40B4-BE49-F238E27FC236}">
                  <a16:creationId xmlns:a16="http://schemas.microsoft.com/office/drawing/2014/main" id="{20B81C3A-244C-4140-9F85-4BD681B68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44"/>
              <a:ext cx="453" cy="31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96" name="Rectangle 212">
              <a:extLst>
                <a:ext uri="{FF2B5EF4-FFF2-40B4-BE49-F238E27FC236}">
                  <a16:creationId xmlns:a16="http://schemas.microsoft.com/office/drawing/2014/main" id="{291D0E98-52FD-42A9-85CF-E7D3BAFEB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344"/>
              <a:ext cx="453" cy="31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834" name="Group 250">
            <a:extLst>
              <a:ext uri="{FF2B5EF4-FFF2-40B4-BE49-F238E27FC236}">
                <a16:creationId xmlns:a16="http://schemas.microsoft.com/office/drawing/2014/main" id="{84D25A37-9115-4205-8EE1-AFE6094F6DB8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268413"/>
            <a:ext cx="1584325" cy="781050"/>
            <a:chOff x="897" y="663"/>
            <a:chExt cx="3312" cy="1634"/>
          </a:xfrm>
        </p:grpSpPr>
        <p:sp>
          <p:nvSpPr>
            <p:cNvPr id="67835" name="Freeform 251">
              <a:extLst>
                <a:ext uri="{FF2B5EF4-FFF2-40B4-BE49-F238E27FC236}">
                  <a16:creationId xmlns:a16="http://schemas.microsoft.com/office/drawing/2014/main" id="{EF5D6C46-B4BD-4784-A496-DD0F30905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6" y="663"/>
              <a:ext cx="2282" cy="975"/>
            </a:xfrm>
            <a:custGeom>
              <a:avLst/>
              <a:gdLst>
                <a:gd name="T0" fmla="*/ 2237 w 2282"/>
                <a:gd name="T1" fmla="*/ 778 h 975"/>
                <a:gd name="T2" fmla="*/ 2192 w 2282"/>
                <a:gd name="T3" fmla="*/ 597 h 975"/>
                <a:gd name="T4" fmla="*/ 2056 w 2282"/>
                <a:gd name="T5" fmla="*/ 370 h 975"/>
                <a:gd name="T6" fmla="*/ 1285 w 2282"/>
                <a:gd name="T7" fmla="*/ 53 h 975"/>
                <a:gd name="T8" fmla="*/ 604 w 2282"/>
                <a:gd name="T9" fmla="*/ 53 h 975"/>
                <a:gd name="T10" fmla="*/ 241 w 2282"/>
                <a:gd name="T11" fmla="*/ 98 h 975"/>
                <a:gd name="T12" fmla="*/ 60 w 2282"/>
                <a:gd name="T13" fmla="*/ 279 h 975"/>
                <a:gd name="T14" fmla="*/ 60 w 2282"/>
                <a:gd name="T15" fmla="*/ 869 h 975"/>
                <a:gd name="T16" fmla="*/ 423 w 2282"/>
                <a:gd name="T17" fmla="*/ 914 h 975"/>
                <a:gd name="T18" fmla="*/ 1013 w 2282"/>
                <a:gd name="T19" fmla="*/ 824 h 975"/>
                <a:gd name="T20" fmla="*/ 1920 w 2282"/>
                <a:gd name="T21" fmla="*/ 914 h 975"/>
                <a:gd name="T22" fmla="*/ 2237 w 2282"/>
                <a:gd name="T23" fmla="*/ 778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82" h="975">
                  <a:moveTo>
                    <a:pt x="2237" y="778"/>
                  </a:moveTo>
                  <a:cubicBezTo>
                    <a:pt x="2282" y="725"/>
                    <a:pt x="2222" y="665"/>
                    <a:pt x="2192" y="597"/>
                  </a:cubicBezTo>
                  <a:cubicBezTo>
                    <a:pt x="2162" y="529"/>
                    <a:pt x="2207" y="461"/>
                    <a:pt x="2056" y="370"/>
                  </a:cubicBezTo>
                  <a:cubicBezTo>
                    <a:pt x="1905" y="279"/>
                    <a:pt x="1527" y="106"/>
                    <a:pt x="1285" y="53"/>
                  </a:cubicBezTo>
                  <a:cubicBezTo>
                    <a:pt x="1043" y="0"/>
                    <a:pt x="778" y="46"/>
                    <a:pt x="604" y="53"/>
                  </a:cubicBezTo>
                  <a:cubicBezTo>
                    <a:pt x="430" y="60"/>
                    <a:pt x="332" y="60"/>
                    <a:pt x="241" y="98"/>
                  </a:cubicBezTo>
                  <a:cubicBezTo>
                    <a:pt x="150" y="136"/>
                    <a:pt x="90" y="151"/>
                    <a:pt x="60" y="279"/>
                  </a:cubicBezTo>
                  <a:cubicBezTo>
                    <a:pt x="30" y="407"/>
                    <a:pt x="0" y="763"/>
                    <a:pt x="60" y="869"/>
                  </a:cubicBezTo>
                  <a:cubicBezTo>
                    <a:pt x="120" y="975"/>
                    <a:pt x="264" y="921"/>
                    <a:pt x="423" y="914"/>
                  </a:cubicBezTo>
                  <a:cubicBezTo>
                    <a:pt x="582" y="907"/>
                    <a:pt x="764" y="824"/>
                    <a:pt x="1013" y="824"/>
                  </a:cubicBezTo>
                  <a:cubicBezTo>
                    <a:pt x="1262" y="824"/>
                    <a:pt x="1716" y="922"/>
                    <a:pt x="1920" y="914"/>
                  </a:cubicBezTo>
                  <a:cubicBezTo>
                    <a:pt x="2124" y="906"/>
                    <a:pt x="2192" y="831"/>
                    <a:pt x="2237" y="778"/>
                  </a:cubicBezTo>
                  <a:close/>
                </a:path>
              </a:pathLst>
            </a:custGeom>
            <a:solidFill>
              <a:srgbClr val="33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836" name="Group 252">
              <a:extLst>
                <a:ext uri="{FF2B5EF4-FFF2-40B4-BE49-F238E27FC236}">
                  <a16:creationId xmlns:a16="http://schemas.microsoft.com/office/drawing/2014/main" id="{41D54C83-DC07-4E9A-905F-A41CD894BF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982"/>
              <a:ext cx="241" cy="544"/>
              <a:chOff x="353" y="1253"/>
              <a:chExt cx="453" cy="862"/>
            </a:xfrm>
          </p:grpSpPr>
          <p:sp>
            <p:nvSpPr>
              <p:cNvPr id="67837" name="AutoShape 253">
                <a:extLst>
                  <a:ext uri="{FF2B5EF4-FFF2-40B4-BE49-F238E27FC236}">
                    <a16:creationId xmlns:a16="http://schemas.microsoft.com/office/drawing/2014/main" id="{F5C0DBC2-CC3B-41E2-BBDB-7189725482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38" name="AutoShape 254">
                <a:extLst>
                  <a:ext uri="{FF2B5EF4-FFF2-40B4-BE49-F238E27FC236}">
                    <a16:creationId xmlns:a16="http://schemas.microsoft.com/office/drawing/2014/main" id="{2A3A5F7F-BB97-43E8-82F1-23A390BD2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39" name="AutoShape 255">
                <a:extLst>
                  <a:ext uri="{FF2B5EF4-FFF2-40B4-BE49-F238E27FC236}">
                    <a16:creationId xmlns:a16="http://schemas.microsoft.com/office/drawing/2014/main" id="{C1B0CF93-1058-4BAE-9714-0C6B7DD9B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40" name="AutoShape 256">
                <a:extLst>
                  <a:ext uri="{FF2B5EF4-FFF2-40B4-BE49-F238E27FC236}">
                    <a16:creationId xmlns:a16="http://schemas.microsoft.com/office/drawing/2014/main" id="{CA3A6006-EDBA-4E27-8462-612EC46FB6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41" name="AutoShape 257">
                <a:extLst>
                  <a:ext uri="{FF2B5EF4-FFF2-40B4-BE49-F238E27FC236}">
                    <a16:creationId xmlns:a16="http://schemas.microsoft.com/office/drawing/2014/main" id="{1CAC78E8-4B06-41CB-855F-F97A8508EF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42" name="Oval 258">
                <a:extLst>
                  <a:ext uri="{FF2B5EF4-FFF2-40B4-BE49-F238E27FC236}">
                    <a16:creationId xmlns:a16="http://schemas.microsoft.com/office/drawing/2014/main" id="{FC71F2CF-1F72-42CF-B097-F9E2FF53C0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843" name="Rectangle 259">
              <a:extLst>
                <a:ext uri="{FF2B5EF4-FFF2-40B4-BE49-F238E27FC236}">
                  <a16:creationId xmlns:a16="http://schemas.microsoft.com/office/drawing/2014/main" id="{CB933F11-46A6-488A-A3AE-506DF8B04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616"/>
              <a:ext cx="2676" cy="45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4" name="Rectangle 260">
              <a:extLst>
                <a:ext uri="{FF2B5EF4-FFF2-40B4-BE49-F238E27FC236}">
                  <a16:creationId xmlns:a16="http://schemas.microsoft.com/office/drawing/2014/main" id="{011F7CFB-F468-41E9-AE87-F2B242483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88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5" name="Rectangle 261">
              <a:extLst>
                <a:ext uri="{FF2B5EF4-FFF2-40B4-BE49-F238E27FC236}">
                  <a16:creationId xmlns:a16="http://schemas.microsoft.com/office/drawing/2014/main" id="{4CF2FD99-B8F2-4078-A557-2CE605DE1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97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6" name="Oval 262">
              <a:extLst>
                <a:ext uri="{FF2B5EF4-FFF2-40B4-BE49-F238E27FC236}">
                  <a16:creationId xmlns:a16="http://schemas.microsoft.com/office/drawing/2014/main" id="{6D23A04D-9ECD-40DC-BEEC-1C1BF29C2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934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7" name="AutoShape 263">
              <a:extLst>
                <a:ext uri="{FF2B5EF4-FFF2-40B4-BE49-F238E27FC236}">
                  <a16:creationId xmlns:a16="http://schemas.microsoft.com/office/drawing/2014/main" id="{BBEEB5D3-3B79-4093-B5B4-30BB4DC4C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88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48" name="Freeform 264">
              <a:extLst>
                <a:ext uri="{FF2B5EF4-FFF2-40B4-BE49-F238E27FC236}">
                  <a16:creationId xmlns:a16="http://schemas.microsoft.com/office/drawing/2014/main" id="{EC93F3C4-C8E9-49A5-81B1-CDF792A8D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" y="93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849" name="Group 265">
              <a:extLst>
                <a:ext uri="{FF2B5EF4-FFF2-40B4-BE49-F238E27FC236}">
                  <a16:creationId xmlns:a16="http://schemas.microsoft.com/office/drawing/2014/main" id="{6C970DCA-5EAF-4DFF-B537-C01CB5679D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9" y="1752"/>
              <a:ext cx="1130" cy="363"/>
              <a:chOff x="1690" y="482"/>
              <a:chExt cx="1130" cy="363"/>
            </a:xfrm>
          </p:grpSpPr>
          <p:sp>
            <p:nvSpPr>
              <p:cNvPr id="67850" name="AutoShape 266">
                <a:extLst>
                  <a:ext uri="{FF2B5EF4-FFF2-40B4-BE49-F238E27FC236}">
                    <a16:creationId xmlns:a16="http://schemas.microsoft.com/office/drawing/2014/main" id="{05C23D4F-80A2-4674-BCC3-1A57B1603F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51" name="Rectangle 267">
                <a:extLst>
                  <a:ext uri="{FF2B5EF4-FFF2-40B4-BE49-F238E27FC236}">
                    <a16:creationId xmlns:a16="http://schemas.microsoft.com/office/drawing/2014/main" id="{E0FC0FBB-D4DD-430C-944A-4E701D4A25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52" name="Rectangle 268">
                <a:extLst>
                  <a:ext uri="{FF2B5EF4-FFF2-40B4-BE49-F238E27FC236}">
                    <a16:creationId xmlns:a16="http://schemas.microsoft.com/office/drawing/2014/main" id="{DA44F363-2130-4E30-9677-DCC922E87A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53" name="Rectangle 269">
                <a:extLst>
                  <a:ext uri="{FF2B5EF4-FFF2-40B4-BE49-F238E27FC236}">
                    <a16:creationId xmlns:a16="http://schemas.microsoft.com/office/drawing/2014/main" id="{AAFE51BE-002F-47D6-96AF-C9C83FFC17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854" name="Oval 270">
              <a:extLst>
                <a:ext uri="{FF2B5EF4-FFF2-40B4-BE49-F238E27FC236}">
                  <a16:creationId xmlns:a16="http://schemas.microsoft.com/office/drawing/2014/main" id="{A77E1E28-6D01-475B-9EED-5EF66E05C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" y="1935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5" name="Oval 271">
              <a:extLst>
                <a:ext uri="{FF2B5EF4-FFF2-40B4-BE49-F238E27FC236}">
                  <a16:creationId xmlns:a16="http://schemas.microsoft.com/office/drawing/2014/main" id="{2607CD76-987F-4CD6-8805-D2A20BD80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1935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6" name="AutoShape 272">
              <a:extLst>
                <a:ext uri="{FF2B5EF4-FFF2-40B4-BE49-F238E27FC236}">
                  <a16:creationId xmlns:a16="http://schemas.microsoft.com/office/drawing/2014/main" id="{10E1BE82-11DE-4049-A525-3C9F8EC4E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7" name="AutoShape 273">
              <a:extLst>
                <a:ext uri="{FF2B5EF4-FFF2-40B4-BE49-F238E27FC236}">
                  <a16:creationId xmlns:a16="http://schemas.microsoft.com/office/drawing/2014/main" id="{1C9F286F-CE70-4899-97B6-4DAC5BE42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8" y="188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58" name="AutoShape 274">
              <a:extLst>
                <a:ext uri="{FF2B5EF4-FFF2-40B4-BE49-F238E27FC236}">
                  <a16:creationId xmlns:a16="http://schemas.microsoft.com/office/drawing/2014/main" id="{8D893165-9B10-4573-900F-B89AE469D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707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59" name="AutoShape 275">
              <a:extLst>
                <a:ext uri="{FF2B5EF4-FFF2-40B4-BE49-F238E27FC236}">
                  <a16:creationId xmlns:a16="http://schemas.microsoft.com/office/drawing/2014/main" id="{93878F55-1DB9-4CAD-8EE1-C7BAFCA451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84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0" name="AutoShape 276">
              <a:extLst>
                <a:ext uri="{FF2B5EF4-FFF2-40B4-BE49-F238E27FC236}">
                  <a16:creationId xmlns:a16="http://schemas.microsoft.com/office/drawing/2014/main" id="{2C0E0FFC-FE36-44EC-B42D-D7EC9510D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115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1" name="Freeform 277">
              <a:extLst>
                <a:ext uri="{FF2B5EF4-FFF2-40B4-BE49-F238E27FC236}">
                  <a16:creationId xmlns:a16="http://schemas.microsoft.com/office/drawing/2014/main" id="{6360A004-3A76-48ED-AD5E-1C3FB196F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" y="98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62" name="Freeform 278">
              <a:extLst>
                <a:ext uri="{FF2B5EF4-FFF2-40B4-BE49-F238E27FC236}">
                  <a16:creationId xmlns:a16="http://schemas.microsoft.com/office/drawing/2014/main" id="{A1A6F78B-C000-4082-AE35-51A3143AB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98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63" name="AutoShape 279">
              <a:extLst>
                <a:ext uri="{FF2B5EF4-FFF2-40B4-BE49-F238E27FC236}">
                  <a16:creationId xmlns:a16="http://schemas.microsoft.com/office/drawing/2014/main" id="{1DF26F17-90C7-40AE-9564-6201D480A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481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64" name="AutoShape 280">
              <a:extLst>
                <a:ext uri="{FF2B5EF4-FFF2-40B4-BE49-F238E27FC236}">
                  <a16:creationId xmlns:a16="http://schemas.microsoft.com/office/drawing/2014/main" id="{A6C19BE8-6BFA-4FD9-9C32-58C7DBC5A2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5" y="150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5" name="Rectangle 281">
              <a:extLst>
                <a:ext uri="{FF2B5EF4-FFF2-40B4-BE49-F238E27FC236}">
                  <a16:creationId xmlns:a16="http://schemas.microsoft.com/office/drawing/2014/main" id="{5C8E253C-9CB8-4B91-9E89-7CD9F4D9D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752"/>
              <a:ext cx="363" cy="1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6" name="Freeform 282">
              <a:extLst>
                <a:ext uri="{FF2B5EF4-FFF2-40B4-BE49-F238E27FC236}">
                  <a16:creationId xmlns:a16="http://schemas.microsoft.com/office/drawing/2014/main" id="{BDC04A2A-5F08-41D8-A924-A340FDC60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761"/>
              <a:ext cx="2495" cy="952"/>
            </a:xfrm>
            <a:custGeom>
              <a:avLst/>
              <a:gdLst>
                <a:gd name="T0" fmla="*/ 2495 w 2495"/>
                <a:gd name="T1" fmla="*/ 363 h 952"/>
                <a:gd name="T2" fmla="*/ 2495 w 2495"/>
                <a:gd name="T3" fmla="*/ 952 h 952"/>
                <a:gd name="T4" fmla="*/ 181 w 2495"/>
                <a:gd name="T5" fmla="*/ 952 h 952"/>
                <a:gd name="T6" fmla="*/ 181 w 2495"/>
                <a:gd name="T7" fmla="*/ 136 h 952"/>
                <a:gd name="T8" fmla="*/ 0 w 2495"/>
                <a:gd name="T9" fmla="*/ 91 h 952"/>
                <a:gd name="T10" fmla="*/ 0 w 2495"/>
                <a:gd name="T11" fmla="*/ 0 h 952"/>
                <a:gd name="T12" fmla="*/ 363 w 2495"/>
                <a:gd name="T13" fmla="*/ 0 h 952"/>
                <a:gd name="T14" fmla="*/ 363 w 2495"/>
                <a:gd name="T15" fmla="*/ 544 h 952"/>
                <a:gd name="T16" fmla="*/ 2359 w 2495"/>
                <a:gd name="T17" fmla="*/ 544 h 952"/>
                <a:gd name="T18" fmla="*/ 2359 w 2495"/>
                <a:gd name="T19" fmla="*/ 363 h 952"/>
                <a:gd name="T20" fmla="*/ 2495 w 2495"/>
                <a:gd name="T21" fmla="*/ 363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95" h="952">
                  <a:moveTo>
                    <a:pt x="2495" y="363"/>
                  </a:moveTo>
                  <a:lnTo>
                    <a:pt x="2495" y="952"/>
                  </a:lnTo>
                  <a:lnTo>
                    <a:pt x="181" y="952"/>
                  </a:lnTo>
                  <a:lnTo>
                    <a:pt x="181" y="136"/>
                  </a:lnTo>
                  <a:lnTo>
                    <a:pt x="0" y="91"/>
                  </a:lnTo>
                  <a:lnTo>
                    <a:pt x="0" y="0"/>
                  </a:lnTo>
                  <a:lnTo>
                    <a:pt x="363" y="0"/>
                  </a:lnTo>
                  <a:lnTo>
                    <a:pt x="363" y="544"/>
                  </a:lnTo>
                  <a:lnTo>
                    <a:pt x="2359" y="544"/>
                  </a:lnTo>
                  <a:lnTo>
                    <a:pt x="2359" y="363"/>
                  </a:lnTo>
                  <a:lnTo>
                    <a:pt x="2495" y="363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67" name="Rectangle 283">
              <a:extLst>
                <a:ext uri="{FF2B5EF4-FFF2-40B4-BE49-F238E27FC236}">
                  <a16:creationId xmlns:a16="http://schemas.microsoft.com/office/drawing/2014/main" id="{8E6B68AE-8304-4689-8E23-4887B157D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344"/>
              <a:ext cx="453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8" name="Rectangle 284">
              <a:extLst>
                <a:ext uri="{FF2B5EF4-FFF2-40B4-BE49-F238E27FC236}">
                  <a16:creationId xmlns:a16="http://schemas.microsoft.com/office/drawing/2014/main" id="{29D2EBAE-6921-42A3-BE7A-CEE9CEA95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1344"/>
              <a:ext cx="453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69" name="Rectangle 285">
              <a:extLst>
                <a:ext uri="{FF2B5EF4-FFF2-40B4-BE49-F238E27FC236}">
                  <a16:creationId xmlns:a16="http://schemas.microsoft.com/office/drawing/2014/main" id="{A76336CB-D087-4BA4-BC54-0B3E46AB0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44"/>
              <a:ext cx="453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70" name="Rectangle 286">
              <a:extLst>
                <a:ext uri="{FF2B5EF4-FFF2-40B4-BE49-F238E27FC236}">
                  <a16:creationId xmlns:a16="http://schemas.microsoft.com/office/drawing/2014/main" id="{028A21EA-01D0-4939-AB1E-BE9D972E2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344"/>
              <a:ext cx="453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019" name="Group 435">
            <a:extLst>
              <a:ext uri="{FF2B5EF4-FFF2-40B4-BE49-F238E27FC236}">
                <a16:creationId xmlns:a16="http://schemas.microsoft.com/office/drawing/2014/main" id="{7ED6EC6F-792E-4150-97D2-4C71D035EE6B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268413"/>
            <a:ext cx="1584325" cy="781050"/>
            <a:chOff x="3800" y="799"/>
            <a:chExt cx="998" cy="492"/>
          </a:xfrm>
        </p:grpSpPr>
        <p:grpSp>
          <p:nvGrpSpPr>
            <p:cNvPr id="67945" name="Group 361">
              <a:extLst>
                <a:ext uri="{FF2B5EF4-FFF2-40B4-BE49-F238E27FC236}">
                  <a16:creationId xmlns:a16="http://schemas.microsoft.com/office/drawing/2014/main" id="{A962FD65-99AF-4DBC-8D95-B6782CACBD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799"/>
              <a:ext cx="998" cy="492"/>
              <a:chOff x="897" y="663"/>
              <a:chExt cx="3312" cy="1634"/>
            </a:xfrm>
          </p:grpSpPr>
          <p:sp>
            <p:nvSpPr>
              <p:cNvPr id="67946" name="Freeform 362">
                <a:extLst>
                  <a:ext uri="{FF2B5EF4-FFF2-40B4-BE49-F238E27FC236}">
                    <a16:creationId xmlns:a16="http://schemas.microsoft.com/office/drawing/2014/main" id="{A264FE0D-EB31-4D56-BE1D-C225E63C73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6" y="663"/>
                <a:ext cx="2282" cy="975"/>
              </a:xfrm>
              <a:custGeom>
                <a:avLst/>
                <a:gdLst>
                  <a:gd name="T0" fmla="*/ 2237 w 2282"/>
                  <a:gd name="T1" fmla="*/ 778 h 975"/>
                  <a:gd name="T2" fmla="*/ 2192 w 2282"/>
                  <a:gd name="T3" fmla="*/ 597 h 975"/>
                  <a:gd name="T4" fmla="*/ 2056 w 2282"/>
                  <a:gd name="T5" fmla="*/ 370 h 975"/>
                  <a:gd name="T6" fmla="*/ 1285 w 2282"/>
                  <a:gd name="T7" fmla="*/ 53 h 975"/>
                  <a:gd name="T8" fmla="*/ 604 w 2282"/>
                  <a:gd name="T9" fmla="*/ 53 h 975"/>
                  <a:gd name="T10" fmla="*/ 241 w 2282"/>
                  <a:gd name="T11" fmla="*/ 98 h 975"/>
                  <a:gd name="T12" fmla="*/ 60 w 2282"/>
                  <a:gd name="T13" fmla="*/ 279 h 975"/>
                  <a:gd name="T14" fmla="*/ 60 w 2282"/>
                  <a:gd name="T15" fmla="*/ 869 h 975"/>
                  <a:gd name="T16" fmla="*/ 423 w 2282"/>
                  <a:gd name="T17" fmla="*/ 914 h 975"/>
                  <a:gd name="T18" fmla="*/ 1013 w 2282"/>
                  <a:gd name="T19" fmla="*/ 824 h 975"/>
                  <a:gd name="T20" fmla="*/ 1920 w 2282"/>
                  <a:gd name="T21" fmla="*/ 914 h 975"/>
                  <a:gd name="T22" fmla="*/ 2237 w 2282"/>
                  <a:gd name="T23" fmla="*/ 778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82" h="975">
                    <a:moveTo>
                      <a:pt x="2237" y="778"/>
                    </a:moveTo>
                    <a:cubicBezTo>
                      <a:pt x="2282" y="725"/>
                      <a:pt x="2222" y="665"/>
                      <a:pt x="2192" y="597"/>
                    </a:cubicBezTo>
                    <a:cubicBezTo>
                      <a:pt x="2162" y="529"/>
                      <a:pt x="2207" y="461"/>
                      <a:pt x="2056" y="370"/>
                    </a:cubicBezTo>
                    <a:cubicBezTo>
                      <a:pt x="1905" y="279"/>
                      <a:pt x="1527" y="106"/>
                      <a:pt x="1285" y="53"/>
                    </a:cubicBezTo>
                    <a:cubicBezTo>
                      <a:pt x="1043" y="0"/>
                      <a:pt x="778" y="46"/>
                      <a:pt x="604" y="53"/>
                    </a:cubicBezTo>
                    <a:cubicBezTo>
                      <a:pt x="430" y="60"/>
                      <a:pt x="332" y="60"/>
                      <a:pt x="241" y="98"/>
                    </a:cubicBezTo>
                    <a:cubicBezTo>
                      <a:pt x="150" y="136"/>
                      <a:pt x="90" y="151"/>
                      <a:pt x="60" y="279"/>
                    </a:cubicBezTo>
                    <a:cubicBezTo>
                      <a:pt x="30" y="407"/>
                      <a:pt x="0" y="763"/>
                      <a:pt x="60" y="869"/>
                    </a:cubicBezTo>
                    <a:cubicBezTo>
                      <a:pt x="120" y="975"/>
                      <a:pt x="264" y="921"/>
                      <a:pt x="423" y="914"/>
                    </a:cubicBezTo>
                    <a:cubicBezTo>
                      <a:pt x="582" y="907"/>
                      <a:pt x="764" y="824"/>
                      <a:pt x="1013" y="824"/>
                    </a:cubicBezTo>
                    <a:cubicBezTo>
                      <a:pt x="1262" y="824"/>
                      <a:pt x="1716" y="922"/>
                      <a:pt x="1920" y="914"/>
                    </a:cubicBezTo>
                    <a:cubicBezTo>
                      <a:pt x="2124" y="906"/>
                      <a:pt x="2192" y="831"/>
                      <a:pt x="2237" y="77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47" name="Group 363">
                <a:extLst>
                  <a:ext uri="{FF2B5EF4-FFF2-40B4-BE49-F238E27FC236}">
                    <a16:creationId xmlns:a16="http://schemas.microsoft.com/office/drawing/2014/main" id="{176ABD54-B72A-4308-BAA3-2C0E8873A8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97" y="982"/>
                <a:ext cx="241" cy="544"/>
                <a:chOff x="353" y="1253"/>
                <a:chExt cx="453" cy="862"/>
              </a:xfrm>
            </p:grpSpPr>
            <p:sp>
              <p:nvSpPr>
                <p:cNvPr id="67948" name="AutoShape 364">
                  <a:extLst>
                    <a:ext uri="{FF2B5EF4-FFF2-40B4-BE49-F238E27FC236}">
                      <a16:creationId xmlns:a16="http://schemas.microsoft.com/office/drawing/2014/main" id="{6EC3BFF1-947C-4ECE-A9AB-1531A7C999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49" name="AutoShape 365">
                  <a:extLst>
                    <a:ext uri="{FF2B5EF4-FFF2-40B4-BE49-F238E27FC236}">
                      <a16:creationId xmlns:a16="http://schemas.microsoft.com/office/drawing/2014/main" id="{4DD180AD-4E8C-463C-BD27-B06DFCB587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50" name="AutoShape 366">
                  <a:extLst>
                    <a:ext uri="{FF2B5EF4-FFF2-40B4-BE49-F238E27FC236}">
                      <a16:creationId xmlns:a16="http://schemas.microsoft.com/office/drawing/2014/main" id="{E27D0D6C-DC26-48B0-9ECD-8A7FA1D19E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51" name="AutoShape 367">
                  <a:extLst>
                    <a:ext uri="{FF2B5EF4-FFF2-40B4-BE49-F238E27FC236}">
                      <a16:creationId xmlns:a16="http://schemas.microsoft.com/office/drawing/2014/main" id="{F3C47CAF-3BD0-48A4-9817-BA21AD574F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52" name="AutoShape 368">
                  <a:extLst>
                    <a:ext uri="{FF2B5EF4-FFF2-40B4-BE49-F238E27FC236}">
                      <a16:creationId xmlns:a16="http://schemas.microsoft.com/office/drawing/2014/main" id="{2AC4D07E-51BE-483E-A06E-53A36DC5B2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53" name="Oval 369">
                  <a:extLst>
                    <a:ext uri="{FF2B5EF4-FFF2-40B4-BE49-F238E27FC236}">
                      <a16:creationId xmlns:a16="http://schemas.microsoft.com/office/drawing/2014/main" id="{03A31912-A725-4C85-8A89-FA1071F470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954" name="Rectangle 370">
                <a:extLst>
                  <a:ext uri="{FF2B5EF4-FFF2-40B4-BE49-F238E27FC236}">
                    <a16:creationId xmlns:a16="http://schemas.microsoft.com/office/drawing/2014/main" id="{9BE48C2C-1CC1-44EF-8417-E95829DC78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1616"/>
                <a:ext cx="2676" cy="45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5" name="Rectangle 371">
                <a:extLst>
                  <a:ext uri="{FF2B5EF4-FFF2-40B4-BE49-F238E27FC236}">
                    <a16:creationId xmlns:a16="http://schemas.microsoft.com/office/drawing/2014/main" id="{76D0A098-182C-4C0D-9B3B-4BF9ACACA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888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6" name="Rectangle 372">
                <a:extLst>
                  <a:ext uri="{FF2B5EF4-FFF2-40B4-BE49-F238E27FC236}">
                    <a16:creationId xmlns:a16="http://schemas.microsoft.com/office/drawing/2014/main" id="{844604AA-F914-48E7-B1B9-AB5B29801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7" name="Oval 373">
                <a:extLst>
                  <a:ext uri="{FF2B5EF4-FFF2-40B4-BE49-F238E27FC236}">
                    <a16:creationId xmlns:a16="http://schemas.microsoft.com/office/drawing/2014/main" id="{360CE867-8B2D-4285-93CA-E6036A3BF0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934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8" name="AutoShape 374">
                <a:extLst>
                  <a:ext uri="{FF2B5EF4-FFF2-40B4-BE49-F238E27FC236}">
                    <a16:creationId xmlns:a16="http://schemas.microsoft.com/office/drawing/2014/main" id="{9CA10065-FB9A-4CE9-B101-853FC9223C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188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59" name="Freeform 375">
                <a:extLst>
                  <a:ext uri="{FF2B5EF4-FFF2-40B4-BE49-F238E27FC236}">
                    <a16:creationId xmlns:a16="http://schemas.microsoft.com/office/drawing/2014/main" id="{CD519C66-8F66-468F-8D6D-C48AA56EEE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93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60" name="Group 376">
                <a:extLst>
                  <a:ext uri="{FF2B5EF4-FFF2-40B4-BE49-F238E27FC236}">
                    <a16:creationId xmlns:a16="http://schemas.microsoft.com/office/drawing/2014/main" id="{F6734F89-BF20-4802-8668-E2AED7E08E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9" y="1752"/>
                <a:ext cx="1130" cy="363"/>
                <a:chOff x="1690" y="482"/>
                <a:chExt cx="1130" cy="363"/>
              </a:xfrm>
            </p:grpSpPr>
            <p:sp>
              <p:nvSpPr>
                <p:cNvPr id="67961" name="AutoShape 377">
                  <a:extLst>
                    <a:ext uri="{FF2B5EF4-FFF2-40B4-BE49-F238E27FC236}">
                      <a16:creationId xmlns:a16="http://schemas.microsoft.com/office/drawing/2014/main" id="{2964B552-135D-4263-A17B-382C18E208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62" name="Rectangle 378">
                  <a:extLst>
                    <a:ext uri="{FF2B5EF4-FFF2-40B4-BE49-F238E27FC236}">
                      <a16:creationId xmlns:a16="http://schemas.microsoft.com/office/drawing/2014/main" id="{F4214009-93D0-47EF-900E-98942B1230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63" name="Rectangle 379">
                  <a:extLst>
                    <a:ext uri="{FF2B5EF4-FFF2-40B4-BE49-F238E27FC236}">
                      <a16:creationId xmlns:a16="http://schemas.microsoft.com/office/drawing/2014/main" id="{35F9F53D-2822-4A80-A3E3-15865013B9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64" name="Rectangle 380">
                  <a:extLst>
                    <a:ext uri="{FF2B5EF4-FFF2-40B4-BE49-F238E27FC236}">
                      <a16:creationId xmlns:a16="http://schemas.microsoft.com/office/drawing/2014/main" id="{14C6643D-5317-45DE-B867-5D1410026A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965" name="Oval 381">
                <a:extLst>
                  <a:ext uri="{FF2B5EF4-FFF2-40B4-BE49-F238E27FC236}">
                    <a16:creationId xmlns:a16="http://schemas.microsoft.com/office/drawing/2014/main" id="{2C9FEDA6-5975-48A4-A660-70130FE9AA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0" y="193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66" name="Oval 382">
                <a:extLst>
                  <a:ext uri="{FF2B5EF4-FFF2-40B4-BE49-F238E27FC236}">
                    <a16:creationId xmlns:a16="http://schemas.microsoft.com/office/drawing/2014/main" id="{58211EF4-D91E-46D6-8DC1-7F07E39BD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193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67" name="AutoShape 383">
                <a:extLst>
                  <a:ext uri="{FF2B5EF4-FFF2-40B4-BE49-F238E27FC236}">
                    <a16:creationId xmlns:a16="http://schemas.microsoft.com/office/drawing/2014/main" id="{1605F480-E2E2-46E2-9846-7CCE1A3420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68" name="AutoShape 384">
                <a:extLst>
                  <a:ext uri="{FF2B5EF4-FFF2-40B4-BE49-F238E27FC236}">
                    <a16:creationId xmlns:a16="http://schemas.microsoft.com/office/drawing/2014/main" id="{2B7CCBBD-9C4B-44D0-8082-1858A4901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8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69" name="AutoShape 385">
                <a:extLst>
                  <a:ext uri="{FF2B5EF4-FFF2-40B4-BE49-F238E27FC236}">
                    <a16:creationId xmlns:a16="http://schemas.microsoft.com/office/drawing/2014/main" id="{A928A88B-9553-4F61-B512-892572AD29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70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70" name="AutoShape 386">
                <a:extLst>
                  <a:ext uri="{FF2B5EF4-FFF2-40B4-BE49-F238E27FC236}">
                    <a16:creationId xmlns:a16="http://schemas.microsoft.com/office/drawing/2014/main" id="{4C0BB468-A505-49E3-8442-CCC9264C3E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4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1" name="AutoShape 387">
                <a:extLst>
                  <a:ext uri="{FF2B5EF4-FFF2-40B4-BE49-F238E27FC236}">
                    <a16:creationId xmlns:a16="http://schemas.microsoft.com/office/drawing/2014/main" id="{6F238DC5-CD51-4BC2-BE91-7925EA2D2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2" name="Freeform 388">
                <a:extLst>
                  <a:ext uri="{FF2B5EF4-FFF2-40B4-BE49-F238E27FC236}">
                    <a16:creationId xmlns:a16="http://schemas.microsoft.com/office/drawing/2014/main" id="{B36B9638-E2AA-449E-9E31-6F3BD89350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" y="98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73" name="Freeform 389">
                <a:extLst>
                  <a:ext uri="{FF2B5EF4-FFF2-40B4-BE49-F238E27FC236}">
                    <a16:creationId xmlns:a16="http://schemas.microsoft.com/office/drawing/2014/main" id="{A004416B-79EB-48F4-AE17-4FD90F21B6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" y="98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74" name="AutoShape 390">
                <a:extLst>
                  <a:ext uri="{FF2B5EF4-FFF2-40B4-BE49-F238E27FC236}">
                    <a16:creationId xmlns:a16="http://schemas.microsoft.com/office/drawing/2014/main" id="{BA9C808E-4C12-466B-8B75-6909235ED6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48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75" name="AutoShape 391">
                <a:extLst>
                  <a:ext uri="{FF2B5EF4-FFF2-40B4-BE49-F238E27FC236}">
                    <a16:creationId xmlns:a16="http://schemas.microsoft.com/office/drawing/2014/main" id="{6007B9A7-768F-49D4-B4A6-C6A9C0DC67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5" y="150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6" name="Rectangle 392">
                <a:extLst>
                  <a:ext uri="{FF2B5EF4-FFF2-40B4-BE49-F238E27FC236}">
                    <a16:creationId xmlns:a16="http://schemas.microsoft.com/office/drawing/2014/main" id="{B553B284-99C2-45B7-889E-D25362D3D4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1752"/>
                <a:ext cx="363" cy="181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7" name="Freeform 393">
                <a:extLst>
                  <a:ext uri="{FF2B5EF4-FFF2-40B4-BE49-F238E27FC236}">
                    <a16:creationId xmlns:a16="http://schemas.microsoft.com/office/drawing/2014/main" id="{047626B4-2D6A-488F-9EA3-5444028AE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761"/>
                <a:ext cx="2495" cy="952"/>
              </a:xfrm>
              <a:custGeom>
                <a:avLst/>
                <a:gdLst>
                  <a:gd name="T0" fmla="*/ 2495 w 2495"/>
                  <a:gd name="T1" fmla="*/ 363 h 952"/>
                  <a:gd name="T2" fmla="*/ 2495 w 2495"/>
                  <a:gd name="T3" fmla="*/ 952 h 952"/>
                  <a:gd name="T4" fmla="*/ 181 w 2495"/>
                  <a:gd name="T5" fmla="*/ 952 h 952"/>
                  <a:gd name="T6" fmla="*/ 181 w 2495"/>
                  <a:gd name="T7" fmla="*/ 136 h 952"/>
                  <a:gd name="T8" fmla="*/ 0 w 2495"/>
                  <a:gd name="T9" fmla="*/ 91 h 952"/>
                  <a:gd name="T10" fmla="*/ 0 w 2495"/>
                  <a:gd name="T11" fmla="*/ 0 h 952"/>
                  <a:gd name="T12" fmla="*/ 363 w 2495"/>
                  <a:gd name="T13" fmla="*/ 0 h 952"/>
                  <a:gd name="T14" fmla="*/ 363 w 2495"/>
                  <a:gd name="T15" fmla="*/ 544 h 952"/>
                  <a:gd name="T16" fmla="*/ 2359 w 2495"/>
                  <a:gd name="T17" fmla="*/ 544 h 952"/>
                  <a:gd name="T18" fmla="*/ 2359 w 2495"/>
                  <a:gd name="T19" fmla="*/ 363 h 952"/>
                  <a:gd name="T20" fmla="*/ 2495 w 2495"/>
                  <a:gd name="T21" fmla="*/ 363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95" h="952">
                    <a:moveTo>
                      <a:pt x="2495" y="363"/>
                    </a:moveTo>
                    <a:lnTo>
                      <a:pt x="2495" y="952"/>
                    </a:lnTo>
                    <a:lnTo>
                      <a:pt x="181" y="952"/>
                    </a:lnTo>
                    <a:lnTo>
                      <a:pt x="181" y="136"/>
                    </a:lnTo>
                    <a:lnTo>
                      <a:pt x="0" y="91"/>
                    </a:lnTo>
                    <a:lnTo>
                      <a:pt x="0" y="0"/>
                    </a:lnTo>
                    <a:lnTo>
                      <a:pt x="363" y="0"/>
                    </a:lnTo>
                    <a:lnTo>
                      <a:pt x="363" y="544"/>
                    </a:lnTo>
                    <a:lnTo>
                      <a:pt x="2359" y="544"/>
                    </a:lnTo>
                    <a:lnTo>
                      <a:pt x="2359" y="363"/>
                    </a:lnTo>
                    <a:lnTo>
                      <a:pt x="2495" y="363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78" name="Rectangle 394">
                <a:extLst>
                  <a:ext uri="{FF2B5EF4-FFF2-40B4-BE49-F238E27FC236}">
                    <a16:creationId xmlns:a16="http://schemas.microsoft.com/office/drawing/2014/main" id="{8FCEF342-756C-4D1B-A69F-9089757159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79" name="Rectangle 395">
                <a:extLst>
                  <a:ext uri="{FF2B5EF4-FFF2-40B4-BE49-F238E27FC236}">
                    <a16:creationId xmlns:a16="http://schemas.microsoft.com/office/drawing/2014/main" id="{99E8FC6C-75E4-4100-BFA5-3C069F5A48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80" name="Rectangle 396">
                <a:extLst>
                  <a:ext uri="{FF2B5EF4-FFF2-40B4-BE49-F238E27FC236}">
                    <a16:creationId xmlns:a16="http://schemas.microsoft.com/office/drawing/2014/main" id="{F993587B-BC70-4E2D-8A12-BA1AE875E3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81" name="Rectangle 397">
                <a:extLst>
                  <a:ext uri="{FF2B5EF4-FFF2-40B4-BE49-F238E27FC236}">
                    <a16:creationId xmlns:a16="http://schemas.microsoft.com/office/drawing/2014/main" id="{7D304983-87D2-453F-B963-FBFC117F4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7871" name="Group 287">
              <a:extLst>
                <a:ext uri="{FF2B5EF4-FFF2-40B4-BE49-F238E27FC236}">
                  <a16:creationId xmlns:a16="http://schemas.microsoft.com/office/drawing/2014/main" id="{F96462A2-6634-4A5D-B8DA-355CE0406A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799"/>
              <a:ext cx="998" cy="492"/>
              <a:chOff x="897" y="663"/>
              <a:chExt cx="3312" cy="1634"/>
            </a:xfrm>
          </p:grpSpPr>
          <p:sp>
            <p:nvSpPr>
              <p:cNvPr id="67872" name="Freeform 288">
                <a:extLst>
                  <a:ext uri="{FF2B5EF4-FFF2-40B4-BE49-F238E27FC236}">
                    <a16:creationId xmlns:a16="http://schemas.microsoft.com/office/drawing/2014/main" id="{E1AD4A35-AF1C-401B-AD43-C69274A87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6" y="663"/>
                <a:ext cx="2282" cy="975"/>
              </a:xfrm>
              <a:custGeom>
                <a:avLst/>
                <a:gdLst>
                  <a:gd name="T0" fmla="*/ 2237 w 2282"/>
                  <a:gd name="T1" fmla="*/ 778 h 975"/>
                  <a:gd name="T2" fmla="*/ 2192 w 2282"/>
                  <a:gd name="T3" fmla="*/ 597 h 975"/>
                  <a:gd name="T4" fmla="*/ 2056 w 2282"/>
                  <a:gd name="T5" fmla="*/ 370 h 975"/>
                  <a:gd name="T6" fmla="*/ 1285 w 2282"/>
                  <a:gd name="T7" fmla="*/ 53 h 975"/>
                  <a:gd name="T8" fmla="*/ 604 w 2282"/>
                  <a:gd name="T9" fmla="*/ 53 h 975"/>
                  <a:gd name="T10" fmla="*/ 241 w 2282"/>
                  <a:gd name="T11" fmla="*/ 98 h 975"/>
                  <a:gd name="T12" fmla="*/ 60 w 2282"/>
                  <a:gd name="T13" fmla="*/ 279 h 975"/>
                  <a:gd name="T14" fmla="*/ 60 w 2282"/>
                  <a:gd name="T15" fmla="*/ 869 h 975"/>
                  <a:gd name="T16" fmla="*/ 423 w 2282"/>
                  <a:gd name="T17" fmla="*/ 914 h 975"/>
                  <a:gd name="T18" fmla="*/ 1013 w 2282"/>
                  <a:gd name="T19" fmla="*/ 824 h 975"/>
                  <a:gd name="T20" fmla="*/ 1920 w 2282"/>
                  <a:gd name="T21" fmla="*/ 914 h 975"/>
                  <a:gd name="T22" fmla="*/ 2237 w 2282"/>
                  <a:gd name="T23" fmla="*/ 778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82" h="975">
                    <a:moveTo>
                      <a:pt x="2237" y="778"/>
                    </a:moveTo>
                    <a:cubicBezTo>
                      <a:pt x="2282" y="725"/>
                      <a:pt x="2222" y="665"/>
                      <a:pt x="2192" y="597"/>
                    </a:cubicBezTo>
                    <a:cubicBezTo>
                      <a:pt x="2162" y="529"/>
                      <a:pt x="2207" y="461"/>
                      <a:pt x="2056" y="370"/>
                    </a:cubicBezTo>
                    <a:cubicBezTo>
                      <a:pt x="1905" y="279"/>
                      <a:pt x="1527" y="106"/>
                      <a:pt x="1285" y="53"/>
                    </a:cubicBezTo>
                    <a:cubicBezTo>
                      <a:pt x="1043" y="0"/>
                      <a:pt x="778" y="46"/>
                      <a:pt x="604" y="53"/>
                    </a:cubicBezTo>
                    <a:cubicBezTo>
                      <a:pt x="430" y="60"/>
                      <a:pt x="332" y="60"/>
                      <a:pt x="241" y="98"/>
                    </a:cubicBezTo>
                    <a:cubicBezTo>
                      <a:pt x="150" y="136"/>
                      <a:pt x="90" y="151"/>
                      <a:pt x="60" y="279"/>
                    </a:cubicBezTo>
                    <a:cubicBezTo>
                      <a:pt x="30" y="407"/>
                      <a:pt x="0" y="763"/>
                      <a:pt x="60" y="869"/>
                    </a:cubicBezTo>
                    <a:cubicBezTo>
                      <a:pt x="120" y="975"/>
                      <a:pt x="264" y="921"/>
                      <a:pt x="423" y="914"/>
                    </a:cubicBezTo>
                    <a:cubicBezTo>
                      <a:pt x="582" y="907"/>
                      <a:pt x="764" y="824"/>
                      <a:pt x="1013" y="824"/>
                    </a:cubicBezTo>
                    <a:cubicBezTo>
                      <a:pt x="1262" y="824"/>
                      <a:pt x="1716" y="922"/>
                      <a:pt x="1920" y="914"/>
                    </a:cubicBezTo>
                    <a:cubicBezTo>
                      <a:pt x="2124" y="906"/>
                      <a:pt x="2192" y="831"/>
                      <a:pt x="2237" y="778"/>
                    </a:cubicBezTo>
                    <a:close/>
                  </a:path>
                </a:pathLst>
              </a:custGeom>
              <a:solidFill>
                <a:srgbClr val="33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873" name="Group 289">
                <a:extLst>
                  <a:ext uri="{FF2B5EF4-FFF2-40B4-BE49-F238E27FC236}">
                    <a16:creationId xmlns:a16="http://schemas.microsoft.com/office/drawing/2014/main" id="{D4C5D586-F8E9-4CD8-9857-87435ECAAC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97" y="982"/>
                <a:ext cx="241" cy="544"/>
                <a:chOff x="353" y="1253"/>
                <a:chExt cx="453" cy="862"/>
              </a:xfrm>
            </p:grpSpPr>
            <p:sp>
              <p:nvSpPr>
                <p:cNvPr id="67874" name="AutoShape 290">
                  <a:extLst>
                    <a:ext uri="{FF2B5EF4-FFF2-40B4-BE49-F238E27FC236}">
                      <a16:creationId xmlns:a16="http://schemas.microsoft.com/office/drawing/2014/main" id="{5C2E1EDB-2AF6-4801-AA99-0893ACC613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75" name="AutoShape 291">
                  <a:extLst>
                    <a:ext uri="{FF2B5EF4-FFF2-40B4-BE49-F238E27FC236}">
                      <a16:creationId xmlns:a16="http://schemas.microsoft.com/office/drawing/2014/main" id="{C46D3953-CAA9-41A9-A580-4982B6DC28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76" name="AutoShape 292">
                  <a:extLst>
                    <a:ext uri="{FF2B5EF4-FFF2-40B4-BE49-F238E27FC236}">
                      <a16:creationId xmlns:a16="http://schemas.microsoft.com/office/drawing/2014/main" id="{2A693A35-F766-41F3-B0A2-E02B6B14CF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77" name="AutoShape 293">
                  <a:extLst>
                    <a:ext uri="{FF2B5EF4-FFF2-40B4-BE49-F238E27FC236}">
                      <a16:creationId xmlns:a16="http://schemas.microsoft.com/office/drawing/2014/main" id="{112EB988-8A04-40B2-ADC3-80C7525570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78" name="AutoShape 294">
                  <a:extLst>
                    <a:ext uri="{FF2B5EF4-FFF2-40B4-BE49-F238E27FC236}">
                      <a16:creationId xmlns:a16="http://schemas.microsoft.com/office/drawing/2014/main" id="{95B539AC-7BF9-47FE-9D95-635586139A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79" name="Oval 295">
                  <a:extLst>
                    <a:ext uri="{FF2B5EF4-FFF2-40B4-BE49-F238E27FC236}">
                      <a16:creationId xmlns:a16="http://schemas.microsoft.com/office/drawing/2014/main" id="{D231A6FF-BFDB-459D-82A3-9AD9A5F85D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880" name="Rectangle 296">
                <a:extLst>
                  <a:ext uri="{FF2B5EF4-FFF2-40B4-BE49-F238E27FC236}">
                    <a16:creationId xmlns:a16="http://schemas.microsoft.com/office/drawing/2014/main" id="{8F029AC8-5799-44D3-B990-5BBFB5BAA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1616"/>
                <a:ext cx="2676" cy="45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1" name="Rectangle 297">
                <a:extLst>
                  <a:ext uri="{FF2B5EF4-FFF2-40B4-BE49-F238E27FC236}">
                    <a16:creationId xmlns:a16="http://schemas.microsoft.com/office/drawing/2014/main" id="{297AE09C-4C41-4F28-89C4-5B7165EC5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888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2" name="Rectangle 298">
                <a:extLst>
                  <a:ext uri="{FF2B5EF4-FFF2-40B4-BE49-F238E27FC236}">
                    <a16:creationId xmlns:a16="http://schemas.microsoft.com/office/drawing/2014/main" id="{44647785-0267-453E-A4F7-2051A229F0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3" name="Oval 299">
                <a:extLst>
                  <a:ext uri="{FF2B5EF4-FFF2-40B4-BE49-F238E27FC236}">
                    <a16:creationId xmlns:a16="http://schemas.microsoft.com/office/drawing/2014/main" id="{31462E06-48A2-4B29-B55D-3BDBC89318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934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4" name="AutoShape 300">
                <a:extLst>
                  <a:ext uri="{FF2B5EF4-FFF2-40B4-BE49-F238E27FC236}">
                    <a16:creationId xmlns:a16="http://schemas.microsoft.com/office/drawing/2014/main" id="{C789834F-1595-43DD-A9C8-B40177B57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188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85" name="Freeform 301">
                <a:extLst>
                  <a:ext uri="{FF2B5EF4-FFF2-40B4-BE49-F238E27FC236}">
                    <a16:creationId xmlns:a16="http://schemas.microsoft.com/office/drawing/2014/main" id="{7C8F179A-1562-4AA3-953F-AA3F4280A3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93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886" name="Group 302">
                <a:extLst>
                  <a:ext uri="{FF2B5EF4-FFF2-40B4-BE49-F238E27FC236}">
                    <a16:creationId xmlns:a16="http://schemas.microsoft.com/office/drawing/2014/main" id="{18EEC81D-96EC-459B-8C54-DB122772D7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9" y="1752"/>
                <a:ext cx="1130" cy="363"/>
                <a:chOff x="1690" y="482"/>
                <a:chExt cx="1130" cy="363"/>
              </a:xfrm>
            </p:grpSpPr>
            <p:sp>
              <p:nvSpPr>
                <p:cNvPr id="67887" name="AutoShape 303">
                  <a:extLst>
                    <a:ext uri="{FF2B5EF4-FFF2-40B4-BE49-F238E27FC236}">
                      <a16:creationId xmlns:a16="http://schemas.microsoft.com/office/drawing/2014/main" id="{7309F992-CFDC-492F-B4ED-D3FD6A993B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88" name="Rectangle 304">
                  <a:extLst>
                    <a:ext uri="{FF2B5EF4-FFF2-40B4-BE49-F238E27FC236}">
                      <a16:creationId xmlns:a16="http://schemas.microsoft.com/office/drawing/2014/main" id="{E59C0912-0053-4231-9324-91BB825D5A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89" name="Rectangle 305">
                  <a:extLst>
                    <a:ext uri="{FF2B5EF4-FFF2-40B4-BE49-F238E27FC236}">
                      <a16:creationId xmlns:a16="http://schemas.microsoft.com/office/drawing/2014/main" id="{74158C8E-F78E-4524-B649-F4B3414EF8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90" name="Rectangle 306">
                  <a:extLst>
                    <a:ext uri="{FF2B5EF4-FFF2-40B4-BE49-F238E27FC236}">
                      <a16:creationId xmlns:a16="http://schemas.microsoft.com/office/drawing/2014/main" id="{34DFEA06-702A-4A52-B09C-E348A9EA1B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891" name="Oval 307">
                <a:extLst>
                  <a:ext uri="{FF2B5EF4-FFF2-40B4-BE49-F238E27FC236}">
                    <a16:creationId xmlns:a16="http://schemas.microsoft.com/office/drawing/2014/main" id="{C1916688-3159-4935-8D05-4C6D2576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0" y="193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2" name="Oval 308">
                <a:extLst>
                  <a:ext uri="{FF2B5EF4-FFF2-40B4-BE49-F238E27FC236}">
                    <a16:creationId xmlns:a16="http://schemas.microsoft.com/office/drawing/2014/main" id="{9A54B789-679C-4FE5-8404-E8942B2127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193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3" name="AutoShape 309">
                <a:extLst>
                  <a:ext uri="{FF2B5EF4-FFF2-40B4-BE49-F238E27FC236}">
                    <a16:creationId xmlns:a16="http://schemas.microsoft.com/office/drawing/2014/main" id="{7A9EC805-8B28-4393-A886-F455BD5AD8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4" name="AutoShape 310">
                <a:extLst>
                  <a:ext uri="{FF2B5EF4-FFF2-40B4-BE49-F238E27FC236}">
                    <a16:creationId xmlns:a16="http://schemas.microsoft.com/office/drawing/2014/main" id="{971369AF-D2D1-45A4-A955-30D33134BE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8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5" name="AutoShape 311">
                <a:extLst>
                  <a:ext uri="{FF2B5EF4-FFF2-40B4-BE49-F238E27FC236}">
                    <a16:creationId xmlns:a16="http://schemas.microsoft.com/office/drawing/2014/main" id="{A36217B0-0994-477A-A830-633F6FDACD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70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96" name="AutoShape 312">
                <a:extLst>
                  <a:ext uri="{FF2B5EF4-FFF2-40B4-BE49-F238E27FC236}">
                    <a16:creationId xmlns:a16="http://schemas.microsoft.com/office/drawing/2014/main" id="{A9F18090-0BF5-4066-9CC8-AF9C38886E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4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7" name="AutoShape 313">
                <a:extLst>
                  <a:ext uri="{FF2B5EF4-FFF2-40B4-BE49-F238E27FC236}">
                    <a16:creationId xmlns:a16="http://schemas.microsoft.com/office/drawing/2014/main" id="{24C6258C-BD0E-48C7-8019-3BD05A4B4E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98" name="Freeform 314">
                <a:extLst>
                  <a:ext uri="{FF2B5EF4-FFF2-40B4-BE49-F238E27FC236}">
                    <a16:creationId xmlns:a16="http://schemas.microsoft.com/office/drawing/2014/main" id="{342B9D36-E80F-4AFA-BF5A-78D3CD09B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" y="98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99" name="Freeform 315">
                <a:extLst>
                  <a:ext uri="{FF2B5EF4-FFF2-40B4-BE49-F238E27FC236}">
                    <a16:creationId xmlns:a16="http://schemas.microsoft.com/office/drawing/2014/main" id="{B13E8015-1D13-49E6-8BD4-B59AA1E6B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" y="98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00" name="AutoShape 316">
                <a:extLst>
                  <a:ext uri="{FF2B5EF4-FFF2-40B4-BE49-F238E27FC236}">
                    <a16:creationId xmlns:a16="http://schemas.microsoft.com/office/drawing/2014/main" id="{1A2324AF-8CFF-42A9-8657-DCD698B202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48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01" name="AutoShape 317">
                <a:extLst>
                  <a:ext uri="{FF2B5EF4-FFF2-40B4-BE49-F238E27FC236}">
                    <a16:creationId xmlns:a16="http://schemas.microsoft.com/office/drawing/2014/main" id="{3B4D9B99-B599-4C9C-A85E-08AD61F896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5" y="150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2" name="Rectangle 318">
                <a:extLst>
                  <a:ext uri="{FF2B5EF4-FFF2-40B4-BE49-F238E27FC236}">
                    <a16:creationId xmlns:a16="http://schemas.microsoft.com/office/drawing/2014/main" id="{573B68CC-F3DB-4F9B-8454-B4F4AEC6E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1752"/>
                <a:ext cx="36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3" name="Freeform 319">
                <a:extLst>
                  <a:ext uri="{FF2B5EF4-FFF2-40B4-BE49-F238E27FC236}">
                    <a16:creationId xmlns:a16="http://schemas.microsoft.com/office/drawing/2014/main" id="{04B0C51B-1502-4162-B2F4-9C151339BF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761"/>
                <a:ext cx="2495" cy="952"/>
              </a:xfrm>
              <a:custGeom>
                <a:avLst/>
                <a:gdLst>
                  <a:gd name="T0" fmla="*/ 2495 w 2495"/>
                  <a:gd name="T1" fmla="*/ 363 h 952"/>
                  <a:gd name="T2" fmla="*/ 2495 w 2495"/>
                  <a:gd name="T3" fmla="*/ 952 h 952"/>
                  <a:gd name="T4" fmla="*/ 181 w 2495"/>
                  <a:gd name="T5" fmla="*/ 952 h 952"/>
                  <a:gd name="T6" fmla="*/ 181 w 2495"/>
                  <a:gd name="T7" fmla="*/ 136 h 952"/>
                  <a:gd name="T8" fmla="*/ 0 w 2495"/>
                  <a:gd name="T9" fmla="*/ 91 h 952"/>
                  <a:gd name="T10" fmla="*/ 0 w 2495"/>
                  <a:gd name="T11" fmla="*/ 0 h 952"/>
                  <a:gd name="T12" fmla="*/ 363 w 2495"/>
                  <a:gd name="T13" fmla="*/ 0 h 952"/>
                  <a:gd name="T14" fmla="*/ 363 w 2495"/>
                  <a:gd name="T15" fmla="*/ 544 h 952"/>
                  <a:gd name="T16" fmla="*/ 2359 w 2495"/>
                  <a:gd name="T17" fmla="*/ 544 h 952"/>
                  <a:gd name="T18" fmla="*/ 2359 w 2495"/>
                  <a:gd name="T19" fmla="*/ 363 h 952"/>
                  <a:gd name="T20" fmla="*/ 2495 w 2495"/>
                  <a:gd name="T21" fmla="*/ 363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95" h="952">
                    <a:moveTo>
                      <a:pt x="2495" y="363"/>
                    </a:moveTo>
                    <a:lnTo>
                      <a:pt x="2495" y="952"/>
                    </a:lnTo>
                    <a:lnTo>
                      <a:pt x="181" y="952"/>
                    </a:lnTo>
                    <a:lnTo>
                      <a:pt x="181" y="136"/>
                    </a:lnTo>
                    <a:lnTo>
                      <a:pt x="0" y="91"/>
                    </a:lnTo>
                    <a:lnTo>
                      <a:pt x="0" y="0"/>
                    </a:lnTo>
                    <a:lnTo>
                      <a:pt x="363" y="0"/>
                    </a:lnTo>
                    <a:lnTo>
                      <a:pt x="363" y="544"/>
                    </a:lnTo>
                    <a:lnTo>
                      <a:pt x="2359" y="544"/>
                    </a:lnTo>
                    <a:lnTo>
                      <a:pt x="2359" y="363"/>
                    </a:lnTo>
                    <a:lnTo>
                      <a:pt x="2495" y="36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04" name="Rectangle 320">
                <a:extLst>
                  <a:ext uri="{FF2B5EF4-FFF2-40B4-BE49-F238E27FC236}">
                    <a16:creationId xmlns:a16="http://schemas.microsoft.com/office/drawing/2014/main" id="{9516B4D5-527E-4D84-9ECF-945B4BF6E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344"/>
                <a:ext cx="453" cy="31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5" name="Rectangle 321">
                <a:extLst>
                  <a:ext uri="{FF2B5EF4-FFF2-40B4-BE49-F238E27FC236}">
                    <a16:creationId xmlns:a16="http://schemas.microsoft.com/office/drawing/2014/main" id="{28D3C01C-28C1-4770-84F3-AD601CBC6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1344"/>
                <a:ext cx="453" cy="31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6" name="Rectangle 322">
                <a:extLst>
                  <a:ext uri="{FF2B5EF4-FFF2-40B4-BE49-F238E27FC236}">
                    <a16:creationId xmlns:a16="http://schemas.microsoft.com/office/drawing/2014/main" id="{42728498-EA38-4263-BEA3-02F141EE29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453" cy="31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07" name="Rectangle 323">
                <a:extLst>
                  <a:ext uri="{FF2B5EF4-FFF2-40B4-BE49-F238E27FC236}">
                    <a16:creationId xmlns:a16="http://schemas.microsoft.com/office/drawing/2014/main" id="{D2590C44-1257-4028-ACBE-46736E3D55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453" cy="31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20" name="Group 436">
            <a:extLst>
              <a:ext uri="{FF2B5EF4-FFF2-40B4-BE49-F238E27FC236}">
                <a16:creationId xmlns:a16="http://schemas.microsoft.com/office/drawing/2014/main" id="{A7D21C94-93E7-46FB-BCE6-9C2E45C3B18E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268413"/>
            <a:ext cx="1584325" cy="781050"/>
            <a:chOff x="4980" y="799"/>
            <a:chExt cx="998" cy="492"/>
          </a:xfrm>
        </p:grpSpPr>
        <p:grpSp>
          <p:nvGrpSpPr>
            <p:cNvPr id="67982" name="Group 398">
              <a:extLst>
                <a:ext uri="{FF2B5EF4-FFF2-40B4-BE49-F238E27FC236}">
                  <a16:creationId xmlns:a16="http://schemas.microsoft.com/office/drawing/2014/main" id="{F79E3FD6-FC1C-477C-BEA6-AC74D0F4FA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799"/>
              <a:ext cx="998" cy="492"/>
              <a:chOff x="897" y="663"/>
              <a:chExt cx="3312" cy="1634"/>
            </a:xfrm>
          </p:grpSpPr>
          <p:sp>
            <p:nvSpPr>
              <p:cNvPr id="67983" name="Freeform 399">
                <a:extLst>
                  <a:ext uri="{FF2B5EF4-FFF2-40B4-BE49-F238E27FC236}">
                    <a16:creationId xmlns:a16="http://schemas.microsoft.com/office/drawing/2014/main" id="{36948AFC-3B97-465D-B26C-F870A96536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6" y="663"/>
                <a:ext cx="2282" cy="975"/>
              </a:xfrm>
              <a:custGeom>
                <a:avLst/>
                <a:gdLst>
                  <a:gd name="T0" fmla="*/ 2237 w 2282"/>
                  <a:gd name="T1" fmla="*/ 778 h 975"/>
                  <a:gd name="T2" fmla="*/ 2192 w 2282"/>
                  <a:gd name="T3" fmla="*/ 597 h 975"/>
                  <a:gd name="T4" fmla="*/ 2056 w 2282"/>
                  <a:gd name="T5" fmla="*/ 370 h 975"/>
                  <a:gd name="T6" fmla="*/ 1285 w 2282"/>
                  <a:gd name="T7" fmla="*/ 53 h 975"/>
                  <a:gd name="T8" fmla="*/ 604 w 2282"/>
                  <a:gd name="T9" fmla="*/ 53 h 975"/>
                  <a:gd name="T10" fmla="*/ 241 w 2282"/>
                  <a:gd name="T11" fmla="*/ 98 h 975"/>
                  <a:gd name="T12" fmla="*/ 60 w 2282"/>
                  <a:gd name="T13" fmla="*/ 279 h 975"/>
                  <a:gd name="T14" fmla="*/ 60 w 2282"/>
                  <a:gd name="T15" fmla="*/ 869 h 975"/>
                  <a:gd name="T16" fmla="*/ 423 w 2282"/>
                  <a:gd name="T17" fmla="*/ 914 h 975"/>
                  <a:gd name="T18" fmla="*/ 1013 w 2282"/>
                  <a:gd name="T19" fmla="*/ 824 h 975"/>
                  <a:gd name="T20" fmla="*/ 1920 w 2282"/>
                  <a:gd name="T21" fmla="*/ 914 h 975"/>
                  <a:gd name="T22" fmla="*/ 2237 w 2282"/>
                  <a:gd name="T23" fmla="*/ 778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82" h="975">
                    <a:moveTo>
                      <a:pt x="2237" y="778"/>
                    </a:moveTo>
                    <a:cubicBezTo>
                      <a:pt x="2282" y="725"/>
                      <a:pt x="2222" y="665"/>
                      <a:pt x="2192" y="597"/>
                    </a:cubicBezTo>
                    <a:cubicBezTo>
                      <a:pt x="2162" y="529"/>
                      <a:pt x="2207" y="461"/>
                      <a:pt x="2056" y="370"/>
                    </a:cubicBezTo>
                    <a:cubicBezTo>
                      <a:pt x="1905" y="279"/>
                      <a:pt x="1527" y="106"/>
                      <a:pt x="1285" y="53"/>
                    </a:cubicBezTo>
                    <a:cubicBezTo>
                      <a:pt x="1043" y="0"/>
                      <a:pt x="778" y="46"/>
                      <a:pt x="604" y="53"/>
                    </a:cubicBezTo>
                    <a:cubicBezTo>
                      <a:pt x="430" y="60"/>
                      <a:pt x="332" y="60"/>
                      <a:pt x="241" y="98"/>
                    </a:cubicBezTo>
                    <a:cubicBezTo>
                      <a:pt x="150" y="136"/>
                      <a:pt x="90" y="151"/>
                      <a:pt x="60" y="279"/>
                    </a:cubicBezTo>
                    <a:cubicBezTo>
                      <a:pt x="30" y="407"/>
                      <a:pt x="0" y="763"/>
                      <a:pt x="60" y="869"/>
                    </a:cubicBezTo>
                    <a:cubicBezTo>
                      <a:pt x="120" y="975"/>
                      <a:pt x="264" y="921"/>
                      <a:pt x="423" y="914"/>
                    </a:cubicBezTo>
                    <a:cubicBezTo>
                      <a:pt x="582" y="907"/>
                      <a:pt x="764" y="824"/>
                      <a:pt x="1013" y="824"/>
                    </a:cubicBezTo>
                    <a:cubicBezTo>
                      <a:pt x="1262" y="824"/>
                      <a:pt x="1716" y="922"/>
                      <a:pt x="1920" y="914"/>
                    </a:cubicBezTo>
                    <a:cubicBezTo>
                      <a:pt x="2124" y="906"/>
                      <a:pt x="2192" y="831"/>
                      <a:pt x="2237" y="77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84" name="Group 400">
                <a:extLst>
                  <a:ext uri="{FF2B5EF4-FFF2-40B4-BE49-F238E27FC236}">
                    <a16:creationId xmlns:a16="http://schemas.microsoft.com/office/drawing/2014/main" id="{E6BB6A8B-7FA5-4601-A734-3CA3EC7BD4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97" y="982"/>
                <a:ext cx="241" cy="544"/>
                <a:chOff x="353" y="1253"/>
                <a:chExt cx="453" cy="862"/>
              </a:xfrm>
            </p:grpSpPr>
            <p:sp>
              <p:nvSpPr>
                <p:cNvPr id="67985" name="AutoShape 401">
                  <a:extLst>
                    <a:ext uri="{FF2B5EF4-FFF2-40B4-BE49-F238E27FC236}">
                      <a16:creationId xmlns:a16="http://schemas.microsoft.com/office/drawing/2014/main" id="{1A2E0540-5988-4344-9256-09F519DB5A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86" name="AutoShape 402">
                  <a:extLst>
                    <a:ext uri="{FF2B5EF4-FFF2-40B4-BE49-F238E27FC236}">
                      <a16:creationId xmlns:a16="http://schemas.microsoft.com/office/drawing/2014/main" id="{DCD36710-76CA-4E0C-B148-C166F5DD11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87" name="AutoShape 403">
                  <a:extLst>
                    <a:ext uri="{FF2B5EF4-FFF2-40B4-BE49-F238E27FC236}">
                      <a16:creationId xmlns:a16="http://schemas.microsoft.com/office/drawing/2014/main" id="{225D7164-0A35-4182-B84A-59036AD148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88" name="AutoShape 404">
                  <a:extLst>
                    <a:ext uri="{FF2B5EF4-FFF2-40B4-BE49-F238E27FC236}">
                      <a16:creationId xmlns:a16="http://schemas.microsoft.com/office/drawing/2014/main" id="{6B924360-018C-486E-8F40-B8D31234F5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89" name="AutoShape 405">
                  <a:extLst>
                    <a:ext uri="{FF2B5EF4-FFF2-40B4-BE49-F238E27FC236}">
                      <a16:creationId xmlns:a16="http://schemas.microsoft.com/office/drawing/2014/main" id="{125867ED-8566-4529-A160-068C2F0BAF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90" name="Oval 406">
                  <a:extLst>
                    <a:ext uri="{FF2B5EF4-FFF2-40B4-BE49-F238E27FC236}">
                      <a16:creationId xmlns:a16="http://schemas.microsoft.com/office/drawing/2014/main" id="{2C8E8ED7-C4CB-4EC3-A020-F0A76FED04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991" name="Rectangle 407">
                <a:extLst>
                  <a:ext uri="{FF2B5EF4-FFF2-40B4-BE49-F238E27FC236}">
                    <a16:creationId xmlns:a16="http://schemas.microsoft.com/office/drawing/2014/main" id="{23BFD777-7D59-46D6-BBCF-48F69AA382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1616"/>
                <a:ext cx="2676" cy="45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2" name="Rectangle 408">
                <a:extLst>
                  <a:ext uri="{FF2B5EF4-FFF2-40B4-BE49-F238E27FC236}">
                    <a16:creationId xmlns:a16="http://schemas.microsoft.com/office/drawing/2014/main" id="{9EF7BD98-0415-4646-B955-CBE89FC68D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888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3" name="Rectangle 409">
                <a:extLst>
                  <a:ext uri="{FF2B5EF4-FFF2-40B4-BE49-F238E27FC236}">
                    <a16:creationId xmlns:a16="http://schemas.microsoft.com/office/drawing/2014/main" id="{A5196590-F7E0-4468-9040-2DA2C4BC70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4" name="Oval 410">
                <a:extLst>
                  <a:ext uri="{FF2B5EF4-FFF2-40B4-BE49-F238E27FC236}">
                    <a16:creationId xmlns:a16="http://schemas.microsoft.com/office/drawing/2014/main" id="{678D45EE-9C0F-497C-BEFF-52AA10025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934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5" name="AutoShape 411">
                <a:extLst>
                  <a:ext uri="{FF2B5EF4-FFF2-40B4-BE49-F238E27FC236}">
                    <a16:creationId xmlns:a16="http://schemas.microsoft.com/office/drawing/2014/main" id="{26F7A9EB-E6BE-4EC4-AEB9-0141C4C840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188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96" name="Freeform 412">
                <a:extLst>
                  <a:ext uri="{FF2B5EF4-FFF2-40B4-BE49-F238E27FC236}">
                    <a16:creationId xmlns:a16="http://schemas.microsoft.com/office/drawing/2014/main" id="{A59CC286-869A-4A95-B356-6C2B4355CB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93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97" name="Group 413">
                <a:extLst>
                  <a:ext uri="{FF2B5EF4-FFF2-40B4-BE49-F238E27FC236}">
                    <a16:creationId xmlns:a16="http://schemas.microsoft.com/office/drawing/2014/main" id="{3BA0C74E-6458-48D3-87E2-99AD16ED94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9" y="1752"/>
                <a:ext cx="1130" cy="363"/>
                <a:chOff x="1690" y="482"/>
                <a:chExt cx="1130" cy="363"/>
              </a:xfrm>
            </p:grpSpPr>
            <p:sp>
              <p:nvSpPr>
                <p:cNvPr id="67998" name="AutoShape 414">
                  <a:extLst>
                    <a:ext uri="{FF2B5EF4-FFF2-40B4-BE49-F238E27FC236}">
                      <a16:creationId xmlns:a16="http://schemas.microsoft.com/office/drawing/2014/main" id="{D6A4921B-5447-4684-AEDB-FF248C9526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99" name="Rectangle 415">
                  <a:extLst>
                    <a:ext uri="{FF2B5EF4-FFF2-40B4-BE49-F238E27FC236}">
                      <a16:creationId xmlns:a16="http://schemas.microsoft.com/office/drawing/2014/main" id="{5C35D7F5-E6AF-4642-8190-95AF97C827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000" name="Rectangle 416">
                  <a:extLst>
                    <a:ext uri="{FF2B5EF4-FFF2-40B4-BE49-F238E27FC236}">
                      <a16:creationId xmlns:a16="http://schemas.microsoft.com/office/drawing/2014/main" id="{AA34B2EC-E083-4243-A183-8A999B57B6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001" name="Rectangle 417">
                  <a:extLst>
                    <a:ext uri="{FF2B5EF4-FFF2-40B4-BE49-F238E27FC236}">
                      <a16:creationId xmlns:a16="http://schemas.microsoft.com/office/drawing/2014/main" id="{1291932A-560D-469D-8254-9D03012670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002" name="Oval 418">
                <a:extLst>
                  <a:ext uri="{FF2B5EF4-FFF2-40B4-BE49-F238E27FC236}">
                    <a16:creationId xmlns:a16="http://schemas.microsoft.com/office/drawing/2014/main" id="{0F5FEF92-9311-443A-98B6-F585FD85E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0" y="193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3" name="Oval 419">
                <a:extLst>
                  <a:ext uri="{FF2B5EF4-FFF2-40B4-BE49-F238E27FC236}">
                    <a16:creationId xmlns:a16="http://schemas.microsoft.com/office/drawing/2014/main" id="{E2A87634-3036-4BDE-9DAC-D7D329EF3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193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4" name="AutoShape 420">
                <a:extLst>
                  <a:ext uri="{FF2B5EF4-FFF2-40B4-BE49-F238E27FC236}">
                    <a16:creationId xmlns:a16="http://schemas.microsoft.com/office/drawing/2014/main" id="{8CCA55FA-D852-4AC6-A50B-8700777721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5" name="AutoShape 421">
                <a:extLst>
                  <a:ext uri="{FF2B5EF4-FFF2-40B4-BE49-F238E27FC236}">
                    <a16:creationId xmlns:a16="http://schemas.microsoft.com/office/drawing/2014/main" id="{9D74897F-EBFB-48D9-8CD7-F0606AAA4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8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6" name="AutoShape 422">
                <a:extLst>
                  <a:ext uri="{FF2B5EF4-FFF2-40B4-BE49-F238E27FC236}">
                    <a16:creationId xmlns:a16="http://schemas.microsoft.com/office/drawing/2014/main" id="{C676C5B1-C356-4CF4-B219-A8FB5D3010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70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07" name="AutoShape 423">
                <a:extLst>
                  <a:ext uri="{FF2B5EF4-FFF2-40B4-BE49-F238E27FC236}">
                    <a16:creationId xmlns:a16="http://schemas.microsoft.com/office/drawing/2014/main" id="{8D538CC7-4BB6-46E1-800A-B5557AB7A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4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8" name="AutoShape 424">
                <a:extLst>
                  <a:ext uri="{FF2B5EF4-FFF2-40B4-BE49-F238E27FC236}">
                    <a16:creationId xmlns:a16="http://schemas.microsoft.com/office/drawing/2014/main" id="{F6B2A8EB-8055-468E-9323-C3038E439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09" name="Freeform 425">
                <a:extLst>
                  <a:ext uri="{FF2B5EF4-FFF2-40B4-BE49-F238E27FC236}">
                    <a16:creationId xmlns:a16="http://schemas.microsoft.com/office/drawing/2014/main" id="{D4EDE1EA-277B-4718-A255-F54D9BBDE5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" y="98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10" name="Freeform 426">
                <a:extLst>
                  <a:ext uri="{FF2B5EF4-FFF2-40B4-BE49-F238E27FC236}">
                    <a16:creationId xmlns:a16="http://schemas.microsoft.com/office/drawing/2014/main" id="{0FE9536F-3778-4D00-BD83-A0EDE78F08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" y="98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11" name="AutoShape 427">
                <a:extLst>
                  <a:ext uri="{FF2B5EF4-FFF2-40B4-BE49-F238E27FC236}">
                    <a16:creationId xmlns:a16="http://schemas.microsoft.com/office/drawing/2014/main" id="{F417AFC2-1BFA-4D61-8E01-67F886FF4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48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12" name="AutoShape 428">
                <a:extLst>
                  <a:ext uri="{FF2B5EF4-FFF2-40B4-BE49-F238E27FC236}">
                    <a16:creationId xmlns:a16="http://schemas.microsoft.com/office/drawing/2014/main" id="{9765C662-55EC-4669-A371-D7735E4CC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5" y="150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3" name="Rectangle 429">
                <a:extLst>
                  <a:ext uri="{FF2B5EF4-FFF2-40B4-BE49-F238E27FC236}">
                    <a16:creationId xmlns:a16="http://schemas.microsoft.com/office/drawing/2014/main" id="{612755E9-A60C-4354-BAF6-F44ED90E0C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1752"/>
                <a:ext cx="363" cy="181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4" name="Freeform 430">
                <a:extLst>
                  <a:ext uri="{FF2B5EF4-FFF2-40B4-BE49-F238E27FC236}">
                    <a16:creationId xmlns:a16="http://schemas.microsoft.com/office/drawing/2014/main" id="{581029FB-D4BE-4619-82D9-F4BD82280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761"/>
                <a:ext cx="2495" cy="952"/>
              </a:xfrm>
              <a:custGeom>
                <a:avLst/>
                <a:gdLst>
                  <a:gd name="T0" fmla="*/ 2495 w 2495"/>
                  <a:gd name="T1" fmla="*/ 363 h 952"/>
                  <a:gd name="T2" fmla="*/ 2495 w 2495"/>
                  <a:gd name="T3" fmla="*/ 952 h 952"/>
                  <a:gd name="T4" fmla="*/ 181 w 2495"/>
                  <a:gd name="T5" fmla="*/ 952 h 952"/>
                  <a:gd name="T6" fmla="*/ 181 w 2495"/>
                  <a:gd name="T7" fmla="*/ 136 h 952"/>
                  <a:gd name="T8" fmla="*/ 0 w 2495"/>
                  <a:gd name="T9" fmla="*/ 91 h 952"/>
                  <a:gd name="T10" fmla="*/ 0 w 2495"/>
                  <a:gd name="T11" fmla="*/ 0 h 952"/>
                  <a:gd name="T12" fmla="*/ 363 w 2495"/>
                  <a:gd name="T13" fmla="*/ 0 h 952"/>
                  <a:gd name="T14" fmla="*/ 363 w 2495"/>
                  <a:gd name="T15" fmla="*/ 544 h 952"/>
                  <a:gd name="T16" fmla="*/ 2359 w 2495"/>
                  <a:gd name="T17" fmla="*/ 544 h 952"/>
                  <a:gd name="T18" fmla="*/ 2359 w 2495"/>
                  <a:gd name="T19" fmla="*/ 363 h 952"/>
                  <a:gd name="T20" fmla="*/ 2495 w 2495"/>
                  <a:gd name="T21" fmla="*/ 363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95" h="952">
                    <a:moveTo>
                      <a:pt x="2495" y="363"/>
                    </a:moveTo>
                    <a:lnTo>
                      <a:pt x="2495" y="952"/>
                    </a:lnTo>
                    <a:lnTo>
                      <a:pt x="181" y="952"/>
                    </a:lnTo>
                    <a:lnTo>
                      <a:pt x="181" y="136"/>
                    </a:lnTo>
                    <a:lnTo>
                      <a:pt x="0" y="91"/>
                    </a:lnTo>
                    <a:lnTo>
                      <a:pt x="0" y="0"/>
                    </a:lnTo>
                    <a:lnTo>
                      <a:pt x="363" y="0"/>
                    </a:lnTo>
                    <a:lnTo>
                      <a:pt x="363" y="544"/>
                    </a:lnTo>
                    <a:lnTo>
                      <a:pt x="2359" y="544"/>
                    </a:lnTo>
                    <a:lnTo>
                      <a:pt x="2359" y="363"/>
                    </a:lnTo>
                    <a:lnTo>
                      <a:pt x="2495" y="363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015" name="Rectangle 431">
                <a:extLst>
                  <a:ext uri="{FF2B5EF4-FFF2-40B4-BE49-F238E27FC236}">
                    <a16:creationId xmlns:a16="http://schemas.microsoft.com/office/drawing/2014/main" id="{8AA8F73A-5882-4CCE-A6D1-E6D10425A1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6" name="Rectangle 432">
                <a:extLst>
                  <a:ext uri="{FF2B5EF4-FFF2-40B4-BE49-F238E27FC236}">
                    <a16:creationId xmlns:a16="http://schemas.microsoft.com/office/drawing/2014/main" id="{33001580-BDD6-4D59-A107-772F025D8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7" name="Rectangle 433">
                <a:extLst>
                  <a:ext uri="{FF2B5EF4-FFF2-40B4-BE49-F238E27FC236}">
                    <a16:creationId xmlns:a16="http://schemas.microsoft.com/office/drawing/2014/main" id="{C3F92D0E-4E84-423E-9E2E-B616F42554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18" name="Rectangle 434">
                <a:extLst>
                  <a:ext uri="{FF2B5EF4-FFF2-40B4-BE49-F238E27FC236}">
                    <a16:creationId xmlns:a16="http://schemas.microsoft.com/office/drawing/2014/main" id="{1F568175-863A-4530-BAC3-D1FAC6566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453" cy="3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7908" name="Group 324">
              <a:extLst>
                <a:ext uri="{FF2B5EF4-FFF2-40B4-BE49-F238E27FC236}">
                  <a16:creationId xmlns:a16="http://schemas.microsoft.com/office/drawing/2014/main" id="{37CF2787-4E67-4970-82C2-5D82FD4487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799"/>
              <a:ext cx="998" cy="492"/>
              <a:chOff x="897" y="663"/>
              <a:chExt cx="3312" cy="1634"/>
            </a:xfrm>
          </p:grpSpPr>
          <p:sp>
            <p:nvSpPr>
              <p:cNvPr id="67909" name="Freeform 325">
                <a:extLst>
                  <a:ext uri="{FF2B5EF4-FFF2-40B4-BE49-F238E27FC236}">
                    <a16:creationId xmlns:a16="http://schemas.microsoft.com/office/drawing/2014/main" id="{89F3E73F-5CC3-4C8E-8112-E6F74101B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6" y="663"/>
                <a:ext cx="2282" cy="975"/>
              </a:xfrm>
              <a:custGeom>
                <a:avLst/>
                <a:gdLst>
                  <a:gd name="T0" fmla="*/ 2237 w 2282"/>
                  <a:gd name="T1" fmla="*/ 778 h 975"/>
                  <a:gd name="T2" fmla="*/ 2192 w 2282"/>
                  <a:gd name="T3" fmla="*/ 597 h 975"/>
                  <a:gd name="T4" fmla="*/ 2056 w 2282"/>
                  <a:gd name="T5" fmla="*/ 370 h 975"/>
                  <a:gd name="T6" fmla="*/ 1285 w 2282"/>
                  <a:gd name="T7" fmla="*/ 53 h 975"/>
                  <a:gd name="T8" fmla="*/ 604 w 2282"/>
                  <a:gd name="T9" fmla="*/ 53 h 975"/>
                  <a:gd name="T10" fmla="*/ 241 w 2282"/>
                  <a:gd name="T11" fmla="*/ 98 h 975"/>
                  <a:gd name="T12" fmla="*/ 60 w 2282"/>
                  <a:gd name="T13" fmla="*/ 279 h 975"/>
                  <a:gd name="T14" fmla="*/ 60 w 2282"/>
                  <a:gd name="T15" fmla="*/ 869 h 975"/>
                  <a:gd name="T16" fmla="*/ 423 w 2282"/>
                  <a:gd name="T17" fmla="*/ 914 h 975"/>
                  <a:gd name="T18" fmla="*/ 1013 w 2282"/>
                  <a:gd name="T19" fmla="*/ 824 h 975"/>
                  <a:gd name="T20" fmla="*/ 1920 w 2282"/>
                  <a:gd name="T21" fmla="*/ 914 h 975"/>
                  <a:gd name="T22" fmla="*/ 2237 w 2282"/>
                  <a:gd name="T23" fmla="*/ 778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82" h="975">
                    <a:moveTo>
                      <a:pt x="2237" y="778"/>
                    </a:moveTo>
                    <a:cubicBezTo>
                      <a:pt x="2282" y="725"/>
                      <a:pt x="2222" y="665"/>
                      <a:pt x="2192" y="597"/>
                    </a:cubicBezTo>
                    <a:cubicBezTo>
                      <a:pt x="2162" y="529"/>
                      <a:pt x="2207" y="461"/>
                      <a:pt x="2056" y="370"/>
                    </a:cubicBezTo>
                    <a:cubicBezTo>
                      <a:pt x="1905" y="279"/>
                      <a:pt x="1527" y="106"/>
                      <a:pt x="1285" y="53"/>
                    </a:cubicBezTo>
                    <a:cubicBezTo>
                      <a:pt x="1043" y="0"/>
                      <a:pt x="778" y="46"/>
                      <a:pt x="604" y="53"/>
                    </a:cubicBezTo>
                    <a:cubicBezTo>
                      <a:pt x="430" y="60"/>
                      <a:pt x="332" y="60"/>
                      <a:pt x="241" y="98"/>
                    </a:cubicBezTo>
                    <a:cubicBezTo>
                      <a:pt x="150" y="136"/>
                      <a:pt x="90" y="151"/>
                      <a:pt x="60" y="279"/>
                    </a:cubicBezTo>
                    <a:cubicBezTo>
                      <a:pt x="30" y="407"/>
                      <a:pt x="0" y="763"/>
                      <a:pt x="60" y="869"/>
                    </a:cubicBezTo>
                    <a:cubicBezTo>
                      <a:pt x="120" y="975"/>
                      <a:pt x="264" y="921"/>
                      <a:pt x="423" y="914"/>
                    </a:cubicBezTo>
                    <a:cubicBezTo>
                      <a:pt x="582" y="907"/>
                      <a:pt x="764" y="824"/>
                      <a:pt x="1013" y="824"/>
                    </a:cubicBezTo>
                    <a:cubicBezTo>
                      <a:pt x="1262" y="824"/>
                      <a:pt x="1716" y="922"/>
                      <a:pt x="1920" y="914"/>
                    </a:cubicBezTo>
                    <a:cubicBezTo>
                      <a:pt x="2124" y="906"/>
                      <a:pt x="2192" y="831"/>
                      <a:pt x="2237" y="778"/>
                    </a:cubicBezTo>
                    <a:close/>
                  </a:path>
                </a:pathLst>
              </a:custGeom>
              <a:solidFill>
                <a:srgbClr val="33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10" name="Group 326">
                <a:extLst>
                  <a:ext uri="{FF2B5EF4-FFF2-40B4-BE49-F238E27FC236}">
                    <a16:creationId xmlns:a16="http://schemas.microsoft.com/office/drawing/2014/main" id="{475F9307-7DA8-4A9B-BBFC-A5C749E75F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97" y="982"/>
                <a:ext cx="241" cy="544"/>
                <a:chOff x="353" y="1253"/>
                <a:chExt cx="453" cy="862"/>
              </a:xfrm>
            </p:grpSpPr>
            <p:sp>
              <p:nvSpPr>
                <p:cNvPr id="67911" name="AutoShape 327">
                  <a:extLst>
                    <a:ext uri="{FF2B5EF4-FFF2-40B4-BE49-F238E27FC236}">
                      <a16:creationId xmlns:a16="http://schemas.microsoft.com/office/drawing/2014/main" id="{69104BA4-6C62-4BF0-BDB0-BBFD3D7B73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12" name="AutoShape 328">
                  <a:extLst>
                    <a:ext uri="{FF2B5EF4-FFF2-40B4-BE49-F238E27FC236}">
                      <a16:creationId xmlns:a16="http://schemas.microsoft.com/office/drawing/2014/main" id="{ACF7ABDE-74B4-472B-B2DB-D88CDE2FF9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13" name="AutoShape 329">
                  <a:extLst>
                    <a:ext uri="{FF2B5EF4-FFF2-40B4-BE49-F238E27FC236}">
                      <a16:creationId xmlns:a16="http://schemas.microsoft.com/office/drawing/2014/main" id="{FBD76887-EC96-40C8-910F-781F4CD577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14" name="AutoShape 330">
                  <a:extLst>
                    <a:ext uri="{FF2B5EF4-FFF2-40B4-BE49-F238E27FC236}">
                      <a16:creationId xmlns:a16="http://schemas.microsoft.com/office/drawing/2014/main" id="{9059B655-066C-4337-B9B7-BA25AB34B7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15" name="AutoShape 331">
                  <a:extLst>
                    <a:ext uri="{FF2B5EF4-FFF2-40B4-BE49-F238E27FC236}">
                      <a16:creationId xmlns:a16="http://schemas.microsoft.com/office/drawing/2014/main" id="{1B450EE0-F0BC-432F-A6DF-BB3437011C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16" name="Oval 332">
                  <a:extLst>
                    <a:ext uri="{FF2B5EF4-FFF2-40B4-BE49-F238E27FC236}">
                      <a16:creationId xmlns:a16="http://schemas.microsoft.com/office/drawing/2014/main" id="{CF178A78-0F70-4DFB-8CBF-29DED24B61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917" name="Rectangle 333">
                <a:extLst>
                  <a:ext uri="{FF2B5EF4-FFF2-40B4-BE49-F238E27FC236}">
                    <a16:creationId xmlns:a16="http://schemas.microsoft.com/office/drawing/2014/main" id="{C502D0A9-BA8C-4129-BE80-67D63CE1FF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1616"/>
                <a:ext cx="2676" cy="45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18" name="Rectangle 334">
                <a:extLst>
                  <a:ext uri="{FF2B5EF4-FFF2-40B4-BE49-F238E27FC236}">
                    <a16:creationId xmlns:a16="http://schemas.microsoft.com/office/drawing/2014/main" id="{FF1408F7-581A-47DA-9A3C-A54B3DB39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888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19" name="Rectangle 335">
                <a:extLst>
                  <a:ext uri="{FF2B5EF4-FFF2-40B4-BE49-F238E27FC236}">
                    <a16:creationId xmlns:a16="http://schemas.microsoft.com/office/drawing/2014/main" id="{6ED48543-0145-42E1-A374-8463C806B9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20" name="Oval 336">
                <a:extLst>
                  <a:ext uri="{FF2B5EF4-FFF2-40B4-BE49-F238E27FC236}">
                    <a16:creationId xmlns:a16="http://schemas.microsoft.com/office/drawing/2014/main" id="{02E8B8D1-8032-4905-8C40-0CD9DC3B9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934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21" name="AutoShape 337">
                <a:extLst>
                  <a:ext uri="{FF2B5EF4-FFF2-40B4-BE49-F238E27FC236}">
                    <a16:creationId xmlns:a16="http://schemas.microsoft.com/office/drawing/2014/main" id="{FF52900A-7AE9-45D4-BD22-5BC73F6BC2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188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22" name="Freeform 338">
                <a:extLst>
                  <a:ext uri="{FF2B5EF4-FFF2-40B4-BE49-F238E27FC236}">
                    <a16:creationId xmlns:a16="http://schemas.microsoft.com/office/drawing/2014/main" id="{60AB3EB0-A364-4232-A349-AB97659AAA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" y="93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7923" name="Group 339">
                <a:extLst>
                  <a:ext uri="{FF2B5EF4-FFF2-40B4-BE49-F238E27FC236}">
                    <a16:creationId xmlns:a16="http://schemas.microsoft.com/office/drawing/2014/main" id="{D233AA95-43D7-4BC1-9970-96A083284C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9" y="1752"/>
                <a:ext cx="1130" cy="363"/>
                <a:chOff x="1690" y="482"/>
                <a:chExt cx="1130" cy="363"/>
              </a:xfrm>
            </p:grpSpPr>
            <p:sp>
              <p:nvSpPr>
                <p:cNvPr id="67924" name="AutoShape 340">
                  <a:extLst>
                    <a:ext uri="{FF2B5EF4-FFF2-40B4-BE49-F238E27FC236}">
                      <a16:creationId xmlns:a16="http://schemas.microsoft.com/office/drawing/2014/main" id="{E949A374-80F3-4600-A4BA-F74478CEB4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25" name="Rectangle 341">
                  <a:extLst>
                    <a:ext uri="{FF2B5EF4-FFF2-40B4-BE49-F238E27FC236}">
                      <a16:creationId xmlns:a16="http://schemas.microsoft.com/office/drawing/2014/main" id="{5108F662-C484-4EBD-98F6-8AC4C96D41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26" name="Rectangle 342">
                  <a:extLst>
                    <a:ext uri="{FF2B5EF4-FFF2-40B4-BE49-F238E27FC236}">
                      <a16:creationId xmlns:a16="http://schemas.microsoft.com/office/drawing/2014/main" id="{41BC7485-B7DA-4BE4-ADF9-B0302F9836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927" name="Rectangle 343">
                  <a:extLst>
                    <a:ext uri="{FF2B5EF4-FFF2-40B4-BE49-F238E27FC236}">
                      <a16:creationId xmlns:a16="http://schemas.microsoft.com/office/drawing/2014/main" id="{20BD3B20-36C7-40D4-843F-88FF5B5D4D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7928" name="Oval 344">
                <a:extLst>
                  <a:ext uri="{FF2B5EF4-FFF2-40B4-BE49-F238E27FC236}">
                    <a16:creationId xmlns:a16="http://schemas.microsoft.com/office/drawing/2014/main" id="{001546CE-D5B4-4478-9AAB-E3A8A6804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0" y="193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29" name="Oval 345">
                <a:extLst>
                  <a:ext uri="{FF2B5EF4-FFF2-40B4-BE49-F238E27FC236}">
                    <a16:creationId xmlns:a16="http://schemas.microsoft.com/office/drawing/2014/main" id="{73D6B14D-4A46-424B-BEB9-4345AD133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193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0" name="AutoShape 346">
                <a:extLst>
                  <a:ext uri="{FF2B5EF4-FFF2-40B4-BE49-F238E27FC236}">
                    <a16:creationId xmlns:a16="http://schemas.microsoft.com/office/drawing/2014/main" id="{65507851-C3EF-4F20-828B-6BA8ECA0C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1" name="AutoShape 347">
                <a:extLst>
                  <a:ext uri="{FF2B5EF4-FFF2-40B4-BE49-F238E27FC236}">
                    <a16:creationId xmlns:a16="http://schemas.microsoft.com/office/drawing/2014/main" id="{4BF6D2B1-7714-47A8-B01D-AD797A1C4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8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2" name="AutoShape 348">
                <a:extLst>
                  <a:ext uri="{FF2B5EF4-FFF2-40B4-BE49-F238E27FC236}">
                    <a16:creationId xmlns:a16="http://schemas.microsoft.com/office/drawing/2014/main" id="{4147C052-8BA6-4ACD-B4C1-0E5E8CDA0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70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33" name="AutoShape 349">
                <a:extLst>
                  <a:ext uri="{FF2B5EF4-FFF2-40B4-BE49-F238E27FC236}">
                    <a16:creationId xmlns:a16="http://schemas.microsoft.com/office/drawing/2014/main" id="{8101877F-4768-4809-A33F-D31112D5E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4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4" name="AutoShape 350">
                <a:extLst>
                  <a:ext uri="{FF2B5EF4-FFF2-40B4-BE49-F238E27FC236}">
                    <a16:creationId xmlns:a16="http://schemas.microsoft.com/office/drawing/2014/main" id="{ABD915EA-D32C-4976-8FD5-66B477B830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5" name="Freeform 351">
                <a:extLst>
                  <a:ext uri="{FF2B5EF4-FFF2-40B4-BE49-F238E27FC236}">
                    <a16:creationId xmlns:a16="http://schemas.microsoft.com/office/drawing/2014/main" id="{0ED79E2D-B692-4639-987B-88E390792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" y="98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36" name="Freeform 352">
                <a:extLst>
                  <a:ext uri="{FF2B5EF4-FFF2-40B4-BE49-F238E27FC236}">
                    <a16:creationId xmlns:a16="http://schemas.microsoft.com/office/drawing/2014/main" id="{B57728E1-EFFD-4B24-B762-939E1AB64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" y="98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37" name="AutoShape 353">
                <a:extLst>
                  <a:ext uri="{FF2B5EF4-FFF2-40B4-BE49-F238E27FC236}">
                    <a16:creationId xmlns:a16="http://schemas.microsoft.com/office/drawing/2014/main" id="{C1B73F90-ED59-4A54-81C9-1A2789BAD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48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38" name="AutoShape 354">
                <a:extLst>
                  <a:ext uri="{FF2B5EF4-FFF2-40B4-BE49-F238E27FC236}">
                    <a16:creationId xmlns:a16="http://schemas.microsoft.com/office/drawing/2014/main" id="{59781322-9E59-4BF0-A3B6-BAE6FECA8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5" y="150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39" name="Rectangle 355">
                <a:extLst>
                  <a:ext uri="{FF2B5EF4-FFF2-40B4-BE49-F238E27FC236}">
                    <a16:creationId xmlns:a16="http://schemas.microsoft.com/office/drawing/2014/main" id="{4418448B-DC0D-4C5D-A2A0-8A53E523C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1752"/>
                <a:ext cx="36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40" name="Freeform 356">
                <a:extLst>
                  <a:ext uri="{FF2B5EF4-FFF2-40B4-BE49-F238E27FC236}">
                    <a16:creationId xmlns:a16="http://schemas.microsoft.com/office/drawing/2014/main" id="{2BCC5529-E234-4264-9097-FCB7509EB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761"/>
                <a:ext cx="2495" cy="952"/>
              </a:xfrm>
              <a:custGeom>
                <a:avLst/>
                <a:gdLst>
                  <a:gd name="T0" fmla="*/ 2495 w 2495"/>
                  <a:gd name="T1" fmla="*/ 363 h 952"/>
                  <a:gd name="T2" fmla="*/ 2495 w 2495"/>
                  <a:gd name="T3" fmla="*/ 952 h 952"/>
                  <a:gd name="T4" fmla="*/ 181 w 2495"/>
                  <a:gd name="T5" fmla="*/ 952 h 952"/>
                  <a:gd name="T6" fmla="*/ 181 w 2495"/>
                  <a:gd name="T7" fmla="*/ 136 h 952"/>
                  <a:gd name="T8" fmla="*/ 0 w 2495"/>
                  <a:gd name="T9" fmla="*/ 91 h 952"/>
                  <a:gd name="T10" fmla="*/ 0 w 2495"/>
                  <a:gd name="T11" fmla="*/ 0 h 952"/>
                  <a:gd name="T12" fmla="*/ 363 w 2495"/>
                  <a:gd name="T13" fmla="*/ 0 h 952"/>
                  <a:gd name="T14" fmla="*/ 363 w 2495"/>
                  <a:gd name="T15" fmla="*/ 544 h 952"/>
                  <a:gd name="T16" fmla="*/ 2359 w 2495"/>
                  <a:gd name="T17" fmla="*/ 544 h 952"/>
                  <a:gd name="T18" fmla="*/ 2359 w 2495"/>
                  <a:gd name="T19" fmla="*/ 363 h 952"/>
                  <a:gd name="T20" fmla="*/ 2495 w 2495"/>
                  <a:gd name="T21" fmla="*/ 363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95" h="952">
                    <a:moveTo>
                      <a:pt x="2495" y="363"/>
                    </a:moveTo>
                    <a:lnTo>
                      <a:pt x="2495" y="952"/>
                    </a:lnTo>
                    <a:lnTo>
                      <a:pt x="181" y="952"/>
                    </a:lnTo>
                    <a:lnTo>
                      <a:pt x="181" y="136"/>
                    </a:lnTo>
                    <a:lnTo>
                      <a:pt x="0" y="91"/>
                    </a:lnTo>
                    <a:lnTo>
                      <a:pt x="0" y="0"/>
                    </a:lnTo>
                    <a:lnTo>
                      <a:pt x="363" y="0"/>
                    </a:lnTo>
                    <a:lnTo>
                      <a:pt x="363" y="544"/>
                    </a:lnTo>
                    <a:lnTo>
                      <a:pt x="2359" y="544"/>
                    </a:lnTo>
                    <a:lnTo>
                      <a:pt x="2359" y="363"/>
                    </a:lnTo>
                    <a:lnTo>
                      <a:pt x="2495" y="3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41" name="Rectangle 357">
                <a:extLst>
                  <a:ext uri="{FF2B5EF4-FFF2-40B4-BE49-F238E27FC236}">
                    <a16:creationId xmlns:a16="http://schemas.microsoft.com/office/drawing/2014/main" id="{81850C88-502B-4812-8C47-514020421E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344"/>
                <a:ext cx="453" cy="31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42" name="Rectangle 358">
                <a:extLst>
                  <a:ext uri="{FF2B5EF4-FFF2-40B4-BE49-F238E27FC236}">
                    <a16:creationId xmlns:a16="http://schemas.microsoft.com/office/drawing/2014/main" id="{C2637189-A46E-4898-9EFE-E00A7D9B4A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1344"/>
                <a:ext cx="453" cy="31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43" name="Rectangle 359">
                <a:extLst>
                  <a:ext uri="{FF2B5EF4-FFF2-40B4-BE49-F238E27FC236}">
                    <a16:creationId xmlns:a16="http://schemas.microsoft.com/office/drawing/2014/main" id="{0AC90BED-C379-415E-A321-69A2BF0926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453" cy="31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44" name="Rectangle 360">
                <a:extLst>
                  <a:ext uri="{FF2B5EF4-FFF2-40B4-BE49-F238E27FC236}">
                    <a16:creationId xmlns:a16="http://schemas.microsoft.com/office/drawing/2014/main" id="{5EEFC178-EFB2-42E9-8772-2F1F07758B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453" cy="31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021" name="Group 437">
            <a:extLst>
              <a:ext uri="{FF2B5EF4-FFF2-40B4-BE49-F238E27FC236}">
                <a16:creationId xmlns:a16="http://schemas.microsoft.com/office/drawing/2014/main" id="{73875141-73C9-407A-81E4-0EADA8DB4094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213100"/>
            <a:ext cx="1584325" cy="728663"/>
            <a:chOff x="1033" y="1162"/>
            <a:chExt cx="3357" cy="1543"/>
          </a:xfrm>
        </p:grpSpPr>
        <p:sp>
          <p:nvSpPr>
            <p:cNvPr id="68022" name="Rectangle 438">
              <a:extLst>
                <a:ext uri="{FF2B5EF4-FFF2-40B4-BE49-F238E27FC236}">
                  <a16:creationId xmlns:a16="http://schemas.microsoft.com/office/drawing/2014/main" id="{0F16EB77-ED13-46A5-B88A-2C56EDBFA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115"/>
              <a:ext cx="204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023" name="Group 439">
              <a:extLst>
                <a:ext uri="{FF2B5EF4-FFF2-40B4-BE49-F238E27FC236}">
                  <a16:creationId xmlns:a16="http://schemas.microsoft.com/office/drawing/2014/main" id="{E03592E3-313C-491F-88BB-6CD525A3B5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3" y="1390"/>
              <a:ext cx="241" cy="544"/>
              <a:chOff x="353" y="1253"/>
              <a:chExt cx="453" cy="862"/>
            </a:xfrm>
          </p:grpSpPr>
          <p:sp>
            <p:nvSpPr>
              <p:cNvPr id="68024" name="AutoShape 440">
                <a:extLst>
                  <a:ext uri="{FF2B5EF4-FFF2-40B4-BE49-F238E27FC236}">
                    <a16:creationId xmlns:a16="http://schemas.microsoft.com/office/drawing/2014/main" id="{EF9B8F2E-171F-4AAA-9032-51F34FF99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25" name="AutoShape 441">
                <a:extLst>
                  <a:ext uri="{FF2B5EF4-FFF2-40B4-BE49-F238E27FC236}">
                    <a16:creationId xmlns:a16="http://schemas.microsoft.com/office/drawing/2014/main" id="{E701BB38-2B5D-41A5-A069-BE28EC3B14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26" name="AutoShape 442">
                <a:extLst>
                  <a:ext uri="{FF2B5EF4-FFF2-40B4-BE49-F238E27FC236}">
                    <a16:creationId xmlns:a16="http://schemas.microsoft.com/office/drawing/2014/main" id="{2D0FA874-CDAE-47A6-87F9-4C3ED400D9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27" name="AutoShape 443">
                <a:extLst>
                  <a:ext uri="{FF2B5EF4-FFF2-40B4-BE49-F238E27FC236}">
                    <a16:creationId xmlns:a16="http://schemas.microsoft.com/office/drawing/2014/main" id="{72D50656-4AA9-4EFB-92EC-DC3815603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28" name="AutoShape 444">
                <a:extLst>
                  <a:ext uri="{FF2B5EF4-FFF2-40B4-BE49-F238E27FC236}">
                    <a16:creationId xmlns:a16="http://schemas.microsoft.com/office/drawing/2014/main" id="{01A2873F-232F-4414-80A3-47879D0F97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29" name="Oval 445">
                <a:extLst>
                  <a:ext uri="{FF2B5EF4-FFF2-40B4-BE49-F238E27FC236}">
                    <a16:creationId xmlns:a16="http://schemas.microsoft.com/office/drawing/2014/main" id="{A980A46E-22F3-401C-A7B5-3994458C37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030" name="Rectangle 446">
              <a:extLst>
                <a:ext uri="{FF2B5EF4-FFF2-40B4-BE49-F238E27FC236}">
                  <a16:creationId xmlns:a16="http://schemas.microsoft.com/office/drawing/2014/main" id="{6155A5C7-96E8-419A-8584-CE9FEFE9D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206"/>
              <a:ext cx="1950" cy="272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1" name="Rectangle 447">
              <a:extLst>
                <a:ext uri="{FF2B5EF4-FFF2-40B4-BE49-F238E27FC236}">
                  <a16:creationId xmlns:a16="http://schemas.microsoft.com/office/drawing/2014/main" id="{95D8E951-ABE8-4199-ABE6-75965FA83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296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2" name="Rectangle 448">
              <a:extLst>
                <a:ext uri="{FF2B5EF4-FFF2-40B4-BE49-F238E27FC236}">
                  <a16:creationId xmlns:a16="http://schemas.microsoft.com/office/drawing/2014/main" id="{8D3F8B6E-5026-40AB-8673-A93CC5B70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387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3" name="Oval 449">
              <a:extLst>
                <a:ext uri="{FF2B5EF4-FFF2-40B4-BE49-F238E27FC236}">
                  <a16:creationId xmlns:a16="http://schemas.microsoft.com/office/drawing/2014/main" id="{707DAA79-50E9-4F1D-B3A2-452AC3DC7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342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4" name="AutoShape 450">
              <a:extLst>
                <a:ext uri="{FF2B5EF4-FFF2-40B4-BE49-F238E27FC236}">
                  <a16:creationId xmlns:a16="http://schemas.microsoft.com/office/drawing/2014/main" id="{D0B45C8C-0613-43BB-82CD-10E6E6057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29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35" name="Freeform 451">
              <a:extLst>
                <a:ext uri="{FF2B5EF4-FFF2-40B4-BE49-F238E27FC236}">
                  <a16:creationId xmlns:a16="http://schemas.microsoft.com/office/drawing/2014/main" id="{029ED2F7-9E2F-4E79-ABD5-40D5BDB9E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1345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36" name="Rectangle 452">
              <a:extLst>
                <a:ext uri="{FF2B5EF4-FFF2-40B4-BE49-F238E27FC236}">
                  <a16:creationId xmlns:a16="http://schemas.microsoft.com/office/drawing/2014/main" id="{4CA2DAEC-7AC8-4EDE-82E6-85FFE3167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2206"/>
              <a:ext cx="2132" cy="45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037" name="Group 453">
              <a:extLst>
                <a:ext uri="{FF2B5EF4-FFF2-40B4-BE49-F238E27FC236}">
                  <a16:creationId xmlns:a16="http://schemas.microsoft.com/office/drawing/2014/main" id="{65200CC5-239A-4CAD-BDEA-12E356EB5A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5" y="2160"/>
              <a:ext cx="1130" cy="363"/>
              <a:chOff x="1690" y="482"/>
              <a:chExt cx="1130" cy="363"/>
            </a:xfrm>
          </p:grpSpPr>
          <p:sp>
            <p:nvSpPr>
              <p:cNvPr id="68038" name="AutoShape 454">
                <a:extLst>
                  <a:ext uri="{FF2B5EF4-FFF2-40B4-BE49-F238E27FC236}">
                    <a16:creationId xmlns:a16="http://schemas.microsoft.com/office/drawing/2014/main" id="{354A2B46-39E1-40E5-8739-A74AC4459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39" name="Rectangle 455">
                <a:extLst>
                  <a:ext uri="{FF2B5EF4-FFF2-40B4-BE49-F238E27FC236}">
                    <a16:creationId xmlns:a16="http://schemas.microsoft.com/office/drawing/2014/main" id="{58F60BDC-C521-4D48-8E76-58C9060E2F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40" name="Rectangle 456">
                <a:extLst>
                  <a:ext uri="{FF2B5EF4-FFF2-40B4-BE49-F238E27FC236}">
                    <a16:creationId xmlns:a16="http://schemas.microsoft.com/office/drawing/2014/main" id="{E7E59B43-82AE-4CFF-8368-96A741F01D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41" name="Rectangle 457">
                <a:extLst>
                  <a:ext uri="{FF2B5EF4-FFF2-40B4-BE49-F238E27FC236}">
                    <a16:creationId xmlns:a16="http://schemas.microsoft.com/office/drawing/2014/main" id="{F57C1257-7BC6-4D99-8F03-94EDE24DA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042" name="Oval 458">
              <a:extLst>
                <a:ext uri="{FF2B5EF4-FFF2-40B4-BE49-F238E27FC236}">
                  <a16:creationId xmlns:a16="http://schemas.microsoft.com/office/drawing/2014/main" id="{5FFBD20B-9320-4D5E-B16C-2AD3D9913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343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3" name="Oval 459">
              <a:extLst>
                <a:ext uri="{FF2B5EF4-FFF2-40B4-BE49-F238E27FC236}">
                  <a16:creationId xmlns:a16="http://schemas.microsoft.com/office/drawing/2014/main" id="{A931B557-482B-4297-BF98-048195E26B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2343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4" name="AutoShape 460">
              <a:extLst>
                <a:ext uri="{FF2B5EF4-FFF2-40B4-BE49-F238E27FC236}">
                  <a16:creationId xmlns:a16="http://schemas.microsoft.com/office/drawing/2014/main" id="{4FCFE0D6-A656-416D-ABF1-86CD66F72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5" name="AutoShape 461">
              <a:extLst>
                <a:ext uri="{FF2B5EF4-FFF2-40B4-BE49-F238E27FC236}">
                  <a16:creationId xmlns:a16="http://schemas.microsoft.com/office/drawing/2014/main" id="{008D3C5D-A343-4411-87FE-909F79454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4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6" name="AutoShape 462">
              <a:extLst>
                <a:ext uri="{FF2B5EF4-FFF2-40B4-BE49-F238E27FC236}">
                  <a16:creationId xmlns:a16="http://schemas.microsoft.com/office/drawing/2014/main" id="{DA994761-3804-4F2E-BAE6-503CBF91B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15"/>
              <a:ext cx="91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47" name="AutoShape 463">
              <a:extLst>
                <a:ext uri="{FF2B5EF4-FFF2-40B4-BE49-F238E27FC236}">
                  <a16:creationId xmlns:a16="http://schemas.microsoft.com/office/drawing/2014/main" id="{F8731BCF-CE9E-48E1-975D-369EB7514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251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8" name="AutoShape 464">
              <a:extLst>
                <a:ext uri="{FF2B5EF4-FFF2-40B4-BE49-F238E27FC236}">
                  <a16:creationId xmlns:a16="http://schemas.microsoft.com/office/drawing/2014/main" id="{3EC8940F-FD05-45BB-A9F6-491DFDC73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523"/>
              <a:ext cx="408" cy="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5000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49" name="Freeform 465">
              <a:extLst>
                <a:ext uri="{FF2B5EF4-FFF2-40B4-BE49-F238E27FC236}">
                  <a16:creationId xmlns:a16="http://schemas.microsoft.com/office/drawing/2014/main" id="{5F40BF6E-FE70-4FEE-A5AD-C2C01E31E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" y="1391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0" name="Freeform 466">
              <a:extLst>
                <a:ext uri="{FF2B5EF4-FFF2-40B4-BE49-F238E27FC236}">
                  <a16:creationId xmlns:a16="http://schemas.microsoft.com/office/drawing/2014/main" id="{7A290FB2-DDAB-4385-BC13-95B20D4FF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390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1" name="AutoShape 467">
              <a:extLst>
                <a:ext uri="{FF2B5EF4-FFF2-40B4-BE49-F238E27FC236}">
                  <a16:creationId xmlns:a16="http://schemas.microsoft.com/office/drawing/2014/main" id="{49B3DAC4-B226-4DCB-B33D-A5D1325C8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889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2" name="AutoShape 468">
              <a:extLst>
                <a:ext uri="{FF2B5EF4-FFF2-40B4-BE49-F238E27FC236}">
                  <a16:creationId xmlns:a16="http://schemas.microsoft.com/office/drawing/2014/main" id="{BE77C98D-16D5-4D9F-B2E8-EEA04E77A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1" y="1913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3" name="Freeform 469">
              <a:extLst>
                <a:ext uri="{FF2B5EF4-FFF2-40B4-BE49-F238E27FC236}">
                  <a16:creationId xmlns:a16="http://schemas.microsoft.com/office/drawing/2014/main" id="{816633F7-6537-489A-AEC8-7531ED96A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1162"/>
              <a:ext cx="2359" cy="998"/>
            </a:xfrm>
            <a:custGeom>
              <a:avLst/>
              <a:gdLst>
                <a:gd name="T0" fmla="*/ 2359 w 2359"/>
                <a:gd name="T1" fmla="*/ 91 h 998"/>
                <a:gd name="T2" fmla="*/ 2359 w 2359"/>
                <a:gd name="T3" fmla="*/ 998 h 998"/>
                <a:gd name="T4" fmla="*/ 0 w 2359"/>
                <a:gd name="T5" fmla="*/ 998 h 998"/>
                <a:gd name="T6" fmla="*/ 0 w 2359"/>
                <a:gd name="T7" fmla="*/ 0 h 998"/>
                <a:gd name="T8" fmla="*/ 91 w 2359"/>
                <a:gd name="T9" fmla="*/ 0 h 998"/>
                <a:gd name="T10" fmla="*/ 91 w 2359"/>
                <a:gd name="T11" fmla="*/ 91 h 998"/>
                <a:gd name="T12" fmla="*/ 2359 w 2359"/>
                <a:gd name="T13" fmla="*/ 91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9" h="998">
                  <a:moveTo>
                    <a:pt x="2359" y="91"/>
                  </a:moveTo>
                  <a:lnTo>
                    <a:pt x="2359" y="998"/>
                  </a:lnTo>
                  <a:lnTo>
                    <a:pt x="0" y="998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91"/>
                  </a:lnTo>
                  <a:lnTo>
                    <a:pt x="2359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4" name="Rectangle 470">
              <a:extLst>
                <a:ext uri="{FF2B5EF4-FFF2-40B4-BE49-F238E27FC236}">
                  <a16:creationId xmlns:a16="http://schemas.microsoft.com/office/drawing/2014/main" id="{7920A9FE-0D57-4C1A-AFC3-116E22203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5" name="Rectangle 471">
              <a:extLst>
                <a:ext uri="{FF2B5EF4-FFF2-40B4-BE49-F238E27FC236}">
                  <a16:creationId xmlns:a16="http://schemas.microsoft.com/office/drawing/2014/main" id="{C0A8FF32-9163-47D9-9DC5-BBE237C23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6" name="Rectangle 472">
              <a:extLst>
                <a:ext uri="{FF2B5EF4-FFF2-40B4-BE49-F238E27FC236}">
                  <a16:creationId xmlns:a16="http://schemas.microsoft.com/office/drawing/2014/main" id="{6D24B420-836E-4A25-979C-CEBC4A525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7" name="Rectangle 473">
              <a:extLst>
                <a:ext uri="{FF2B5EF4-FFF2-40B4-BE49-F238E27FC236}">
                  <a16:creationId xmlns:a16="http://schemas.microsoft.com/office/drawing/2014/main" id="{A533AEEC-C384-4636-B7F7-459F093A1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8" name="Rectangle 474">
              <a:extLst>
                <a:ext uri="{FF2B5EF4-FFF2-40B4-BE49-F238E27FC236}">
                  <a16:creationId xmlns:a16="http://schemas.microsoft.com/office/drawing/2014/main" id="{24ED92B0-FE23-411E-AF18-2C5572518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59" name="Rectangle 475">
              <a:extLst>
                <a:ext uri="{FF2B5EF4-FFF2-40B4-BE49-F238E27FC236}">
                  <a16:creationId xmlns:a16="http://schemas.microsoft.com/office/drawing/2014/main" id="{44974F12-FF3F-4034-BF47-A27563002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9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60" name="Rectangle 476">
              <a:extLst>
                <a:ext uri="{FF2B5EF4-FFF2-40B4-BE49-F238E27FC236}">
                  <a16:creationId xmlns:a16="http://schemas.microsoft.com/office/drawing/2014/main" id="{EBBA36B9-9BD6-45E7-854F-D5B896225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1344"/>
              <a:ext cx="272" cy="816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061" name="Group 477">
            <a:extLst>
              <a:ext uri="{FF2B5EF4-FFF2-40B4-BE49-F238E27FC236}">
                <a16:creationId xmlns:a16="http://schemas.microsoft.com/office/drawing/2014/main" id="{D0E85D24-374D-478E-B863-2B2A52C969FE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213100"/>
            <a:ext cx="1584325" cy="728663"/>
            <a:chOff x="1033" y="1162"/>
            <a:chExt cx="3357" cy="1543"/>
          </a:xfrm>
        </p:grpSpPr>
        <p:sp>
          <p:nvSpPr>
            <p:cNvPr id="68062" name="Rectangle 478">
              <a:extLst>
                <a:ext uri="{FF2B5EF4-FFF2-40B4-BE49-F238E27FC236}">
                  <a16:creationId xmlns:a16="http://schemas.microsoft.com/office/drawing/2014/main" id="{F563183C-7E96-4FE5-B978-AEE55A3CD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115"/>
              <a:ext cx="204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063" name="Group 479">
              <a:extLst>
                <a:ext uri="{FF2B5EF4-FFF2-40B4-BE49-F238E27FC236}">
                  <a16:creationId xmlns:a16="http://schemas.microsoft.com/office/drawing/2014/main" id="{FDD37FEE-7DB0-41F4-B1E2-9F6AB1E9E1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3" y="1390"/>
              <a:ext cx="241" cy="544"/>
              <a:chOff x="353" y="1253"/>
              <a:chExt cx="453" cy="862"/>
            </a:xfrm>
          </p:grpSpPr>
          <p:sp>
            <p:nvSpPr>
              <p:cNvPr id="68064" name="AutoShape 480">
                <a:extLst>
                  <a:ext uri="{FF2B5EF4-FFF2-40B4-BE49-F238E27FC236}">
                    <a16:creationId xmlns:a16="http://schemas.microsoft.com/office/drawing/2014/main" id="{2E746BC5-FB1D-41BB-B830-AE1B5EAFC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5" name="AutoShape 481">
                <a:extLst>
                  <a:ext uri="{FF2B5EF4-FFF2-40B4-BE49-F238E27FC236}">
                    <a16:creationId xmlns:a16="http://schemas.microsoft.com/office/drawing/2014/main" id="{1731343A-A82C-46B8-A318-5B1BFE914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6" name="AutoShape 482">
                <a:extLst>
                  <a:ext uri="{FF2B5EF4-FFF2-40B4-BE49-F238E27FC236}">
                    <a16:creationId xmlns:a16="http://schemas.microsoft.com/office/drawing/2014/main" id="{68FF3172-2031-47D4-AB62-9C784D8E0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7" name="AutoShape 483">
                <a:extLst>
                  <a:ext uri="{FF2B5EF4-FFF2-40B4-BE49-F238E27FC236}">
                    <a16:creationId xmlns:a16="http://schemas.microsoft.com/office/drawing/2014/main" id="{E41F5AD5-F230-47FC-8646-CD9835C07E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8" name="AutoShape 484">
                <a:extLst>
                  <a:ext uri="{FF2B5EF4-FFF2-40B4-BE49-F238E27FC236}">
                    <a16:creationId xmlns:a16="http://schemas.microsoft.com/office/drawing/2014/main" id="{723276E9-E3C1-424D-B0C9-05115BE3A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69" name="Oval 485">
                <a:extLst>
                  <a:ext uri="{FF2B5EF4-FFF2-40B4-BE49-F238E27FC236}">
                    <a16:creationId xmlns:a16="http://schemas.microsoft.com/office/drawing/2014/main" id="{7A6F78F1-6A33-4D41-86AB-71A0A8B689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070" name="Rectangle 486">
              <a:extLst>
                <a:ext uri="{FF2B5EF4-FFF2-40B4-BE49-F238E27FC236}">
                  <a16:creationId xmlns:a16="http://schemas.microsoft.com/office/drawing/2014/main" id="{A165F678-BD90-4787-8550-4FFEDBFFFC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206"/>
              <a:ext cx="1950" cy="27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1" name="Rectangle 487">
              <a:extLst>
                <a:ext uri="{FF2B5EF4-FFF2-40B4-BE49-F238E27FC236}">
                  <a16:creationId xmlns:a16="http://schemas.microsoft.com/office/drawing/2014/main" id="{A08E00F9-75C7-49E8-8328-B90F37C9B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296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2" name="Rectangle 488">
              <a:extLst>
                <a:ext uri="{FF2B5EF4-FFF2-40B4-BE49-F238E27FC236}">
                  <a16:creationId xmlns:a16="http://schemas.microsoft.com/office/drawing/2014/main" id="{16C46679-E011-4399-9957-18C904741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387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3" name="Oval 489">
              <a:extLst>
                <a:ext uri="{FF2B5EF4-FFF2-40B4-BE49-F238E27FC236}">
                  <a16:creationId xmlns:a16="http://schemas.microsoft.com/office/drawing/2014/main" id="{8B9A11EC-ADFF-487A-8AE4-7D8775DC74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342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4" name="AutoShape 490">
              <a:extLst>
                <a:ext uri="{FF2B5EF4-FFF2-40B4-BE49-F238E27FC236}">
                  <a16:creationId xmlns:a16="http://schemas.microsoft.com/office/drawing/2014/main" id="{4BB73592-2857-4807-AC1C-27B67E8F6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29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75" name="Freeform 491">
              <a:extLst>
                <a:ext uri="{FF2B5EF4-FFF2-40B4-BE49-F238E27FC236}">
                  <a16:creationId xmlns:a16="http://schemas.microsoft.com/office/drawing/2014/main" id="{5A88BD7D-E031-4C1F-9D5A-FC0755CB8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1345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76" name="Rectangle 492">
              <a:extLst>
                <a:ext uri="{FF2B5EF4-FFF2-40B4-BE49-F238E27FC236}">
                  <a16:creationId xmlns:a16="http://schemas.microsoft.com/office/drawing/2014/main" id="{88F74732-9A2D-45CC-83FA-4A6DE8F0E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2206"/>
              <a:ext cx="2132" cy="45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077" name="Group 493">
              <a:extLst>
                <a:ext uri="{FF2B5EF4-FFF2-40B4-BE49-F238E27FC236}">
                  <a16:creationId xmlns:a16="http://schemas.microsoft.com/office/drawing/2014/main" id="{C1B47BFE-994B-4839-BCCF-401D023CE9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5" y="2160"/>
              <a:ext cx="1130" cy="363"/>
              <a:chOff x="1690" y="482"/>
              <a:chExt cx="1130" cy="363"/>
            </a:xfrm>
          </p:grpSpPr>
          <p:sp>
            <p:nvSpPr>
              <p:cNvPr id="68078" name="AutoShape 494">
                <a:extLst>
                  <a:ext uri="{FF2B5EF4-FFF2-40B4-BE49-F238E27FC236}">
                    <a16:creationId xmlns:a16="http://schemas.microsoft.com/office/drawing/2014/main" id="{3747AA60-18C7-4D63-B52B-E83F08D3EB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79" name="Rectangle 495">
                <a:extLst>
                  <a:ext uri="{FF2B5EF4-FFF2-40B4-BE49-F238E27FC236}">
                    <a16:creationId xmlns:a16="http://schemas.microsoft.com/office/drawing/2014/main" id="{F525C24F-2426-4C29-94F5-51C4B4F3EF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80" name="Rectangle 496">
                <a:extLst>
                  <a:ext uri="{FF2B5EF4-FFF2-40B4-BE49-F238E27FC236}">
                    <a16:creationId xmlns:a16="http://schemas.microsoft.com/office/drawing/2014/main" id="{920A64F4-92B3-472D-8789-5279DC0EF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81" name="Rectangle 497">
                <a:extLst>
                  <a:ext uri="{FF2B5EF4-FFF2-40B4-BE49-F238E27FC236}">
                    <a16:creationId xmlns:a16="http://schemas.microsoft.com/office/drawing/2014/main" id="{DB6F2113-13FB-4D46-AB56-AD4768175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082" name="Oval 498">
              <a:extLst>
                <a:ext uri="{FF2B5EF4-FFF2-40B4-BE49-F238E27FC236}">
                  <a16:creationId xmlns:a16="http://schemas.microsoft.com/office/drawing/2014/main" id="{A35C0A39-108F-4161-8DDB-6540425421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343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3" name="Oval 499">
              <a:extLst>
                <a:ext uri="{FF2B5EF4-FFF2-40B4-BE49-F238E27FC236}">
                  <a16:creationId xmlns:a16="http://schemas.microsoft.com/office/drawing/2014/main" id="{87EB05A3-F736-47B8-8C6C-7CE11DF8C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2343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4" name="AutoShape 500">
              <a:extLst>
                <a:ext uri="{FF2B5EF4-FFF2-40B4-BE49-F238E27FC236}">
                  <a16:creationId xmlns:a16="http://schemas.microsoft.com/office/drawing/2014/main" id="{AB86CA13-2FB4-4A33-A1E9-A28196E8C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5" name="AutoShape 501">
              <a:extLst>
                <a:ext uri="{FF2B5EF4-FFF2-40B4-BE49-F238E27FC236}">
                  <a16:creationId xmlns:a16="http://schemas.microsoft.com/office/drawing/2014/main" id="{31685528-A4B0-4502-9BF7-9BB98C5AE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4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6" name="AutoShape 502">
              <a:extLst>
                <a:ext uri="{FF2B5EF4-FFF2-40B4-BE49-F238E27FC236}">
                  <a16:creationId xmlns:a16="http://schemas.microsoft.com/office/drawing/2014/main" id="{3C1E9055-6172-4188-9FDA-FDCE9A170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15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87" name="AutoShape 503">
              <a:extLst>
                <a:ext uri="{FF2B5EF4-FFF2-40B4-BE49-F238E27FC236}">
                  <a16:creationId xmlns:a16="http://schemas.microsoft.com/office/drawing/2014/main" id="{3E888E91-1906-4C4D-B62B-00FB12F6BE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251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8" name="AutoShape 504">
              <a:extLst>
                <a:ext uri="{FF2B5EF4-FFF2-40B4-BE49-F238E27FC236}">
                  <a16:creationId xmlns:a16="http://schemas.microsoft.com/office/drawing/2014/main" id="{596ECB59-1E87-4DDB-AB46-FC9BDF202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523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89" name="Freeform 505">
              <a:extLst>
                <a:ext uri="{FF2B5EF4-FFF2-40B4-BE49-F238E27FC236}">
                  <a16:creationId xmlns:a16="http://schemas.microsoft.com/office/drawing/2014/main" id="{2A73150D-21A8-4275-95C5-7A73665FB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" y="1391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90" name="Freeform 506">
              <a:extLst>
                <a:ext uri="{FF2B5EF4-FFF2-40B4-BE49-F238E27FC236}">
                  <a16:creationId xmlns:a16="http://schemas.microsoft.com/office/drawing/2014/main" id="{AFD14A09-BD96-40DE-BE86-DC044E122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390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91" name="AutoShape 507">
              <a:extLst>
                <a:ext uri="{FF2B5EF4-FFF2-40B4-BE49-F238E27FC236}">
                  <a16:creationId xmlns:a16="http://schemas.microsoft.com/office/drawing/2014/main" id="{E4CECEF5-B42E-41C4-B17B-C1786F871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889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92" name="AutoShape 508">
              <a:extLst>
                <a:ext uri="{FF2B5EF4-FFF2-40B4-BE49-F238E27FC236}">
                  <a16:creationId xmlns:a16="http://schemas.microsoft.com/office/drawing/2014/main" id="{8243A6B8-B5B2-46DC-8C64-F2666C2D3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1" y="1913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3" name="Freeform 509">
              <a:extLst>
                <a:ext uri="{FF2B5EF4-FFF2-40B4-BE49-F238E27FC236}">
                  <a16:creationId xmlns:a16="http://schemas.microsoft.com/office/drawing/2014/main" id="{150F000D-F94C-4084-8133-1E40D796A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1162"/>
              <a:ext cx="2359" cy="998"/>
            </a:xfrm>
            <a:custGeom>
              <a:avLst/>
              <a:gdLst>
                <a:gd name="T0" fmla="*/ 2359 w 2359"/>
                <a:gd name="T1" fmla="*/ 91 h 998"/>
                <a:gd name="T2" fmla="*/ 2359 w 2359"/>
                <a:gd name="T3" fmla="*/ 998 h 998"/>
                <a:gd name="T4" fmla="*/ 0 w 2359"/>
                <a:gd name="T5" fmla="*/ 998 h 998"/>
                <a:gd name="T6" fmla="*/ 0 w 2359"/>
                <a:gd name="T7" fmla="*/ 0 h 998"/>
                <a:gd name="T8" fmla="*/ 91 w 2359"/>
                <a:gd name="T9" fmla="*/ 0 h 998"/>
                <a:gd name="T10" fmla="*/ 91 w 2359"/>
                <a:gd name="T11" fmla="*/ 91 h 998"/>
                <a:gd name="T12" fmla="*/ 2359 w 2359"/>
                <a:gd name="T13" fmla="*/ 91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9" h="998">
                  <a:moveTo>
                    <a:pt x="2359" y="91"/>
                  </a:moveTo>
                  <a:lnTo>
                    <a:pt x="2359" y="998"/>
                  </a:lnTo>
                  <a:lnTo>
                    <a:pt x="0" y="998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91"/>
                  </a:lnTo>
                  <a:lnTo>
                    <a:pt x="2359" y="91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94" name="Rectangle 510">
              <a:extLst>
                <a:ext uri="{FF2B5EF4-FFF2-40B4-BE49-F238E27FC236}">
                  <a16:creationId xmlns:a16="http://schemas.microsoft.com/office/drawing/2014/main" id="{341321C6-9AE8-4AD6-8077-EF5C32A9C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5" name="Rectangle 511">
              <a:extLst>
                <a:ext uri="{FF2B5EF4-FFF2-40B4-BE49-F238E27FC236}">
                  <a16:creationId xmlns:a16="http://schemas.microsoft.com/office/drawing/2014/main" id="{FB26E949-9FE4-44F7-9562-570B4DD25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6" name="Rectangle 512">
              <a:extLst>
                <a:ext uri="{FF2B5EF4-FFF2-40B4-BE49-F238E27FC236}">
                  <a16:creationId xmlns:a16="http://schemas.microsoft.com/office/drawing/2014/main" id="{06823EC4-FFE1-420E-8841-3AE6D9780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7" name="Rectangle 513">
              <a:extLst>
                <a:ext uri="{FF2B5EF4-FFF2-40B4-BE49-F238E27FC236}">
                  <a16:creationId xmlns:a16="http://schemas.microsoft.com/office/drawing/2014/main" id="{55E96541-1E4E-4983-8E5D-4D93E3BEF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8" name="Rectangle 514">
              <a:extLst>
                <a:ext uri="{FF2B5EF4-FFF2-40B4-BE49-F238E27FC236}">
                  <a16:creationId xmlns:a16="http://schemas.microsoft.com/office/drawing/2014/main" id="{CEDE5EB8-53DC-4358-87C9-55CA735E7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99" name="Rectangle 515">
              <a:extLst>
                <a:ext uri="{FF2B5EF4-FFF2-40B4-BE49-F238E27FC236}">
                  <a16:creationId xmlns:a16="http://schemas.microsoft.com/office/drawing/2014/main" id="{9D6E1CC4-AC88-4463-AB71-526D4D452A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9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00" name="Rectangle 516">
              <a:extLst>
                <a:ext uri="{FF2B5EF4-FFF2-40B4-BE49-F238E27FC236}">
                  <a16:creationId xmlns:a16="http://schemas.microsoft.com/office/drawing/2014/main" id="{B2C34430-0D0B-4DE9-A881-C6AB49C23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1344"/>
              <a:ext cx="272" cy="816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101" name="Group 517">
            <a:extLst>
              <a:ext uri="{FF2B5EF4-FFF2-40B4-BE49-F238E27FC236}">
                <a16:creationId xmlns:a16="http://schemas.microsoft.com/office/drawing/2014/main" id="{C1DFC6A2-EFEB-4E7A-88E7-58EB049305B0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213100"/>
            <a:ext cx="1584325" cy="728663"/>
            <a:chOff x="1033" y="1162"/>
            <a:chExt cx="3357" cy="1543"/>
          </a:xfrm>
        </p:grpSpPr>
        <p:sp>
          <p:nvSpPr>
            <p:cNvPr id="68102" name="Rectangle 518">
              <a:extLst>
                <a:ext uri="{FF2B5EF4-FFF2-40B4-BE49-F238E27FC236}">
                  <a16:creationId xmlns:a16="http://schemas.microsoft.com/office/drawing/2014/main" id="{62928D2B-853B-4969-8ECB-A8A86DCD9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115"/>
              <a:ext cx="204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103" name="Group 519">
              <a:extLst>
                <a:ext uri="{FF2B5EF4-FFF2-40B4-BE49-F238E27FC236}">
                  <a16:creationId xmlns:a16="http://schemas.microsoft.com/office/drawing/2014/main" id="{938498E5-EA95-436C-AD40-800CF4552C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3" y="1390"/>
              <a:ext cx="241" cy="544"/>
              <a:chOff x="353" y="1253"/>
              <a:chExt cx="453" cy="862"/>
            </a:xfrm>
          </p:grpSpPr>
          <p:sp>
            <p:nvSpPr>
              <p:cNvPr id="68104" name="AutoShape 520">
                <a:extLst>
                  <a:ext uri="{FF2B5EF4-FFF2-40B4-BE49-F238E27FC236}">
                    <a16:creationId xmlns:a16="http://schemas.microsoft.com/office/drawing/2014/main" id="{80BBA590-8238-4B41-B546-9EC66616F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05" name="AutoShape 521">
                <a:extLst>
                  <a:ext uri="{FF2B5EF4-FFF2-40B4-BE49-F238E27FC236}">
                    <a16:creationId xmlns:a16="http://schemas.microsoft.com/office/drawing/2014/main" id="{AA68EE42-3411-490A-B6BE-BEDB2228C2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06" name="AutoShape 522">
                <a:extLst>
                  <a:ext uri="{FF2B5EF4-FFF2-40B4-BE49-F238E27FC236}">
                    <a16:creationId xmlns:a16="http://schemas.microsoft.com/office/drawing/2014/main" id="{DDB8B3B8-9A71-4949-9AD1-5841026D2A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07" name="AutoShape 523">
                <a:extLst>
                  <a:ext uri="{FF2B5EF4-FFF2-40B4-BE49-F238E27FC236}">
                    <a16:creationId xmlns:a16="http://schemas.microsoft.com/office/drawing/2014/main" id="{19536A65-2D72-4D21-88FC-5C918905F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08" name="AutoShape 524">
                <a:extLst>
                  <a:ext uri="{FF2B5EF4-FFF2-40B4-BE49-F238E27FC236}">
                    <a16:creationId xmlns:a16="http://schemas.microsoft.com/office/drawing/2014/main" id="{59CC93B2-98A3-4DAA-993B-C7428ABEDA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09" name="Oval 525">
                <a:extLst>
                  <a:ext uri="{FF2B5EF4-FFF2-40B4-BE49-F238E27FC236}">
                    <a16:creationId xmlns:a16="http://schemas.microsoft.com/office/drawing/2014/main" id="{F0CAA204-E9B0-4499-836A-43AE79E44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110" name="Rectangle 526">
              <a:extLst>
                <a:ext uri="{FF2B5EF4-FFF2-40B4-BE49-F238E27FC236}">
                  <a16:creationId xmlns:a16="http://schemas.microsoft.com/office/drawing/2014/main" id="{8E711919-7685-401B-B79E-B74F2D6AD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206"/>
              <a:ext cx="1950" cy="27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1" name="Rectangle 527">
              <a:extLst>
                <a:ext uri="{FF2B5EF4-FFF2-40B4-BE49-F238E27FC236}">
                  <a16:creationId xmlns:a16="http://schemas.microsoft.com/office/drawing/2014/main" id="{449A73AE-B783-4875-A4D3-9219479B4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296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2" name="Rectangle 528">
              <a:extLst>
                <a:ext uri="{FF2B5EF4-FFF2-40B4-BE49-F238E27FC236}">
                  <a16:creationId xmlns:a16="http://schemas.microsoft.com/office/drawing/2014/main" id="{BAA6450A-BA28-4B11-B619-A454B8123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387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3" name="Oval 529">
              <a:extLst>
                <a:ext uri="{FF2B5EF4-FFF2-40B4-BE49-F238E27FC236}">
                  <a16:creationId xmlns:a16="http://schemas.microsoft.com/office/drawing/2014/main" id="{476E73D7-ED5D-4D89-9867-A43B48EF3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342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4" name="AutoShape 530">
              <a:extLst>
                <a:ext uri="{FF2B5EF4-FFF2-40B4-BE49-F238E27FC236}">
                  <a16:creationId xmlns:a16="http://schemas.microsoft.com/office/drawing/2014/main" id="{A2083536-C123-4FC2-8170-F9EE65A71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296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15" name="Freeform 531">
              <a:extLst>
                <a:ext uri="{FF2B5EF4-FFF2-40B4-BE49-F238E27FC236}">
                  <a16:creationId xmlns:a16="http://schemas.microsoft.com/office/drawing/2014/main" id="{FF43F451-E800-410D-BCA8-15C459CD8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1345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16" name="Rectangle 532">
              <a:extLst>
                <a:ext uri="{FF2B5EF4-FFF2-40B4-BE49-F238E27FC236}">
                  <a16:creationId xmlns:a16="http://schemas.microsoft.com/office/drawing/2014/main" id="{06D14F9D-6C6F-4511-8F20-270807B55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2206"/>
              <a:ext cx="2132" cy="4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117" name="Group 533">
              <a:extLst>
                <a:ext uri="{FF2B5EF4-FFF2-40B4-BE49-F238E27FC236}">
                  <a16:creationId xmlns:a16="http://schemas.microsoft.com/office/drawing/2014/main" id="{FC353957-DBFC-4F8E-ADF7-1A633B3748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5" y="2160"/>
              <a:ext cx="1130" cy="363"/>
              <a:chOff x="1690" y="482"/>
              <a:chExt cx="1130" cy="363"/>
            </a:xfrm>
          </p:grpSpPr>
          <p:sp>
            <p:nvSpPr>
              <p:cNvPr id="68118" name="AutoShape 534">
                <a:extLst>
                  <a:ext uri="{FF2B5EF4-FFF2-40B4-BE49-F238E27FC236}">
                    <a16:creationId xmlns:a16="http://schemas.microsoft.com/office/drawing/2014/main" id="{ECAEEEE0-E863-47F3-8746-58888B347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19" name="Rectangle 535">
                <a:extLst>
                  <a:ext uri="{FF2B5EF4-FFF2-40B4-BE49-F238E27FC236}">
                    <a16:creationId xmlns:a16="http://schemas.microsoft.com/office/drawing/2014/main" id="{33F06DC5-F7A3-4716-AA92-D2D1A4AF52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20" name="Rectangle 536">
                <a:extLst>
                  <a:ext uri="{FF2B5EF4-FFF2-40B4-BE49-F238E27FC236}">
                    <a16:creationId xmlns:a16="http://schemas.microsoft.com/office/drawing/2014/main" id="{D2631F02-FD42-4405-BBB6-3DF13DC8F0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21" name="Rectangle 537">
                <a:extLst>
                  <a:ext uri="{FF2B5EF4-FFF2-40B4-BE49-F238E27FC236}">
                    <a16:creationId xmlns:a16="http://schemas.microsoft.com/office/drawing/2014/main" id="{3A240681-084A-4277-A9C4-F7BA6CC6E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122" name="Oval 538">
              <a:extLst>
                <a:ext uri="{FF2B5EF4-FFF2-40B4-BE49-F238E27FC236}">
                  <a16:creationId xmlns:a16="http://schemas.microsoft.com/office/drawing/2014/main" id="{8F3BD1E1-5AD5-4D02-95DE-3AF76AAA4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343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3" name="Oval 539">
              <a:extLst>
                <a:ext uri="{FF2B5EF4-FFF2-40B4-BE49-F238E27FC236}">
                  <a16:creationId xmlns:a16="http://schemas.microsoft.com/office/drawing/2014/main" id="{48EF7C95-0617-4ABF-B9BD-F2A24B27C5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2343"/>
              <a:ext cx="318" cy="318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4" name="AutoShape 540">
              <a:extLst>
                <a:ext uri="{FF2B5EF4-FFF2-40B4-BE49-F238E27FC236}">
                  <a16:creationId xmlns:a16="http://schemas.microsoft.com/office/drawing/2014/main" id="{71778264-2E21-471B-A393-BBFA26DB9B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5" name="AutoShape 541">
              <a:extLst>
                <a:ext uri="{FF2B5EF4-FFF2-40B4-BE49-F238E27FC236}">
                  <a16:creationId xmlns:a16="http://schemas.microsoft.com/office/drawing/2014/main" id="{8A3564B0-1A9B-4639-96B1-9C2584F9D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4" y="2297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6" name="AutoShape 542">
              <a:extLst>
                <a:ext uri="{FF2B5EF4-FFF2-40B4-BE49-F238E27FC236}">
                  <a16:creationId xmlns:a16="http://schemas.microsoft.com/office/drawing/2014/main" id="{D3D05FC5-DD22-4741-8DF0-C1AC51700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15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27" name="AutoShape 543">
              <a:extLst>
                <a:ext uri="{FF2B5EF4-FFF2-40B4-BE49-F238E27FC236}">
                  <a16:creationId xmlns:a16="http://schemas.microsoft.com/office/drawing/2014/main" id="{84B43653-DA5C-488D-A3ED-F0034D9FE3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251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8" name="AutoShape 544">
              <a:extLst>
                <a:ext uri="{FF2B5EF4-FFF2-40B4-BE49-F238E27FC236}">
                  <a16:creationId xmlns:a16="http://schemas.microsoft.com/office/drawing/2014/main" id="{687277E9-63E3-43CE-9840-7C8F96917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523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29" name="Freeform 545">
              <a:extLst>
                <a:ext uri="{FF2B5EF4-FFF2-40B4-BE49-F238E27FC236}">
                  <a16:creationId xmlns:a16="http://schemas.microsoft.com/office/drawing/2014/main" id="{EB955B3B-8BEF-4BC3-BD57-6C1BC05B6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" y="1391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30" name="Freeform 546">
              <a:extLst>
                <a:ext uri="{FF2B5EF4-FFF2-40B4-BE49-F238E27FC236}">
                  <a16:creationId xmlns:a16="http://schemas.microsoft.com/office/drawing/2014/main" id="{0FF84819-C15D-4443-AE32-0BF09B621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390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31" name="AutoShape 547">
              <a:extLst>
                <a:ext uri="{FF2B5EF4-FFF2-40B4-BE49-F238E27FC236}">
                  <a16:creationId xmlns:a16="http://schemas.microsoft.com/office/drawing/2014/main" id="{3B1468C7-D18D-4739-990F-E44D11191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889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32" name="AutoShape 548">
              <a:extLst>
                <a:ext uri="{FF2B5EF4-FFF2-40B4-BE49-F238E27FC236}">
                  <a16:creationId xmlns:a16="http://schemas.microsoft.com/office/drawing/2014/main" id="{7327B18F-D30D-4E09-BEBF-DEFF17F7D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1" y="1913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3" name="Freeform 549">
              <a:extLst>
                <a:ext uri="{FF2B5EF4-FFF2-40B4-BE49-F238E27FC236}">
                  <a16:creationId xmlns:a16="http://schemas.microsoft.com/office/drawing/2014/main" id="{96F391F1-14CE-4507-A9EE-4692FDEE2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1162"/>
              <a:ext cx="2359" cy="998"/>
            </a:xfrm>
            <a:custGeom>
              <a:avLst/>
              <a:gdLst>
                <a:gd name="T0" fmla="*/ 2359 w 2359"/>
                <a:gd name="T1" fmla="*/ 91 h 998"/>
                <a:gd name="T2" fmla="*/ 2359 w 2359"/>
                <a:gd name="T3" fmla="*/ 998 h 998"/>
                <a:gd name="T4" fmla="*/ 0 w 2359"/>
                <a:gd name="T5" fmla="*/ 998 h 998"/>
                <a:gd name="T6" fmla="*/ 0 w 2359"/>
                <a:gd name="T7" fmla="*/ 0 h 998"/>
                <a:gd name="T8" fmla="*/ 91 w 2359"/>
                <a:gd name="T9" fmla="*/ 0 h 998"/>
                <a:gd name="T10" fmla="*/ 91 w 2359"/>
                <a:gd name="T11" fmla="*/ 91 h 998"/>
                <a:gd name="T12" fmla="*/ 2359 w 2359"/>
                <a:gd name="T13" fmla="*/ 91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9" h="998">
                  <a:moveTo>
                    <a:pt x="2359" y="91"/>
                  </a:moveTo>
                  <a:lnTo>
                    <a:pt x="2359" y="998"/>
                  </a:lnTo>
                  <a:lnTo>
                    <a:pt x="0" y="998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91"/>
                  </a:lnTo>
                  <a:lnTo>
                    <a:pt x="2359" y="91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34" name="Rectangle 550">
              <a:extLst>
                <a:ext uri="{FF2B5EF4-FFF2-40B4-BE49-F238E27FC236}">
                  <a16:creationId xmlns:a16="http://schemas.microsoft.com/office/drawing/2014/main" id="{B021E69D-A77A-46F2-AF52-9B93E72D4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5" name="Rectangle 551">
              <a:extLst>
                <a:ext uri="{FF2B5EF4-FFF2-40B4-BE49-F238E27FC236}">
                  <a16:creationId xmlns:a16="http://schemas.microsoft.com/office/drawing/2014/main" id="{0A53D2C2-6EE6-4FA4-A83C-D7210ABF70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6" name="Rectangle 552">
              <a:extLst>
                <a:ext uri="{FF2B5EF4-FFF2-40B4-BE49-F238E27FC236}">
                  <a16:creationId xmlns:a16="http://schemas.microsoft.com/office/drawing/2014/main" id="{CFA7375B-86A5-4EA3-AF6C-E767A0D7A7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7" name="Rectangle 553">
              <a:extLst>
                <a:ext uri="{FF2B5EF4-FFF2-40B4-BE49-F238E27FC236}">
                  <a16:creationId xmlns:a16="http://schemas.microsoft.com/office/drawing/2014/main" id="{22177231-517D-4B75-95D9-0275A3FDD2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8" name="Rectangle 554">
              <a:extLst>
                <a:ext uri="{FF2B5EF4-FFF2-40B4-BE49-F238E27FC236}">
                  <a16:creationId xmlns:a16="http://schemas.microsoft.com/office/drawing/2014/main" id="{D13255CE-65CB-4ED9-B0F4-E0783FDFE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39" name="Rectangle 555">
              <a:extLst>
                <a:ext uri="{FF2B5EF4-FFF2-40B4-BE49-F238E27FC236}">
                  <a16:creationId xmlns:a16="http://schemas.microsoft.com/office/drawing/2014/main" id="{CA7E8A52-C1F0-49C7-9832-011D1C022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9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40" name="Rectangle 556">
              <a:extLst>
                <a:ext uri="{FF2B5EF4-FFF2-40B4-BE49-F238E27FC236}">
                  <a16:creationId xmlns:a16="http://schemas.microsoft.com/office/drawing/2014/main" id="{8FEEE522-399F-4A38-A83B-C09F8EBFD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1344"/>
              <a:ext cx="272" cy="816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295" name="Group 711">
            <a:extLst>
              <a:ext uri="{FF2B5EF4-FFF2-40B4-BE49-F238E27FC236}">
                <a16:creationId xmlns:a16="http://schemas.microsoft.com/office/drawing/2014/main" id="{A550AE99-D0B7-4DBA-BDB6-516EC1A8B1C8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213100"/>
            <a:ext cx="1584325" cy="728663"/>
            <a:chOff x="4980" y="2024"/>
            <a:chExt cx="998" cy="459"/>
          </a:xfrm>
        </p:grpSpPr>
        <p:grpSp>
          <p:nvGrpSpPr>
            <p:cNvPr id="68262" name="Group 678">
              <a:extLst>
                <a:ext uri="{FF2B5EF4-FFF2-40B4-BE49-F238E27FC236}">
                  <a16:creationId xmlns:a16="http://schemas.microsoft.com/office/drawing/2014/main" id="{B0F0C9CD-D71E-46C9-BB48-70030AD0D3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2024"/>
              <a:ext cx="998" cy="459"/>
              <a:chOff x="3800" y="3294"/>
              <a:chExt cx="998" cy="459"/>
            </a:xfrm>
          </p:grpSpPr>
          <p:sp>
            <p:nvSpPr>
              <p:cNvPr id="68263" name="Rectangle 679">
                <a:extLst>
                  <a:ext uri="{FF2B5EF4-FFF2-40B4-BE49-F238E27FC236}">
                    <a16:creationId xmlns:a16="http://schemas.microsoft.com/office/drawing/2014/main" id="{42E54F9E-E939-4207-8422-CA77DC0586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0" y="3577"/>
                <a:ext cx="607" cy="41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264" name="Group 680">
                <a:extLst>
                  <a:ext uri="{FF2B5EF4-FFF2-40B4-BE49-F238E27FC236}">
                    <a16:creationId xmlns:a16="http://schemas.microsoft.com/office/drawing/2014/main" id="{B0E4F855-376A-421A-8CCA-0367FE0E59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00" y="3362"/>
                <a:ext cx="72" cy="162"/>
                <a:chOff x="353" y="1253"/>
                <a:chExt cx="453" cy="862"/>
              </a:xfrm>
            </p:grpSpPr>
            <p:sp>
              <p:nvSpPr>
                <p:cNvPr id="68265" name="AutoShape 681">
                  <a:extLst>
                    <a:ext uri="{FF2B5EF4-FFF2-40B4-BE49-F238E27FC236}">
                      <a16:creationId xmlns:a16="http://schemas.microsoft.com/office/drawing/2014/main" id="{6C51D045-89D5-47D3-9780-36AA0CE8F5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66" name="AutoShape 682">
                  <a:extLst>
                    <a:ext uri="{FF2B5EF4-FFF2-40B4-BE49-F238E27FC236}">
                      <a16:creationId xmlns:a16="http://schemas.microsoft.com/office/drawing/2014/main" id="{44D89D02-B995-4D98-A013-46E622DE2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67" name="AutoShape 683">
                  <a:extLst>
                    <a:ext uri="{FF2B5EF4-FFF2-40B4-BE49-F238E27FC236}">
                      <a16:creationId xmlns:a16="http://schemas.microsoft.com/office/drawing/2014/main" id="{409C31EF-F6AC-4AAA-BD9B-8CF507A00F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68" name="AutoShape 684">
                  <a:extLst>
                    <a:ext uri="{FF2B5EF4-FFF2-40B4-BE49-F238E27FC236}">
                      <a16:creationId xmlns:a16="http://schemas.microsoft.com/office/drawing/2014/main" id="{06F5AC78-7A31-4941-9A00-FA07781D1C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69" name="AutoShape 685">
                  <a:extLst>
                    <a:ext uri="{FF2B5EF4-FFF2-40B4-BE49-F238E27FC236}">
                      <a16:creationId xmlns:a16="http://schemas.microsoft.com/office/drawing/2014/main" id="{750AA08D-5E98-4519-B930-6E787B4059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70" name="Oval 686">
                  <a:extLst>
                    <a:ext uri="{FF2B5EF4-FFF2-40B4-BE49-F238E27FC236}">
                      <a16:creationId xmlns:a16="http://schemas.microsoft.com/office/drawing/2014/main" id="{F23B5997-32D7-46A2-A5DD-22C3B6C48A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271" name="Rectangle 687">
                <a:extLst>
                  <a:ext uri="{FF2B5EF4-FFF2-40B4-BE49-F238E27FC236}">
                    <a16:creationId xmlns:a16="http://schemas.microsoft.com/office/drawing/2014/main" id="{70C1A40A-34C3-47BB-9E55-712B673C6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5" y="3605"/>
                <a:ext cx="580" cy="8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72" name="Rectangle 688">
                <a:extLst>
                  <a:ext uri="{FF2B5EF4-FFF2-40B4-BE49-F238E27FC236}">
                    <a16:creationId xmlns:a16="http://schemas.microsoft.com/office/drawing/2014/main" id="{E6176A1F-EA40-439A-90A4-427B8A185A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2" y="3631"/>
                <a:ext cx="499" cy="1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73" name="Rectangle 689">
                <a:extLst>
                  <a:ext uri="{FF2B5EF4-FFF2-40B4-BE49-F238E27FC236}">
                    <a16:creationId xmlns:a16="http://schemas.microsoft.com/office/drawing/2014/main" id="{998AF016-24F8-48E6-BD71-0A3B1310B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2" y="3658"/>
                <a:ext cx="499" cy="1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74" name="Oval 690">
                <a:extLst>
                  <a:ext uri="{FF2B5EF4-FFF2-40B4-BE49-F238E27FC236}">
                    <a16:creationId xmlns:a16="http://schemas.microsoft.com/office/drawing/2014/main" id="{555BF692-072D-425A-AEBF-D1D9BA52D0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5" y="3645"/>
                <a:ext cx="95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75" name="AutoShape 691">
                <a:extLst>
                  <a:ext uri="{FF2B5EF4-FFF2-40B4-BE49-F238E27FC236}">
                    <a16:creationId xmlns:a16="http://schemas.microsoft.com/office/drawing/2014/main" id="{9E78DFD8-5341-42D1-8E5E-B8842F7E7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2" y="3631"/>
                <a:ext cx="121" cy="122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76" name="Freeform 692">
                <a:extLst>
                  <a:ext uri="{FF2B5EF4-FFF2-40B4-BE49-F238E27FC236}">
                    <a16:creationId xmlns:a16="http://schemas.microsoft.com/office/drawing/2014/main" id="{9B417422-F5B3-4E76-9CA4-AF3F14ECD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3348"/>
                <a:ext cx="256" cy="365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77" name="Rectangle 693">
                <a:extLst>
                  <a:ext uri="{FF2B5EF4-FFF2-40B4-BE49-F238E27FC236}">
                    <a16:creationId xmlns:a16="http://schemas.microsoft.com/office/drawing/2014/main" id="{A8AFA306-100E-4835-AD87-3AB4C0B610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7" y="3605"/>
                <a:ext cx="634" cy="13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278" name="Group 694">
                <a:extLst>
                  <a:ext uri="{FF2B5EF4-FFF2-40B4-BE49-F238E27FC236}">
                    <a16:creationId xmlns:a16="http://schemas.microsoft.com/office/drawing/2014/main" id="{B9FC1B10-A392-4E29-A4E3-2F23C9DCB5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34" y="3591"/>
                <a:ext cx="336" cy="108"/>
                <a:chOff x="1690" y="482"/>
                <a:chExt cx="1130" cy="363"/>
              </a:xfrm>
            </p:grpSpPr>
            <p:sp>
              <p:nvSpPr>
                <p:cNvPr id="68279" name="AutoShape 695">
                  <a:extLst>
                    <a:ext uri="{FF2B5EF4-FFF2-40B4-BE49-F238E27FC236}">
                      <a16:creationId xmlns:a16="http://schemas.microsoft.com/office/drawing/2014/main" id="{09B9C93B-3978-4B48-9F95-E9C64C7624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80" name="Rectangle 696">
                  <a:extLst>
                    <a:ext uri="{FF2B5EF4-FFF2-40B4-BE49-F238E27FC236}">
                      <a16:creationId xmlns:a16="http://schemas.microsoft.com/office/drawing/2014/main" id="{A0B49246-FEDE-417F-B2DE-8736D97DA8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81" name="Rectangle 697">
                  <a:extLst>
                    <a:ext uri="{FF2B5EF4-FFF2-40B4-BE49-F238E27FC236}">
                      <a16:creationId xmlns:a16="http://schemas.microsoft.com/office/drawing/2014/main" id="{0EE51134-1530-4876-8C30-D2FADB6112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82" name="Rectangle 698">
                  <a:extLst>
                    <a:ext uri="{FF2B5EF4-FFF2-40B4-BE49-F238E27FC236}">
                      <a16:creationId xmlns:a16="http://schemas.microsoft.com/office/drawing/2014/main" id="{F342070B-94B3-4975-AC48-F1E7881EBB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283" name="Oval 699">
                <a:extLst>
                  <a:ext uri="{FF2B5EF4-FFF2-40B4-BE49-F238E27FC236}">
                    <a16:creationId xmlns:a16="http://schemas.microsoft.com/office/drawing/2014/main" id="{1646FB1B-8694-4E5B-9364-2426C91F9D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8" y="3645"/>
                <a:ext cx="94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84" name="Oval 700">
                <a:extLst>
                  <a:ext uri="{FF2B5EF4-FFF2-40B4-BE49-F238E27FC236}">
                    <a16:creationId xmlns:a16="http://schemas.microsoft.com/office/drawing/2014/main" id="{9B709D93-208B-4A78-B242-A59A31544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3645"/>
                <a:ext cx="94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85" name="AutoShape 701">
                <a:extLst>
                  <a:ext uri="{FF2B5EF4-FFF2-40B4-BE49-F238E27FC236}">
                    <a16:creationId xmlns:a16="http://schemas.microsoft.com/office/drawing/2014/main" id="{0E87A6EB-3FE9-4699-B574-36BB176DE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4" y="3632"/>
                <a:ext cx="122" cy="121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86" name="AutoShape 702">
                <a:extLst>
                  <a:ext uri="{FF2B5EF4-FFF2-40B4-BE49-F238E27FC236}">
                    <a16:creationId xmlns:a16="http://schemas.microsoft.com/office/drawing/2014/main" id="{6561D566-36F0-4401-BFFD-62A920E6EA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9" y="3632"/>
                <a:ext cx="121" cy="121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87" name="AutoShape 703">
                <a:extLst>
                  <a:ext uri="{FF2B5EF4-FFF2-40B4-BE49-F238E27FC236}">
                    <a16:creationId xmlns:a16="http://schemas.microsoft.com/office/drawing/2014/main" id="{060F88BD-8A41-42C7-857B-8842E35756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4" y="3577"/>
                <a:ext cx="27" cy="54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88" name="AutoShape 704">
                <a:extLst>
                  <a:ext uri="{FF2B5EF4-FFF2-40B4-BE49-F238E27FC236}">
                    <a16:creationId xmlns:a16="http://schemas.microsoft.com/office/drawing/2014/main" id="{00D928A0-B0FB-4951-8A98-651B80C380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4" y="3618"/>
                <a:ext cx="41" cy="13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89" name="AutoShape 705">
                <a:extLst>
                  <a:ext uri="{FF2B5EF4-FFF2-40B4-BE49-F238E27FC236}">
                    <a16:creationId xmlns:a16="http://schemas.microsoft.com/office/drawing/2014/main" id="{C2A78441-E0B3-4AEB-A145-CAC23CEF5B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7" y="3699"/>
                <a:ext cx="121" cy="2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90" name="Freeform 706">
                <a:extLst>
                  <a:ext uri="{FF2B5EF4-FFF2-40B4-BE49-F238E27FC236}">
                    <a16:creationId xmlns:a16="http://schemas.microsoft.com/office/drawing/2014/main" id="{9870E51C-2859-4A0F-84B1-D38880EAE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3" y="3362"/>
                <a:ext cx="53" cy="134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91" name="Freeform 707">
                <a:extLst>
                  <a:ext uri="{FF2B5EF4-FFF2-40B4-BE49-F238E27FC236}">
                    <a16:creationId xmlns:a16="http://schemas.microsoft.com/office/drawing/2014/main" id="{90859161-41E0-4ABE-A14D-DB6D9FCEDC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4" y="3362"/>
                <a:ext cx="202" cy="229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92" name="AutoShape 708">
                <a:extLst>
                  <a:ext uri="{FF2B5EF4-FFF2-40B4-BE49-F238E27FC236}">
                    <a16:creationId xmlns:a16="http://schemas.microsoft.com/office/drawing/2014/main" id="{53BFCAD3-A3FA-4278-8470-A00FA25CFB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2" y="3510"/>
                <a:ext cx="54" cy="2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93" name="AutoShape 709">
                <a:extLst>
                  <a:ext uri="{FF2B5EF4-FFF2-40B4-BE49-F238E27FC236}">
                    <a16:creationId xmlns:a16="http://schemas.microsoft.com/office/drawing/2014/main" id="{8D32DF95-ED04-423B-A61F-76E86DB2E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0" y="3517"/>
                <a:ext cx="38" cy="1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94" name="Freeform 710">
                <a:extLst>
                  <a:ext uri="{FF2B5EF4-FFF2-40B4-BE49-F238E27FC236}">
                    <a16:creationId xmlns:a16="http://schemas.microsoft.com/office/drawing/2014/main" id="{BE883440-A52A-4D3F-B0A8-1F7177A27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" y="3294"/>
                <a:ext cx="701" cy="297"/>
              </a:xfrm>
              <a:custGeom>
                <a:avLst/>
                <a:gdLst>
                  <a:gd name="T0" fmla="*/ 2359 w 2359"/>
                  <a:gd name="T1" fmla="*/ 91 h 998"/>
                  <a:gd name="T2" fmla="*/ 2359 w 2359"/>
                  <a:gd name="T3" fmla="*/ 998 h 998"/>
                  <a:gd name="T4" fmla="*/ 0 w 2359"/>
                  <a:gd name="T5" fmla="*/ 998 h 998"/>
                  <a:gd name="T6" fmla="*/ 0 w 2359"/>
                  <a:gd name="T7" fmla="*/ 0 h 998"/>
                  <a:gd name="T8" fmla="*/ 91 w 2359"/>
                  <a:gd name="T9" fmla="*/ 0 h 998"/>
                  <a:gd name="T10" fmla="*/ 91 w 2359"/>
                  <a:gd name="T11" fmla="*/ 91 h 998"/>
                  <a:gd name="T12" fmla="*/ 2359 w 2359"/>
                  <a:gd name="T13" fmla="*/ 91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9" h="998">
                    <a:moveTo>
                      <a:pt x="2359" y="91"/>
                    </a:moveTo>
                    <a:lnTo>
                      <a:pt x="2359" y="998"/>
                    </a:lnTo>
                    <a:lnTo>
                      <a:pt x="0" y="998"/>
                    </a:lnTo>
                    <a:lnTo>
                      <a:pt x="0" y="0"/>
                    </a:lnTo>
                    <a:lnTo>
                      <a:pt x="91" y="0"/>
                    </a:lnTo>
                    <a:lnTo>
                      <a:pt x="91" y="91"/>
                    </a:lnTo>
                    <a:lnTo>
                      <a:pt x="2359" y="9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141" name="Group 557">
              <a:extLst>
                <a:ext uri="{FF2B5EF4-FFF2-40B4-BE49-F238E27FC236}">
                  <a16:creationId xmlns:a16="http://schemas.microsoft.com/office/drawing/2014/main" id="{506F0B19-C82D-414C-8BE2-CA5A14B3C8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2024"/>
              <a:ext cx="998" cy="459"/>
              <a:chOff x="1033" y="1162"/>
              <a:chExt cx="3357" cy="1543"/>
            </a:xfrm>
          </p:grpSpPr>
          <p:sp>
            <p:nvSpPr>
              <p:cNvPr id="68142" name="Rectangle 558">
                <a:extLst>
                  <a:ext uri="{FF2B5EF4-FFF2-40B4-BE49-F238E27FC236}">
                    <a16:creationId xmlns:a16="http://schemas.microsoft.com/office/drawing/2014/main" id="{C8A20C6E-6912-42C7-9F37-1D8D6E704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115"/>
                <a:ext cx="2041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143" name="Group 559">
                <a:extLst>
                  <a:ext uri="{FF2B5EF4-FFF2-40B4-BE49-F238E27FC236}">
                    <a16:creationId xmlns:a16="http://schemas.microsoft.com/office/drawing/2014/main" id="{7D746C01-79AD-454C-9E82-F9D777CE88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390"/>
                <a:ext cx="241" cy="544"/>
                <a:chOff x="353" y="1253"/>
                <a:chExt cx="453" cy="862"/>
              </a:xfrm>
            </p:grpSpPr>
            <p:sp>
              <p:nvSpPr>
                <p:cNvPr id="68144" name="AutoShape 560">
                  <a:extLst>
                    <a:ext uri="{FF2B5EF4-FFF2-40B4-BE49-F238E27FC236}">
                      <a16:creationId xmlns:a16="http://schemas.microsoft.com/office/drawing/2014/main" id="{D3BAA879-1290-4620-8B35-38DD5C3912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45" name="AutoShape 561">
                  <a:extLst>
                    <a:ext uri="{FF2B5EF4-FFF2-40B4-BE49-F238E27FC236}">
                      <a16:creationId xmlns:a16="http://schemas.microsoft.com/office/drawing/2014/main" id="{A0E28016-3198-4AC5-BF82-FAD28FFD8D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46" name="AutoShape 562">
                  <a:extLst>
                    <a:ext uri="{FF2B5EF4-FFF2-40B4-BE49-F238E27FC236}">
                      <a16:creationId xmlns:a16="http://schemas.microsoft.com/office/drawing/2014/main" id="{592F7508-E3EC-40BB-9EAC-CBB08BE5CA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47" name="AutoShape 563">
                  <a:extLst>
                    <a:ext uri="{FF2B5EF4-FFF2-40B4-BE49-F238E27FC236}">
                      <a16:creationId xmlns:a16="http://schemas.microsoft.com/office/drawing/2014/main" id="{714EF8BE-505E-4610-AC50-1AB0E5B4B4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48" name="AutoShape 564">
                  <a:extLst>
                    <a:ext uri="{FF2B5EF4-FFF2-40B4-BE49-F238E27FC236}">
                      <a16:creationId xmlns:a16="http://schemas.microsoft.com/office/drawing/2014/main" id="{806E6C7F-C0EC-4154-B2C1-7AE6986B53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49" name="Oval 565">
                  <a:extLst>
                    <a:ext uri="{FF2B5EF4-FFF2-40B4-BE49-F238E27FC236}">
                      <a16:creationId xmlns:a16="http://schemas.microsoft.com/office/drawing/2014/main" id="{C17580E0-E6F3-4C3B-9F94-AD2B3393EE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150" name="Rectangle 566">
                <a:extLst>
                  <a:ext uri="{FF2B5EF4-FFF2-40B4-BE49-F238E27FC236}">
                    <a16:creationId xmlns:a16="http://schemas.microsoft.com/office/drawing/2014/main" id="{A8EFC994-CC74-4133-8209-1CA9FD81C5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206"/>
                <a:ext cx="1950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51" name="Rectangle 567">
                <a:extLst>
                  <a:ext uri="{FF2B5EF4-FFF2-40B4-BE49-F238E27FC236}">
                    <a16:creationId xmlns:a16="http://schemas.microsoft.com/office/drawing/2014/main" id="{B2B6BCF0-FA46-481C-AE31-D503B1F5FF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296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52" name="Rectangle 568">
                <a:extLst>
                  <a:ext uri="{FF2B5EF4-FFF2-40B4-BE49-F238E27FC236}">
                    <a16:creationId xmlns:a16="http://schemas.microsoft.com/office/drawing/2014/main" id="{6708CA37-FCE1-42B1-A3B4-9E2F72832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387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53" name="Oval 569">
                <a:extLst>
                  <a:ext uri="{FF2B5EF4-FFF2-40B4-BE49-F238E27FC236}">
                    <a16:creationId xmlns:a16="http://schemas.microsoft.com/office/drawing/2014/main" id="{776A96D9-39C8-40D3-B83F-33D2EE095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342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54" name="AutoShape 570">
                <a:extLst>
                  <a:ext uri="{FF2B5EF4-FFF2-40B4-BE49-F238E27FC236}">
                    <a16:creationId xmlns:a16="http://schemas.microsoft.com/office/drawing/2014/main" id="{A2A1793F-350D-4AF3-971A-884FCB6BD0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296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55" name="Freeform 571">
                <a:extLst>
                  <a:ext uri="{FF2B5EF4-FFF2-40B4-BE49-F238E27FC236}">
                    <a16:creationId xmlns:a16="http://schemas.microsoft.com/office/drawing/2014/main" id="{7C904246-DCCE-4B73-A8A6-259BFC1883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1345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56" name="Rectangle 572">
                <a:extLst>
                  <a:ext uri="{FF2B5EF4-FFF2-40B4-BE49-F238E27FC236}">
                    <a16:creationId xmlns:a16="http://schemas.microsoft.com/office/drawing/2014/main" id="{0C3FAB33-63A6-49D4-B97F-E0B60E8C6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206"/>
                <a:ext cx="2132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157" name="Group 573">
                <a:extLst>
                  <a:ext uri="{FF2B5EF4-FFF2-40B4-BE49-F238E27FC236}">
                    <a16:creationId xmlns:a16="http://schemas.microsoft.com/office/drawing/2014/main" id="{21195BE2-DB88-493D-9DBC-38DA80EC6C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65" y="2160"/>
                <a:ext cx="1130" cy="363"/>
                <a:chOff x="1690" y="482"/>
                <a:chExt cx="1130" cy="363"/>
              </a:xfrm>
            </p:grpSpPr>
            <p:sp>
              <p:nvSpPr>
                <p:cNvPr id="68158" name="AutoShape 574">
                  <a:extLst>
                    <a:ext uri="{FF2B5EF4-FFF2-40B4-BE49-F238E27FC236}">
                      <a16:creationId xmlns:a16="http://schemas.microsoft.com/office/drawing/2014/main" id="{4A35B767-8FAD-4C40-883B-A51D1BE43D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59" name="Rectangle 575">
                  <a:extLst>
                    <a:ext uri="{FF2B5EF4-FFF2-40B4-BE49-F238E27FC236}">
                      <a16:creationId xmlns:a16="http://schemas.microsoft.com/office/drawing/2014/main" id="{438525B6-CC52-434E-B21F-1AF92FD0DA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60" name="Rectangle 576">
                  <a:extLst>
                    <a:ext uri="{FF2B5EF4-FFF2-40B4-BE49-F238E27FC236}">
                      <a16:creationId xmlns:a16="http://schemas.microsoft.com/office/drawing/2014/main" id="{1E0EB668-85B6-48F2-87F5-FEBABC8EA3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61" name="Rectangle 577">
                  <a:extLst>
                    <a:ext uri="{FF2B5EF4-FFF2-40B4-BE49-F238E27FC236}">
                      <a16:creationId xmlns:a16="http://schemas.microsoft.com/office/drawing/2014/main" id="{80A7E955-AE32-4CFC-B9BE-8F38AB528D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162" name="Oval 578">
                <a:extLst>
                  <a:ext uri="{FF2B5EF4-FFF2-40B4-BE49-F238E27FC236}">
                    <a16:creationId xmlns:a16="http://schemas.microsoft.com/office/drawing/2014/main" id="{24A23126-6A28-4022-84F5-A8B8D2749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6" y="234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3" name="Oval 579">
                <a:extLst>
                  <a:ext uri="{FF2B5EF4-FFF2-40B4-BE49-F238E27FC236}">
                    <a16:creationId xmlns:a16="http://schemas.microsoft.com/office/drawing/2014/main" id="{2397F24C-4DAD-4C22-A490-C47FA20EFD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234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4" name="AutoShape 580">
                <a:extLst>
                  <a:ext uri="{FF2B5EF4-FFF2-40B4-BE49-F238E27FC236}">
                    <a16:creationId xmlns:a16="http://schemas.microsoft.com/office/drawing/2014/main" id="{AC4DF9C3-334D-4871-A522-728DE4A06D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297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5" name="AutoShape 581">
                <a:extLst>
                  <a:ext uri="{FF2B5EF4-FFF2-40B4-BE49-F238E27FC236}">
                    <a16:creationId xmlns:a16="http://schemas.microsoft.com/office/drawing/2014/main" id="{8B68D892-F4AA-4151-A773-D172DDAEAF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4" y="2297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6" name="AutoShape 582">
                <a:extLst>
                  <a:ext uri="{FF2B5EF4-FFF2-40B4-BE49-F238E27FC236}">
                    <a16:creationId xmlns:a16="http://schemas.microsoft.com/office/drawing/2014/main" id="{46CE3770-4D58-4BCB-B382-282F313B56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115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67" name="AutoShape 583">
                <a:extLst>
                  <a:ext uri="{FF2B5EF4-FFF2-40B4-BE49-F238E27FC236}">
                    <a16:creationId xmlns:a16="http://schemas.microsoft.com/office/drawing/2014/main" id="{D46AE57E-0362-4B6D-8FEE-F1E039944A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2251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8" name="AutoShape 584">
                <a:extLst>
                  <a:ext uri="{FF2B5EF4-FFF2-40B4-BE49-F238E27FC236}">
                    <a16:creationId xmlns:a16="http://schemas.microsoft.com/office/drawing/2014/main" id="{97ED78B2-5813-4FA0-A0C9-046C0A9DB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2523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69" name="Freeform 585">
                <a:extLst>
                  <a:ext uri="{FF2B5EF4-FFF2-40B4-BE49-F238E27FC236}">
                    <a16:creationId xmlns:a16="http://schemas.microsoft.com/office/drawing/2014/main" id="{7A3E9BEA-7515-4D7B-B626-9080A0B41C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" y="1391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70" name="Freeform 586">
                <a:extLst>
                  <a:ext uri="{FF2B5EF4-FFF2-40B4-BE49-F238E27FC236}">
                    <a16:creationId xmlns:a16="http://schemas.microsoft.com/office/drawing/2014/main" id="{14610301-9CD6-45EA-A059-9C1411D7F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" y="1390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71" name="AutoShape 587">
                <a:extLst>
                  <a:ext uri="{FF2B5EF4-FFF2-40B4-BE49-F238E27FC236}">
                    <a16:creationId xmlns:a16="http://schemas.microsoft.com/office/drawing/2014/main" id="{FE0E4810-D6AB-4AE7-9381-81823D4B34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9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72" name="AutoShape 588">
                <a:extLst>
                  <a:ext uri="{FF2B5EF4-FFF2-40B4-BE49-F238E27FC236}">
                    <a16:creationId xmlns:a16="http://schemas.microsoft.com/office/drawing/2014/main" id="{D73119A3-AB7C-4B32-9FCB-D61E553556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1" y="1913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3" name="Freeform 589">
                <a:extLst>
                  <a:ext uri="{FF2B5EF4-FFF2-40B4-BE49-F238E27FC236}">
                    <a16:creationId xmlns:a16="http://schemas.microsoft.com/office/drawing/2014/main" id="{004BB09E-7FD7-4C0F-B549-16FD03E2DD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1" y="1162"/>
                <a:ext cx="2359" cy="998"/>
              </a:xfrm>
              <a:custGeom>
                <a:avLst/>
                <a:gdLst>
                  <a:gd name="T0" fmla="*/ 2359 w 2359"/>
                  <a:gd name="T1" fmla="*/ 91 h 998"/>
                  <a:gd name="T2" fmla="*/ 2359 w 2359"/>
                  <a:gd name="T3" fmla="*/ 998 h 998"/>
                  <a:gd name="T4" fmla="*/ 0 w 2359"/>
                  <a:gd name="T5" fmla="*/ 998 h 998"/>
                  <a:gd name="T6" fmla="*/ 0 w 2359"/>
                  <a:gd name="T7" fmla="*/ 0 h 998"/>
                  <a:gd name="T8" fmla="*/ 91 w 2359"/>
                  <a:gd name="T9" fmla="*/ 0 h 998"/>
                  <a:gd name="T10" fmla="*/ 91 w 2359"/>
                  <a:gd name="T11" fmla="*/ 91 h 998"/>
                  <a:gd name="T12" fmla="*/ 2359 w 2359"/>
                  <a:gd name="T13" fmla="*/ 91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9" h="998">
                    <a:moveTo>
                      <a:pt x="2359" y="91"/>
                    </a:moveTo>
                    <a:lnTo>
                      <a:pt x="2359" y="998"/>
                    </a:lnTo>
                    <a:lnTo>
                      <a:pt x="0" y="998"/>
                    </a:lnTo>
                    <a:lnTo>
                      <a:pt x="0" y="0"/>
                    </a:lnTo>
                    <a:lnTo>
                      <a:pt x="91" y="0"/>
                    </a:lnTo>
                    <a:lnTo>
                      <a:pt x="91" y="91"/>
                    </a:lnTo>
                    <a:lnTo>
                      <a:pt x="2359" y="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74" name="Rectangle 590">
                <a:extLst>
                  <a:ext uri="{FF2B5EF4-FFF2-40B4-BE49-F238E27FC236}">
                    <a16:creationId xmlns:a16="http://schemas.microsoft.com/office/drawing/2014/main" id="{88D12908-DE3E-437D-B06F-BBB94EC7A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5" name="Rectangle 591">
                <a:extLst>
                  <a:ext uri="{FF2B5EF4-FFF2-40B4-BE49-F238E27FC236}">
                    <a16:creationId xmlns:a16="http://schemas.microsoft.com/office/drawing/2014/main" id="{3B7099B4-EE10-4227-B487-E552B5882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6" name="Rectangle 592">
                <a:extLst>
                  <a:ext uri="{FF2B5EF4-FFF2-40B4-BE49-F238E27FC236}">
                    <a16:creationId xmlns:a16="http://schemas.microsoft.com/office/drawing/2014/main" id="{1652D525-5EC0-4111-A35C-2AD1B05D1C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7" name="Rectangle 593">
                <a:extLst>
                  <a:ext uri="{FF2B5EF4-FFF2-40B4-BE49-F238E27FC236}">
                    <a16:creationId xmlns:a16="http://schemas.microsoft.com/office/drawing/2014/main" id="{2344BB6A-FC1C-4A80-A5C0-F48C19EC9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8" name="Rectangle 594">
                <a:extLst>
                  <a:ext uri="{FF2B5EF4-FFF2-40B4-BE49-F238E27FC236}">
                    <a16:creationId xmlns:a16="http://schemas.microsoft.com/office/drawing/2014/main" id="{4FE6ECF9-0DA9-49C3-9DAF-50502756A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79" name="Rectangle 595">
                <a:extLst>
                  <a:ext uri="{FF2B5EF4-FFF2-40B4-BE49-F238E27FC236}">
                    <a16:creationId xmlns:a16="http://schemas.microsoft.com/office/drawing/2014/main" id="{783D1CB0-E6EE-4BE0-87CD-3ADF18AEA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80" name="Rectangle 596">
                <a:extLst>
                  <a:ext uri="{FF2B5EF4-FFF2-40B4-BE49-F238E27FC236}">
                    <a16:creationId xmlns:a16="http://schemas.microsoft.com/office/drawing/2014/main" id="{30E305B2-BCA9-45B3-B039-49A46ABAA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1344"/>
                <a:ext cx="272" cy="81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296" name="Group 712">
            <a:extLst>
              <a:ext uri="{FF2B5EF4-FFF2-40B4-BE49-F238E27FC236}">
                <a16:creationId xmlns:a16="http://schemas.microsoft.com/office/drawing/2014/main" id="{B8BE0F8A-DD3E-46AE-AF00-A6CA30B012D9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213100"/>
            <a:ext cx="1584325" cy="728663"/>
            <a:chOff x="3800" y="2024"/>
            <a:chExt cx="998" cy="459"/>
          </a:xfrm>
        </p:grpSpPr>
        <p:grpSp>
          <p:nvGrpSpPr>
            <p:cNvPr id="68261" name="Group 677">
              <a:extLst>
                <a:ext uri="{FF2B5EF4-FFF2-40B4-BE49-F238E27FC236}">
                  <a16:creationId xmlns:a16="http://schemas.microsoft.com/office/drawing/2014/main" id="{9CFA527C-ABE9-47D8-ADBB-B9501F2505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024"/>
              <a:ext cx="998" cy="459"/>
              <a:chOff x="3800" y="3294"/>
              <a:chExt cx="998" cy="459"/>
            </a:xfrm>
          </p:grpSpPr>
          <p:sp>
            <p:nvSpPr>
              <p:cNvPr id="68222" name="Rectangle 638">
                <a:extLst>
                  <a:ext uri="{FF2B5EF4-FFF2-40B4-BE49-F238E27FC236}">
                    <a16:creationId xmlns:a16="http://schemas.microsoft.com/office/drawing/2014/main" id="{0FFD559A-1F05-42EC-BB6C-0F77310DF8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0" y="3577"/>
                <a:ext cx="607" cy="41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223" name="Group 639">
                <a:extLst>
                  <a:ext uri="{FF2B5EF4-FFF2-40B4-BE49-F238E27FC236}">
                    <a16:creationId xmlns:a16="http://schemas.microsoft.com/office/drawing/2014/main" id="{E7F39880-F020-4458-AE75-7B869D0D59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00" y="3362"/>
                <a:ext cx="72" cy="162"/>
                <a:chOff x="353" y="1253"/>
                <a:chExt cx="453" cy="862"/>
              </a:xfrm>
            </p:grpSpPr>
            <p:sp>
              <p:nvSpPr>
                <p:cNvPr id="68224" name="AutoShape 640">
                  <a:extLst>
                    <a:ext uri="{FF2B5EF4-FFF2-40B4-BE49-F238E27FC236}">
                      <a16:creationId xmlns:a16="http://schemas.microsoft.com/office/drawing/2014/main" id="{8DC94375-D240-428C-B552-9E78373DCF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25" name="AutoShape 641">
                  <a:extLst>
                    <a:ext uri="{FF2B5EF4-FFF2-40B4-BE49-F238E27FC236}">
                      <a16:creationId xmlns:a16="http://schemas.microsoft.com/office/drawing/2014/main" id="{FF90A9BE-21D7-4109-A968-F31FDBD42F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26" name="AutoShape 642">
                  <a:extLst>
                    <a:ext uri="{FF2B5EF4-FFF2-40B4-BE49-F238E27FC236}">
                      <a16:creationId xmlns:a16="http://schemas.microsoft.com/office/drawing/2014/main" id="{7C78BC5D-A9CF-402E-BCDD-4EA7D8C01C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27" name="AutoShape 643">
                  <a:extLst>
                    <a:ext uri="{FF2B5EF4-FFF2-40B4-BE49-F238E27FC236}">
                      <a16:creationId xmlns:a16="http://schemas.microsoft.com/office/drawing/2014/main" id="{7583F407-0A63-4D14-B1FF-CEEEB3DCE2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28" name="AutoShape 644">
                  <a:extLst>
                    <a:ext uri="{FF2B5EF4-FFF2-40B4-BE49-F238E27FC236}">
                      <a16:creationId xmlns:a16="http://schemas.microsoft.com/office/drawing/2014/main" id="{F38224E6-144E-4761-8A4D-39D16F0E22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29" name="Oval 645">
                  <a:extLst>
                    <a:ext uri="{FF2B5EF4-FFF2-40B4-BE49-F238E27FC236}">
                      <a16:creationId xmlns:a16="http://schemas.microsoft.com/office/drawing/2014/main" id="{7E47BAC8-FB25-49A4-9BE9-8116525D7D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230" name="Rectangle 646">
                <a:extLst>
                  <a:ext uri="{FF2B5EF4-FFF2-40B4-BE49-F238E27FC236}">
                    <a16:creationId xmlns:a16="http://schemas.microsoft.com/office/drawing/2014/main" id="{675400B6-BB9E-41AC-9E50-4AF59F6ED6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5" y="3605"/>
                <a:ext cx="580" cy="80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31" name="Rectangle 647">
                <a:extLst>
                  <a:ext uri="{FF2B5EF4-FFF2-40B4-BE49-F238E27FC236}">
                    <a16:creationId xmlns:a16="http://schemas.microsoft.com/office/drawing/2014/main" id="{3C81DEE0-A59D-4DD8-BAF7-F71E2D9442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2" y="3631"/>
                <a:ext cx="499" cy="1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32" name="Rectangle 648">
                <a:extLst>
                  <a:ext uri="{FF2B5EF4-FFF2-40B4-BE49-F238E27FC236}">
                    <a16:creationId xmlns:a16="http://schemas.microsoft.com/office/drawing/2014/main" id="{DB6BA57B-7BE6-4B72-B9A3-1E99B08DD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2" y="3658"/>
                <a:ext cx="499" cy="1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33" name="Oval 649">
                <a:extLst>
                  <a:ext uri="{FF2B5EF4-FFF2-40B4-BE49-F238E27FC236}">
                    <a16:creationId xmlns:a16="http://schemas.microsoft.com/office/drawing/2014/main" id="{72071DF9-E9A1-4D21-96ED-1DCC4BDE7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5" y="3645"/>
                <a:ext cx="95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34" name="AutoShape 650">
                <a:extLst>
                  <a:ext uri="{FF2B5EF4-FFF2-40B4-BE49-F238E27FC236}">
                    <a16:creationId xmlns:a16="http://schemas.microsoft.com/office/drawing/2014/main" id="{8BE4899C-6089-4761-B300-6A288C34E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2" y="3631"/>
                <a:ext cx="121" cy="122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35" name="Freeform 651">
                <a:extLst>
                  <a:ext uri="{FF2B5EF4-FFF2-40B4-BE49-F238E27FC236}">
                    <a16:creationId xmlns:a16="http://schemas.microsoft.com/office/drawing/2014/main" id="{A4555A2E-EEA8-40C4-8CE2-1479487229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7" y="3348"/>
                <a:ext cx="256" cy="365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36" name="Rectangle 652">
                <a:extLst>
                  <a:ext uri="{FF2B5EF4-FFF2-40B4-BE49-F238E27FC236}">
                    <a16:creationId xmlns:a16="http://schemas.microsoft.com/office/drawing/2014/main" id="{1677BC4A-18A6-41FF-A1D3-F484986816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7" y="3605"/>
                <a:ext cx="634" cy="13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237" name="Group 653">
                <a:extLst>
                  <a:ext uri="{FF2B5EF4-FFF2-40B4-BE49-F238E27FC236}">
                    <a16:creationId xmlns:a16="http://schemas.microsoft.com/office/drawing/2014/main" id="{2D7ABA0B-EEBF-4E92-A68F-5CF4A5081B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34" y="3591"/>
                <a:ext cx="336" cy="108"/>
                <a:chOff x="1690" y="482"/>
                <a:chExt cx="1130" cy="363"/>
              </a:xfrm>
            </p:grpSpPr>
            <p:sp>
              <p:nvSpPr>
                <p:cNvPr id="68238" name="AutoShape 654">
                  <a:extLst>
                    <a:ext uri="{FF2B5EF4-FFF2-40B4-BE49-F238E27FC236}">
                      <a16:creationId xmlns:a16="http://schemas.microsoft.com/office/drawing/2014/main" id="{4468BB7B-EEE5-4D5F-9595-2B96CFDAF5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39" name="Rectangle 655">
                  <a:extLst>
                    <a:ext uri="{FF2B5EF4-FFF2-40B4-BE49-F238E27FC236}">
                      <a16:creationId xmlns:a16="http://schemas.microsoft.com/office/drawing/2014/main" id="{7F55BE50-95E4-48F6-80B7-46D3005799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40" name="Rectangle 656">
                  <a:extLst>
                    <a:ext uri="{FF2B5EF4-FFF2-40B4-BE49-F238E27FC236}">
                      <a16:creationId xmlns:a16="http://schemas.microsoft.com/office/drawing/2014/main" id="{7FBB06FB-CBFB-4E61-8FE0-0BFF0445B4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41" name="Rectangle 657">
                  <a:extLst>
                    <a:ext uri="{FF2B5EF4-FFF2-40B4-BE49-F238E27FC236}">
                      <a16:creationId xmlns:a16="http://schemas.microsoft.com/office/drawing/2014/main" id="{82C7F46D-44F2-41FB-9B1B-E513A0C8E8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242" name="Oval 658">
                <a:extLst>
                  <a:ext uri="{FF2B5EF4-FFF2-40B4-BE49-F238E27FC236}">
                    <a16:creationId xmlns:a16="http://schemas.microsoft.com/office/drawing/2014/main" id="{1DB27A1D-8B54-4485-B71B-AB4A26FFA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8" y="3645"/>
                <a:ext cx="94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3" name="Oval 659">
                <a:extLst>
                  <a:ext uri="{FF2B5EF4-FFF2-40B4-BE49-F238E27FC236}">
                    <a16:creationId xmlns:a16="http://schemas.microsoft.com/office/drawing/2014/main" id="{23494C8E-EF88-4697-8BA9-8766CEABB4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3645"/>
                <a:ext cx="94" cy="95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4" name="AutoShape 660">
                <a:extLst>
                  <a:ext uri="{FF2B5EF4-FFF2-40B4-BE49-F238E27FC236}">
                    <a16:creationId xmlns:a16="http://schemas.microsoft.com/office/drawing/2014/main" id="{B9C7DFAB-CD2A-48A3-B0C0-08F24883E4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4" y="3632"/>
                <a:ext cx="122" cy="121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5" name="AutoShape 661">
                <a:extLst>
                  <a:ext uri="{FF2B5EF4-FFF2-40B4-BE49-F238E27FC236}">
                    <a16:creationId xmlns:a16="http://schemas.microsoft.com/office/drawing/2014/main" id="{CB9E4C9F-7B86-4B75-86BB-A3760F162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9" y="3632"/>
                <a:ext cx="121" cy="121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6" name="AutoShape 662">
                <a:extLst>
                  <a:ext uri="{FF2B5EF4-FFF2-40B4-BE49-F238E27FC236}">
                    <a16:creationId xmlns:a16="http://schemas.microsoft.com/office/drawing/2014/main" id="{562E01EA-6273-4979-A155-221D5697BE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4" y="3577"/>
                <a:ext cx="27" cy="54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47" name="AutoShape 663">
                <a:extLst>
                  <a:ext uri="{FF2B5EF4-FFF2-40B4-BE49-F238E27FC236}">
                    <a16:creationId xmlns:a16="http://schemas.microsoft.com/office/drawing/2014/main" id="{FAA6A0C6-2400-4BA5-B367-377DFB46D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4" y="3618"/>
                <a:ext cx="41" cy="13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8" name="AutoShape 664">
                <a:extLst>
                  <a:ext uri="{FF2B5EF4-FFF2-40B4-BE49-F238E27FC236}">
                    <a16:creationId xmlns:a16="http://schemas.microsoft.com/office/drawing/2014/main" id="{29B8B6AB-8948-43FF-9909-808761A54E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7" y="3699"/>
                <a:ext cx="121" cy="2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49" name="Freeform 665">
                <a:extLst>
                  <a:ext uri="{FF2B5EF4-FFF2-40B4-BE49-F238E27FC236}">
                    <a16:creationId xmlns:a16="http://schemas.microsoft.com/office/drawing/2014/main" id="{E8D05BE9-6366-4A64-99CC-A870B44CE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3" y="3362"/>
                <a:ext cx="53" cy="134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50" name="Freeform 666">
                <a:extLst>
                  <a:ext uri="{FF2B5EF4-FFF2-40B4-BE49-F238E27FC236}">
                    <a16:creationId xmlns:a16="http://schemas.microsoft.com/office/drawing/2014/main" id="{ED75C431-936C-406A-B03B-AC31DA268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4" y="3362"/>
                <a:ext cx="202" cy="229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51" name="AutoShape 667">
                <a:extLst>
                  <a:ext uri="{FF2B5EF4-FFF2-40B4-BE49-F238E27FC236}">
                    <a16:creationId xmlns:a16="http://schemas.microsoft.com/office/drawing/2014/main" id="{52B70345-5DB7-4333-8433-FD87AAF4C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2" y="3510"/>
                <a:ext cx="54" cy="2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52" name="AutoShape 668">
                <a:extLst>
                  <a:ext uri="{FF2B5EF4-FFF2-40B4-BE49-F238E27FC236}">
                    <a16:creationId xmlns:a16="http://schemas.microsoft.com/office/drawing/2014/main" id="{0BAD17EE-2D01-4C1C-97F9-AB67D72687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0" y="3517"/>
                <a:ext cx="38" cy="1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53" name="Freeform 669">
                <a:extLst>
                  <a:ext uri="{FF2B5EF4-FFF2-40B4-BE49-F238E27FC236}">
                    <a16:creationId xmlns:a16="http://schemas.microsoft.com/office/drawing/2014/main" id="{EDF106AB-537C-40B4-8AEE-1C62F4B98A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7" y="3294"/>
                <a:ext cx="701" cy="297"/>
              </a:xfrm>
              <a:custGeom>
                <a:avLst/>
                <a:gdLst>
                  <a:gd name="T0" fmla="*/ 2359 w 2359"/>
                  <a:gd name="T1" fmla="*/ 91 h 998"/>
                  <a:gd name="T2" fmla="*/ 2359 w 2359"/>
                  <a:gd name="T3" fmla="*/ 998 h 998"/>
                  <a:gd name="T4" fmla="*/ 0 w 2359"/>
                  <a:gd name="T5" fmla="*/ 998 h 998"/>
                  <a:gd name="T6" fmla="*/ 0 w 2359"/>
                  <a:gd name="T7" fmla="*/ 0 h 998"/>
                  <a:gd name="T8" fmla="*/ 91 w 2359"/>
                  <a:gd name="T9" fmla="*/ 0 h 998"/>
                  <a:gd name="T10" fmla="*/ 91 w 2359"/>
                  <a:gd name="T11" fmla="*/ 91 h 998"/>
                  <a:gd name="T12" fmla="*/ 2359 w 2359"/>
                  <a:gd name="T13" fmla="*/ 91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9" h="998">
                    <a:moveTo>
                      <a:pt x="2359" y="91"/>
                    </a:moveTo>
                    <a:lnTo>
                      <a:pt x="2359" y="998"/>
                    </a:lnTo>
                    <a:lnTo>
                      <a:pt x="0" y="998"/>
                    </a:lnTo>
                    <a:lnTo>
                      <a:pt x="0" y="0"/>
                    </a:lnTo>
                    <a:lnTo>
                      <a:pt x="91" y="0"/>
                    </a:lnTo>
                    <a:lnTo>
                      <a:pt x="91" y="91"/>
                    </a:lnTo>
                    <a:lnTo>
                      <a:pt x="2359" y="9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181" name="Group 597">
              <a:extLst>
                <a:ext uri="{FF2B5EF4-FFF2-40B4-BE49-F238E27FC236}">
                  <a16:creationId xmlns:a16="http://schemas.microsoft.com/office/drawing/2014/main" id="{F1457EAF-E089-4C69-8289-3AB579836C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024"/>
              <a:ext cx="998" cy="459"/>
              <a:chOff x="1033" y="1162"/>
              <a:chExt cx="3357" cy="1543"/>
            </a:xfrm>
          </p:grpSpPr>
          <p:sp>
            <p:nvSpPr>
              <p:cNvPr id="68182" name="Rectangle 598">
                <a:extLst>
                  <a:ext uri="{FF2B5EF4-FFF2-40B4-BE49-F238E27FC236}">
                    <a16:creationId xmlns:a16="http://schemas.microsoft.com/office/drawing/2014/main" id="{F403E0CA-E65E-4222-A2B6-DD21D86F9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115"/>
                <a:ext cx="2041" cy="13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183" name="Group 599">
                <a:extLst>
                  <a:ext uri="{FF2B5EF4-FFF2-40B4-BE49-F238E27FC236}">
                    <a16:creationId xmlns:a16="http://schemas.microsoft.com/office/drawing/2014/main" id="{5B82652C-D424-41F5-A8CC-D3EAE5E98B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3" y="1390"/>
                <a:ext cx="241" cy="544"/>
                <a:chOff x="353" y="1253"/>
                <a:chExt cx="453" cy="862"/>
              </a:xfrm>
            </p:grpSpPr>
            <p:sp>
              <p:nvSpPr>
                <p:cNvPr id="68184" name="AutoShape 600">
                  <a:extLst>
                    <a:ext uri="{FF2B5EF4-FFF2-40B4-BE49-F238E27FC236}">
                      <a16:creationId xmlns:a16="http://schemas.microsoft.com/office/drawing/2014/main" id="{D64FC272-C7A1-4EAC-B3A9-99A3C6766C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85" name="AutoShape 601">
                  <a:extLst>
                    <a:ext uri="{FF2B5EF4-FFF2-40B4-BE49-F238E27FC236}">
                      <a16:creationId xmlns:a16="http://schemas.microsoft.com/office/drawing/2014/main" id="{A3B25A72-CE27-4100-BC52-6313A4CCE4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86" name="AutoShape 602">
                  <a:extLst>
                    <a:ext uri="{FF2B5EF4-FFF2-40B4-BE49-F238E27FC236}">
                      <a16:creationId xmlns:a16="http://schemas.microsoft.com/office/drawing/2014/main" id="{97F0DB6C-0573-4E8A-B19D-BC60464A97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87" name="AutoShape 603">
                  <a:extLst>
                    <a:ext uri="{FF2B5EF4-FFF2-40B4-BE49-F238E27FC236}">
                      <a16:creationId xmlns:a16="http://schemas.microsoft.com/office/drawing/2014/main" id="{F0CCBB56-BBFD-47EA-A26C-5AD237B5F1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88" name="AutoShape 604">
                  <a:extLst>
                    <a:ext uri="{FF2B5EF4-FFF2-40B4-BE49-F238E27FC236}">
                      <a16:creationId xmlns:a16="http://schemas.microsoft.com/office/drawing/2014/main" id="{EFFB96EE-6210-46DB-8BE7-AF5D2FDD3B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89" name="Oval 605">
                  <a:extLst>
                    <a:ext uri="{FF2B5EF4-FFF2-40B4-BE49-F238E27FC236}">
                      <a16:creationId xmlns:a16="http://schemas.microsoft.com/office/drawing/2014/main" id="{94111300-6FEF-47F1-B02E-E9799DEE92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190" name="Rectangle 606">
                <a:extLst>
                  <a:ext uri="{FF2B5EF4-FFF2-40B4-BE49-F238E27FC236}">
                    <a16:creationId xmlns:a16="http://schemas.microsoft.com/office/drawing/2014/main" id="{F52360FF-0B32-4B47-AB6D-D83B0F191C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206"/>
                <a:ext cx="1950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91" name="Rectangle 607">
                <a:extLst>
                  <a:ext uri="{FF2B5EF4-FFF2-40B4-BE49-F238E27FC236}">
                    <a16:creationId xmlns:a16="http://schemas.microsoft.com/office/drawing/2014/main" id="{9D2B6D5D-25A8-4596-A0D1-57B0B323CA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296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92" name="Rectangle 608">
                <a:extLst>
                  <a:ext uri="{FF2B5EF4-FFF2-40B4-BE49-F238E27FC236}">
                    <a16:creationId xmlns:a16="http://schemas.microsoft.com/office/drawing/2014/main" id="{A989B36D-9E3A-47F2-B889-FD2BB5B9E1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2387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93" name="Oval 609">
                <a:extLst>
                  <a:ext uri="{FF2B5EF4-FFF2-40B4-BE49-F238E27FC236}">
                    <a16:creationId xmlns:a16="http://schemas.microsoft.com/office/drawing/2014/main" id="{88E96483-C6B7-4DF5-883C-22DE706052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342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94" name="AutoShape 610">
                <a:extLst>
                  <a:ext uri="{FF2B5EF4-FFF2-40B4-BE49-F238E27FC236}">
                    <a16:creationId xmlns:a16="http://schemas.microsoft.com/office/drawing/2014/main" id="{B8CC96C3-ED8F-4295-8443-76AC65441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296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95" name="Freeform 611">
                <a:extLst>
                  <a:ext uri="{FF2B5EF4-FFF2-40B4-BE49-F238E27FC236}">
                    <a16:creationId xmlns:a16="http://schemas.microsoft.com/office/drawing/2014/main" id="{C696802D-2A4B-432F-A8D8-9B39F9E01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1345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196" name="Rectangle 612">
                <a:extLst>
                  <a:ext uri="{FF2B5EF4-FFF2-40B4-BE49-F238E27FC236}">
                    <a16:creationId xmlns:a16="http://schemas.microsoft.com/office/drawing/2014/main" id="{BFFD4140-6D92-40B6-900E-2BC4BF5D6F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206"/>
                <a:ext cx="2132" cy="45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197" name="Group 613">
                <a:extLst>
                  <a:ext uri="{FF2B5EF4-FFF2-40B4-BE49-F238E27FC236}">
                    <a16:creationId xmlns:a16="http://schemas.microsoft.com/office/drawing/2014/main" id="{0E7239AC-FCA0-447F-BB85-6AF6111C04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65" y="2160"/>
                <a:ext cx="1130" cy="363"/>
                <a:chOff x="1690" y="482"/>
                <a:chExt cx="1130" cy="363"/>
              </a:xfrm>
            </p:grpSpPr>
            <p:sp>
              <p:nvSpPr>
                <p:cNvPr id="68198" name="AutoShape 614">
                  <a:extLst>
                    <a:ext uri="{FF2B5EF4-FFF2-40B4-BE49-F238E27FC236}">
                      <a16:creationId xmlns:a16="http://schemas.microsoft.com/office/drawing/2014/main" id="{337E28CC-6613-49CA-BC31-E56212B6FB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99" name="Rectangle 615">
                  <a:extLst>
                    <a:ext uri="{FF2B5EF4-FFF2-40B4-BE49-F238E27FC236}">
                      <a16:creationId xmlns:a16="http://schemas.microsoft.com/office/drawing/2014/main" id="{9098F05C-E00F-440F-9415-F7D90F400D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00" name="Rectangle 616">
                  <a:extLst>
                    <a:ext uri="{FF2B5EF4-FFF2-40B4-BE49-F238E27FC236}">
                      <a16:creationId xmlns:a16="http://schemas.microsoft.com/office/drawing/2014/main" id="{64CF9D2C-F31B-41FA-8C67-519245942C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01" name="Rectangle 617">
                  <a:extLst>
                    <a:ext uri="{FF2B5EF4-FFF2-40B4-BE49-F238E27FC236}">
                      <a16:creationId xmlns:a16="http://schemas.microsoft.com/office/drawing/2014/main" id="{942E4B69-1836-44C9-AA1C-8C6E568CFD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202" name="Oval 618">
                <a:extLst>
                  <a:ext uri="{FF2B5EF4-FFF2-40B4-BE49-F238E27FC236}">
                    <a16:creationId xmlns:a16="http://schemas.microsoft.com/office/drawing/2014/main" id="{E8839219-F960-470A-8A50-EB7782E90A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6" y="234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3" name="Oval 619">
                <a:extLst>
                  <a:ext uri="{FF2B5EF4-FFF2-40B4-BE49-F238E27FC236}">
                    <a16:creationId xmlns:a16="http://schemas.microsoft.com/office/drawing/2014/main" id="{6F00F7F1-E313-4125-99FF-B17E632CA7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2343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4" name="AutoShape 620">
                <a:extLst>
                  <a:ext uri="{FF2B5EF4-FFF2-40B4-BE49-F238E27FC236}">
                    <a16:creationId xmlns:a16="http://schemas.microsoft.com/office/drawing/2014/main" id="{66C1BDFF-E7B2-4C03-BA21-F2390DDE43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297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5" name="AutoShape 621">
                <a:extLst>
                  <a:ext uri="{FF2B5EF4-FFF2-40B4-BE49-F238E27FC236}">
                    <a16:creationId xmlns:a16="http://schemas.microsoft.com/office/drawing/2014/main" id="{86DAC519-BF51-4783-BE00-276F47E70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4" y="2297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6" name="AutoShape 622">
                <a:extLst>
                  <a:ext uri="{FF2B5EF4-FFF2-40B4-BE49-F238E27FC236}">
                    <a16:creationId xmlns:a16="http://schemas.microsoft.com/office/drawing/2014/main" id="{3BC10CF5-C42E-4A60-AFC8-01E6BBFECA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115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07" name="AutoShape 623">
                <a:extLst>
                  <a:ext uri="{FF2B5EF4-FFF2-40B4-BE49-F238E27FC236}">
                    <a16:creationId xmlns:a16="http://schemas.microsoft.com/office/drawing/2014/main" id="{431929A9-B3F6-42F6-9396-9D61AD403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2251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8" name="AutoShape 624">
                <a:extLst>
                  <a:ext uri="{FF2B5EF4-FFF2-40B4-BE49-F238E27FC236}">
                    <a16:creationId xmlns:a16="http://schemas.microsoft.com/office/drawing/2014/main" id="{0EEF2F49-836A-4F07-AFF7-56C27A5C3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2523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09" name="Freeform 625">
                <a:extLst>
                  <a:ext uri="{FF2B5EF4-FFF2-40B4-BE49-F238E27FC236}">
                    <a16:creationId xmlns:a16="http://schemas.microsoft.com/office/drawing/2014/main" id="{D3DFF4D3-4ACD-4097-9147-3B9DCE9CD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" y="1391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10" name="Freeform 626">
                <a:extLst>
                  <a:ext uri="{FF2B5EF4-FFF2-40B4-BE49-F238E27FC236}">
                    <a16:creationId xmlns:a16="http://schemas.microsoft.com/office/drawing/2014/main" id="{B9A4E73E-7F11-4ED1-B228-EF11589B24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" y="1390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11" name="AutoShape 627">
                <a:extLst>
                  <a:ext uri="{FF2B5EF4-FFF2-40B4-BE49-F238E27FC236}">
                    <a16:creationId xmlns:a16="http://schemas.microsoft.com/office/drawing/2014/main" id="{4215250F-EF07-4F7D-BAC7-4EA15A45B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889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12" name="AutoShape 628">
                <a:extLst>
                  <a:ext uri="{FF2B5EF4-FFF2-40B4-BE49-F238E27FC236}">
                    <a16:creationId xmlns:a16="http://schemas.microsoft.com/office/drawing/2014/main" id="{FE13BBA9-BB0D-4955-BA41-6AD7A03BC3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1" y="1913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3" name="Freeform 629">
                <a:extLst>
                  <a:ext uri="{FF2B5EF4-FFF2-40B4-BE49-F238E27FC236}">
                    <a16:creationId xmlns:a16="http://schemas.microsoft.com/office/drawing/2014/main" id="{5B9D7C06-49AB-46E4-9187-4AB71E980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1" y="1162"/>
                <a:ext cx="2359" cy="998"/>
              </a:xfrm>
              <a:custGeom>
                <a:avLst/>
                <a:gdLst>
                  <a:gd name="T0" fmla="*/ 2359 w 2359"/>
                  <a:gd name="T1" fmla="*/ 91 h 998"/>
                  <a:gd name="T2" fmla="*/ 2359 w 2359"/>
                  <a:gd name="T3" fmla="*/ 998 h 998"/>
                  <a:gd name="T4" fmla="*/ 0 w 2359"/>
                  <a:gd name="T5" fmla="*/ 998 h 998"/>
                  <a:gd name="T6" fmla="*/ 0 w 2359"/>
                  <a:gd name="T7" fmla="*/ 0 h 998"/>
                  <a:gd name="T8" fmla="*/ 91 w 2359"/>
                  <a:gd name="T9" fmla="*/ 0 h 998"/>
                  <a:gd name="T10" fmla="*/ 91 w 2359"/>
                  <a:gd name="T11" fmla="*/ 91 h 998"/>
                  <a:gd name="T12" fmla="*/ 2359 w 2359"/>
                  <a:gd name="T13" fmla="*/ 91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9" h="998">
                    <a:moveTo>
                      <a:pt x="2359" y="91"/>
                    </a:moveTo>
                    <a:lnTo>
                      <a:pt x="2359" y="998"/>
                    </a:lnTo>
                    <a:lnTo>
                      <a:pt x="0" y="998"/>
                    </a:lnTo>
                    <a:lnTo>
                      <a:pt x="0" y="0"/>
                    </a:lnTo>
                    <a:lnTo>
                      <a:pt x="91" y="0"/>
                    </a:lnTo>
                    <a:lnTo>
                      <a:pt x="91" y="91"/>
                    </a:lnTo>
                    <a:lnTo>
                      <a:pt x="2359" y="91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214" name="Rectangle 630">
                <a:extLst>
                  <a:ext uri="{FF2B5EF4-FFF2-40B4-BE49-F238E27FC236}">
                    <a16:creationId xmlns:a16="http://schemas.microsoft.com/office/drawing/2014/main" id="{FBE16EB9-CD6F-411E-B593-1FA8C0FF09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5" name="Rectangle 631">
                <a:extLst>
                  <a:ext uri="{FF2B5EF4-FFF2-40B4-BE49-F238E27FC236}">
                    <a16:creationId xmlns:a16="http://schemas.microsoft.com/office/drawing/2014/main" id="{085A53C3-5DFD-4DBB-B45B-A0E44DDD13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6" name="Rectangle 632">
                <a:extLst>
                  <a:ext uri="{FF2B5EF4-FFF2-40B4-BE49-F238E27FC236}">
                    <a16:creationId xmlns:a16="http://schemas.microsoft.com/office/drawing/2014/main" id="{9A22835F-5490-4973-BEE3-B2CBC8A193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7" name="Rectangle 633">
                <a:extLst>
                  <a:ext uri="{FF2B5EF4-FFF2-40B4-BE49-F238E27FC236}">
                    <a16:creationId xmlns:a16="http://schemas.microsoft.com/office/drawing/2014/main" id="{E8DFD2CB-EB74-4756-9E87-687C380C6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8" name="Rectangle 634">
                <a:extLst>
                  <a:ext uri="{FF2B5EF4-FFF2-40B4-BE49-F238E27FC236}">
                    <a16:creationId xmlns:a16="http://schemas.microsoft.com/office/drawing/2014/main" id="{9C6344AC-194C-4731-BC9D-50FB51498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19" name="Rectangle 635">
                <a:extLst>
                  <a:ext uri="{FF2B5EF4-FFF2-40B4-BE49-F238E27FC236}">
                    <a16:creationId xmlns:a16="http://schemas.microsoft.com/office/drawing/2014/main" id="{8F3F5FF7-0DBB-4131-881F-05B515BCD9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20" name="Rectangle 636">
                <a:extLst>
                  <a:ext uri="{FF2B5EF4-FFF2-40B4-BE49-F238E27FC236}">
                    <a16:creationId xmlns:a16="http://schemas.microsoft.com/office/drawing/2014/main" id="{D1D7EEED-A5B8-4AC2-B2D3-FCB1A9262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1344"/>
                <a:ext cx="272" cy="816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8297" name="Group 713">
            <a:extLst>
              <a:ext uri="{FF2B5EF4-FFF2-40B4-BE49-F238E27FC236}">
                <a16:creationId xmlns:a16="http://schemas.microsoft.com/office/drawing/2014/main" id="{B360866E-EFD7-4C40-9E0B-788035AD5D7B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157788"/>
            <a:ext cx="1584325" cy="806450"/>
            <a:chOff x="1396" y="656"/>
            <a:chExt cx="3402" cy="1731"/>
          </a:xfrm>
        </p:grpSpPr>
        <p:sp>
          <p:nvSpPr>
            <p:cNvPr id="68298" name="AutoShape 714">
              <a:extLst>
                <a:ext uri="{FF2B5EF4-FFF2-40B4-BE49-F238E27FC236}">
                  <a16:creationId xmlns:a16="http://schemas.microsoft.com/office/drawing/2014/main" id="{3DCBDC74-BC2D-4672-B759-9E16500D9C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716" y="1126"/>
              <a:ext cx="952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99" name="Rectangle 715">
              <a:extLst>
                <a:ext uri="{FF2B5EF4-FFF2-40B4-BE49-F238E27FC236}">
                  <a16:creationId xmlns:a16="http://schemas.microsoft.com/office/drawing/2014/main" id="{7A55BBB6-089A-42D5-8E9B-8070185C9C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1162"/>
              <a:ext cx="91" cy="36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82353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00" name="Rectangle 716">
              <a:extLst>
                <a:ext uri="{FF2B5EF4-FFF2-40B4-BE49-F238E27FC236}">
                  <a16:creationId xmlns:a16="http://schemas.microsoft.com/office/drawing/2014/main" id="{0444AEA8-EFF6-48B1-8FC2-707C2F59C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344"/>
              <a:ext cx="181" cy="18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82353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301" name="Group 717">
              <a:extLst>
                <a:ext uri="{FF2B5EF4-FFF2-40B4-BE49-F238E27FC236}">
                  <a16:creationId xmlns:a16="http://schemas.microsoft.com/office/drawing/2014/main" id="{484154DE-15A2-4751-8FB6-F768A4EDE6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6" y="1072"/>
              <a:ext cx="241" cy="544"/>
              <a:chOff x="353" y="1253"/>
              <a:chExt cx="453" cy="862"/>
            </a:xfrm>
          </p:grpSpPr>
          <p:sp>
            <p:nvSpPr>
              <p:cNvPr id="68302" name="AutoShape 718">
                <a:extLst>
                  <a:ext uri="{FF2B5EF4-FFF2-40B4-BE49-F238E27FC236}">
                    <a16:creationId xmlns:a16="http://schemas.microsoft.com/office/drawing/2014/main" id="{5A583D96-95DD-4505-A174-F96A2FAA5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03" name="AutoShape 719">
                <a:extLst>
                  <a:ext uri="{FF2B5EF4-FFF2-40B4-BE49-F238E27FC236}">
                    <a16:creationId xmlns:a16="http://schemas.microsoft.com/office/drawing/2014/main" id="{A2D0AE4E-0452-47C5-ABC0-E8A20E3194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04" name="AutoShape 720">
                <a:extLst>
                  <a:ext uri="{FF2B5EF4-FFF2-40B4-BE49-F238E27FC236}">
                    <a16:creationId xmlns:a16="http://schemas.microsoft.com/office/drawing/2014/main" id="{5BE8F2E7-6397-420A-B6A1-00DD02EF1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05" name="AutoShape 721">
                <a:extLst>
                  <a:ext uri="{FF2B5EF4-FFF2-40B4-BE49-F238E27FC236}">
                    <a16:creationId xmlns:a16="http://schemas.microsoft.com/office/drawing/2014/main" id="{4DF229AF-513A-4519-957B-BA516E26F1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06" name="AutoShape 722">
                <a:extLst>
                  <a:ext uri="{FF2B5EF4-FFF2-40B4-BE49-F238E27FC236}">
                    <a16:creationId xmlns:a16="http://schemas.microsoft.com/office/drawing/2014/main" id="{AEDD65CB-1DCD-49DE-83CF-A3EF09E9B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07" name="Oval 723">
                <a:extLst>
                  <a:ext uri="{FF2B5EF4-FFF2-40B4-BE49-F238E27FC236}">
                    <a16:creationId xmlns:a16="http://schemas.microsoft.com/office/drawing/2014/main" id="{EB725E19-281C-4EA5-B26C-81736A6F5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308" name="Rectangle 724">
              <a:extLst>
                <a:ext uri="{FF2B5EF4-FFF2-40B4-BE49-F238E27FC236}">
                  <a16:creationId xmlns:a16="http://schemas.microsoft.com/office/drawing/2014/main" id="{3A1B2A43-8CBF-4FA7-BB03-856F42977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888"/>
              <a:ext cx="1950" cy="272"/>
            </a:xfrm>
            <a:prstGeom prst="rect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09" name="Rectangle 725">
              <a:extLst>
                <a:ext uri="{FF2B5EF4-FFF2-40B4-BE49-F238E27FC236}">
                  <a16:creationId xmlns:a16="http://schemas.microsoft.com/office/drawing/2014/main" id="{346B115E-0554-488E-A475-56CF0C75C1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97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0" name="Rectangle 726">
              <a:extLst>
                <a:ext uri="{FF2B5EF4-FFF2-40B4-BE49-F238E27FC236}">
                  <a16:creationId xmlns:a16="http://schemas.microsoft.com/office/drawing/2014/main" id="{145F5400-E945-4921-A6F1-E435C688E8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06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1" name="Oval 727">
              <a:extLst>
                <a:ext uri="{FF2B5EF4-FFF2-40B4-BE49-F238E27FC236}">
                  <a16:creationId xmlns:a16="http://schemas.microsoft.com/office/drawing/2014/main" id="{14F8FC94-B285-405B-93B5-A4DC30BBD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24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2" name="AutoShape 728">
              <a:extLst>
                <a:ext uri="{FF2B5EF4-FFF2-40B4-BE49-F238E27FC236}">
                  <a16:creationId xmlns:a16="http://schemas.microsoft.com/office/drawing/2014/main" id="{4AF86C51-746D-4468-8298-2D5D45571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97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13" name="Freeform 729">
              <a:extLst>
                <a:ext uri="{FF2B5EF4-FFF2-40B4-BE49-F238E27FC236}">
                  <a16:creationId xmlns:a16="http://schemas.microsoft.com/office/drawing/2014/main" id="{7AA7868A-3149-480E-852F-AB3AE8F41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102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314" name="Group 730">
              <a:extLst>
                <a:ext uri="{FF2B5EF4-FFF2-40B4-BE49-F238E27FC236}">
                  <a16:creationId xmlns:a16="http://schemas.microsoft.com/office/drawing/2014/main" id="{5F2A383E-AA9A-4AB8-AFE5-F8D0CACEAF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8" y="1842"/>
              <a:ext cx="1130" cy="363"/>
              <a:chOff x="1690" y="482"/>
              <a:chExt cx="1130" cy="363"/>
            </a:xfrm>
          </p:grpSpPr>
          <p:sp>
            <p:nvSpPr>
              <p:cNvPr id="68315" name="AutoShape 731">
                <a:extLst>
                  <a:ext uri="{FF2B5EF4-FFF2-40B4-BE49-F238E27FC236}">
                    <a16:creationId xmlns:a16="http://schemas.microsoft.com/office/drawing/2014/main" id="{0C655260-79EE-4D86-86E9-91AB9185E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16" name="Rectangle 732">
                <a:extLst>
                  <a:ext uri="{FF2B5EF4-FFF2-40B4-BE49-F238E27FC236}">
                    <a16:creationId xmlns:a16="http://schemas.microsoft.com/office/drawing/2014/main" id="{5F0D7213-0BA5-4A5A-9AC4-E74217D1D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17" name="Rectangle 733">
                <a:extLst>
                  <a:ext uri="{FF2B5EF4-FFF2-40B4-BE49-F238E27FC236}">
                    <a16:creationId xmlns:a16="http://schemas.microsoft.com/office/drawing/2014/main" id="{A24B18F5-BD83-495C-95AB-6E0249E09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18" name="Rectangle 734">
                <a:extLst>
                  <a:ext uri="{FF2B5EF4-FFF2-40B4-BE49-F238E27FC236}">
                    <a16:creationId xmlns:a16="http://schemas.microsoft.com/office/drawing/2014/main" id="{8095D2CB-1E66-4BC7-949C-E133649F48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319" name="Oval 735">
              <a:extLst>
                <a:ext uri="{FF2B5EF4-FFF2-40B4-BE49-F238E27FC236}">
                  <a16:creationId xmlns:a16="http://schemas.microsoft.com/office/drawing/2014/main" id="{3D68B725-40C3-4007-ACC3-6F389B0D3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9" y="2025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0" name="Oval 736">
              <a:extLst>
                <a:ext uri="{FF2B5EF4-FFF2-40B4-BE49-F238E27FC236}">
                  <a16:creationId xmlns:a16="http://schemas.microsoft.com/office/drawing/2014/main" id="{EF47898C-DEC1-4CBC-9852-2F1B4FBD2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025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1" name="AutoShape 737">
              <a:extLst>
                <a:ext uri="{FF2B5EF4-FFF2-40B4-BE49-F238E27FC236}">
                  <a16:creationId xmlns:a16="http://schemas.microsoft.com/office/drawing/2014/main" id="{BE681847-218B-45D3-85BB-AF38B330A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2" name="AutoShape 738">
              <a:extLst>
                <a:ext uri="{FF2B5EF4-FFF2-40B4-BE49-F238E27FC236}">
                  <a16:creationId xmlns:a16="http://schemas.microsoft.com/office/drawing/2014/main" id="{F2457B1F-D41A-4E28-88E0-68966911D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3" name="AutoShape 739">
              <a:extLst>
                <a:ext uri="{FF2B5EF4-FFF2-40B4-BE49-F238E27FC236}">
                  <a16:creationId xmlns:a16="http://schemas.microsoft.com/office/drawing/2014/main" id="{1B272174-1650-4852-830F-1F923AF78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797"/>
              <a:ext cx="91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4" name="AutoShape 740">
              <a:extLst>
                <a:ext uri="{FF2B5EF4-FFF2-40B4-BE49-F238E27FC236}">
                  <a16:creationId xmlns:a16="http://schemas.microsoft.com/office/drawing/2014/main" id="{ED06663E-AD3C-4899-ABA6-4862E2E6A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93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5" name="AutoShape 741">
              <a:extLst>
                <a:ext uri="{FF2B5EF4-FFF2-40B4-BE49-F238E27FC236}">
                  <a16:creationId xmlns:a16="http://schemas.microsoft.com/office/drawing/2014/main" id="{69CD4643-5991-4A17-9366-75A80B624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205"/>
              <a:ext cx="408" cy="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5000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26" name="Freeform 742">
              <a:extLst>
                <a:ext uri="{FF2B5EF4-FFF2-40B4-BE49-F238E27FC236}">
                  <a16:creationId xmlns:a16="http://schemas.microsoft.com/office/drawing/2014/main" id="{063B3203-D2A9-40E5-98DB-FFFC0C973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07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7" name="Freeform 743">
              <a:extLst>
                <a:ext uri="{FF2B5EF4-FFF2-40B4-BE49-F238E27FC236}">
                  <a16:creationId xmlns:a16="http://schemas.microsoft.com/office/drawing/2014/main" id="{D19848B3-FC4D-4393-BE06-27F48182C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07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8" name="AutoShape 744">
              <a:extLst>
                <a:ext uri="{FF2B5EF4-FFF2-40B4-BE49-F238E27FC236}">
                  <a16:creationId xmlns:a16="http://schemas.microsoft.com/office/drawing/2014/main" id="{F32B1377-07CD-46FC-9783-BE87D072D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571"/>
              <a:ext cx="1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9" name="AutoShape 745">
              <a:extLst>
                <a:ext uri="{FF2B5EF4-FFF2-40B4-BE49-F238E27FC236}">
                  <a16:creationId xmlns:a16="http://schemas.microsoft.com/office/drawing/2014/main" id="{C21CB7D4-C7B0-42C2-91FF-844EFE1DC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159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30" name="Freeform 746">
              <a:extLst>
                <a:ext uri="{FF2B5EF4-FFF2-40B4-BE49-F238E27FC236}">
                  <a16:creationId xmlns:a16="http://schemas.microsoft.com/office/drawing/2014/main" id="{56BB95F8-4F57-4CC3-8CFA-318D33D5A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4" y="1207"/>
              <a:ext cx="2404" cy="681"/>
            </a:xfrm>
            <a:custGeom>
              <a:avLst/>
              <a:gdLst>
                <a:gd name="T0" fmla="*/ 0 w 2404"/>
                <a:gd name="T1" fmla="*/ 0 h 681"/>
                <a:gd name="T2" fmla="*/ 0 w 2404"/>
                <a:gd name="T3" fmla="*/ 681 h 681"/>
                <a:gd name="T4" fmla="*/ 2404 w 2404"/>
                <a:gd name="T5" fmla="*/ 681 h 681"/>
                <a:gd name="T6" fmla="*/ 2404 w 2404"/>
                <a:gd name="T7" fmla="*/ 499 h 681"/>
                <a:gd name="T8" fmla="*/ 2132 w 2404"/>
                <a:gd name="T9" fmla="*/ 273 h 681"/>
                <a:gd name="T10" fmla="*/ 1044 w 2404"/>
                <a:gd name="T11" fmla="*/ 273 h 681"/>
                <a:gd name="T12" fmla="*/ 1044 w 2404"/>
                <a:gd name="T13" fmla="*/ 182 h 681"/>
                <a:gd name="T14" fmla="*/ 454 w 2404"/>
                <a:gd name="T15" fmla="*/ 182 h 681"/>
                <a:gd name="T16" fmla="*/ 454 w 2404"/>
                <a:gd name="T17" fmla="*/ 0 h 681"/>
                <a:gd name="T18" fmla="*/ 0 w 2404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4" h="681">
                  <a:moveTo>
                    <a:pt x="0" y="0"/>
                  </a:moveTo>
                  <a:lnTo>
                    <a:pt x="0" y="681"/>
                  </a:lnTo>
                  <a:lnTo>
                    <a:pt x="2404" y="681"/>
                  </a:lnTo>
                  <a:lnTo>
                    <a:pt x="2404" y="499"/>
                  </a:lnTo>
                  <a:lnTo>
                    <a:pt x="2132" y="273"/>
                  </a:lnTo>
                  <a:lnTo>
                    <a:pt x="1044" y="273"/>
                  </a:lnTo>
                  <a:lnTo>
                    <a:pt x="1044" y="182"/>
                  </a:lnTo>
                  <a:lnTo>
                    <a:pt x="454" y="182"/>
                  </a:lnTo>
                  <a:lnTo>
                    <a:pt x="45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1" name="Rectangle 747">
              <a:extLst>
                <a:ext uri="{FF2B5EF4-FFF2-40B4-BE49-F238E27FC236}">
                  <a16:creationId xmlns:a16="http://schemas.microsoft.com/office/drawing/2014/main" id="{BDB6080B-087E-436F-8726-2CC5443D5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389"/>
              <a:ext cx="408" cy="91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2" name="AutoShape 748">
              <a:extLst>
                <a:ext uri="{FF2B5EF4-FFF2-40B4-BE49-F238E27FC236}">
                  <a16:creationId xmlns:a16="http://schemas.microsoft.com/office/drawing/2014/main" id="{79C447B9-676E-49B5-BD61-98E6B22E3F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212" y="888"/>
              <a:ext cx="1814" cy="18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3" name="Freeform 749">
              <a:extLst>
                <a:ext uri="{FF2B5EF4-FFF2-40B4-BE49-F238E27FC236}">
                  <a16:creationId xmlns:a16="http://schemas.microsoft.com/office/drawing/2014/main" id="{FFC1DB31-B9D0-462C-9CA8-AB302E166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" y="709"/>
              <a:ext cx="726" cy="771"/>
            </a:xfrm>
            <a:custGeom>
              <a:avLst/>
              <a:gdLst>
                <a:gd name="T0" fmla="*/ 0 w 726"/>
                <a:gd name="T1" fmla="*/ 90 h 771"/>
                <a:gd name="T2" fmla="*/ 499 w 726"/>
                <a:gd name="T3" fmla="*/ 453 h 771"/>
                <a:gd name="T4" fmla="*/ 499 w 726"/>
                <a:gd name="T5" fmla="*/ 771 h 771"/>
                <a:gd name="T6" fmla="*/ 726 w 726"/>
                <a:gd name="T7" fmla="*/ 771 h 771"/>
                <a:gd name="T8" fmla="*/ 726 w 726"/>
                <a:gd name="T9" fmla="*/ 408 h 771"/>
                <a:gd name="T10" fmla="*/ 182 w 726"/>
                <a:gd name="T11" fmla="*/ 0 h 771"/>
                <a:gd name="T12" fmla="*/ 0 w 726"/>
                <a:gd name="T13" fmla="*/ 9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6" h="771">
                  <a:moveTo>
                    <a:pt x="0" y="90"/>
                  </a:moveTo>
                  <a:lnTo>
                    <a:pt x="499" y="453"/>
                  </a:lnTo>
                  <a:lnTo>
                    <a:pt x="499" y="771"/>
                  </a:lnTo>
                  <a:lnTo>
                    <a:pt x="726" y="771"/>
                  </a:lnTo>
                  <a:lnTo>
                    <a:pt x="726" y="408"/>
                  </a:lnTo>
                  <a:lnTo>
                    <a:pt x="182" y="0"/>
                  </a:lnTo>
                  <a:lnTo>
                    <a:pt x="0" y="90"/>
                  </a:lnTo>
                  <a:close/>
                </a:path>
              </a:pathLst>
            </a:cu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4" name="Rectangle 750">
              <a:extLst>
                <a:ext uri="{FF2B5EF4-FFF2-40B4-BE49-F238E27FC236}">
                  <a16:creationId xmlns:a16="http://schemas.microsoft.com/office/drawing/2014/main" id="{2E464BE4-0373-4F2C-9FD8-F6B16DD98B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40" y="1253"/>
              <a:ext cx="362" cy="589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5" name="AutoShape 751">
              <a:extLst>
                <a:ext uri="{FF2B5EF4-FFF2-40B4-BE49-F238E27FC236}">
                  <a16:creationId xmlns:a16="http://schemas.microsoft.com/office/drawing/2014/main" id="{567AC2C3-8C68-4298-83D9-FA84015067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084" y="656"/>
              <a:ext cx="725" cy="272"/>
            </a:xfrm>
            <a:prstGeom prst="roundRect">
              <a:avLst>
                <a:gd name="adj" fmla="val 29412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6" name="AutoShape 752">
              <a:extLst>
                <a:ext uri="{FF2B5EF4-FFF2-40B4-BE49-F238E27FC236}">
                  <a16:creationId xmlns:a16="http://schemas.microsoft.com/office/drawing/2014/main" id="{5A156003-C547-49A6-A241-E5D2932A1A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06098">
              <a:off x="2167" y="709"/>
              <a:ext cx="500" cy="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7" name="AutoShape 753">
              <a:extLst>
                <a:ext uri="{FF2B5EF4-FFF2-40B4-BE49-F238E27FC236}">
                  <a16:creationId xmlns:a16="http://schemas.microsoft.com/office/drawing/2014/main" id="{8D1DFC10-381E-480E-B62A-3E69F12C7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8" y="754"/>
              <a:ext cx="681" cy="635"/>
            </a:xfrm>
            <a:prstGeom prst="roundRect">
              <a:avLst>
                <a:gd name="adj" fmla="val 6301"/>
              </a:avLst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8" name="Rectangle 754">
              <a:extLst>
                <a:ext uri="{FF2B5EF4-FFF2-40B4-BE49-F238E27FC236}">
                  <a16:creationId xmlns:a16="http://schemas.microsoft.com/office/drawing/2014/main" id="{1A1D9B1A-2FE6-4F6B-BAB9-2666633CB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" y="708"/>
              <a:ext cx="724" cy="94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339" name="Group 755">
            <a:extLst>
              <a:ext uri="{FF2B5EF4-FFF2-40B4-BE49-F238E27FC236}">
                <a16:creationId xmlns:a16="http://schemas.microsoft.com/office/drawing/2014/main" id="{B80BAF04-1F0D-42B3-8983-DC2F5CAB7E45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157788"/>
            <a:ext cx="1584325" cy="806450"/>
            <a:chOff x="1396" y="656"/>
            <a:chExt cx="3402" cy="1731"/>
          </a:xfrm>
        </p:grpSpPr>
        <p:sp>
          <p:nvSpPr>
            <p:cNvPr id="68340" name="AutoShape 756">
              <a:extLst>
                <a:ext uri="{FF2B5EF4-FFF2-40B4-BE49-F238E27FC236}">
                  <a16:creationId xmlns:a16="http://schemas.microsoft.com/office/drawing/2014/main" id="{548DBA7A-A42E-41CC-BD40-95F318DDE3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716" y="1126"/>
              <a:ext cx="952" cy="45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41" name="Rectangle 757">
              <a:extLst>
                <a:ext uri="{FF2B5EF4-FFF2-40B4-BE49-F238E27FC236}">
                  <a16:creationId xmlns:a16="http://schemas.microsoft.com/office/drawing/2014/main" id="{DE5BE918-1BF2-4808-8172-8D5B834AF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1162"/>
              <a:ext cx="91" cy="3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42" name="Rectangle 758">
              <a:extLst>
                <a:ext uri="{FF2B5EF4-FFF2-40B4-BE49-F238E27FC236}">
                  <a16:creationId xmlns:a16="http://schemas.microsoft.com/office/drawing/2014/main" id="{80581277-754B-46FF-B3EB-E4EFB5EE05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344"/>
              <a:ext cx="181" cy="18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343" name="Group 759">
              <a:extLst>
                <a:ext uri="{FF2B5EF4-FFF2-40B4-BE49-F238E27FC236}">
                  <a16:creationId xmlns:a16="http://schemas.microsoft.com/office/drawing/2014/main" id="{86494431-72E4-46A9-B4BB-186C65BF4A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6" y="1072"/>
              <a:ext cx="241" cy="544"/>
              <a:chOff x="353" y="1253"/>
              <a:chExt cx="453" cy="862"/>
            </a:xfrm>
          </p:grpSpPr>
          <p:sp>
            <p:nvSpPr>
              <p:cNvPr id="68344" name="AutoShape 760">
                <a:extLst>
                  <a:ext uri="{FF2B5EF4-FFF2-40B4-BE49-F238E27FC236}">
                    <a16:creationId xmlns:a16="http://schemas.microsoft.com/office/drawing/2014/main" id="{B8A000DA-8255-4FF4-A317-90BE19FBBD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45" name="AutoShape 761">
                <a:extLst>
                  <a:ext uri="{FF2B5EF4-FFF2-40B4-BE49-F238E27FC236}">
                    <a16:creationId xmlns:a16="http://schemas.microsoft.com/office/drawing/2014/main" id="{2ECAA69C-521B-4D27-AA3D-5D4D027731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46" name="AutoShape 762">
                <a:extLst>
                  <a:ext uri="{FF2B5EF4-FFF2-40B4-BE49-F238E27FC236}">
                    <a16:creationId xmlns:a16="http://schemas.microsoft.com/office/drawing/2014/main" id="{2B014758-6636-4155-8737-AA520AA6E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47" name="AutoShape 763">
                <a:extLst>
                  <a:ext uri="{FF2B5EF4-FFF2-40B4-BE49-F238E27FC236}">
                    <a16:creationId xmlns:a16="http://schemas.microsoft.com/office/drawing/2014/main" id="{C9529261-F48C-4241-A449-614EC25722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48" name="AutoShape 764">
                <a:extLst>
                  <a:ext uri="{FF2B5EF4-FFF2-40B4-BE49-F238E27FC236}">
                    <a16:creationId xmlns:a16="http://schemas.microsoft.com/office/drawing/2014/main" id="{F60E631E-56CD-43FF-8346-6C0CBE7BD6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49" name="Oval 765">
                <a:extLst>
                  <a:ext uri="{FF2B5EF4-FFF2-40B4-BE49-F238E27FC236}">
                    <a16:creationId xmlns:a16="http://schemas.microsoft.com/office/drawing/2014/main" id="{33F20389-BD21-442F-9674-49B0831CED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350" name="Rectangle 766">
              <a:extLst>
                <a:ext uri="{FF2B5EF4-FFF2-40B4-BE49-F238E27FC236}">
                  <a16:creationId xmlns:a16="http://schemas.microsoft.com/office/drawing/2014/main" id="{284C0070-4BB2-4038-A6B4-78007FAB3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888"/>
              <a:ext cx="1950" cy="27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1" name="Rectangle 767">
              <a:extLst>
                <a:ext uri="{FF2B5EF4-FFF2-40B4-BE49-F238E27FC236}">
                  <a16:creationId xmlns:a16="http://schemas.microsoft.com/office/drawing/2014/main" id="{60D660A2-73AB-4E18-A2B5-3582E9473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97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2" name="Rectangle 768">
              <a:extLst>
                <a:ext uri="{FF2B5EF4-FFF2-40B4-BE49-F238E27FC236}">
                  <a16:creationId xmlns:a16="http://schemas.microsoft.com/office/drawing/2014/main" id="{628EDA76-5234-4614-9337-5C07E7C82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06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3" name="Oval 769">
              <a:extLst>
                <a:ext uri="{FF2B5EF4-FFF2-40B4-BE49-F238E27FC236}">
                  <a16:creationId xmlns:a16="http://schemas.microsoft.com/office/drawing/2014/main" id="{79B39C90-76C7-47E9-A791-803E057A5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24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4" name="AutoShape 770">
              <a:extLst>
                <a:ext uri="{FF2B5EF4-FFF2-40B4-BE49-F238E27FC236}">
                  <a16:creationId xmlns:a16="http://schemas.microsoft.com/office/drawing/2014/main" id="{8EDFECC2-4174-481B-BDAC-DA69752D4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97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55" name="Freeform 771">
              <a:extLst>
                <a:ext uri="{FF2B5EF4-FFF2-40B4-BE49-F238E27FC236}">
                  <a16:creationId xmlns:a16="http://schemas.microsoft.com/office/drawing/2014/main" id="{F4FC5785-2E82-412E-8939-237D6DBB7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102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356" name="Group 772">
              <a:extLst>
                <a:ext uri="{FF2B5EF4-FFF2-40B4-BE49-F238E27FC236}">
                  <a16:creationId xmlns:a16="http://schemas.microsoft.com/office/drawing/2014/main" id="{4D55E653-A0BD-46EB-9282-49F9280A76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8" y="1842"/>
              <a:ext cx="1130" cy="363"/>
              <a:chOff x="1690" y="482"/>
              <a:chExt cx="1130" cy="363"/>
            </a:xfrm>
          </p:grpSpPr>
          <p:sp>
            <p:nvSpPr>
              <p:cNvPr id="68357" name="AutoShape 773">
                <a:extLst>
                  <a:ext uri="{FF2B5EF4-FFF2-40B4-BE49-F238E27FC236}">
                    <a16:creationId xmlns:a16="http://schemas.microsoft.com/office/drawing/2014/main" id="{A3DD6542-723F-4421-B151-293A4E2DC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58" name="Rectangle 774">
                <a:extLst>
                  <a:ext uri="{FF2B5EF4-FFF2-40B4-BE49-F238E27FC236}">
                    <a16:creationId xmlns:a16="http://schemas.microsoft.com/office/drawing/2014/main" id="{52060616-DF05-4735-98EB-E6968FCB8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59" name="Rectangle 775">
                <a:extLst>
                  <a:ext uri="{FF2B5EF4-FFF2-40B4-BE49-F238E27FC236}">
                    <a16:creationId xmlns:a16="http://schemas.microsoft.com/office/drawing/2014/main" id="{52B525A3-DEA7-43F9-B871-95DBBDA94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60" name="Rectangle 776">
                <a:extLst>
                  <a:ext uri="{FF2B5EF4-FFF2-40B4-BE49-F238E27FC236}">
                    <a16:creationId xmlns:a16="http://schemas.microsoft.com/office/drawing/2014/main" id="{CE7BF30F-DC6E-4200-9C24-71D53DC75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361" name="Oval 777">
              <a:extLst>
                <a:ext uri="{FF2B5EF4-FFF2-40B4-BE49-F238E27FC236}">
                  <a16:creationId xmlns:a16="http://schemas.microsoft.com/office/drawing/2014/main" id="{C36877E6-71A6-4249-8062-1C0CEB7CA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9" y="2025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2" name="Oval 778">
              <a:extLst>
                <a:ext uri="{FF2B5EF4-FFF2-40B4-BE49-F238E27FC236}">
                  <a16:creationId xmlns:a16="http://schemas.microsoft.com/office/drawing/2014/main" id="{441D0C6F-9329-4A89-9351-FF87D9972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025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3" name="AutoShape 779">
              <a:extLst>
                <a:ext uri="{FF2B5EF4-FFF2-40B4-BE49-F238E27FC236}">
                  <a16:creationId xmlns:a16="http://schemas.microsoft.com/office/drawing/2014/main" id="{AA0B89F7-5B12-47B1-8EB7-5BF1985C2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4" name="AutoShape 780">
              <a:extLst>
                <a:ext uri="{FF2B5EF4-FFF2-40B4-BE49-F238E27FC236}">
                  <a16:creationId xmlns:a16="http://schemas.microsoft.com/office/drawing/2014/main" id="{6648E65B-E2E5-4511-9408-D49181383D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5" name="AutoShape 781">
              <a:extLst>
                <a:ext uri="{FF2B5EF4-FFF2-40B4-BE49-F238E27FC236}">
                  <a16:creationId xmlns:a16="http://schemas.microsoft.com/office/drawing/2014/main" id="{7BFA6181-687B-48FE-AF2C-339060A72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797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66" name="AutoShape 782">
              <a:extLst>
                <a:ext uri="{FF2B5EF4-FFF2-40B4-BE49-F238E27FC236}">
                  <a16:creationId xmlns:a16="http://schemas.microsoft.com/office/drawing/2014/main" id="{237A0B38-D647-4283-9294-ED6DCD41E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93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7" name="AutoShape 783">
              <a:extLst>
                <a:ext uri="{FF2B5EF4-FFF2-40B4-BE49-F238E27FC236}">
                  <a16:creationId xmlns:a16="http://schemas.microsoft.com/office/drawing/2014/main" id="{334A6335-0515-4CCB-BF7D-F49B800B2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205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68" name="Freeform 784">
              <a:extLst>
                <a:ext uri="{FF2B5EF4-FFF2-40B4-BE49-F238E27FC236}">
                  <a16:creationId xmlns:a16="http://schemas.microsoft.com/office/drawing/2014/main" id="{5198F8C6-523C-4608-B0A9-4D0B58516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07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69" name="Freeform 785">
              <a:extLst>
                <a:ext uri="{FF2B5EF4-FFF2-40B4-BE49-F238E27FC236}">
                  <a16:creationId xmlns:a16="http://schemas.microsoft.com/office/drawing/2014/main" id="{8AF6931F-77E7-4290-A6E3-6061AC04C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07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0" name="AutoShape 786">
              <a:extLst>
                <a:ext uri="{FF2B5EF4-FFF2-40B4-BE49-F238E27FC236}">
                  <a16:creationId xmlns:a16="http://schemas.microsoft.com/office/drawing/2014/main" id="{1AF43175-B2BF-4238-AD2F-11A8DC51D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571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1" name="AutoShape 787">
              <a:extLst>
                <a:ext uri="{FF2B5EF4-FFF2-40B4-BE49-F238E27FC236}">
                  <a16:creationId xmlns:a16="http://schemas.microsoft.com/office/drawing/2014/main" id="{C176FBD3-F368-49FB-AF3E-AAA7A5CD1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159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372" name="Freeform 788">
              <a:extLst>
                <a:ext uri="{FF2B5EF4-FFF2-40B4-BE49-F238E27FC236}">
                  <a16:creationId xmlns:a16="http://schemas.microsoft.com/office/drawing/2014/main" id="{3D086D1A-BCFD-4818-A26E-9678772C9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4" y="1207"/>
              <a:ext cx="2404" cy="681"/>
            </a:xfrm>
            <a:custGeom>
              <a:avLst/>
              <a:gdLst>
                <a:gd name="T0" fmla="*/ 0 w 2404"/>
                <a:gd name="T1" fmla="*/ 0 h 681"/>
                <a:gd name="T2" fmla="*/ 0 w 2404"/>
                <a:gd name="T3" fmla="*/ 681 h 681"/>
                <a:gd name="T4" fmla="*/ 2404 w 2404"/>
                <a:gd name="T5" fmla="*/ 681 h 681"/>
                <a:gd name="T6" fmla="*/ 2404 w 2404"/>
                <a:gd name="T7" fmla="*/ 499 h 681"/>
                <a:gd name="T8" fmla="*/ 2132 w 2404"/>
                <a:gd name="T9" fmla="*/ 273 h 681"/>
                <a:gd name="T10" fmla="*/ 1044 w 2404"/>
                <a:gd name="T11" fmla="*/ 273 h 681"/>
                <a:gd name="T12" fmla="*/ 1044 w 2404"/>
                <a:gd name="T13" fmla="*/ 182 h 681"/>
                <a:gd name="T14" fmla="*/ 454 w 2404"/>
                <a:gd name="T15" fmla="*/ 182 h 681"/>
                <a:gd name="T16" fmla="*/ 454 w 2404"/>
                <a:gd name="T17" fmla="*/ 0 h 681"/>
                <a:gd name="T18" fmla="*/ 0 w 2404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4" h="681">
                  <a:moveTo>
                    <a:pt x="0" y="0"/>
                  </a:moveTo>
                  <a:lnTo>
                    <a:pt x="0" y="681"/>
                  </a:lnTo>
                  <a:lnTo>
                    <a:pt x="2404" y="681"/>
                  </a:lnTo>
                  <a:lnTo>
                    <a:pt x="2404" y="499"/>
                  </a:lnTo>
                  <a:lnTo>
                    <a:pt x="2132" y="273"/>
                  </a:lnTo>
                  <a:lnTo>
                    <a:pt x="1044" y="273"/>
                  </a:lnTo>
                  <a:lnTo>
                    <a:pt x="1044" y="182"/>
                  </a:lnTo>
                  <a:lnTo>
                    <a:pt x="454" y="182"/>
                  </a:lnTo>
                  <a:lnTo>
                    <a:pt x="4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3" name="Rectangle 789">
              <a:extLst>
                <a:ext uri="{FF2B5EF4-FFF2-40B4-BE49-F238E27FC236}">
                  <a16:creationId xmlns:a16="http://schemas.microsoft.com/office/drawing/2014/main" id="{73239559-ADAB-4B13-B8D5-8DCBC11CD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389"/>
              <a:ext cx="408" cy="91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4" name="AutoShape 790">
              <a:extLst>
                <a:ext uri="{FF2B5EF4-FFF2-40B4-BE49-F238E27FC236}">
                  <a16:creationId xmlns:a16="http://schemas.microsoft.com/office/drawing/2014/main" id="{4BA150D1-C2D3-48E6-84A0-41B100CBA4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212" y="888"/>
              <a:ext cx="1814" cy="186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5" name="Freeform 791">
              <a:extLst>
                <a:ext uri="{FF2B5EF4-FFF2-40B4-BE49-F238E27FC236}">
                  <a16:creationId xmlns:a16="http://schemas.microsoft.com/office/drawing/2014/main" id="{FD91890F-75E5-4BE7-91F7-A79B2B2CF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" y="709"/>
              <a:ext cx="726" cy="771"/>
            </a:xfrm>
            <a:custGeom>
              <a:avLst/>
              <a:gdLst>
                <a:gd name="T0" fmla="*/ 0 w 726"/>
                <a:gd name="T1" fmla="*/ 90 h 771"/>
                <a:gd name="T2" fmla="*/ 499 w 726"/>
                <a:gd name="T3" fmla="*/ 453 h 771"/>
                <a:gd name="T4" fmla="*/ 499 w 726"/>
                <a:gd name="T5" fmla="*/ 771 h 771"/>
                <a:gd name="T6" fmla="*/ 726 w 726"/>
                <a:gd name="T7" fmla="*/ 771 h 771"/>
                <a:gd name="T8" fmla="*/ 726 w 726"/>
                <a:gd name="T9" fmla="*/ 408 h 771"/>
                <a:gd name="T10" fmla="*/ 182 w 726"/>
                <a:gd name="T11" fmla="*/ 0 h 771"/>
                <a:gd name="T12" fmla="*/ 0 w 726"/>
                <a:gd name="T13" fmla="*/ 9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6" h="771">
                  <a:moveTo>
                    <a:pt x="0" y="90"/>
                  </a:moveTo>
                  <a:lnTo>
                    <a:pt x="499" y="453"/>
                  </a:lnTo>
                  <a:lnTo>
                    <a:pt x="499" y="771"/>
                  </a:lnTo>
                  <a:lnTo>
                    <a:pt x="726" y="771"/>
                  </a:lnTo>
                  <a:lnTo>
                    <a:pt x="726" y="408"/>
                  </a:lnTo>
                  <a:lnTo>
                    <a:pt x="182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6" name="Rectangle 792">
              <a:extLst>
                <a:ext uri="{FF2B5EF4-FFF2-40B4-BE49-F238E27FC236}">
                  <a16:creationId xmlns:a16="http://schemas.microsoft.com/office/drawing/2014/main" id="{BA59BF2F-85D7-4987-98DE-66885AED24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40" y="1253"/>
              <a:ext cx="362" cy="589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7" name="AutoShape 793">
              <a:extLst>
                <a:ext uri="{FF2B5EF4-FFF2-40B4-BE49-F238E27FC236}">
                  <a16:creationId xmlns:a16="http://schemas.microsoft.com/office/drawing/2014/main" id="{696B3431-CCD1-4266-AAC6-6BB74A99D8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084" y="656"/>
              <a:ext cx="725" cy="272"/>
            </a:xfrm>
            <a:prstGeom prst="roundRect">
              <a:avLst>
                <a:gd name="adj" fmla="val 29412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8" name="AutoShape 794">
              <a:extLst>
                <a:ext uri="{FF2B5EF4-FFF2-40B4-BE49-F238E27FC236}">
                  <a16:creationId xmlns:a16="http://schemas.microsoft.com/office/drawing/2014/main" id="{8AE90FB2-62FD-47AA-B852-33FF475F6C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06098">
              <a:off x="2167" y="709"/>
              <a:ext cx="500" cy="47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9" name="AutoShape 795">
              <a:extLst>
                <a:ext uri="{FF2B5EF4-FFF2-40B4-BE49-F238E27FC236}">
                  <a16:creationId xmlns:a16="http://schemas.microsoft.com/office/drawing/2014/main" id="{88F546AB-A660-4AC1-8FE8-3156B844B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8" y="754"/>
              <a:ext cx="681" cy="635"/>
            </a:xfrm>
            <a:prstGeom prst="roundRect">
              <a:avLst>
                <a:gd name="adj" fmla="val 6301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80" name="Rectangle 796">
              <a:extLst>
                <a:ext uri="{FF2B5EF4-FFF2-40B4-BE49-F238E27FC236}">
                  <a16:creationId xmlns:a16="http://schemas.microsoft.com/office/drawing/2014/main" id="{CD380CC1-4814-46AC-84B6-A746B11C2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" y="708"/>
              <a:ext cx="724" cy="94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423" name="Group 839">
            <a:extLst>
              <a:ext uri="{FF2B5EF4-FFF2-40B4-BE49-F238E27FC236}">
                <a16:creationId xmlns:a16="http://schemas.microsoft.com/office/drawing/2014/main" id="{9D730698-DBFC-4C97-9A86-FA7F4937A17E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157788"/>
            <a:ext cx="1584325" cy="806450"/>
            <a:chOff x="1396" y="656"/>
            <a:chExt cx="3402" cy="1731"/>
          </a:xfrm>
        </p:grpSpPr>
        <p:sp>
          <p:nvSpPr>
            <p:cNvPr id="68424" name="AutoShape 840">
              <a:extLst>
                <a:ext uri="{FF2B5EF4-FFF2-40B4-BE49-F238E27FC236}">
                  <a16:creationId xmlns:a16="http://schemas.microsoft.com/office/drawing/2014/main" id="{0BAD87AF-D4F2-4904-8EC7-AA71805273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716" y="1126"/>
              <a:ext cx="952" cy="45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25" name="Rectangle 841">
              <a:extLst>
                <a:ext uri="{FF2B5EF4-FFF2-40B4-BE49-F238E27FC236}">
                  <a16:creationId xmlns:a16="http://schemas.microsoft.com/office/drawing/2014/main" id="{8388047C-CE70-4844-8A46-5905DF40C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1162"/>
              <a:ext cx="91" cy="3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26" name="Rectangle 842">
              <a:extLst>
                <a:ext uri="{FF2B5EF4-FFF2-40B4-BE49-F238E27FC236}">
                  <a16:creationId xmlns:a16="http://schemas.microsoft.com/office/drawing/2014/main" id="{AC4D72CD-D6DB-4B5F-B61B-A7F6E3FEF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344"/>
              <a:ext cx="181" cy="18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427" name="Group 843">
              <a:extLst>
                <a:ext uri="{FF2B5EF4-FFF2-40B4-BE49-F238E27FC236}">
                  <a16:creationId xmlns:a16="http://schemas.microsoft.com/office/drawing/2014/main" id="{69EF8E6C-DCF3-46C8-A438-94357B386C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6" y="1072"/>
              <a:ext cx="241" cy="544"/>
              <a:chOff x="353" y="1253"/>
              <a:chExt cx="453" cy="862"/>
            </a:xfrm>
          </p:grpSpPr>
          <p:sp>
            <p:nvSpPr>
              <p:cNvPr id="68428" name="AutoShape 844">
                <a:extLst>
                  <a:ext uri="{FF2B5EF4-FFF2-40B4-BE49-F238E27FC236}">
                    <a16:creationId xmlns:a16="http://schemas.microsoft.com/office/drawing/2014/main" id="{DBDFC84F-8F3C-4506-A72B-B19EC41EAE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44"/>
                <a:ext cx="136" cy="272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29" name="AutoShape 845">
                <a:extLst>
                  <a:ext uri="{FF2B5EF4-FFF2-40B4-BE49-F238E27FC236}">
                    <a16:creationId xmlns:a16="http://schemas.microsoft.com/office/drawing/2014/main" id="{5CF3D96A-8EA8-4815-8A50-59C14C6B07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253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30" name="AutoShape 846">
                <a:extLst>
                  <a:ext uri="{FF2B5EF4-FFF2-40B4-BE49-F238E27FC236}">
                    <a16:creationId xmlns:a16="http://schemas.microsoft.com/office/drawing/2014/main" id="{ABD20035-56DB-458C-A07B-ED39C6537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69"/>
                <a:ext cx="408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31" name="AutoShape 847">
                <a:extLst>
                  <a:ext uri="{FF2B5EF4-FFF2-40B4-BE49-F238E27FC236}">
                    <a16:creationId xmlns:a16="http://schemas.microsoft.com/office/drawing/2014/main" id="{4E3AB781-6DEA-427A-BFAD-F476863989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10" y="1661"/>
                <a:ext cx="862" cy="4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32" name="AutoShape 848">
                <a:extLst>
                  <a:ext uri="{FF2B5EF4-FFF2-40B4-BE49-F238E27FC236}">
                    <a16:creationId xmlns:a16="http://schemas.microsoft.com/office/drawing/2014/main" id="{117D7799-EF22-4386-91BF-F61D4DAB0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661"/>
                <a:ext cx="181" cy="181"/>
              </a:xfrm>
              <a:prstGeom prst="roundRect">
                <a:avLst>
                  <a:gd name="adj" fmla="val 26519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33" name="Oval 849">
                <a:extLst>
                  <a:ext uri="{FF2B5EF4-FFF2-40B4-BE49-F238E27FC236}">
                    <a16:creationId xmlns:a16="http://schemas.microsoft.com/office/drawing/2014/main" id="{770E316E-64BB-4264-A8F4-4A73573F3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480"/>
                <a:ext cx="136" cy="18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434" name="Rectangle 850">
              <a:extLst>
                <a:ext uri="{FF2B5EF4-FFF2-40B4-BE49-F238E27FC236}">
                  <a16:creationId xmlns:a16="http://schemas.microsoft.com/office/drawing/2014/main" id="{4D446901-1E5E-4F3A-AB6C-5FFA36421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888"/>
              <a:ext cx="1950" cy="27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35" name="Rectangle 851">
              <a:extLst>
                <a:ext uri="{FF2B5EF4-FFF2-40B4-BE49-F238E27FC236}">
                  <a16:creationId xmlns:a16="http://schemas.microsoft.com/office/drawing/2014/main" id="{50C8D875-DECD-4991-9D94-418D99DCD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978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36" name="Rectangle 852">
              <a:extLst>
                <a:ext uri="{FF2B5EF4-FFF2-40B4-BE49-F238E27FC236}">
                  <a16:creationId xmlns:a16="http://schemas.microsoft.com/office/drawing/2014/main" id="{D2E81E4E-135A-442F-9BEA-FB33A3F0D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069"/>
              <a:ext cx="1678" cy="46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37" name="Oval 853">
              <a:extLst>
                <a:ext uri="{FF2B5EF4-FFF2-40B4-BE49-F238E27FC236}">
                  <a16:creationId xmlns:a16="http://schemas.microsoft.com/office/drawing/2014/main" id="{56FF6F32-654B-414A-A8DE-D3E596834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24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38" name="AutoShape 854">
              <a:extLst>
                <a:ext uri="{FF2B5EF4-FFF2-40B4-BE49-F238E27FC236}">
                  <a16:creationId xmlns:a16="http://schemas.microsoft.com/office/drawing/2014/main" id="{2647C93E-E045-4040-9EC7-3A3660605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978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39" name="Freeform 855">
              <a:extLst>
                <a:ext uri="{FF2B5EF4-FFF2-40B4-BE49-F238E27FC236}">
                  <a16:creationId xmlns:a16="http://schemas.microsoft.com/office/drawing/2014/main" id="{0E1626A0-EEA5-4DB4-82FC-1750FD559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1027"/>
              <a:ext cx="862" cy="1224"/>
            </a:xfrm>
            <a:custGeom>
              <a:avLst/>
              <a:gdLst>
                <a:gd name="T0" fmla="*/ 408 w 862"/>
                <a:gd name="T1" fmla="*/ 1225 h 1225"/>
                <a:gd name="T2" fmla="*/ 454 w 862"/>
                <a:gd name="T3" fmla="*/ 952 h 1225"/>
                <a:gd name="T4" fmla="*/ 499 w 862"/>
                <a:gd name="T5" fmla="*/ 907 h 1225"/>
                <a:gd name="T6" fmla="*/ 862 w 862"/>
                <a:gd name="T7" fmla="*/ 907 h 1225"/>
                <a:gd name="T8" fmla="*/ 862 w 862"/>
                <a:gd name="T9" fmla="*/ 0 h 1225"/>
                <a:gd name="T10" fmla="*/ 136 w 862"/>
                <a:gd name="T11" fmla="*/ 0 h 1225"/>
                <a:gd name="T12" fmla="*/ 0 w 862"/>
                <a:gd name="T13" fmla="*/ 499 h 1225"/>
                <a:gd name="T14" fmla="*/ 0 w 862"/>
                <a:gd name="T15" fmla="*/ 907 h 1225"/>
                <a:gd name="T16" fmla="*/ 45 w 862"/>
                <a:gd name="T17" fmla="*/ 1225 h 1225"/>
                <a:gd name="T18" fmla="*/ 408 w 862"/>
                <a:gd name="T1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2" h="1225">
                  <a:moveTo>
                    <a:pt x="408" y="1225"/>
                  </a:moveTo>
                  <a:lnTo>
                    <a:pt x="454" y="952"/>
                  </a:lnTo>
                  <a:lnTo>
                    <a:pt x="499" y="907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136" y="0"/>
                  </a:lnTo>
                  <a:lnTo>
                    <a:pt x="0" y="499"/>
                  </a:lnTo>
                  <a:lnTo>
                    <a:pt x="0" y="907"/>
                  </a:lnTo>
                  <a:lnTo>
                    <a:pt x="45" y="1225"/>
                  </a:lnTo>
                  <a:lnTo>
                    <a:pt x="408" y="122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8440" name="Group 856">
              <a:extLst>
                <a:ext uri="{FF2B5EF4-FFF2-40B4-BE49-F238E27FC236}">
                  <a16:creationId xmlns:a16="http://schemas.microsoft.com/office/drawing/2014/main" id="{334F08C9-FF79-4111-AA45-FE89103976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8" y="1842"/>
              <a:ext cx="1130" cy="363"/>
              <a:chOff x="1690" y="482"/>
              <a:chExt cx="1130" cy="363"/>
            </a:xfrm>
          </p:grpSpPr>
          <p:sp>
            <p:nvSpPr>
              <p:cNvPr id="68441" name="AutoShape 857">
                <a:extLst>
                  <a:ext uri="{FF2B5EF4-FFF2-40B4-BE49-F238E27FC236}">
                    <a16:creationId xmlns:a16="http://schemas.microsoft.com/office/drawing/2014/main" id="{E78710CC-6D2B-4A89-B090-CD642FCBF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90" y="504"/>
                <a:ext cx="1130" cy="301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42" name="Rectangle 858">
                <a:extLst>
                  <a:ext uri="{FF2B5EF4-FFF2-40B4-BE49-F238E27FC236}">
                    <a16:creationId xmlns:a16="http://schemas.microsoft.com/office/drawing/2014/main" id="{33435D82-9F4A-4581-AC47-F88B8A4D9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482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43" name="Rectangle 859">
                <a:extLst>
                  <a:ext uri="{FF2B5EF4-FFF2-40B4-BE49-F238E27FC236}">
                    <a16:creationId xmlns:a16="http://schemas.microsoft.com/office/drawing/2014/main" id="{AE0FFB7B-AD73-47BC-BC25-5DD7AC856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00000">
                <a:off x="1600" y="641"/>
                <a:ext cx="363" cy="46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44" name="Rectangle 860">
                <a:extLst>
                  <a:ext uri="{FF2B5EF4-FFF2-40B4-BE49-F238E27FC236}">
                    <a16:creationId xmlns:a16="http://schemas.microsoft.com/office/drawing/2014/main" id="{9473C670-B28F-4CE0-BF92-04AF8BF56F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553" y="641"/>
                <a:ext cx="363" cy="46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445" name="Oval 861">
              <a:extLst>
                <a:ext uri="{FF2B5EF4-FFF2-40B4-BE49-F238E27FC236}">
                  <a16:creationId xmlns:a16="http://schemas.microsoft.com/office/drawing/2014/main" id="{584DCA4A-1FB3-419D-AC66-2ABBE3AD20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9" y="2025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46" name="Oval 862">
              <a:extLst>
                <a:ext uri="{FF2B5EF4-FFF2-40B4-BE49-F238E27FC236}">
                  <a16:creationId xmlns:a16="http://schemas.microsoft.com/office/drawing/2014/main" id="{3A4D7E06-33F0-4522-8846-6072C7F65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025"/>
              <a:ext cx="318" cy="318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47" name="AutoShape 863">
              <a:extLst>
                <a:ext uri="{FF2B5EF4-FFF2-40B4-BE49-F238E27FC236}">
                  <a16:creationId xmlns:a16="http://schemas.microsoft.com/office/drawing/2014/main" id="{D4DD2F4B-64E1-402E-9645-D457A2727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48" name="AutoShape 864">
              <a:extLst>
                <a:ext uri="{FF2B5EF4-FFF2-40B4-BE49-F238E27FC236}">
                  <a16:creationId xmlns:a16="http://schemas.microsoft.com/office/drawing/2014/main" id="{17B98C26-B315-4EEA-B804-9D80E7B65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1979"/>
              <a:ext cx="408" cy="408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49" name="AutoShape 865">
              <a:extLst>
                <a:ext uri="{FF2B5EF4-FFF2-40B4-BE49-F238E27FC236}">
                  <a16:creationId xmlns:a16="http://schemas.microsoft.com/office/drawing/2014/main" id="{F4832E57-6C5D-4943-BB39-67DED1554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797"/>
              <a:ext cx="91" cy="181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0" name="AutoShape 866">
              <a:extLst>
                <a:ext uri="{FF2B5EF4-FFF2-40B4-BE49-F238E27FC236}">
                  <a16:creationId xmlns:a16="http://schemas.microsoft.com/office/drawing/2014/main" id="{3334E1A7-7C0D-4910-8B31-070395649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933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51" name="AutoShape 867">
              <a:extLst>
                <a:ext uri="{FF2B5EF4-FFF2-40B4-BE49-F238E27FC236}">
                  <a16:creationId xmlns:a16="http://schemas.microsoft.com/office/drawing/2014/main" id="{7914DC65-CF78-4367-ADFD-A29649EF5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205"/>
              <a:ext cx="408" cy="72"/>
            </a:xfrm>
            <a:prstGeom prst="roundRect">
              <a:avLst>
                <a:gd name="adj" fmla="val 16667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52" name="Freeform 868">
              <a:extLst>
                <a:ext uri="{FF2B5EF4-FFF2-40B4-BE49-F238E27FC236}">
                  <a16:creationId xmlns:a16="http://schemas.microsoft.com/office/drawing/2014/main" id="{BFE4D007-17D3-42C9-9F81-E484455EE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073"/>
              <a:ext cx="177" cy="450"/>
            </a:xfrm>
            <a:custGeom>
              <a:avLst/>
              <a:gdLst>
                <a:gd name="T0" fmla="*/ 132 w 177"/>
                <a:gd name="T1" fmla="*/ 0 h 450"/>
                <a:gd name="T2" fmla="*/ 0 w 177"/>
                <a:gd name="T3" fmla="*/ 450 h 450"/>
                <a:gd name="T4" fmla="*/ 45 w 177"/>
                <a:gd name="T5" fmla="*/ 450 h 450"/>
                <a:gd name="T6" fmla="*/ 177 w 177"/>
                <a:gd name="T7" fmla="*/ 0 h 450"/>
                <a:gd name="T8" fmla="*/ 132 w 177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450">
                  <a:moveTo>
                    <a:pt x="132" y="0"/>
                  </a:moveTo>
                  <a:lnTo>
                    <a:pt x="0" y="450"/>
                  </a:lnTo>
                  <a:lnTo>
                    <a:pt x="45" y="450"/>
                  </a:lnTo>
                  <a:lnTo>
                    <a:pt x="177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3" name="Freeform 869">
              <a:extLst>
                <a:ext uri="{FF2B5EF4-FFF2-40B4-BE49-F238E27FC236}">
                  <a16:creationId xmlns:a16="http://schemas.microsoft.com/office/drawing/2014/main" id="{47AC39EF-4670-4E92-9987-DB9AB0890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072"/>
              <a:ext cx="680" cy="770"/>
            </a:xfrm>
            <a:custGeom>
              <a:avLst/>
              <a:gdLst>
                <a:gd name="T0" fmla="*/ 679 w 680"/>
                <a:gd name="T1" fmla="*/ 1 h 771"/>
                <a:gd name="T2" fmla="*/ 136 w 680"/>
                <a:gd name="T3" fmla="*/ 0 h 771"/>
                <a:gd name="T4" fmla="*/ 0 w 680"/>
                <a:gd name="T5" fmla="*/ 454 h 771"/>
                <a:gd name="T6" fmla="*/ 0 w 680"/>
                <a:gd name="T7" fmla="*/ 726 h 771"/>
                <a:gd name="T8" fmla="*/ 45 w 680"/>
                <a:gd name="T9" fmla="*/ 771 h 771"/>
                <a:gd name="T10" fmla="*/ 317 w 680"/>
                <a:gd name="T11" fmla="*/ 771 h 771"/>
                <a:gd name="T12" fmla="*/ 453 w 680"/>
                <a:gd name="T13" fmla="*/ 454 h 771"/>
                <a:gd name="T14" fmla="*/ 680 w 680"/>
                <a:gd name="T15" fmla="*/ 454 h 771"/>
                <a:gd name="T16" fmla="*/ 679 w 680"/>
                <a:gd name="T17" fmla="*/ 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771">
                  <a:moveTo>
                    <a:pt x="679" y="1"/>
                  </a:moveTo>
                  <a:lnTo>
                    <a:pt x="136" y="0"/>
                  </a:lnTo>
                  <a:lnTo>
                    <a:pt x="0" y="454"/>
                  </a:lnTo>
                  <a:lnTo>
                    <a:pt x="0" y="726"/>
                  </a:lnTo>
                  <a:lnTo>
                    <a:pt x="45" y="771"/>
                  </a:lnTo>
                  <a:lnTo>
                    <a:pt x="317" y="771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79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4" name="AutoShape 870">
              <a:extLst>
                <a:ext uri="{FF2B5EF4-FFF2-40B4-BE49-F238E27FC236}">
                  <a16:creationId xmlns:a16="http://schemas.microsoft.com/office/drawing/2014/main" id="{E4672627-334D-4C25-86D0-D4819884E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571"/>
              <a:ext cx="181" cy="91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5" name="AutoShape 871">
              <a:extLst>
                <a:ext uri="{FF2B5EF4-FFF2-40B4-BE49-F238E27FC236}">
                  <a16:creationId xmlns:a16="http://schemas.microsoft.com/office/drawing/2014/main" id="{098439B6-C2A3-4877-8944-BC3C775495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1595"/>
              <a:ext cx="126" cy="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456" name="Freeform 872">
              <a:extLst>
                <a:ext uri="{FF2B5EF4-FFF2-40B4-BE49-F238E27FC236}">
                  <a16:creationId xmlns:a16="http://schemas.microsoft.com/office/drawing/2014/main" id="{D27CC5E7-B056-4E72-A88C-A4A4780D8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4" y="1207"/>
              <a:ext cx="2404" cy="681"/>
            </a:xfrm>
            <a:custGeom>
              <a:avLst/>
              <a:gdLst>
                <a:gd name="T0" fmla="*/ 0 w 2404"/>
                <a:gd name="T1" fmla="*/ 0 h 681"/>
                <a:gd name="T2" fmla="*/ 0 w 2404"/>
                <a:gd name="T3" fmla="*/ 681 h 681"/>
                <a:gd name="T4" fmla="*/ 2404 w 2404"/>
                <a:gd name="T5" fmla="*/ 681 h 681"/>
                <a:gd name="T6" fmla="*/ 2404 w 2404"/>
                <a:gd name="T7" fmla="*/ 499 h 681"/>
                <a:gd name="T8" fmla="*/ 2132 w 2404"/>
                <a:gd name="T9" fmla="*/ 273 h 681"/>
                <a:gd name="T10" fmla="*/ 1044 w 2404"/>
                <a:gd name="T11" fmla="*/ 273 h 681"/>
                <a:gd name="T12" fmla="*/ 1044 w 2404"/>
                <a:gd name="T13" fmla="*/ 182 h 681"/>
                <a:gd name="T14" fmla="*/ 454 w 2404"/>
                <a:gd name="T15" fmla="*/ 182 h 681"/>
                <a:gd name="T16" fmla="*/ 454 w 2404"/>
                <a:gd name="T17" fmla="*/ 0 h 681"/>
                <a:gd name="T18" fmla="*/ 0 w 2404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4" h="681">
                  <a:moveTo>
                    <a:pt x="0" y="0"/>
                  </a:moveTo>
                  <a:lnTo>
                    <a:pt x="0" y="681"/>
                  </a:lnTo>
                  <a:lnTo>
                    <a:pt x="2404" y="681"/>
                  </a:lnTo>
                  <a:lnTo>
                    <a:pt x="2404" y="499"/>
                  </a:lnTo>
                  <a:lnTo>
                    <a:pt x="2132" y="273"/>
                  </a:lnTo>
                  <a:lnTo>
                    <a:pt x="1044" y="273"/>
                  </a:lnTo>
                  <a:lnTo>
                    <a:pt x="1044" y="182"/>
                  </a:lnTo>
                  <a:lnTo>
                    <a:pt x="454" y="182"/>
                  </a:lnTo>
                  <a:lnTo>
                    <a:pt x="4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7" name="Rectangle 873">
              <a:extLst>
                <a:ext uri="{FF2B5EF4-FFF2-40B4-BE49-F238E27FC236}">
                  <a16:creationId xmlns:a16="http://schemas.microsoft.com/office/drawing/2014/main" id="{AE2D2C87-50AC-481A-AA7A-D7E6495AA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389"/>
              <a:ext cx="408" cy="91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8" name="AutoShape 874">
              <a:extLst>
                <a:ext uri="{FF2B5EF4-FFF2-40B4-BE49-F238E27FC236}">
                  <a16:creationId xmlns:a16="http://schemas.microsoft.com/office/drawing/2014/main" id="{AF01C613-52AD-4F3B-A6BC-03DE3D0C4C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212" y="888"/>
              <a:ext cx="1814" cy="186"/>
            </a:xfrm>
            <a:prstGeom prst="roundRect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9" name="Freeform 875">
              <a:extLst>
                <a:ext uri="{FF2B5EF4-FFF2-40B4-BE49-F238E27FC236}">
                  <a16:creationId xmlns:a16="http://schemas.microsoft.com/office/drawing/2014/main" id="{AEE316D3-2581-413A-9ECA-0952B64E3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" y="709"/>
              <a:ext cx="726" cy="771"/>
            </a:xfrm>
            <a:custGeom>
              <a:avLst/>
              <a:gdLst>
                <a:gd name="T0" fmla="*/ 0 w 726"/>
                <a:gd name="T1" fmla="*/ 90 h 771"/>
                <a:gd name="T2" fmla="*/ 499 w 726"/>
                <a:gd name="T3" fmla="*/ 453 h 771"/>
                <a:gd name="T4" fmla="*/ 499 w 726"/>
                <a:gd name="T5" fmla="*/ 771 h 771"/>
                <a:gd name="T6" fmla="*/ 726 w 726"/>
                <a:gd name="T7" fmla="*/ 771 h 771"/>
                <a:gd name="T8" fmla="*/ 726 w 726"/>
                <a:gd name="T9" fmla="*/ 408 h 771"/>
                <a:gd name="T10" fmla="*/ 182 w 726"/>
                <a:gd name="T11" fmla="*/ 0 h 771"/>
                <a:gd name="T12" fmla="*/ 0 w 726"/>
                <a:gd name="T13" fmla="*/ 9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6" h="771">
                  <a:moveTo>
                    <a:pt x="0" y="90"/>
                  </a:moveTo>
                  <a:lnTo>
                    <a:pt x="499" y="453"/>
                  </a:lnTo>
                  <a:lnTo>
                    <a:pt x="499" y="771"/>
                  </a:lnTo>
                  <a:lnTo>
                    <a:pt x="726" y="771"/>
                  </a:lnTo>
                  <a:lnTo>
                    <a:pt x="726" y="408"/>
                  </a:lnTo>
                  <a:lnTo>
                    <a:pt x="182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0" name="Rectangle 876">
              <a:extLst>
                <a:ext uri="{FF2B5EF4-FFF2-40B4-BE49-F238E27FC236}">
                  <a16:creationId xmlns:a16="http://schemas.microsoft.com/office/drawing/2014/main" id="{9A319280-CBA2-4664-A57C-F9E9DAA1B2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40" y="1253"/>
              <a:ext cx="362" cy="589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1" name="AutoShape 877">
              <a:extLst>
                <a:ext uri="{FF2B5EF4-FFF2-40B4-BE49-F238E27FC236}">
                  <a16:creationId xmlns:a16="http://schemas.microsoft.com/office/drawing/2014/main" id="{719A59EB-3A1E-452B-A769-F73BD899C5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2084" y="656"/>
              <a:ext cx="725" cy="272"/>
            </a:xfrm>
            <a:prstGeom prst="roundRect">
              <a:avLst>
                <a:gd name="adj" fmla="val 29412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2" name="AutoShape 878">
              <a:extLst>
                <a:ext uri="{FF2B5EF4-FFF2-40B4-BE49-F238E27FC236}">
                  <a16:creationId xmlns:a16="http://schemas.microsoft.com/office/drawing/2014/main" id="{F580B7C1-CAB6-4613-9808-E8E571AF86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06098">
              <a:off x="2167" y="709"/>
              <a:ext cx="500" cy="47"/>
            </a:xfrm>
            <a:prstGeom prst="roundRect">
              <a:avLst>
                <a:gd name="adj" fmla="val 50000"/>
              </a:avLst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3" name="AutoShape 879">
              <a:extLst>
                <a:ext uri="{FF2B5EF4-FFF2-40B4-BE49-F238E27FC236}">
                  <a16:creationId xmlns:a16="http://schemas.microsoft.com/office/drawing/2014/main" id="{68E0F1F0-2771-4244-87C0-EF81885B4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8" y="754"/>
              <a:ext cx="681" cy="635"/>
            </a:xfrm>
            <a:prstGeom prst="roundRect">
              <a:avLst>
                <a:gd name="adj" fmla="val 6301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4" name="Rectangle 880">
              <a:extLst>
                <a:ext uri="{FF2B5EF4-FFF2-40B4-BE49-F238E27FC236}">
                  <a16:creationId xmlns:a16="http://schemas.microsoft.com/office/drawing/2014/main" id="{E19F015E-E407-4430-B9CD-2213592BC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" y="708"/>
              <a:ext cx="724" cy="94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9699" name="Group 1091">
            <a:extLst>
              <a:ext uri="{FF2B5EF4-FFF2-40B4-BE49-F238E27FC236}">
                <a16:creationId xmlns:a16="http://schemas.microsoft.com/office/drawing/2014/main" id="{9212DAD7-5E0C-4812-AB7D-3EC54D408504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157788"/>
            <a:ext cx="1584325" cy="806450"/>
            <a:chOff x="3800" y="3249"/>
            <a:chExt cx="998" cy="508"/>
          </a:xfrm>
        </p:grpSpPr>
        <p:grpSp>
          <p:nvGrpSpPr>
            <p:cNvPr id="68591" name="Group 1007">
              <a:extLst>
                <a:ext uri="{FF2B5EF4-FFF2-40B4-BE49-F238E27FC236}">
                  <a16:creationId xmlns:a16="http://schemas.microsoft.com/office/drawing/2014/main" id="{61C4513E-1BFD-4D80-B7EE-1C3F974B21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3249"/>
              <a:ext cx="998" cy="508"/>
              <a:chOff x="1396" y="656"/>
              <a:chExt cx="3402" cy="1731"/>
            </a:xfrm>
          </p:grpSpPr>
          <p:sp>
            <p:nvSpPr>
              <p:cNvPr id="68592" name="AutoShape 1008">
                <a:extLst>
                  <a:ext uri="{FF2B5EF4-FFF2-40B4-BE49-F238E27FC236}">
                    <a16:creationId xmlns:a16="http://schemas.microsoft.com/office/drawing/2014/main" id="{29E0BE1D-B7BC-44C7-A881-9FE4C8886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16" y="1126"/>
                <a:ext cx="952" cy="4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93" name="Rectangle 1009">
                <a:extLst>
                  <a:ext uri="{FF2B5EF4-FFF2-40B4-BE49-F238E27FC236}">
                    <a16:creationId xmlns:a16="http://schemas.microsoft.com/office/drawing/2014/main" id="{D4E32656-4304-407D-B336-2D995F439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9" y="1162"/>
                <a:ext cx="91" cy="363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94" name="Rectangle 1010">
                <a:extLst>
                  <a:ext uri="{FF2B5EF4-FFF2-40B4-BE49-F238E27FC236}">
                    <a16:creationId xmlns:a16="http://schemas.microsoft.com/office/drawing/2014/main" id="{957F4A7C-78E6-45AA-B8BF-F120B4553C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181" cy="181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595" name="Group 1011">
                <a:extLst>
                  <a:ext uri="{FF2B5EF4-FFF2-40B4-BE49-F238E27FC236}">
                    <a16:creationId xmlns:a16="http://schemas.microsoft.com/office/drawing/2014/main" id="{E3DAFCA5-FAD1-4E75-B566-DC81995F24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96" y="1072"/>
                <a:ext cx="241" cy="544"/>
                <a:chOff x="353" y="1253"/>
                <a:chExt cx="453" cy="862"/>
              </a:xfrm>
            </p:grpSpPr>
            <p:sp>
              <p:nvSpPr>
                <p:cNvPr id="68596" name="AutoShape 1012">
                  <a:extLst>
                    <a:ext uri="{FF2B5EF4-FFF2-40B4-BE49-F238E27FC236}">
                      <a16:creationId xmlns:a16="http://schemas.microsoft.com/office/drawing/2014/main" id="{471F9074-E487-43E3-AB1A-A9E2A3B720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97" name="AutoShape 1013">
                  <a:extLst>
                    <a:ext uri="{FF2B5EF4-FFF2-40B4-BE49-F238E27FC236}">
                      <a16:creationId xmlns:a16="http://schemas.microsoft.com/office/drawing/2014/main" id="{5DC6697C-7EEF-4033-94E6-40BA34922F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98" name="AutoShape 1014">
                  <a:extLst>
                    <a:ext uri="{FF2B5EF4-FFF2-40B4-BE49-F238E27FC236}">
                      <a16:creationId xmlns:a16="http://schemas.microsoft.com/office/drawing/2014/main" id="{6A6428BD-8BF3-47EE-88AF-DD3FAB6D19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99" name="AutoShape 1015">
                  <a:extLst>
                    <a:ext uri="{FF2B5EF4-FFF2-40B4-BE49-F238E27FC236}">
                      <a16:creationId xmlns:a16="http://schemas.microsoft.com/office/drawing/2014/main" id="{70841FCF-1406-4C7A-9422-EE4A23CFF8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600" name="AutoShape 1016">
                  <a:extLst>
                    <a:ext uri="{FF2B5EF4-FFF2-40B4-BE49-F238E27FC236}">
                      <a16:creationId xmlns:a16="http://schemas.microsoft.com/office/drawing/2014/main" id="{03F6037A-2943-49AE-8BC4-257EAC9D29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601" name="Oval 1017">
                  <a:extLst>
                    <a:ext uri="{FF2B5EF4-FFF2-40B4-BE49-F238E27FC236}">
                      <a16:creationId xmlns:a16="http://schemas.microsoft.com/office/drawing/2014/main" id="{AA2B966B-8177-40A9-86A9-2746998E79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602" name="Rectangle 1018">
                <a:extLst>
                  <a:ext uri="{FF2B5EF4-FFF2-40B4-BE49-F238E27FC236}">
                    <a16:creationId xmlns:a16="http://schemas.microsoft.com/office/drawing/2014/main" id="{FC7911C3-8401-4A3F-8F2F-FE82870D09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888"/>
                <a:ext cx="1950" cy="27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03" name="Rectangle 1019">
                <a:extLst>
                  <a:ext uri="{FF2B5EF4-FFF2-40B4-BE49-F238E27FC236}">
                    <a16:creationId xmlns:a16="http://schemas.microsoft.com/office/drawing/2014/main" id="{1DFBDD96-B9A0-46CE-BEA0-5A414B4BA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978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04" name="Rectangle 1020">
                <a:extLst>
                  <a:ext uri="{FF2B5EF4-FFF2-40B4-BE49-F238E27FC236}">
                    <a16:creationId xmlns:a16="http://schemas.microsoft.com/office/drawing/2014/main" id="{A4E228ED-9597-44C5-9F82-DBCB586D1B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069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05" name="Oval 1021">
                <a:extLst>
                  <a:ext uri="{FF2B5EF4-FFF2-40B4-BE49-F238E27FC236}">
                    <a16:creationId xmlns:a16="http://schemas.microsoft.com/office/drawing/2014/main" id="{554727C0-6425-4622-BE6D-09E02FCB6F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024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06" name="AutoShape 1022">
                <a:extLst>
                  <a:ext uri="{FF2B5EF4-FFF2-40B4-BE49-F238E27FC236}">
                    <a16:creationId xmlns:a16="http://schemas.microsoft.com/office/drawing/2014/main" id="{B0EC9619-4EFE-4C27-95CE-806853EFD6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197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07" name="Freeform 1023">
                <a:extLst>
                  <a:ext uri="{FF2B5EF4-FFF2-40B4-BE49-F238E27FC236}">
                    <a16:creationId xmlns:a16="http://schemas.microsoft.com/office/drawing/2014/main" id="{3799A011-A14B-4841-818F-98CEAB1F7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" y="102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632" name="Group 1024">
                <a:extLst>
                  <a:ext uri="{FF2B5EF4-FFF2-40B4-BE49-F238E27FC236}">
                    <a16:creationId xmlns:a16="http://schemas.microsoft.com/office/drawing/2014/main" id="{AB237F11-BEA0-49AF-9CB6-EC1CA67B15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1842"/>
                <a:ext cx="1130" cy="363"/>
                <a:chOff x="1690" y="482"/>
                <a:chExt cx="1130" cy="363"/>
              </a:xfrm>
            </p:grpSpPr>
            <p:sp>
              <p:nvSpPr>
                <p:cNvPr id="69633" name="AutoShape 1025">
                  <a:extLst>
                    <a:ext uri="{FF2B5EF4-FFF2-40B4-BE49-F238E27FC236}">
                      <a16:creationId xmlns:a16="http://schemas.microsoft.com/office/drawing/2014/main" id="{CA0E4B48-100D-4D36-898E-40E4C93279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34" name="Rectangle 1026">
                  <a:extLst>
                    <a:ext uri="{FF2B5EF4-FFF2-40B4-BE49-F238E27FC236}">
                      <a16:creationId xmlns:a16="http://schemas.microsoft.com/office/drawing/2014/main" id="{80F9A1C9-59F8-4B13-82B3-71E84617A2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35" name="Rectangle 1027">
                  <a:extLst>
                    <a:ext uri="{FF2B5EF4-FFF2-40B4-BE49-F238E27FC236}">
                      <a16:creationId xmlns:a16="http://schemas.microsoft.com/office/drawing/2014/main" id="{C9E49E77-552A-429F-93BC-8C12B2893B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36" name="Rectangle 1028">
                  <a:extLst>
                    <a:ext uri="{FF2B5EF4-FFF2-40B4-BE49-F238E27FC236}">
                      <a16:creationId xmlns:a16="http://schemas.microsoft.com/office/drawing/2014/main" id="{65665DE8-B513-4C0C-975B-FA94239686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9637" name="Oval 1029">
                <a:extLst>
                  <a:ext uri="{FF2B5EF4-FFF2-40B4-BE49-F238E27FC236}">
                    <a16:creationId xmlns:a16="http://schemas.microsoft.com/office/drawing/2014/main" id="{0D5DB70A-CB45-4306-B534-60B2F8029D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202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38" name="Oval 1030">
                <a:extLst>
                  <a:ext uri="{FF2B5EF4-FFF2-40B4-BE49-F238E27FC236}">
                    <a16:creationId xmlns:a16="http://schemas.microsoft.com/office/drawing/2014/main" id="{58B5D528-E418-47EE-9B11-2EA5998EE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202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39" name="AutoShape 1031">
                <a:extLst>
                  <a:ext uri="{FF2B5EF4-FFF2-40B4-BE49-F238E27FC236}">
                    <a16:creationId xmlns:a16="http://schemas.microsoft.com/office/drawing/2014/main" id="{15CEAD1F-6AA4-4E8F-8210-02311DBA8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0" name="AutoShape 1032">
                <a:extLst>
                  <a:ext uri="{FF2B5EF4-FFF2-40B4-BE49-F238E27FC236}">
                    <a16:creationId xmlns:a16="http://schemas.microsoft.com/office/drawing/2014/main" id="{1DBD8E3D-A86B-470C-921A-992DF84FFE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1" name="AutoShape 1033">
                <a:extLst>
                  <a:ext uri="{FF2B5EF4-FFF2-40B4-BE49-F238E27FC236}">
                    <a16:creationId xmlns:a16="http://schemas.microsoft.com/office/drawing/2014/main" id="{3F550BA2-D7E1-4962-999B-703F3C1A8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179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42" name="AutoShape 1034">
                <a:extLst>
                  <a:ext uri="{FF2B5EF4-FFF2-40B4-BE49-F238E27FC236}">
                    <a16:creationId xmlns:a16="http://schemas.microsoft.com/office/drawing/2014/main" id="{991E1343-F8BA-46B4-A1B5-0CEF313EF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3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3" name="AutoShape 1035">
                <a:extLst>
                  <a:ext uri="{FF2B5EF4-FFF2-40B4-BE49-F238E27FC236}">
                    <a16:creationId xmlns:a16="http://schemas.microsoft.com/office/drawing/2014/main" id="{D57A5097-156B-4217-B575-81FF5BF2B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20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4" name="Freeform 1036">
                <a:extLst>
                  <a:ext uri="{FF2B5EF4-FFF2-40B4-BE49-F238E27FC236}">
                    <a16:creationId xmlns:a16="http://schemas.microsoft.com/office/drawing/2014/main" id="{E2790706-B64D-4AAD-832A-84486A82F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" y="107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45" name="Freeform 1037">
                <a:extLst>
                  <a:ext uri="{FF2B5EF4-FFF2-40B4-BE49-F238E27FC236}">
                    <a16:creationId xmlns:a16="http://schemas.microsoft.com/office/drawing/2014/main" id="{D8813D61-A2A7-49D6-B9E8-C70F075242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" y="107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46" name="AutoShape 1038">
                <a:extLst>
                  <a:ext uri="{FF2B5EF4-FFF2-40B4-BE49-F238E27FC236}">
                    <a16:creationId xmlns:a16="http://schemas.microsoft.com/office/drawing/2014/main" id="{399DE0CB-4225-41C6-91E5-8B15237164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57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47" name="AutoShape 1039">
                <a:extLst>
                  <a:ext uri="{FF2B5EF4-FFF2-40B4-BE49-F238E27FC236}">
                    <a16:creationId xmlns:a16="http://schemas.microsoft.com/office/drawing/2014/main" id="{6311ACE8-EAB8-478C-BCB9-031FC710B0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4" y="159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48" name="Freeform 1040">
                <a:extLst>
                  <a:ext uri="{FF2B5EF4-FFF2-40B4-BE49-F238E27FC236}">
                    <a16:creationId xmlns:a16="http://schemas.microsoft.com/office/drawing/2014/main" id="{D0B0AECE-500A-43A4-9D6C-AA29D32FC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4" y="1207"/>
                <a:ext cx="2404" cy="681"/>
              </a:xfrm>
              <a:custGeom>
                <a:avLst/>
                <a:gdLst>
                  <a:gd name="T0" fmla="*/ 0 w 2404"/>
                  <a:gd name="T1" fmla="*/ 0 h 681"/>
                  <a:gd name="T2" fmla="*/ 0 w 2404"/>
                  <a:gd name="T3" fmla="*/ 681 h 681"/>
                  <a:gd name="T4" fmla="*/ 2404 w 2404"/>
                  <a:gd name="T5" fmla="*/ 681 h 681"/>
                  <a:gd name="T6" fmla="*/ 2404 w 2404"/>
                  <a:gd name="T7" fmla="*/ 499 h 681"/>
                  <a:gd name="T8" fmla="*/ 2132 w 2404"/>
                  <a:gd name="T9" fmla="*/ 273 h 681"/>
                  <a:gd name="T10" fmla="*/ 1044 w 2404"/>
                  <a:gd name="T11" fmla="*/ 273 h 681"/>
                  <a:gd name="T12" fmla="*/ 1044 w 2404"/>
                  <a:gd name="T13" fmla="*/ 182 h 681"/>
                  <a:gd name="T14" fmla="*/ 454 w 2404"/>
                  <a:gd name="T15" fmla="*/ 182 h 681"/>
                  <a:gd name="T16" fmla="*/ 454 w 2404"/>
                  <a:gd name="T17" fmla="*/ 0 h 681"/>
                  <a:gd name="T18" fmla="*/ 0 w 2404"/>
                  <a:gd name="T1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4" h="681">
                    <a:moveTo>
                      <a:pt x="0" y="0"/>
                    </a:moveTo>
                    <a:lnTo>
                      <a:pt x="0" y="681"/>
                    </a:lnTo>
                    <a:lnTo>
                      <a:pt x="2404" y="681"/>
                    </a:lnTo>
                    <a:lnTo>
                      <a:pt x="2404" y="499"/>
                    </a:lnTo>
                    <a:lnTo>
                      <a:pt x="2132" y="273"/>
                    </a:lnTo>
                    <a:lnTo>
                      <a:pt x="1044" y="273"/>
                    </a:lnTo>
                    <a:lnTo>
                      <a:pt x="1044" y="182"/>
                    </a:lnTo>
                    <a:lnTo>
                      <a:pt x="454" y="182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49" name="Rectangle 1041">
                <a:extLst>
                  <a:ext uri="{FF2B5EF4-FFF2-40B4-BE49-F238E27FC236}">
                    <a16:creationId xmlns:a16="http://schemas.microsoft.com/office/drawing/2014/main" id="{49003B5F-E542-451C-97F5-175E03D54A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1389"/>
                <a:ext cx="408" cy="91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0" name="AutoShape 1042">
                <a:extLst>
                  <a:ext uri="{FF2B5EF4-FFF2-40B4-BE49-F238E27FC236}">
                    <a16:creationId xmlns:a16="http://schemas.microsoft.com/office/drawing/2014/main" id="{CD41B77F-93CA-440E-BEE2-17FDEE8B29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212" y="888"/>
                <a:ext cx="1814" cy="18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1" name="Freeform 1043">
                <a:extLst>
                  <a:ext uri="{FF2B5EF4-FFF2-40B4-BE49-F238E27FC236}">
                    <a16:creationId xmlns:a16="http://schemas.microsoft.com/office/drawing/2014/main" id="{1C8BE689-C4F7-4F76-8119-50BD0CAFE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" y="709"/>
                <a:ext cx="726" cy="771"/>
              </a:xfrm>
              <a:custGeom>
                <a:avLst/>
                <a:gdLst>
                  <a:gd name="T0" fmla="*/ 0 w 726"/>
                  <a:gd name="T1" fmla="*/ 90 h 771"/>
                  <a:gd name="T2" fmla="*/ 499 w 726"/>
                  <a:gd name="T3" fmla="*/ 453 h 771"/>
                  <a:gd name="T4" fmla="*/ 499 w 726"/>
                  <a:gd name="T5" fmla="*/ 771 h 771"/>
                  <a:gd name="T6" fmla="*/ 726 w 726"/>
                  <a:gd name="T7" fmla="*/ 771 h 771"/>
                  <a:gd name="T8" fmla="*/ 726 w 726"/>
                  <a:gd name="T9" fmla="*/ 408 h 771"/>
                  <a:gd name="T10" fmla="*/ 182 w 726"/>
                  <a:gd name="T11" fmla="*/ 0 h 771"/>
                  <a:gd name="T12" fmla="*/ 0 w 726"/>
                  <a:gd name="T13" fmla="*/ 9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6" h="771">
                    <a:moveTo>
                      <a:pt x="0" y="90"/>
                    </a:moveTo>
                    <a:lnTo>
                      <a:pt x="499" y="453"/>
                    </a:lnTo>
                    <a:lnTo>
                      <a:pt x="499" y="771"/>
                    </a:lnTo>
                    <a:lnTo>
                      <a:pt x="726" y="771"/>
                    </a:lnTo>
                    <a:lnTo>
                      <a:pt x="726" y="408"/>
                    </a:lnTo>
                    <a:lnTo>
                      <a:pt x="182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2" name="Rectangle 1044">
                <a:extLst>
                  <a:ext uri="{FF2B5EF4-FFF2-40B4-BE49-F238E27FC236}">
                    <a16:creationId xmlns:a16="http://schemas.microsoft.com/office/drawing/2014/main" id="{EA399EC6-C9B7-4C22-B978-6ECEA647D6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40" y="1253"/>
                <a:ext cx="362" cy="589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3" name="AutoShape 1045">
                <a:extLst>
                  <a:ext uri="{FF2B5EF4-FFF2-40B4-BE49-F238E27FC236}">
                    <a16:creationId xmlns:a16="http://schemas.microsoft.com/office/drawing/2014/main" id="{FAAFA4FF-DA62-4430-8994-536555CF5F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084" y="656"/>
                <a:ext cx="725" cy="272"/>
              </a:xfrm>
              <a:prstGeom prst="roundRect">
                <a:avLst>
                  <a:gd name="adj" fmla="val 29412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4" name="AutoShape 1046">
                <a:extLst>
                  <a:ext uri="{FF2B5EF4-FFF2-40B4-BE49-F238E27FC236}">
                    <a16:creationId xmlns:a16="http://schemas.microsoft.com/office/drawing/2014/main" id="{79F0B8C5-430E-43C0-9F99-0972A13657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6098">
                <a:off x="2167" y="709"/>
                <a:ext cx="500" cy="4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5" name="AutoShape 1047">
                <a:extLst>
                  <a:ext uri="{FF2B5EF4-FFF2-40B4-BE49-F238E27FC236}">
                    <a16:creationId xmlns:a16="http://schemas.microsoft.com/office/drawing/2014/main" id="{9C384422-EED4-4DFD-BF8E-0C4946DEE0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8" y="754"/>
                <a:ext cx="681" cy="635"/>
              </a:xfrm>
              <a:prstGeom prst="roundRect">
                <a:avLst>
                  <a:gd name="adj" fmla="val 6301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6" name="Rectangle 1048">
                <a:extLst>
                  <a:ext uri="{FF2B5EF4-FFF2-40B4-BE49-F238E27FC236}">
                    <a16:creationId xmlns:a16="http://schemas.microsoft.com/office/drawing/2014/main" id="{44C66663-E9D5-4B2F-BD64-AFA5146423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6" y="708"/>
                <a:ext cx="724" cy="94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507" name="Group 923">
              <a:extLst>
                <a:ext uri="{FF2B5EF4-FFF2-40B4-BE49-F238E27FC236}">
                  <a16:creationId xmlns:a16="http://schemas.microsoft.com/office/drawing/2014/main" id="{84780799-D867-46D5-8436-3FEA5B0A39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3249"/>
              <a:ext cx="998" cy="508"/>
              <a:chOff x="1396" y="656"/>
              <a:chExt cx="3402" cy="1731"/>
            </a:xfrm>
          </p:grpSpPr>
          <p:sp>
            <p:nvSpPr>
              <p:cNvPr id="68508" name="AutoShape 924">
                <a:extLst>
                  <a:ext uri="{FF2B5EF4-FFF2-40B4-BE49-F238E27FC236}">
                    <a16:creationId xmlns:a16="http://schemas.microsoft.com/office/drawing/2014/main" id="{5623EEC6-E510-4912-A73A-CE994148EF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16" y="1126"/>
                <a:ext cx="952" cy="4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09" name="Rectangle 925">
                <a:extLst>
                  <a:ext uri="{FF2B5EF4-FFF2-40B4-BE49-F238E27FC236}">
                    <a16:creationId xmlns:a16="http://schemas.microsoft.com/office/drawing/2014/main" id="{D312E8F5-6101-4BD6-9964-D808C23B5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9" y="1162"/>
                <a:ext cx="91" cy="36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10" name="Rectangle 926">
                <a:extLst>
                  <a:ext uri="{FF2B5EF4-FFF2-40B4-BE49-F238E27FC236}">
                    <a16:creationId xmlns:a16="http://schemas.microsoft.com/office/drawing/2014/main" id="{327F8FEB-DBFB-4D36-9EB3-3495252749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181" cy="18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511" name="Group 927">
                <a:extLst>
                  <a:ext uri="{FF2B5EF4-FFF2-40B4-BE49-F238E27FC236}">
                    <a16:creationId xmlns:a16="http://schemas.microsoft.com/office/drawing/2014/main" id="{A3928BF7-F509-4846-9AFB-8F71272136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96" y="1072"/>
                <a:ext cx="241" cy="544"/>
                <a:chOff x="353" y="1253"/>
                <a:chExt cx="453" cy="862"/>
              </a:xfrm>
            </p:grpSpPr>
            <p:sp>
              <p:nvSpPr>
                <p:cNvPr id="68512" name="AutoShape 928">
                  <a:extLst>
                    <a:ext uri="{FF2B5EF4-FFF2-40B4-BE49-F238E27FC236}">
                      <a16:creationId xmlns:a16="http://schemas.microsoft.com/office/drawing/2014/main" id="{C6C3EF9F-FB48-4186-873F-0F4D0A84BB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13" name="AutoShape 929">
                  <a:extLst>
                    <a:ext uri="{FF2B5EF4-FFF2-40B4-BE49-F238E27FC236}">
                      <a16:creationId xmlns:a16="http://schemas.microsoft.com/office/drawing/2014/main" id="{0ED899ED-E40E-44AE-B295-33DAF907A8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14" name="AutoShape 930">
                  <a:extLst>
                    <a:ext uri="{FF2B5EF4-FFF2-40B4-BE49-F238E27FC236}">
                      <a16:creationId xmlns:a16="http://schemas.microsoft.com/office/drawing/2014/main" id="{21437553-EFCF-4BE2-9262-799C389659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15" name="AutoShape 931">
                  <a:extLst>
                    <a:ext uri="{FF2B5EF4-FFF2-40B4-BE49-F238E27FC236}">
                      <a16:creationId xmlns:a16="http://schemas.microsoft.com/office/drawing/2014/main" id="{EFF5071F-639C-4CBF-A219-32203FC0FE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16" name="AutoShape 932">
                  <a:extLst>
                    <a:ext uri="{FF2B5EF4-FFF2-40B4-BE49-F238E27FC236}">
                      <a16:creationId xmlns:a16="http://schemas.microsoft.com/office/drawing/2014/main" id="{2DC57FC3-7C84-4D9E-9823-F55FBAE4B2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17" name="Oval 933">
                  <a:extLst>
                    <a:ext uri="{FF2B5EF4-FFF2-40B4-BE49-F238E27FC236}">
                      <a16:creationId xmlns:a16="http://schemas.microsoft.com/office/drawing/2014/main" id="{839AD680-8476-48C0-BDE4-E350DFA57D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518" name="Rectangle 934">
                <a:extLst>
                  <a:ext uri="{FF2B5EF4-FFF2-40B4-BE49-F238E27FC236}">
                    <a16:creationId xmlns:a16="http://schemas.microsoft.com/office/drawing/2014/main" id="{2FC6CAD3-D0F9-45D3-B6F7-740A2AFD07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888"/>
                <a:ext cx="1950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19" name="Rectangle 935">
                <a:extLst>
                  <a:ext uri="{FF2B5EF4-FFF2-40B4-BE49-F238E27FC236}">
                    <a16:creationId xmlns:a16="http://schemas.microsoft.com/office/drawing/2014/main" id="{C4E96525-0F39-4481-A62E-0286E17DDB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978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20" name="Rectangle 936">
                <a:extLst>
                  <a:ext uri="{FF2B5EF4-FFF2-40B4-BE49-F238E27FC236}">
                    <a16:creationId xmlns:a16="http://schemas.microsoft.com/office/drawing/2014/main" id="{EA6C592E-CBDB-442E-A200-12C4DB5830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069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21" name="Oval 937">
                <a:extLst>
                  <a:ext uri="{FF2B5EF4-FFF2-40B4-BE49-F238E27FC236}">
                    <a16:creationId xmlns:a16="http://schemas.microsoft.com/office/drawing/2014/main" id="{7F658FEB-294B-49E5-A04B-B07AB40813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024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22" name="AutoShape 938">
                <a:extLst>
                  <a:ext uri="{FF2B5EF4-FFF2-40B4-BE49-F238E27FC236}">
                    <a16:creationId xmlns:a16="http://schemas.microsoft.com/office/drawing/2014/main" id="{419EF4F4-2B38-458C-9137-72CE7A517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197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23" name="Freeform 939">
                <a:extLst>
                  <a:ext uri="{FF2B5EF4-FFF2-40B4-BE49-F238E27FC236}">
                    <a16:creationId xmlns:a16="http://schemas.microsoft.com/office/drawing/2014/main" id="{D53014B7-16E2-410F-8625-87D3CD5016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" y="102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524" name="Group 940">
                <a:extLst>
                  <a:ext uri="{FF2B5EF4-FFF2-40B4-BE49-F238E27FC236}">
                    <a16:creationId xmlns:a16="http://schemas.microsoft.com/office/drawing/2014/main" id="{C0E73CE5-AEF0-4205-9BED-EA6FF058D3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1842"/>
                <a:ext cx="1130" cy="363"/>
                <a:chOff x="1690" y="482"/>
                <a:chExt cx="1130" cy="363"/>
              </a:xfrm>
            </p:grpSpPr>
            <p:sp>
              <p:nvSpPr>
                <p:cNvPr id="68525" name="AutoShape 941">
                  <a:extLst>
                    <a:ext uri="{FF2B5EF4-FFF2-40B4-BE49-F238E27FC236}">
                      <a16:creationId xmlns:a16="http://schemas.microsoft.com/office/drawing/2014/main" id="{97196AA2-30A9-401B-B8B7-230C83340D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26" name="Rectangle 942">
                  <a:extLst>
                    <a:ext uri="{FF2B5EF4-FFF2-40B4-BE49-F238E27FC236}">
                      <a16:creationId xmlns:a16="http://schemas.microsoft.com/office/drawing/2014/main" id="{CC4F22EE-2CEF-4422-9140-F2B6DE05EA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27" name="Rectangle 943">
                  <a:extLst>
                    <a:ext uri="{FF2B5EF4-FFF2-40B4-BE49-F238E27FC236}">
                      <a16:creationId xmlns:a16="http://schemas.microsoft.com/office/drawing/2014/main" id="{DB69DA84-8C27-4F45-AFDF-32AD50822A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28" name="Rectangle 944">
                  <a:extLst>
                    <a:ext uri="{FF2B5EF4-FFF2-40B4-BE49-F238E27FC236}">
                      <a16:creationId xmlns:a16="http://schemas.microsoft.com/office/drawing/2014/main" id="{846E8097-2C75-4747-B8B1-60744AEC27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529" name="Oval 945">
                <a:extLst>
                  <a:ext uri="{FF2B5EF4-FFF2-40B4-BE49-F238E27FC236}">
                    <a16:creationId xmlns:a16="http://schemas.microsoft.com/office/drawing/2014/main" id="{8C3DE1EC-62AB-4336-B097-629F13317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2025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0" name="Oval 946">
                <a:extLst>
                  <a:ext uri="{FF2B5EF4-FFF2-40B4-BE49-F238E27FC236}">
                    <a16:creationId xmlns:a16="http://schemas.microsoft.com/office/drawing/2014/main" id="{BCEFBD47-E221-4980-A47D-58A0E519B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2025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1" name="AutoShape 947">
                <a:extLst>
                  <a:ext uri="{FF2B5EF4-FFF2-40B4-BE49-F238E27FC236}">
                    <a16:creationId xmlns:a16="http://schemas.microsoft.com/office/drawing/2014/main" id="{8ECD03DB-349D-499A-934E-343ECCD205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2" name="AutoShape 948">
                <a:extLst>
                  <a:ext uri="{FF2B5EF4-FFF2-40B4-BE49-F238E27FC236}">
                    <a16:creationId xmlns:a16="http://schemas.microsoft.com/office/drawing/2014/main" id="{C7F74354-F34E-431B-A0C6-7D611DBC0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3" name="AutoShape 949">
                <a:extLst>
                  <a:ext uri="{FF2B5EF4-FFF2-40B4-BE49-F238E27FC236}">
                    <a16:creationId xmlns:a16="http://schemas.microsoft.com/office/drawing/2014/main" id="{E3093B30-94DB-4821-8B33-25137D936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179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34" name="AutoShape 950">
                <a:extLst>
                  <a:ext uri="{FF2B5EF4-FFF2-40B4-BE49-F238E27FC236}">
                    <a16:creationId xmlns:a16="http://schemas.microsoft.com/office/drawing/2014/main" id="{982A265B-68F1-4FE0-AF4B-A054CE92C6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3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5" name="AutoShape 951">
                <a:extLst>
                  <a:ext uri="{FF2B5EF4-FFF2-40B4-BE49-F238E27FC236}">
                    <a16:creationId xmlns:a16="http://schemas.microsoft.com/office/drawing/2014/main" id="{9FD3F2BE-BFD4-4462-9A9A-8D7BCFBE7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20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36" name="Freeform 952">
                <a:extLst>
                  <a:ext uri="{FF2B5EF4-FFF2-40B4-BE49-F238E27FC236}">
                    <a16:creationId xmlns:a16="http://schemas.microsoft.com/office/drawing/2014/main" id="{23FC63AA-7E5B-4BDA-8798-E6DA69B3F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" y="107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37" name="Freeform 953">
                <a:extLst>
                  <a:ext uri="{FF2B5EF4-FFF2-40B4-BE49-F238E27FC236}">
                    <a16:creationId xmlns:a16="http://schemas.microsoft.com/office/drawing/2014/main" id="{5BDBCFC4-B2EB-4061-8872-C49758C3A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" y="107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38" name="AutoShape 954">
                <a:extLst>
                  <a:ext uri="{FF2B5EF4-FFF2-40B4-BE49-F238E27FC236}">
                    <a16:creationId xmlns:a16="http://schemas.microsoft.com/office/drawing/2014/main" id="{407CE3D3-D9B7-4760-A467-D8ED2E3E4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57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39" name="AutoShape 955">
                <a:extLst>
                  <a:ext uri="{FF2B5EF4-FFF2-40B4-BE49-F238E27FC236}">
                    <a16:creationId xmlns:a16="http://schemas.microsoft.com/office/drawing/2014/main" id="{6091B6FC-DCF8-4761-89A1-0046897025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4" y="159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40" name="Freeform 956">
                <a:extLst>
                  <a:ext uri="{FF2B5EF4-FFF2-40B4-BE49-F238E27FC236}">
                    <a16:creationId xmlns:a16="http://schemas.microsoft.com/office/drawing/2014/main" id="{8522C71B-EEE7-4CC1-A055-43497EBF01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4" y="1207"/>
                <a:ext cx="2404" cy="681"/>
              </a:xfrm>
              <a:custGeom>
                <a:avLst/>
                <a:gdLst>
                  <a:gd name="T0" fmla="*/ 0 w 2404"/>
                  <a:gd name="T1" fmla="*/ 0 h 681"/>
                  <a:gd name="T2" fmla="*/ 0 w 2404"/>
                  <a:gd name="T3" fmla="*/ 681 h 681"/>
                  <a:gd name="T4" fmla="*/ 2404 w 2404"/>
                  <a:gd name="T5" fmla="*/ 681 h 681"/>
                  <a:gd name="T6" fmla="*/ 2404 w 2404"/>
                  <a:gd name="T7" fmla="*/ 499 h 681"/>
                  <a:gd name="T8" fmla="*/ 2132 w 2404"/>
                  <a:gd name="T9" fmla="*/ 273 h 681"/>
                  <a:gd name="T10" fmla="*/ 1044 w 2404"/>
                  <a:gd name="T11" fmla="*/ 273 h 681"/>
                  <a:gd name="T12" fmla="*/ 1044 w 2404"/>
                  <a:gd name="T13" fmla="*/ 182 h 681"/>
                  <a:gd name="T14" fmla="*/ 454 w 2404"/>
                  <a:gd name="T15" fmla="*/ 182 h 681"/>
                  <a:gd name="T16" fmla="*/ 454 w 2404"/>
                  <a:gd name="T17" fmla="*/ 0 h 681"/>
                  <a:gd name="T18" fmla="*/ 0 w 2404"/>
                  <a:gd name="T1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4" h="681">
                    <a:moveTo>
                      <a:pt x="0" y="0"/>
                    </a:moveTo>
                    <a:lnTo>
                      <a:pt x="0" y="681"/>
                    </a:lnTo>
                    <a:lnTo>
                      <a:pt x="2404" y="681"/>
                    </a:lnTo>
                    <a:lnTo>
                      <a:pt x="2404" y="499"/>
                    </a:lnTo>
                    <a:lnTo>
                      <a:pt x="2132" y="273"/>
                    </a:lnTo>
                    <a:lnTo>
                      <a:pt x="1044" y="273"/>
                    </a:lnTo>
                    <a:lnTo>
                      <a:pt x="1044" y="182"/>
                    </a:lnTo>
                    <a:lnTo>
                      <a:pt x="454" y="182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1" name="Rectangle 957">
                <a:extLst>
                  <a:ext uri="{FF2B5EF4-FFF2-40B4-BE49-F238E27FC236}">
                    <a16:creationId xmlns:a16="http://schemas.microsoft.com/office/drawing/2014/main" id="{A35EBC5A-492B-4536-862D-FF34964A02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1389"/>
                <a:ext cx="408" cy="91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2" name="AutoShape 958">
                <a:extLst>
                  <a:ext uri="{FF2B5EF4-FFF2-40B4-BE49-F238E27FC236}">
                    <a16:creationId xmlns:a16="http://schemas.microsoft.com/office/drawing/2014/main" id="{B9A928BF-9C91-487A-A8E0-C7D3FD388F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212" y="888"/>
                <a:ext cx="1814" cy="186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3" name="Freeform 959">
                <a:extLst>
                  <a:ext uri="{FF2B5EF4-FFF2-40B4-BE49-F238E27FC236}">
                    <a16:creationId xmlns:a16="http://schemas.microsoft.com/office/drawing/2014/main" id="{17370FAA-8375-4B26-8926-8303CA2609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" y="709"/>
                <a:ext cx="726" cy="771"/>
              </a:xfrm>
              <a:custGeom>
                <a:avLst/>
                <a:gdLst>
                  <a:gd name="T0" fmla="*/ 0 w 726"/>
                  <a:gd name="T1" fmla="*/ 90 h 771"/>
                  <a:gd name="T2" fmla="*/ 499 w 726"/>
                  <a:gd name="T3" fmla="*/ 453 h 771"/>
                  <a:gd name="T4" fmla="*/ 499 w 726"/>
                  <a:gd name="T5" fmla="*/ 771 h 771"/>
                  <a:gd name="T6" fmla="*/ 726 w 726"/>
                  <a:gd name="T7" fmla="*/ 771 h 771"/>
                  <a:gd name="T8" fmla="*/ 726 w 726"/>
                  <a:gd name="T9" fmla="*/ 408 h 771"/>
                  <a:gd name="T10" fmla="*/ 182 w 726"/>
                  <a:gd name="T11" fmla="*/ 0 h 771"/>
                  <a:gd name="T12" fmla="*/ 0 w 726"/>
                  <a:gd name="T13" fmla="*/ 9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6" h="771">
                    <a:moveTo>
                      <a:pt x="0" y="90"/>
                    </a:moveTo>
                    <a:lnTo>
                      <a:pt x="499" y="453"/>
                    </a:lnTo>
                    <a:lnTo>
                      <a:pt x="499" y="771"/>
                    </a:lnTo>
                    <a:lnTo>
                      <a:pt x="726" y="771"/>
                    </a:lnTo>
                    <a:lnTo>
                      <a:pt x="726" y="408"/>
                    </a:lnTo>
                    <a:lnTo>
                      <a:pt x="182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4" name="Rectangle 960">
                <a:extLst>
                  <a:ext uri="{FF2B5EF4-FFF2-40B4-BE49-F238E27FC236}">
                    <a16:creationId xmlns:a16="http://schemas.microsoft.com/office/drawing/2014/main" id="{DE73300A-5219-406B-938C-C47D3A44F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40" y="1253"/>
                <a:ext cx="362" cy="589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5" name="AutoShape 961">
                <a:extLst>
                  <a:ext uri="{FF2B5EF4-FFF2-40B4-BE49-F238E27FC236}">
                    <a16:creationId xmlns:a16="http://schemas.microsoft.com/office/drawing/2014/main" id="{4B2EC842-0863-47A6-9E8C-C763D20BB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084" y="656"/>
                <a:ext cx="725" cy="272"/>
              </a:xfrm>
              <a:prstGeom prst="roundRect">
                <a:avLst>
                  <a:gd name="adj" fmla="val 29412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6" name="AutoShape 962">
                <a:extLst>
                  <a:ext uri="{FF2B5EF4-FFF2-40B4-BE49-F238E27FC236}">
                    <a16:creationId xmlns:a16="http://schemas.microsoft.com/office/drawing/2014/main" id="{55EDB641-6A1A-43A1-A760-D13A4552F7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6098">
                <a:off x="2167" y="709"/>
                <a:ext cx="500" cy="47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7" name="AutoShape 963">
                <a:extLst>
                  <a:ext uri="{FF2B5EF4-FFF2-40B4-BE49-F238E27FC236}">
                    <a16:creationId xmlns:a16="http://schemas.microsoft.com/office/drawing/2014/main" id="{3D1853E8-BACB-4032-B5FF-7144E6F83C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8" y="754"/>
                <a:ext cx="681" cy="635"/>
              </a:xfrm>
              <a:prstGeom prst="roundRect">
                <a:avLst>
                  <a:gd name="adj" fmla="val 6301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48" name="Rectangle 964">
                <a:extLst>
                  <a:ext uri="{FF2B5EF4-FFF2-40B4-BE49-F238E27FC236}">
                    <a16:creationId xmlns:a16="http://schemas.microsoft.com/office/drawing/2014/main" id="{000BC1A1-52EC-4161-95D8-D15E9717E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6" y="708"/>
                <a:ext cx="724" cy="9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9700" name="Group 1092">
            <a:extLst>
              <a:ext uri="{FF2B5EF4-FFF2-40B4-BE49-F238E27FC236}">
                <a16:creationId xmlns:a16="http://schemas.microsoft.com/office/drawing/2014/main" id="{D29787AA-7839-4062-8E9A-0BCF52C455CF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5157788"/>
            <a:ext cx="1584325" cy="806450"/>
            <a:chOff x="4980" y="3249"/>
            <a:chExt cx="998" cy="508"/>
          </a:xfrm>
        </p:grpSpPr>
        <p:grpSp>
          <p:nvGrpSpPr>
            <p:cNvPr id="69657" name="Group 1049">
              <a:extLst>
                <a:ext uri="{FF2B5EF4-FFF2-40B4-BE49-F238E27FC236}">
                  <a16:creationId xmlns:a16="http://schemas.microsoft.com/office/drawing/2014/main" id="{C05CDE61-46DD-440B-A75C-68558E6B37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3249"/>
              <a:ext cx="998" cy="508"/>
              <a:chOff x="1396" y="656"/>
              <a:chExt cx="3402" cy="1731"/>
            </a:xfrm>
          </p:grpSpPr>
          <p:sp>
            <p:nvSpPr>
              <p:cNvPr id="69658" name="AutoShape 1050">
                <a:extLst>
                  <a:ext uri="{FF2B5EF4-FFF2-40B4-BE49-F238E27FC236}">
                    <a16:creationId xmlns:a16="http://schemas.microsoft.com/office/drawing/2014/main" id="{A76A6CA3-25B1-4666-AB6C-DAD5B1910A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16" y="1126"/>
                <a:ext cx="952" cy="4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59" name="Rectangle 1051">
                <a:extLst>
                  <a:ext uri="{FF2B5EF4-FFF2-40B4-BE49-F238E27FC236}">
                    <a16:creationId xmlns:a16="http://schemas.microsoft.com/office/drawing/2014/main" id="{82B480B0-F23C-4352-950A-CEBA3D00B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9" y="1162"/>
                <a:ext cx="91" cy="363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60" name="Rectangle 1052">
                <a:extLst>
                  <a:ext uri="{FF2B5EF4-FFF2-40B4-BE49-F238E27FC236}">
                    <a16:creationId xmlns:a16="http://schemas.microsoft.com/office/drawing/2014/main" id="{3900CE4C-E21D-40E0-9382-110756712D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181" cy="181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661" name="Group 1053">
                <a:extLst>
                  <a:ext uri="{FF2B5EF4-FFF2-40B4-BE49-F238E27FC236}">
                    <a16:creationId xmlns:a16="http://schemas.microsoft.com/office/drawing/2014/main" id="{96C8FEDD-CFC6-4345-A12B-87797BF65B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96" y="1072"/>
                <a:ext cx="241" cy="544"/>
                <a:chOff x="353" y="1253"/>
                <a:chExt cx="453" cy="862"/>
              </a:xfrm>
            </p:grpSpPr>
            <p:sp>
              <p:nvSpPr>
                <p:cNvPr id="69662" name="AutoShape 1054">
                  <a:extLst>
                    <a:ext uri="{FF2B5EF4-FFF2-40B4-BE49-F238E27FC236}">
                      <a16:creationId xmlns:a16="http://schemas.microsoft.com/office/drawing/2014/main" id="{28CDCE6C-784C-40FA-8CD8-C67AA15A3F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63" name="AutoShape 1055">
                  <a:extLst>
                    <a:ext uri="{FF2B5EF4-FFF2-40B4-BE49-F238E27FC236}">
                      <a16:creationId xmlns:a16="http://schemas.microsoft.com/office/drawing/2014/main" id="{86847CEB-65E7-4F18-9698-37972E1426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64" name="AutoShape 1056">
                  <a:extLst>
                    <a:ext uri="{FF2B5EF4-FFF2-40B4-BE49-F238E27FC236}">
                      <a16:creationId xmlns:a16="http://schemas.microsoft.com/office/drawing/2014/main" id="{63F1B7F6-A3C1-473C-B6C2-80CCE603C0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65" name="AutoShape 1057">
                  <a:extLst>
                    <a:ext uri="{FF2B5EF4-FFF2-40B4-BE49-F238E27FC236}">
                      <a16:creationId xmlns:a16="http://schemas.microsoft.com/office/drawing/2014/main" id="{59E85006-F50A-46B6-B86B-1CA22C02C2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66" name="AutoShape 1058">
                  <a:extLst>
                    <a:ext uri="{FF2B5EF4-FFF2-40B4-BE49-F238E27FC236}">
                      <a16:creationId xmlns:a16="http://schemas.microsoft.com/office/drawing/2014/main" id="{C917ADF8-93AE-433B-8618-0501F3D4A0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67" name="Oval 1059">
                  <a:extLst>
                    <a:ext uri="{FF2B5EF4-FFF2-40B4-BE49-F238E27FC236}">
                      <a16:creationId xmlns:a16="http://schemas.microsoft.com/office/drawing/2014/main" id="{A040B2FE-F361-4DBE-A9CC-DFFAD65C53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9668" name="Rectangle 1060">
                <a:extLst>
                  <a:ext uri="{FF2B5EF4-FFF2-40B4-BE49-F238E27FC236}">
                    <a16:creationId xmlns:a16="http://schemas.microsoft.com/office/drawing/2014/main" id="{DEB0B92B-AF54-4D05-A6A6-D7AA2CEA4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888"/>
                <a:ext cx="1950" cy="272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69" name="Rectangle 1061">
                <a:extLst>
                  <a:ext uri="{FF2B5EF4-FFF2-40B4-BE49-F238E27FC236}">
                    <a16:creationId xmlns:a16="http://schemas.microsoft.com/office/drawing/2014/main" id="{B0157096-C60C-45C2-A0C1-E8FD53F01D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978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70" name="Rectangle 1062">
                <a:extLst>
                  <a:ext uri="{FF2B5EF4-FFF2-40B4-BE49-F238E27FC236}">
                    <a16:creationId xmlns:a16="http://schemas.microsoft.com/office/drawing/2014/main" id="{01109F0B-46B7-4605-877F-468488B60F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069"/>
                <a:ext cx="1678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71" name="Oval 1063">
                <a:extLst>
                  <a:ext uri="{FF2B5EF4-FFF2-40B4-BE49-F238E27FC236}">
                    <a16:creationId xmlns:a16="http://schemas.microsoft.com/office/drawing/2014/main" id="{3055A5FD-3A9C-4573-B0C8-8ACAA7CB0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024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72" name="AutoShape 1064">
                <a:extLst>
                  <a:ext uri="{FF2B5EF4-FFF2-40B4-BE49-F238E27FC236}">
                    <a16:creationId xmlns:a16="http://schemas.microsoft.com/office/drawing/2014/main" id="{A93D54BD-9689-4DF6-8D7A-9DE2C25078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197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73" name="Freeform 1065">
                <a:extLst>
                  <a:ext uri="{FF2B5EF4-FFF2-40B4-BE49-F238E27FC236}">
                    <a16:creationId xmlns:a16="http://schemas.microsoft.com/office/drawing/2014/main" id="{927E4804-7BD4-48A0-BE42-9512C9208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" y="102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674" name="Group 1066">
                <a:extLst>
                  <a:ext uri="{FF2B5EF4-FFF2-40B4-BE49-F238E27FC236}">
                    <a16:creationId xmlns:a16="http://schemas.microsoft.com/office/drawing/2014/main" id="{BA5BBC04-ACCD-4B55-AE7E-EEE9EB1A0A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1842"/>
                <a:ext cx="1130" cy="363"/>
                <a:chOff x="1690" y="482"/>
                <a:chExt cx="1130" cy="363"/>
              </a:xfrm>
            </p:grpSpPr>
            <p:sp>
              <p:nvSpPr>
                <p:cNvPr id="69675" name="AutoShape 1067">
                  <a:extLst>
                    <a:ext uri="{FF2B5EF4-FFF2-40B4-BE49-F238E27FC236}">
                      <a16:creationId xmlns:a16="http://schemas.microsoft.com/office/drawing/2014/main" id="{3174A82F-82A4-476A-B2C0-0DEB18D9AF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76" name="Rectangle 1068">
                  <a:extLst>
                    <a:ext uri="{FF2B5EF4-FFF2-40B4-BE49-F238E27FC236}">
                      <a16:creationId xmlns:a16="http://schemas.microsoft.com/office/drawing/2014/main" id="{AD28B0CE-53BB-465D-B946-F585F04131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77" name="Rectangle 1069">
                  <a:extLst>
                    <a:ext uri="{FF2B5EF4-FFF2-40B4-BE49-F238E27FC236}">
                      <a16:creationId xmlns:a16="http://schemas.microsoft.com/office/drawing/2014/main" id="{96E5C509-E2E4-4E51-8BD9-957A7557E5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78" name="Rectangle 1070">
                  <a:extLst>
                    <a:ext uri="{FF2B5EF4-FFF2-40B4-BE49-F238E27FC236}">
                      <a16:creationId xmlns:a16="http://schemas.microsoft.com/office/drawing/2014/main" id="{274D408A-F0F7-4A65-B140-70F2B8AB69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9679" name="Oval 1071">
                <a:extLst>
                  <a:ext uri="{FF2B5EF4-FFF2-40B4-BE49-F238E27FC236}">
                    <a16:creationId xmlns:a16="http://schemas.microsoft.com/office/drawing/2014/main" id="{233D38E3-E5C9-44E2-9CDC-0025F26FD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202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0" name="Oval 1072">
                <a:extLst>
                  <a:ext uri="{FF2B5EF4-FFF2-40B4-BE49-F238E27FC236}">
                    <a16:creationId xmlns:a16="http://schemas.microsoft.com/office/drawing/2014/main" id="{44494799-A509-45D6-A817-41A4BE913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2025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1" name="AutoShape 1073">
                <a:extLst>
                  <a:ext uri="{FF2B5EF4-FFF2-40B4-BE49-F238E27FC236}">
                    <a16:creationId xmlns:a16="http://schemas.microsoft.com/office/drawing/2014/main" id="{3F17308E-186B-4EA4-9161-A3EE40ED2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2" name="AutoShape 1074">
                <a:extLst>
                  <a:ext uri="{FF2B5EF4-FFF2-40B4-BE49-F238E27FC236}">
                    <a16:creationId xmlns:a16="http://schemas.microsoft.com/office/drawing/2014/main" id="{D856B99D-727C-4681-A374-52D2B8A158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3" name="AutoShape 1075">
                <a:extLst>
                  <a:ext uri="{FF2B5EF4-FFF2-40B4-BE49-F238E27FC236}">
                    <a16:creationId xmlns:a16="http://schemas.microsoft.com/office/drawing/2014/main" id="{1C5A7D67-D988-40A5-B30B-47C6EB2AE4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179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84" name="AutoShape 1076">
                <a:extLst>
                  <a:ext uri="{FF2B5EF4-FFF2-40B4-BE49-F238E27FC236}">
                    <a16:creationId xmlns:a16="http://schemas.microsoft.com/office/drawing/2014/main" id="{19A3EDF2-2DF2-4575-9992-049044EC3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3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5" name="AutoShape 1077">
                <a:extLst>
                  <a:ext uri="{FF2B5EF4-FFF2-40B4-BE49-F238E27FC236}">
                    <a16:creationId xmlns:a16="http://schemas.microsoft.com/office/drawing/2014/main" id="{7E359CF9-2967-462D-AD95-0A6AD5153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20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86" name="Freeform 1078">
                <a:extLst>
                  <a:ext uri="{FF2B5EF4-FFF2-40B4-BE49-F238E27FC236}">
                    <a16:creationId xmlns:a16="http://schemas.microsoft.com/office/drawing/2014/main" id="{814A79A0-631D-47A4-8211-C2A6D9C474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" y="107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87" name="Freeform 1079">
                <a:extLst>
                  <a:ext uri="{FF2B5EF4-FFF2-40B4-BE49-F238E27FC236}">
                    <a16:creationId xmlns:a16="http://schemas.microsoft.com/office/drawing/2014/main" id="{ED4B8C2A-273E-45F0-8A5B-BD4712CCE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" y="107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88" name="AutoShape 1080">
                <a:extLst>
                  <a:ext uri="{FF2B5EF4-FFF2-40B4-BE49-F238E27FC236}">
                    <a16:creationId xmlns:a16="http://schemas.microsoft.com/office/drawing/2014/main" id="{005AF0C0-1BEB-45CF-8C3D-7861D6D4B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57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89" name="AutoShape 1081">
                <a:extLst>
                  <a:ext uri="{FF2B5EF4-FFF2-40B4-BE49-F238E27FC236}">
                    <a16:creationId xmlns:a16="http://schemas.microsoft.com/office/drawing/2014/main" id="{41400A7C-FF9E-4680-B2A4-8FBDACC9C0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4" y="159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90" name="Freeform 1082">
                <a:extLst>
                  <a:ext uri="{FF2B5EF4-FFF2-40B4-BE49-F238E27FC236}">
                    <a16:creationId xmlns:a16="http://schemas.microsoft.com/office/drawing/2014/main" id="{6EE0D8A6-3578-4F3B-9C15-99129C312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4" y="1207"/>
                <a:ext cx="2404" cy="681"/>
              </a:xfrm>
              <a:custGeom>
                <a:avLst/>
                <a:gdLst>
                  <a:gd name="T0" fmla="*/ 0 w 2404"/>
                  <a:gd name="T1" fmla="*/ 0 h 681"/>
                  <a:gd name="T2" fmla="*/ 0 w 2404"/>
                  <a:gd name="T3" fmla="*/ 681 h 681"/>
                  <a:gd name="T4" fmla="*/ 2404 w 2404"/>
                  <a:gd name="T5" fmla="*/ 681 h 681"/>
                  <a:gd name="T6" fmla="*/ 2404 w 2404"/>
                  <a:gd name="T7" fmla="*/ 499 h 681"/>
                  <a:gd name="T8" fmla="*/ 2132 w 2404"/>
                  <a:gd name="T9" fmla="*/ 273 h 681"/>
                  <a:gd name="T10" fmla="*/ 1044 w 2404"/>
                  <a:gd name="T11" fmla="*/ 273 h 681"/>
                  <a:gd name="T12" fmla="*/ 1044 w 2404"/>
                  <a:gd name="T13" fmla="*/ 182 h 681"/>
                  <a:gd name="T14" fmla="*/ 454 w 2404"/>
                  <a:gd name="T15" fmla="*/ 182 h 681"/>
                  <a:gd name="T16" fmla="*/ 454 w 2404"/>
                  <a:gd name="T17" fmla="*/ 0 h 681"/>
                  <a:gd name="T18" fmla="*/ 0 w 2404"/>
                  <a:gd name="T1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4" h="681">
                    <a:moveTo>
                      <a:pt x="0" y="0"/>
                    </a:moveTo>
                    <a:lnTo>
                      <a:pt x="0" y="681"/>
                    </a:lnTo>
                    <a:lnTo>
                      <a:pt x="2404" y="681"/>
                    </a:lnTo>
                    <a:lnTo>
                      <a:pt x="2404" y="499"/>
                    </a:lnTo>
                    <a:lnTo>
                      <a:pt x="2132" y="273"/>
                    </a:lnTo>
                    <a:lnTo>
                      <a:pt x="1044" y="273"/>
                    </a:lnTo>
                    <a:lnTo>
                      <a:pt x="1044" y="182"/>
                    </a:lnTo>
                    <a:lnTo>
                      <a:pt x="454" y="182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1" name="Rectangle 1083">
                <a:extLst>
                  <a:ext uri="{FF2B5EF4-FFF2-40B4-BE49-F238E27FC236}">
                    <a16:creationId xmlns:a16="http://schemas.microsoft.com/office/drawing/2014/main" id="{D45B53EC-F0A6-4454-95C3-998ADE879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1389"/>
                <a:ext cx="408" cy="91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2" name="AutoShape 1084">
                <a:extLst>
                  <a:ext uri="{FF2B5EF4-FFF2-40B4-BE49-F238E27FC236}">
                    <a16:creationId xmlns:a16="http://schemas.microsoft.com/office/drawing/2014/main" id="{8F8DF29F-3C89-4508-943F-310C76EE02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212" y="888"/>
                <a:ext cx="1814" cy="18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3" name="Freeform 1085">
                <a:extLst>
                  <a:ext uri="{FF2B5EF4-FFF2-40B4-BE49-F238E27FC236}">
                    <a16:creationId xmlns:a16="http://schemas.microsoft.com/office/drawing/2014/main" id="{889DC790-A972-4F49-B844-0E1991F51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" y="709"/>
                <a:ext cx="726" cy="771"/>
              </a:xfrm>
              <a:custGeom>
                <a:avLst/>
                <a:gdLst>
                  <a:gd name="T0" fmla="*/ 0 w 726"/>
                  <a:gd name="T1" fmla="*/ 90 h 771"/>
                  <a:gd name="T2" fmla="*/ 499 w 726"/>
                  <a:gd name="T3" fmla="*/ 453 h 771"/>
                  <a:gd name="T4" fmla="*/ 499 w 726"/>
                  <a:gd name="T5" fmla="*/ 771 h 771"/>
                  <a:gd name="T6" fmla="*/ 726 w 726"/>
                  <a:gd name="T7" fmla="*/ 771 h 771"/>
                  <a:gd name="T8" fmla="*/ 726 w 726"/>
                  <a:gd name="T9" fmla="*/ 408 h 771"/>
                  <a:gd name="T10" fmla="*/ 182 w 726"/>
                  <a:gd name="T11" fmla="*/ 0 h 771"/>
                  <a:gd name="T12" fmla="*/ 0 w 726"/>
                  <a:gd name="T13" fmla="*/ 9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6" h="771">
                    <a:moveTo>
                      <a:pt x="0" y="90"/>
                    </a:moveTo>
                    <a:lnTo>
                      <a:pt x="499" y="453"/>
                    </a:lnTo>
                    <a:lnTo>
                      <a:pt x="499" y="771"/>
                    </a:lnTo>
                    <a:lnTo>
                      <a:pt x="726" y="771"/>
                    </a:lnTo>
                    <a:lnTo>
                      <a:pt x="726" y="408"/>
                    </a:lnTo>
                    <a:lnTo>
                      <a:pt x="182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4" name="Rectangle 1086">
                <a:extLst>
                  <a:ext uri="{FF2B5EF4-FFF2-40B4-BE49-F238E27FC236}">
                    <a16:creationId xmlns:a16="http://schemas.microsoft.com/office/drawing/2014/main" id="{EBA2406A-B58A-4EEC-95F0-ECC160DC5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40" y="1253"/>
                <a:ext cx="362" cy="589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5" name="AutoShape 1087">
                <a:extLst>
                  <a:ext uri="{FF2B5EF4-FFF2-40B4-BE49-F238E27FC236}">
                    <a16:creationId xmlns:a16="http://schemas.microsoft.com/office/drawing/2014/main" id="{DB27BCBE-8F8B-44CE-ADDA-BB0FE6F61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084" y="656"/>
                <a:ext cx="725" cy="272"/>
              </a:xfrm>
              <a:prstGeom prst="roundRect">
                <a:avLst>
                  <a:gd name="adj" fmla="val 29412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6" name="AutoShape 1088">
                <a:extLst>
                  <a:ext uri="{FF2B5EF4-FFF2-40B4-BE49-F238E27FC236}">
                    <a16:creationId xmlns:a16="http://schemas.microsoft.com/office/drawing/2014/main" id="{676BC515-EEE3-4383-9D39-E734A0ACC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6098">
                <a:off x="2167" y="709"/>
                <a:ext cx="500" cy="4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7" name="AutoShape 1089">
                <a:extLst>
                  <a:ext uri="{FF2B5EF4-FFF2-40B4-BE49-F238E27FC236}">
                    <a16:creationId xmlns:a16="http://schemas.microsoft.com/office/drawing/2014/main" id="{7F080E76-5C1C-4C86-B5AF-651B767FB9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8" y="754"/>
                <a:ext cx="681" cy="635"/>
              </a:xfrm>
              <a:prstGeom prst="roundRect">
                <a:avLst>
                  <a:gd name="adj" fmla="val 6301"/>
                </a:avLst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98" name="Rectangle 1090">
                <a:extLst>
                  <a:ext uri="{FF2B5EF4-FFF2-40B4-BE49-F238E27FC236}">
                    <a16:creationId xmlns:a16="http://schemas.microsoft.com/office/drawing/2014/main" id="{E12AAE6E-0F5C-414D-8AE5-3D867D131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6" y="708"/>
                <a:ext cx="724" cy="94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549" name="Group 965">
              <a:extLst>
                <a:ext uri="{FF2B5EF4-FFF2-40B4-BE49-F238E27FC236}">
                  <a16:creationId xmlns:a16="http://schemas.microsoft.com/office/drawing/2014/main" id="{023AE761-33A5-475E-B164-183D244A6B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3249"/>
              <a:ext cx="998" cy="508"/>
              <a:chOff x="1396" y="656"/>
              <a:chExt cx="3402" cy="1731"/>
            </a:xfrm>
          </p:grpSpPr>
          <p:sp>
            <p:nvSpPr>
              <p:cNvPr id="68550" name="AutoShape 966">
                <a:extLst>
                  <a:ext uri="{FF2B5EF4-FFF2-40B4-BE49-F238E27FC236}">
                    <a16:creationId xmlns:a16="http://schemas.microsoft.com/office/drawing/2014/main" id="{6AE6FE32-B2F7-4897-9A5D-6FE151D6B3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16" y="1126"/>
                <a:ext cx="952" cy="4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51" name="Rectangle 967">
                <a:extLst>
                  <a:ext uri="{FF2B5EF4-FFF2-40B4-BE49-F238E27FC236}">
                    <a16:creationId xmlns:a16="http://schemas.microsoft.com/office/drawing/2014/main" id="{3C93AF40-2117-48E0-AFC0-4C2E56E42E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9" y="1162"/>
                <a:ext cx="91" cy="36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52" name="Rectangle 968">
                <a:extLst>
                  <a:ext uri="{FF2B5EF4-FFF2-40B4-BE49-F238E27FC236}">
                    <a16:creationId xmlns:a16="http://schemas.microsoft.com/office/drawing/2014/main" id="{0117731A-1AA0-48C2-88CD-E5014D8582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181" cy="18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553" name="Group 969">
                <a:extLst>
                  <a:ext uri="{FF2B5EF4-FFF2-40B4-BE49-F238E27FC236}">
                    <a16:creationId xmlns:a16="http://schemas.microsoft.com/office/drawing/2014/main" id="{84801459-E793-4A15-90F7-0C0DC4401D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96" y="1072"/>
                <a:ext cx="241" cy="544"/>
                <a:chOff x="353" y="1253"/>
                <a:chExt cx="453" cy="862"/>
              </a:xfrm>
            </p:grpSpPr>
            <p:sp>
              <p:nvSpPr>
                <p:cNvPr id="68554" name="AutoShape 970">
                  <a:extLst>
                    <a:ext uri="{FF2B5EF4-FFF2-40B4-BE49-F238E27FC236}">
                      <a16:creationId xmlns:a16="http://schemas.microsoft.com/office/drawing/2014/main" id="{83EF639F-8786-4D39-90B7-E4AD42E49D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55" name="AutoShape 971">
                  <a:extLst>
                    <a:ext uri="{FF2B5EF4-FFF2-40B4-BE49-F238E27FC236}">
                      <a16:creationId xmlns:a16="http://schemas.microsoft.com/office/drawing/2014/main" id="{35E96F75-3A9E-461C-A679-178CCE33D9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56" name="AutoShape 972">
                  <a:extLst>
                    <a:ext uri="{FF2B5EF4-FFF2-40B4-BE49-F238E27FC236}">
                      <a16:creationId xmlns:a16="http://schemas.microsoft.com/office/drawing/2014/main" id="{373278C2-A876-4B82-AB5B-BC2F2376D9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57" name="AutoShape 973">
                  <a:extLst>
                    <a:ext uri="{FF2B5EF4-FFF2-40B4-BE49-F238E27FC236}">
                      <a16:creationId xmlns:a16="http://schemas.microsoft.com/office/drawing/2014/main" id="{3C5B9079-5121-4915-8AB1-D68F8ECB31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58" name="AutoShape 974">
                  <a:extLst>
                    <a:ext uri="{FF2B5EF4-FFF2-40B4-BE49-F238E27FC236}">
                      <a16:creationId xmlns:a16="http://schemas.microsoft.com/office/drawing/2014/main" id="{5C615D33-F9BE-4755-91D5-30DF3C5545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59" name="Oval 975">
                  <a:extLst>
                    <a:ext uri="{FF2B5EF4-FFF2-40B4-BE49-F238E27FC236}">
                      <a16:creationId xmlns:a16="http://schemas.microsoft.com/office/drawing/2014/main" id="{B625F88E-53C0-4B06-B953-84133FD916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560" name="Rectangle 976">
                <a:extLst>
                  <a:ext uri="{FF2B5EF4-FFF2-40B4-BE49-F238E27FC236}">
                    <a16:creationId xmlns:a16="http://schemas.microsoft.com/office/drawing/2014/main" id="{E2C928CD-CE7F-4D6D-B18E-A84B78CA4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888"/>
                <a:ext cx="1950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61" name="Rectangle 977">
                <a:extLst>
                  <a:ext uri="{FF2B5EF4-FFF2-40B4-BE49-F238E27FC236}">
                    <a16:creationId xmlns:a16="http://schemas.microsoft.com/office/drawing/2014/main" id="{EE20F538-2002-4EAF-BC26-528E35117E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978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62" name="Rectangle 978">
                <a:extLst>
                  <a:ext uri="{FF2B5EF4-FFF2-40B4-BE49-F238E27FC236}">
                    <a16:creationId xmlns:a16="http://schemas.microsoft.com/office/drawing/2014/main" id="{3561CFA9-777C-4369-B564-AD753362CC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069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63" name="Oval 979">
                <a:extLst>
                  <a:ext uri="{FF2B5EF4-FFF2-40B4-BE49-F238E27FC236}">
                    <a16:creationId xmlns:a16="http://schemas.microsoft.com/office/drawing/2014/main" id="{18B387AF-BB41-4DCE-A3DD-3D98E9A6B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2024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64" name="AutoShape 980">
                <a:extLst>
                  <a:ext uri="{FF2B5EF4-FFF2-40B4-BE49-F238E27FC236}">
                    <a16:creationId xmlns:a16="http://schemas.microsoft.com/office/drawing/2014/main" id="{002E5CEE-CEED-4976-8E18-B05883A15D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197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65" name="Freeform 981">
                <a:extLst>
                  <a:ext uri="{FF2B5EF4-FFF2-40B4-BE49-F238E27FC236}">
                    <a16:creationId xmlns:a16="http://schemas.microsoft.com/office/drawing/2014/main" id="{2B1EEB7B-A6A5-4959-96CC-5D692543E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" y="102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566" name="Group 982">
                <a:extLst>
                  <a:ext uri="{FF2B5EF4-FFF2-40B4-BE49-F238E27FC236}">
                    <a16:creationId xmlns:a16="http://schemas.microsoft.com/office/drawing/2014/main" id="{DA1BD56C-B696-4873-88A6-8EFEB58B63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8" y="1842"/>
                <a:ext cx="1130" cy="363"/>
                <a:chOff x="1690" y="482"/>
                <a:chExt cx="1130" cy="363"/>
              </a:xfrm>
            </p:grpSpPr>
            <p:sp>
              <p:nvSpPr>
                <p:cNvPr id="68567" name="AutoShape 983">
                  <a:extLst>
                    <a:ext uri="{FF2B5EF4-FFF2-40B4-BE49-F238E27FC236}">
                      <a16:creationId xmlns:a16="http://schemas.microsoft.com/office/drawing/2014/main" id="{2B1F56A7-7039-4701-B09B-96F9483096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68" name="Rectangle 984">
                  <a:extLst>
                    <a:ext uri="{FF2B5EF4-FFF2-40B4-BE49-F238E27FC236}">
                      <a16:creationId xmlns:a16="http://schemas.microsoft.com/office/drawing/2014/main" id="{EDD27E3A-EF46-4275-8B25-13B2E90E8F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69" name="Rectangle 985">
                  <a:extLst>
                    <a:ext uri="{FF2B5EF4-FFF2-40B4-BE49-F238E27FC236}">
                      <a16:creationId xmlns:a16="http://schemas.microsoft.com/office/drawing/2014/main" id="{61D6B004-245D-4E51-8DF3-D25EF48278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570" name="Rectangle 986">
                  <a:extLst>
                    <a:ext uri="{FF2B5EF4-FFF2-40B4-BE49-F238E27FC236}">
                      <a16:creationId xmlns:a16="http://schemas.microsoft.com/office/drawing/2014/main" id="{A51D0E4D-8CF7-442B-93C4-A36DD0382B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571" name="Oval 987">
                <a:extLst>
                  <a:ext uri="{FF2B5EF4-FFF2-40B4-BE49-F238E27FC236}">
                    <a16:creationId xmlns:a16="http://schemas.microsoft.com/office/drawing/2014/main" id="{BB22A030-F496-4DCB-A519-E272DFC0C0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2025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2" name="Oval 988">
                <a:extLst>
                  <a:ext uri="{FF2B5EF4-FFF2-40B4-BE49-F238E27FC236}">
                    <a16:creationId xmlns:a16="http://schemas.microsoft.com/office/drawing/2014/main" id="{D6E88A3B-AA8E-4637-960C-A046243282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2025"/>
                <a:ext cx="318" cy="31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3" name="AutoShape 989">
                <a:extLst>
                  <a:ext uri="{FF2B5EF4-FFF2-40B4-BE49-F238E27FC236}">
                    <a16:creationId xmlns:a16="http://schemas.microsoft.com/office/drawing/2014/main" id="{0AACF0C0-6079-40F3-A010-9DA301F5C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4" name="AutoShape 990">
                <a:extLst>
                  <a:ext uri="{FF2B5EF4-FFF2-40B4-BE49-F238E27FC236}">
                    <a16:creationId xmlns:a16="http://schemas.microsoft.com/office/drawing/2014/main" id="{7C48A022-6818-4B13-B2C7-047581A04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197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5" name="AutoShape 991">
                <a:extLst>
                  <a:ext uri="{FF2B5EF4-FFF2-40B4-BE49-F238E27FC236}">
                    <a16:creationId xmlns:a16="http://schemas.microsoft.com/office/drawing/2014/main" id="{A1A69840-8AFD-48A0-B732-3D4688AD2E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179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76" name="AutoShape 992">
                <a:extLst>
                  <a:ext uri="{FF2B5EF4-FFF2-40B4-BE49-F238E27FC236}">
                    <a16:creationId xmlns:a16="http://schemas.microsoft.com/office/drawing/2014/main" id="{587CF30E-481A-4805-92F2-D3A7564A78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3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7" name="AutoShape 993">
                <a:extLst>
                  <a:ext uri="{FF2B5EF4-FFF2-40B4-BE49-F238E27FC236}">
                    <a16:creationId xmlns:a16="http://schemas.microsoft.com/office/drawing/2014/main" id="{510922AA-F152-4354-9D72-1AFA7F236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20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78" name="Freeform 994">
                <a:extLst>
                  <a:ext uri="{FF2B5EF4-FFF2-40B4-BE49-F238E27FC236}">
                    <a16:creationId xmlns:a16="http://schemas.microsoft.com/office/drawing/2014/main" id="{55C1510B-55C0-460E-88ED-F6F2138F7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" y="107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79" name="Freeform 995">
                <a:extLst>
                  <a:ext uri="{FF2B5EF4-FFF2-40B4-BE49-F238E27FC236}">
                    <a16:creationId xmlns:a16="http://schemas.microsoft.com/office/drawing/2014/main" id="{C796280B-7C31-49F1-8E47-AAAB3AEDF8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" y="107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0" name="AutoShape 996">
                <a:extLst>
                  <a:ext uri="{FF2B5EF4-FFF2-40B4-BE49-F238E27FC236}">
                    <a16:creationId xmlns:a16="http://schemas.microsoft.com/office/drawing/2014/main" id="{F072A45C-A412-441E-8049-A74B441D12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57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1" name="AutoShape 997">
                <a:extLst>
                  <a:ext uri="{FF2B5EF4-FFF2-40B4-BE49-F238E27FC236}">
                    <a16:creationId xmlns:a16="http://schemas.microsoft.com/office/drawing/2014/main" id="{02490CB9-830D-4553-A62E-0C7DE48324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4" y="159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582" name="Freeform 998">
                <a:extLst>
                  <a:ext uri="{FF2B5EF4-FFF2-40B4-BE49-F238E27FC236}">
                    <a16:creationId xmlns:a16="http://schemas.microsoft.com/office/drawing/2014/main" id="{8EF70038-EE3F-4C91-A0D5-ECD7B9A534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4" y="1207"/>
                <a:ext cx="2404" cy="681"/>
              </a:xfrm>
              <a:custGeom>
                <a:avLst/>
                <a:gdLst>
                  <a:gd name="T0" fmla="*/ 0 w 2404"/>
                  <a:gd name="T1" fmla="*/ 0 h 681"/>
                  <a:gd name="T2" fmla="*/ 0 w 2404"/>
                  <a:gd name="T3" fmla="*/ 681 h 681"/>
                  <a:gd name="T4" fmla="*/ 2404 w 2404"/>
                  <a:gd name="T5" fmla="*/ 681 h 681"/>
                  <a:gd name="T6" fmla="*/ 2404 w 2404"/>
                  <a:gd name="T7" fmla="*/ 499 h 681"/>
                  <a:gd name="T8" fmla="*/ 2132 w 2404"/>
                  <a:gd name="T9" fmla="*/ 273 h 681"/>
                  <a:gd name="T10" fmla="*/ 1044 w 2404"/>
                  <a:gd name="T11" fmla="*/ 273 h 681"/>
                  <a:gd name="T12" fmla="*/ 1044 w 2404"/>
                  <a:gd name="T13" fmla="*/ 182 h 681"/>
                  <a:gd name="T14" fmla="*/ 454 w 2404"/>
                  <a:gd name="T15" fmla="*/ 182 h 681"/>
                  <a:gd name="T16" fmla="*/ 454 w 2404"/>
                  <a:gd name="T17" fmla="*/ 0 h 681"/>
                  <a:gd name="T18" fmla="*/ 0 w 2404"/>
                  <a:gd name="T1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4" h="681">
                    <a:moveTo>
                      <a:pt x="0" y="0"/>
                    </a:moveTo>
                    <a:lnTo>
                      <a:pt x="0" y="681"/>
                    </a:lnTo>
                    <a:lnTo>
                      <a:pt x="2404" y="681"/>
                    </a:lnTo>
                    <a:lnTo>
                      <a:pt x="2404" y="499"/>
                    </a:lnTo>
                    <a:lnTo>
                      <a:pt x="2132" y="273"/>
                    </a:lnTo>
                    <a:lnTo>
                      <a:pt x="1044" y="273"/>
                    </a:lnTo>
                    <a:lnTo>
                      <a:pt x="1044" y="182"/>
                    </a:lnTo>
                    <a:lnTo>
                      <a:pt x="454" y="182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3" name="Rectangle 999">
                <a:extLst>
                  <a:ext uri="{FF2B5EF4-FFF2-40B4-BE49-F238E27FC236}">
                    <a16:creationId xmlns:a16="http://schemas.microsoft.com/office/drawing/2014/main" id="{C3D87B86-945F-4607-91C9-38E06C592C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1389"/>
                <a:ext cx="408" cy="9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4" name="AutoShape 1000">
                <a:extLst>
                  <a:ext uri="{FF2B5EF4-FFF2-40B4-BE49-F238E27FC236}">
                    <a16:creationId xmlns:a16="http://schemas.microsoft.com/office/drawing/2014/main" id="{13DD2042-55C8-4C25-9D6E-71FE9A22B9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212" y="888"/>
                <a:ext cx="1814" cy="18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5" name="Freeform 1001">
                <a:extLst>
                  <a:ext uri="{FF2B5EF4-FFF2-40B4-BE49-F238E27FC236}">
                    <a16:creationId xmlns:a16="http://schemas.microsoft.com/office/drawing/2014/main" id="{2702C6F5-D6E5-4112-AECC-40B0A6063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" y="709"/>
                <a:ext cx="726" cy="771"/>
              </a:xfrm>
              <a:custGeom>
                <a:avLst/>
                <a:gdLst>
                  <a:gd name="T0" fmla="*/ 0 w 726"/>
                  <a:gd name="T1" fmla="*/ 90 h 771"/>
                  <a:gd name="T2" fmla="*/ 499 w 726"/>
                  <a:gd name="T3" fmla="*/ 453 h 771"/>
                  <a:gd name="T4" fmla="*/ 499 w 726"/>
                  <a:gd name="T5" fmla="*/ 771 h 771"/>
                  <a:gd name="T6" fmla="*/ 726 w 726"/>
                  <a:gd name="T7" fmla="*/ 771 h 771"/>
                  <a:gd name="T8" fmla="*/ 726 w 726"/>
                  <a:gd name="T9" fmla="*/ 408 h 771"/>
                  <a:gd name="T10" fmla="*/ 182 w 726"/>
                  <a:gd name="T11" fmla="*/ 0 h 771"/>
                  <a:gd name="T12" fmla="*/ 0 w 726"/>
                  <a:gd name="T13" fmla="*/ 9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6" h="771">
                    <a:moveTo>
                      <a:pt x="0" y="90"/>
                    </a:moveTo>
                    <a:lnTo>
                      <a:pt x="499" y="453"/>
                    </a:lnTo>
                    <a:lnTo>
                      <a:pt x="499" y="771"/>
                    </a:lnTo>
                    <a:lnTo>
                      <a:pt x="726" y="771"/>
                    </a:lnTo>
                    <a:lnTo>
                      <a:pt x="726" y="408"/>
                    </a:lnTo>
                    <a:lnTo>
                      <a:pt x="182" y="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6" name="Rectangle 1002">
                <a:extLst>
                  <a:ext uri="{FF2B5EF4-FFF2-40B4-BE49-F238E27FC236}">
                    <a16:creationId xmlns:a16="http://schemas.microsoft.com/office/drawing/2014/main" id="{03B1098E-7C93-4ADE-932E-F14BAAE09E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40" y="1253"/>
                <a:ext cx="362" cy="58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7" name="AutoShape 1003">
                <a:extLst>
                  <a:ext uri="{FF2B5EF4-FFF2-40B4-BE49-F238E27FC236}">
                    <a16:creationId xmlns:a16="http://schemas.microsoft.com/office/drawing/2014/main" id="{8EA876B5-92E8-47B0-B584-B1AABFFB4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084" y="656"/>
                <a:ext cx="725" cy="272"/>
              </a:xfrm>
              <a:prstGeom prst="roundRect">
                <a:avLst>
                  <a:gd name="adj" fmla="val 29412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8" name="AutoShape 1004">
                <a:extLst>
                  <a:ext uri="{FF2B5EF4-FFF2-40B4-BE49-F238E27FC236}">
                    <a16:creationId xmlns:a16="http://schemas.microsoft.com/office/drawing/2014/main" id="{99794070-D902-4914-9C96-4E75FF53EF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06098">
                <a:off x="2167" y="709"/>
                <a:ext cx="500" cy="47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89" name="AutoShape 1005">
                <a:extLst>
                  <a:ext uri="{FF2B5EF4-FFF2-40B4-BE49-F238E27FC236}">
                    <a16:creationId xmlns:a16="http://schemas.microsoft.com/office/drawing/2014/main" id="{54F703B1-E604-43E6-9F92-09AB81606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8" y="754"/>
                <a:ext cx="681" cy="635"/>
              </a:xfrm>
              <a:prstGeom prst="roundRect">
                <a:avLst>
                  <a:gd name="adj" fmla="val 6301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90" name="Rectangle 1006">
                <a:extLst>
                  <a:ext uri="{FF2B5EF4-FFF2-40B4-BE49-F238E27FC236}">
                    <a16:creationId xmlns:a16="http://schemas.microsoft.com/office/drawing/2014/main" id="{649BECAC-D050-4714-9255-2F520A16BE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6" y="708"/>
                <a:ext cx="724" cy="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048" name="Group 608">
            <a:extLst>
              <a:ext uri="{FF2B5EF4-FFF2-40B4-BE49-F238E27FC236}">
                <a16:creationId xmlns:a16="http://schemas.microsoft.com/office/drawing/2014/main" id="{E214F508-7030-4FDA-B4B9-07868847C3BF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196975"/>
            <a:ext cx="1584325" cy="993775"/>
            <a:chOff x="2621" y="754"/>
            <a:chExt cx="998" cy="626"/>
          </a:xfrm>
        </p:grpSpPr>
        <p:sp>
          <p:nvSpPr>
            <p:cNvPr id="61828" name="Rectangle 388">
              <a:extLst>
                <a:ext uri="{FF2B5EF4-FFF2-40B4-BE49-F238E27FC236}">
                  <a16:creationId xmlns:a16="http://schemas.microsoft.com/office/drawing/2014/main" id="{E2CBC40E-6A06-4E18-A0A7-6A193BE911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681" y="1185"/>
              <a:ext cx="177" cy="4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9" name="Freeform 389">
              <a:extLst>
                <a:ext uri="{FF2B5EF4-FFF2-40B4-BE49-F238E27FC236}">
                  <a16:creationId xmlns:a16="http://schemas.microsoft.com/office/drawing/2014/main" id="{A74D3D60-437A-4A3E-A662-6E137A684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1077"/>
              <a:ext cx="249" cy="147"/>
            </a:xfrm>
            <a:custGeom>
              <a:avLst/>
              <a:gdLst>
                <a:gd name="T0" fmla="*/ 0 w 771"/>
                <a:gd name="T1" fmla="*/ 0 h 454"/>
                <a:gd name="T2" fmla="*/ 182 w 771"/>
                <a:gd name="T3" fmla="*/ 0 h 454"/>
                <a:gd name="T4" fmla="*/ 182 w 771"/>
                <a:gd name="T5" fmla="*/ 227 h 454"/>
                <a:gd name="T6" fmla="*/ 726 w 771"/>
                <a:gd name="T7" fmla="*/ 91 h 454"/>
                <a:gd name="T8" fmla="*/ 771 w 771"/>
                <a:gd name="T9" fmla="*/ 227 h 454"/>
                <a:gd name="T10" fmla="*/ 0 w 771"/>
                <a:gd name="T11" fmla="*/ 454 h 454"/>
                <a:gd name="T12" fmla="*/ 0 w 771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1" h="454">
                  <a:moveTo>
                    <a:pt x="0" y="0"/>
                  </a:moveTo>
                  <a:lnTo>
                    <a:pt x="182" y="0"/>
                  </a:lnTo>
                  <a:lnTo>
                    <a:pt x="182" y="227"/>
                  </a:lnTo>
                  <a:lnTo>
                    <a:pt x="726" y="91"/>
                  </a:lnTo>
                  <a:lnTo>
                    <a:pt x="771" y="227"/>
                  </a:lnTo>
                  <a:lnTo>
                    <a:pt x="0" y="4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30" name="Rectangle 390">
              <a:extLst>
                <a:ext uri="{FF2B5EF4-FFF2-40B4-BE49-F238E27FC236}">
                  <a16:creationId xmlns:a16="http://schemas.microsoft.com/office/drawing/2014/main" id="{EDA01EC4-6A2F-4B30-A8C5-199E9868D7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766" y="1153"/>
              <a:ext cx="191" cy="59"/>
            </a:xfrm>
            <a:prstGeom prst="rect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5000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1" name="Rectangle 391">
              <a:extLst>
                <a:ext uri="{FF2B5EF4-FFF2-40B4-BE49-F238E27FC236}">
                  <a16:creationId xmlns:a16="http://schemas.microsoft.com/office/drawing/2014/main" id="{538A42C5-7D32-4D76-AF35-304DC48F4C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680" y="1268"/>
              <a:ext cx="88" cy="4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2" name="Rectangle 392">
              <a:extLst>
                <a:ext uri="{FF2B5EF4-FFF2-40B4-BE49-F238E27FC236}">
                  <a16:creationId xmlns:a16="http://schemas.microsoft.com/office/drawing/2014/main" id="{1EE0D2C8-2387-42B9-B912-6AD1C6CE8C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77542">
              <a:off x="3230" y="994"/>
              <a:ext cx="6" cy="14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3" name="Rectangle 393">
              <a:extLst>
                <a:ext uri="{FF2B5EF4-FFF2-40B4-BE49-F238E27FC236}">
                  <a16:creationId xmlns:a16="http://schemas.microsoft.com/office/drawing/2014/main" id="{AD44FF43-C6B5-4E67-945C-C8C4AACC63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29517">
              <a:off x="3219" y="995"/>
              <a:ext cx="6" cy="14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4" name="Rectangle 394">
              <a:extLst>
                <a:ext uri="{FF2B5EF4-FFF2-40B4-BE49-F238E27FC236}">
                  <a16:creationId xmlns:a16="http://schemas.microsoft.com/office/drawing/2014/main" id="{F0954AEC-ECA4-4305-93D2-38B2870541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721" y="1244"/>
              <a:ext cx="132" cy="59"/>
            </a:xfrm>
            <a:prstGeom prst="rect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5000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6" name="Rectangle 416">
              <a:extLst>
                <a:ext uri="{FF2B5EF4-FFF2-40B4-BE49-F238E27FC236}">
                  <a16:creationId xmlns:a16="http://schemas.microsoft.com/office/drawing/2014/main" id="{E95BE248-853C-4BE7-8416-0DB5A163E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1" y="1121"/>
              <a:ext cx="675" cy="73"/>
            </a:xfrm>
            <a:prstGeom prst="rect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7" name="AutoShape 417">
              <a:extLst>
                <a:ext uri="{FF2B5EF4-FFF2-40B4-BE49-F238E27FC236}">
                  <a16:creationId xmlns:a16="http://schemas.microsoft.com/office/drawing/2014/main" id="{458595E9-56DF-46E9-A83C-D17DAFBDCD4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871" y="974"/>
              <a:ext cx="234" cy="147"/>
            </a:xfrm>
            <a:custGeom>
              <a:avLst/>
              <a:gdLst>
                <a:gd name="G0" fmla="+- 2647 0 0"/>
                <a:gd name="G1" fmla="+- 21600 0 2647"/>
                <a:gd name="G2" fmla="*/ 2647 1 2"/>
                <a:gd name="G3" fmla="+- 21600 0 G2"/>
                <a:gd name="G4" fmla="+/ 2647 21600 2"/>
                <a:gd name="G5" fmla="+/ G1 0 2"/>
                <a:gd name="G6" fmla="*/ 21600 21600 2647"/>
                <a:gd name="G7" fmla="*/ G6 1 2"/>
                <a:gd name="G8" fmla="+- 21600 0 G7"/>
                <a:gd name="G9" fmla="*/ 21600 1 2"/>
                <a:gd name="G10" fmla="+- 2647 0 G9"/>
                <a:gd name="G11" fmla="?: G10 G8 0"/>
                <a:gd name="G12" fmla="?: G10 G7 21600"/>
                <a:gd name="T0" fmla="*/ 20276 w 21600"/>
                <a:gd name="T1" fmla="*/ 10800 h 21600"/>
                <a:gd name="T2" fmla="*/ 10800 w 21600"/>
                <a:gd name="T3" fmla="*/ 21600 h 21600"/>
                <a:gd name="T4" fmla="*/ 1324 w 21600"/>
                <a:gd name="T5" fmla="*/ 10800 h 21600"/>
                <a:gd name="T6" fmla="*/ 10800 w 21600"/>
                <a:gd name="T7" fmla="*/ 0 h 21600"/>
                <a:gd name="T8" fmla="*/ 3124 w 21600"/>
                <a:gd name="T9" fmla="*/ 3124 h 21600"/>
                <a:gd name="T10" fmla="*/ 18476 w 21600"/>
                <a:gd name="T11" fmla="*/ 184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47" y="21600"/>
                  </a:lnTo>
                  <a:lnTo>
                    <a:pt x="1895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8" name="Freeform 418">
              <a:extLst>
                <a:ext uri="{FF2B5EF4-FFF2-40B4-BE49-F238E27FC236}">
                  <a16:creationId xmlns:a16="http://schemas.microsoft.com/office/drawing/2014/main" id="{89699B76-0DF5-4FD1-9F7B-ADF6BD5E0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5" y="930"/>
              <a:ext cx="104" cy="191"/>
            </a:xfrm>
            <a:custGeom>
              <a:avLst/>
              <a:gdLst>
                <a:gd name="T0" fmla="*/ 8 w 320"/>
                <a:gd name="T1" fmla="*/ 590 h 590"/>
                <a:gd name="T2" fmla="*/ 0 w 320"/>
                <a:gd name="T3" fmla="*/ 0 h 590"/>
                <a:gd name="T4" fmla="*/ 189 w 320"/>
                <a:gd name="T5" fmla="*/ 0 h 590"/>
                <a:gd name="T6" fmla="*/ 320 w 320"/>
                <a:gd name="T7" fmla="*/ 227 h 590"/>
                <a:gd name="T8" fmla="*/ 320 w 320"/>
                <a:gd name="T9" fmla="*/ 590 h 590"/>
                <a:gd name="T10" fmla="*/ 8 w 320"/>
                <a:gd name="T11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590">
                  <a:moveTo>
                    <a:pt x="8" y="590"/>
                  </a:moveTo>
                  <a:lnTo>
                    <a:pt x="0" y="0"/>
                  </a:lnTo>
                  <a:lnTo>
                    <a:pt x="189" y="0"/>
                  </a:lnTo>
                  <a:lnTo>
                    <a:pt x="320" y="227"/>
                  </a:lnTo>
                  <a:lnTo>
                    <a:pt x="320" y="590"/>
                  </a:lnTo>
                  <a:lnTo>
                    <a:pt x="8" y="590"/>
                  </a:lnTo>
                  <a:close/>
                </a:path>
              </a:pathLst>
            </a:cu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59" name="Freeform 419">
              <a:extLst>
                <a:ext uri="{FF2B5EF4-FFF2-40B4-BE49-F238E27FC236}">
                  <a16:creationId xmlns:a16="http://schemas.microsoft.com/office/drawing/2014/main" id="{613F5B23-A7C6-480B-970D-B8C392A5E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" y="827"/>
              <a:ext cx="61" cy="147"/>
            </a:xfrm>
            <a:custGeom>
              <a:avLst/>
              <a:gdLst>
                <a:gd name="T0" fmla="*/ 227 w 227"/>
                <a:gd name="T1" fmla="*/ 545 h 545"/>
                <a:gd name="T2" fmla="*/ 227 w 227"/>
                <a:gd name="T3" fmla="*/ 46 h 545"/>
                <a:gd name="T4" fmla="*/ 181 w 227"/>
                <a:gd name="T5" fmla="*/ 0 h 545"/>
                <a:gd name="T6" fmla="*/ 0 w 227"/>
                <a:gd name="T7" fmla="*/ 0 h 545"/>
                <a:gd name="T8" fmla="*/ 0 w 227"/>
                <a:gd name="T9" fmla="*/ 91 h 545"/>
                <a:gd name="T10" fmla="*/ 136 w 227"/>
                <a:gd name="T11" fmla="*/ 91 h 545"/>
                <a:gd name="T12" fmla="*/ 136 w 227"/>
                <a:gd name="T13" fmla="*/ 545 h 545"/>
                <a:gd name="T14" fmla="*/ 227 w 227"/>
                <a:gd name="T15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545">
                  <a:moveTo>
                    <a:pt x="227" y="545"/>
                  </a:moveTo>
                  <a:lnTo>
                    <a:pt x="227" y="46"/>
                  </a:lnTo>
                  <a:lnTo>
                    <a:pt x="181" y="0"/>
                  </a:lnTo>
                  <a:lnTo>
                    <a:pt x="0" y="0"/>
                  </a:lnTo>
                  <a:lnTo>
                    <a:pt x="0" y="91"/>
                  </a:lnTo>
                  <a:lnTo>
                    <a:pt x="136" y="91"/>
                  </a:lnTo>
                  <a:lnTo>
                    <a:pt x="136" y="545"/>
                  </a:lnTo>
                  <a:lnTo>
                    <a:pt x="227" y="54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60" name="Freeform 420">
              <a:extLst>
                <a:ext uri="{FF2B5EF4-FFF2-40B4-BE49-F238E27FC236}">
                  <a16:creationId xmlns:a16="http://schemas.microsoft.com/office/drawing/2014/main" id="{563C7AD0-7112-44D8-BDA9-12E4D6B45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" y="827"/>
              <a:ext cx="147" cy="206"/>
            </a:xfrm>
            <a:custGeom>
              <a:avLst/>
              <a:gdLst>
                <a:gd name="T0" fmla="*/ 454 w 454"/>
                <a:gd name="T1" fmla="*/ 0 h 635"/>
                <a:gd name="T2" fmla="*/ 454 w 454"/>
                <a:gd name="T3" fmla="*/ 454 h 635"/>
                <a:gd name="T4" fmla="*/ 350 w 454"/>
                <a:gd name="T5" fmla="*/ 635 h 635"/>
                <a:gd name="T6" fmla="*/ 0 w 454"/>
                <a:gd name="T7" fmla="*/ 635 h 635"/>
                <a:gd name="T8" fmla="*/ 46 w 454"/>
                <a:gd name="T9" fmla="*/ 544 h 635"/>
                <a:gd name="T10" fmla="*/ 272 w 454"/>
                <a:gd name="T11" fmla="*/ 544 h 635"/>
                <a:gd name="T12" fmla="*/ 363 w 454"/>
                <a:gd name="T13" fmla="*/ 408 h 635"/>
                <a:gd name="T14" fmla="*/ 363 w 454"/>
                <a:gd name="T15" fmla="*/ 0 h 635"/>
                <a:gd name="T16" fmla="*/ 454 w 454"/>
                <a:gd name="T17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635">
                  <a:moveTo>
                    <a:pt x="454" y="0"/>
                  </a:moveTo>
                  <a:lnTo>
                    <a:pt x="454" y="454"/>
                  </a:lnTo>
                  <a:lnTo>
                    <a:pt x="350" y="635"/>
                  </a:lnTo>
                  <a:lnTo>
                    <a:pt x="0" y="635"/>
                  </a:lnTo>
                  <a:lnTo>
                    <a:pt x="46" y="544"/>
                  </a:lnTo>
                  <a:lnTo>
                    <a:pt x="272" y="544"/>
                  </a:lnTo>
                  <a:lnTo>
                    <a:pt x="363" y="408"/>
                  </a:lnTo>
                  <a:lnTo>
                    <a:pt x="363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61" name="Freeform 421">
              <a:extLst>
                <a:ext uri="{FF2B5EF4-FFF2-40B4-BE49-F238E27FC236}">
                  <a16:creationId xmlns:a16="http://schemas.microsoft.com/office/drawing/2014/main" id="{E6C452C5-1441-43D5-8637-31BC9361D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1047"/>
              <a:ext cx="81" cy="333"/>
            </a:xfrm>
            <a:custGeom>
              <a:avLst/>
              <a:gdLst>
                <a:gd name="T0" fmla="*/ 249 w 249"/>
                <a:gd name="T1" fmla="*/ 0 h 1028"/>
                <a:gd name="T2" fmla="*/ 249 w 249"/>
                <a:gd name="T3" fmla="*/ 817 h 1028"/>
                <a:gd name="T4" fmla="*/ 35 w 249"/>
                <a:gd name="T5" fmla="*/ 1028 h 1028"/>
                <a:gd name="T6" fmla="*/ 0 w 249"/>
                <a:gd name="T7" fmla="*/ 984 h 1028"/>
                <a:gd name="T8" fmla="*/ 157 w 249"/>
                <a:gd name="T9" fmla="*/ 443 h 1028"/>
                <a:gd name="T10" fmla="*/ 67 w 249"/>
                <a:gd name="T11" fmla="*/ 0 h 1028"/>
                <a:gd name="T12" fmla="*/ 249 w 249"/>
                <a:gd name="T13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028">
                  <a:moveTo>
                    <a:pt x="249" y="0"/>
                  </a:moveTo>
                  <a:lnTo>
                    <a:pt x="249" y="817"/>
                  </a:lnTo>
                  <a:lnTo>
                    <a:pt x="35" y="1028"/>
                  </a:lnTo>
                  <a:lnTo>
                    <a:pt x="0" y="984"/>
                  </a:lnTo>
                  <a:cubicBezTo>
                    <a:pt x="20" y="887"/>
                    <a:pt x="149" y="784"/>
                    <a:pt x="157" y="443"/>
                  </a:cubicBezTo>
                  <a:cubicBezTo>
                    <a:pt x="165" y="102"/>
                    <a:pt x="52" y="74"/>
                    <a:pt x="67" y="0"/>
                  </a:cubicBezTo>
                  <a:lnTo>
                    <a:pt x="249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62" name="Oval 422">
              <a:extLst>
                <a:ext uri="{FF2B5EF4-FFF2-40B4-BE49-F238E27FC236}">
                  <a16:creationId xmlns:a16="http://schemas.microsoft.com/office/drawing/2014/main" id="{85B71C6E-27D8-43E0-9017-9EDF87C0F6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77542">
              <a:off x="3253" y="981"/>
              <a:ext cx="29" cy="3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3" name="Oval 423">
              <a:extLst>
                <a:ext uri="{FF2B5EF4-FFF2-40B4-BE49-F238E27FC236}">
                  <a16:creationId xmlns:a16="http://schemas.microsoft.com/office/drawing/2014/main" id="{FCF63CD8-2235-47E3-BDD2-654E333697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29517">
              <a:off x="3214" y="974"/>
              <a:ext cx="30" cy="3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4" name="Freeform 424">
              <a:extLst>
                <a:ext uri="{FF2B5EF4-FFF2-40B4-BE49-F238E27FC236}">
                  <a16:creationId xmlns:a16="http://schemas.microsoft.com/office/drawing/2014/main" id="{9EF29F8E-92BD-4DFF-BD5B-ED4A30B95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" y="974"/>
              <a:ext cx="250" cy="147"/>
            </a:xfrm>
            <a:custGeom>
              <a:avLst/>
              <a:gdLst>
                <a:gd name="T0" fmla="*/ 771 w 771"/>
                <a:gd name="T1" fmla="*/ 453 h 453"/>
                <a:gd name="T2" fmla="*/ 227 w 771"/>
                <a:gd name="T3" fmla="*/ 453 h 453"/>
                <a:gd name="T4" fmla="*/ 0 w 771"/>
                <a:gd name="T5" fmla="*/ 453 h 453"/>
                <a:gd name="T6" fmla="*/ 121 w 771"/>
                <a:gd name="T7" fmla="*/ 0 h 453"/>
                <a:gd name="T8" fmla="*/ 635 w 771"/>
                <a:gd name="T9" fmla="*/ 0 h 453"/>
                <a:gd name="T10" fmla="*/ 771 w 771"/>
                <a:gd name="T11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1" h="453">
                  <a:moveTo>
                    <a:pt x="771" y="453"/>
                  </a:moveTo>
                  <a:lnTo>
                    <a:pt x="227" y="453"/>
                  </a:lnTo>
                  <a:lnTo>
                    <a:pt x="0" y="453"/>
                  </a:lnTo>
                  <a:lnTo>
                    <a:pt x="121" y="0"/>
                  </a:lnTo>
                  <a:lnTo>
                    <a:pt x="635" y="0"/>
                  </a:lnTo>
                  <a:lnTo>
                    <a:pt x="771" y="453"/>
                  </a:lnTo>
                  <a:close/>
                </a:path>
              </a:pathLst>
            </a:cu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65" name="Freeform 425">
              <a:extLst>
                <a:ext uri="{FF2B5EF4-FFF2-40B4-BE49-F238E27FC236}">
                  <a16:creationId xmlns:a16="http://schemas.microsoft.com/office/drawing/2014/main" id="{C4387327-D569-497F-BE5F-2A73C5EA6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1" y="754"/>
              <a:ext cx="455" cy="367"/>
            </a:xfrm>
            <a:custGeom>
              <a:avLst/>
              <a:gdLst>
                <a:gd name="T0" fmla="*/ 0 w 1406"/>
                <a:gd name="T1" fmla="*/ 1134 h 1134"/>
                <a:gd name="T2" fmla="*/ 182 w 1406"/>
                <a:gd name="T3" fmla="*/ 0 h 1134"/>
                <a:gd name="T4" fmla="*/ 1225 w 1406"/>
                <a:gd name="T5" fmla="*/ 0 h 1134"/>
                <a:gd name="T6" fmla="*/ 1406 w 1406"/>
                <a:gd name="T7" fmla="*/ 1134 h 1134"/>
                <a:gd name="T8" fmla="*/ 1316 w 1406"/>
                <a:gd name="T9" fmla="*/ 1134 h 1134"/>
                <a:gd name="T10" fmla="*/ 1134 w 1406"/>
                <a:gd name="T11" fmla="*/ 91 h 1134"/>
                <a:gd name="T12" fmla="*/ 272 w 1406"/>
                <a:gd name="T13" fmla="*/ 91 h 1134"/>
                <a:gd name="T14" fmla="*/ 91 w 1406"/>
                <a:gd name="T15" fmla="*/ 1134 h 1134"/>
                <a:gd name="T16" fmla="*/ 0 w 1406"/>
                <a:gd name="T1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6" h="1134">
                  <a:moveTo>
                    <a:pt x="0" y="1134"/>
                  </a:moveTo>
                  <a:lnTo>
                    <a:pt x="182" y="0"/>
                  </a:lnTo>
                  <a:lnTo>
                    <a:pt x="1225" y="0"/>
                  </a:lnTo>
                  <a:lnTo>
                    <a:pt x="1406" y="1134"/>
                  </a:lnTo>
                  <a:lnTo>
                    <a:pt x="1316" y="1134"/>
                  </a:lnTo>
                  <a:lnTo>
                    <a:pt x="1134" y="91"/>
                  </a:lnTo>
                  <a:lnTo>
                    <a:pt x="272" y="91"/>
                  </a:lnTo>
                  <a:lnTo>
                    <a:pt x="91" y="1134"/>
                  </a:lnTo>
                  <a:lnTo>
                    <a:pt x="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05" name="AutoShape 565">
              <a:extLst>
                <a:ext uri="{FF2B5EF4-FFF2-40B4-BE49-F238E27FC236}">
                  <a16:creationId xmlns:a16="http://schemas.microsoft.com/office/drawing/2014/main" id="{EE061FD8-3CE0-45FF-B1CE-9E4CB1C3B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2" y="1165"/>
              <a:ext cx="807" cy="20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6" name="AutoShape 566">
              <a:extLst>
                <a:ext uri="{FF2B5EF4-FFF2-40B4-BE49-F238E27FC236}">
                  <a16:creationId xmlns:a16="http://schemas.microsoft.com/office/drawing/2014/main" id="{BDAEA8F5-581C-4853-8D13-151A97B52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6" y="1180"/>
              <a:ext cx="778" cy="17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7" name="Oval 567">
              <a:extLst>
                <a:ext uri="{FF2B5EF4-FFF2-40B4-BE49-F238E27FC236}">
                  <a16:creationId xmlns:a16="http://schemas.microsoft.com/office/drawing/2014/main" id="{00DD02DB-E2C7-4DD6-8AC7-98AAE32BB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6" y="1209"/>
              <a:ext cx="117" cy="117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8" name="Oval 568">
              <a:extLst>
                <a:ext uri="{FF2B5EF4-FFF2-40B4-BE49-F238E27FC236}">
                  <a16:creationId xmlns:a16="http://schemas.microsoft.com/office/drawing/2014/main" id="{54B39C1F-E761-4D45-BD74-861B87988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8" y="1209"/>
              <a:ext cx="117" cy="117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9" name="Oval 569">
              <a:extLst>
                <a:ext uri="{FF2B5EF4-FFF2-40B4-BE49-F238E27FC236}">
                  <a16:creationId xmlns:a16="http://schemas.microsoft.com/office/drawing/2014/main" id="{0BED08DA-83BA-483C-8FEC-B820BED2C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" y="1282"/>
              <a:ext cx="73" cy="74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0" name="Oval 570">
              <a:extLst>
                <a:ext uri="{FF2B5EF4-FFF2-40B4-BE49-F238E27FC236}">
                  <a16:creationId xmlns:a16="http://schemas.microsoft.com/office/drawing/2014/main" id="{439F6F4A-E1E9-468A-B570-CAEAAD31AF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3" y="1297"/>
              <a:ext cx="44" cy="4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1" name="Oval 571">
              <a:extLst>
                <a:ext uri="{FF2B5EF4-FFF2-40B4-BE49-F238E27FC236}">
                  <a16:creationId xmlns:a16="http://schemas.microsoft.com/office/drawing/2014/main" id="{2783D97A-F727-4709-9597-0FB0CFF31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2" y="1282"/>
              <a:ext cx="73" cy="74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2" name="Oval 572">
              <a:extLst>
                <a:ext uri="{FF2B5EF4-FFF2-40B4-BE49-F238E27FC236}">
                  <a16:creationId xmlns:a16="http://schemas.microsoft.com/office/drawing/2014/main" id="{63B441F2-49E8-4582-8328-2D5EF7899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7" y="1297"/>
              <a:ext cx="44" cy="4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3" name="Oval 573">
              <a:extLst>
                <a:ext uri="{FF2B5EF4-FFF2-40B4-BE49-F238E27FC236}">
                  <a16:creationId xmlns:a16="http://schemas.microsoft.com/office/drawing/2014/main" id="{EA8221D2-C2BF-446A-A6B5-40F90F8A5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5" y="1282"/>
              <a:ext cx="74" cy="74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4" name="Oval 574">
              <a:extLst>
                <a:ext uri="{FF2B5EF4-FFF2-40B4-BE49-F238E27FC236}">
                  <a16:creationId xmlns:a16="http://schemas.microsoft.com/office/drawing/2014/main" id="{87E79E7F-CF08-474F-890E-C07361111F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97"/>
              <a:ext cx="44" cy="4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5" name="Oval 575">
              <a:extLst>
                <a:ext uri="{FF2B5EF4-FFF2-40B4-BE49-F238E27FC236}">
                  <a16:creationId xmlns:a16="http://schemas.microsoft.com/office/drawing/2014/main" id="{E8840CE8-F1EC-4C40-AC7A-CFE16E0CF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9" y="1282"/>
              <a:ext cx="73" cy="74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6" name="Oval 576">
              <a:extLst>
                <a:ext uri="{FF2B5EF4-FFF2-40B4-BE49-F238E27FC236}">
                  <a16:creationId xmlns:a16="http://schemas.microsoft.com/office/drawing/2014/main" id="{0F58E62D-F95B-4251-A392-0B946FFF7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3" y="1297"/>
              <a:ext cx="44" cy="4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7" name="Oval 577">
              <a:extLst>
                <a:ext uri="{FF2B5EF4-FFF2-40B4-BE49-F238E27FC236}">
                  <a16:creationId xmlns:a16="http://schemas.microsoft.com/office/drawing/2014/main" id="{6557464B-D12A-4247-8CBB-04CEC6FEB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2" y="1282"/>
              <a:ext cx="73" cy="74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8" name="Oval 578">
              <a:extLst>
                <a:ext uri="{FF2B5EF4-FFF2-40B4-BE49-F238E27FC236}">
                  <a16:creationId xmlns:a16="http://schemas.microsoft.com/office/drawing/2014/main" id="{321BD084-21C9-4BE1-84CF-06A41AC95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7" y="1297"/>
              <a:ext cx="44" cy="4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9" name="Oval 579">
              <a:extLst>
                <a:ext uri="{FF2B5EF4-FFF2-40B4-BE49-F238E27FC236}">
                  <a16:creationId xmlns:a16="http://schemas.microsoft.com/office/drawing/2014/main" id="{A90BE205-CB86-4F53-A0D4-815F91395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5" y="1282"/>
              <a:ext cx="74" cy="74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0" name="Oval 580">
              <a:extLst>
                <a:ext uri="{FF2B5EF4-FFF2-40B4-BE49-F238E27FC236}">
                  <a16:creationId xmlns:a16="http://schemas.microsoft.com/office/drawing/2014/main" id="{901AC3B0-3A8E-49BA-8E29-81702731A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0" y="1297"/>
              <a:ext cx="44" cy="4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1" name="Oval 581">
              <a:extLst>
                <a:ext uri="{FF2B5EF4-FFF2-40B4-BE49-F238E27FC236}">
                  <a16:creationId xmlns:a16="http://schemas.microsoft.com/office/drawing/2014/main" id="{7CA0722E-2713-4F88-9FB1-48480F517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9" y="1282"/>
              <a:ext cx="73" cy="74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2" name="Oval 582">
              <a:extLst>
                <a:ext uri="{FF2B5EF4-FFF2-40B4-BE49-F238E27FC236}">
                  <a16:creationId xmlns:a16="http://schemas.microsoft.com/office/drawing/2014/main" id="{C011169F-8469-4FD9-83CD-783DA21E8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4" y="1297"/>
              <a:ext cx="44" cy="4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3" name="Oval 583">
              <a:extLst>
                <a:ext uri="{FF2B5EF4-FFF2-40B4-BE49-F238E27FC236}">
                  <a16:creationId xmlns:a16="http://schemas.microsoft.com/office/drawing/2014/main" id="{EF6E3EF1-C7C1-49F1-8E2C-39C05C888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9" y="1180"/>
              <a:ext cx="73" cy="73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4" name="Oval 584">
              <a:extLst>
                <a:ext uri="{FF2B5EF4-FFF2-40B4-BE49-F238E27FC236}">
                  <a16:creationId xmlns:a16="http://schemas.microsoft.com/office/drawing/2014/main" id="{8557227C-8D29-4507-8076-6333B713C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3" y="1194"/>
              <a:ext cx="44" cy="44"/>
            </a:xfrm>
            <a:prstGeom prst="ellipse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5" name="AutoShape 585">
              <a:extLst>
                <a:ext uri="{FF2B5EF4-FFF2-40B4-BE49-F238E27FC236}">
                  <a16:creationId xmlns:a16="http://schemas.microsoft.com/office/drawing/2014/main" id="{31662E9A-E2F7-4171-82BA-D2D75C63A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5" y="1238"/>
              <a:ext cx="661" cy="5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47" name="Group 607">
            <a:extLst>
              <a:ext uri="{FF2B5EF4-FFF2-40B4-BE49-F238E27FC236}">
                <a16:creationId xmlns:a16="http://schemas.microsoft.com/office/drawing/2014/main" id="{83B5FB0F-9772-4062-9A96-FCC041EDD7E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196975"/>
            <a:ext cx="1584325" cy="993775"/>
            <a:chOff x="262" y="754"/>
            <a:chExt cx="998" cy="626"/>
          </a:xfrm>
        </p:grpSpPr>
        <p:sp>
          <p:nvSpPr>
            <p:cNvPr id="61867" name="Rectangle 427">
              <a:extLst>
                <a:ext uri="{FF2B5EF4-FFF2-40B4-BE49-F238E27FC236}">
                  <a16:creationId xmlns:a16="http://schemas.microsoft.com/office/drawing/2014/main" id="{F497A24A-E56C-4D7C-9755-02E3519DB2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22" y="1185"/>
              <a:ext cx="177" cy="4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8" name="Freeform 428">
              <a:extLst>
                <a:ext uri="{FF2B5EF4-FFF2-40B4-BE49-F238E27FC236}">
                  <a16:creationId xmlns:a16="http://schemas.microsoft.com/office/drawing/2014/main" id="{C9647B4F-9601-486C-A3F1-A2B08BBEC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" y="1077"/>
              <a:ext cx="249" cy="147"/>
            </a:xfrm>
            <a:custGeom>
              <a:avLst/>
              <a:gdLst>
                <a:gd name="T0" fmla="*/ 0 w 771"/>
                <a:gd name="T1" fmla="*/ 0 h 454"/>
                <a:gd name="T2" fmla="*/ 182 w 771"/>
                <a:gd name="T3" fmla="*/ 0 h 454"/>
                <a:gd name="T4" fmla="*/ 182 w 771"/>
                <a:gd name="T5" fmla="*/ 227 h 454"/>
                <a:gd name="T6" fmla="*/ 726 w 771"/>
                <a:gd name="T7" fmla="*/ 91 h 454"/>
                <a:gd name="T8" fmla="*/ 771 w 771"/>
                <a:gd name="T9" fmla="*/ 227 h 454"/>
                <a:gd name="T10" fmla="*/ 0 w 771"/>
                <a:gd name="T11" fmla="*/ 454 h 454"/>
                <a:gd name="T12" fmla="*/ 0 w 771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1" h="454">
                  <a:moveTo>
                    <a:pt x="0" y="0"/>
                  </a:moveTo>
                  <a:lnTo>
                    <a:pt x="182" y="0"/>
                  </a:lnTo>
                  <a:lnTo>
                    <a:pt x="182" y="227"/>
                  </a:lnTo>
                  <a:lnTo>
                    <a:pt x="726" y="91"/>
                  </a:lnTo>
                  <a:lnTo>
                    <a:pt x="771" y="227"/>
                  </a:lnTo>
                  <a:lnTo>
                    <a:pt x="0" y="4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69" name="Rectangle 429">
              <a:extLst>
                <a:ext uri="{FF2B5EF4-FFF2-40B4-BE49-F238E27FC236}">
                  <a16:creationId xmlns:a16="http://schemas.microsoft.com/office/drawing/2014/main" id="{CFC947A8-41A2-4934-B377-C5F0358593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07" y="1153"/>
              <a:ext cx="191" cy="5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70" name="Rectangle 430">
              <a:extLst>
                <a:ext uri="{FF2B5EF4-FFF2-40B4-BE49-F238E27FC236}">
                  <a16:creationId xmlns:a16="http://schemas.microsoft.com/office/drawing/2014/main" id="{1151804F-9426-45AC-8116-CCCDA690D8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21" y="1268"/>
              <a:ext cx="88" cy="4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71" name="Rectangle 431">
              <a:extLst>
                <a:ext uri="{FF2B5EF4-FFF2-40B4-BE49-F238E27FC236}">
                  <a16:creationId xmlns:a16="http://schemas.microsoft.com/office/drawing/2014/main" id="{0F53C98C-A94C-4419-9B1F-495BAAA093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77542">
              <a:off x="871" y="994"/>
              <a:ext cx="6" cy="14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72" name="Rectangle 432">
              <a:extLst>
                <a:ext uri="{FF2B5EF4-FFF2-40B4-BE49-F238E27FC236}">
                  <a16:creationId xmlns:a16="http://schemas.microsoft.com/office/drawing/2014/main" id="{90FB0F96-9EC4-4FCD-ACD6-1E8A3F63FD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29517">
              <a:off x="860" y="995"/>
              <a:ext cx="6" cy="14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73" name="Rectangle 433">
              <a:extLst>
                <a:ext uri="{FF2B5EF4-FFF2-40B4-BE49-F238E27FC236}">
                  <a16:creationId xmlns:a16="http://schemas.microsoft.com/office/drawing/2014/main" id="{B993E995-8B8B-414B-8E57-9F450643B5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62" y="1244"/>
              <a:ext cx="132" cy="5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95" name="Rectangle 455">
              <a:extLst>
                <a:ext uri="{FF2B5EF4-FFF2-40B4-BE49-F238E27FC236}">
                  <a16:creationId xmlns:a16="http://schemas.microsoft.com/office/drawing/2014/main" id="{6FB333FB-D830-4F20-B565-58FA2837F6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121"/>
              <a:ext cx="675" cy="7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96" name="AutoShape 456">
              <a:extLst>
                <a:ext uri="{FF2B5EF4-FFF2-40B4-BE49-F238E27FC236}">
                  <a16:creationId xmlns:a16="http://schemas.microsoft.com/office/drawing/2014/main" id="{69F97F8E-3F8F-47DC-98BA-47A70AD58DF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12" y="974"/>
              <a:ext cx="234" cy="147"/>
            </a:xfrm>
            <a:custGeom>
              <a:avLst/>
              <a:gdLst>
                <a:gd name="G0" fmla="+- 2647 0 0"/>
                <a:gd name="G1" fmla="+- 21600 0 2647"/>
                <a:gd name="G2" fmla="*/ 2647 1 2"/>
                <a:gd name="G3" fmla="+- 21600 0 G2"/>
                <a:gd name="G4" fmla="+/ 2647 21600 2"/>
                <a:gd name="G5" fmla="+/ G1 0 2"/>
                <a:gd name="G6" fmla="*/ 21600 21600 2647"/>
                <a:gd name="G7" fmla="*/ G6 1 2"/>
                <a:gd name="G8" fmla="+- 21600 0 G7"/>
                <a:gd name="G9" fmla="*/ 21600 1 2"/>
                <a:gd name="G10" fmla="+- 2647 0 G9"/>
                <a:gd name="G11" fmla="?: G10 G8 0"/>
                <a:gd name="G12" fmla="?: G10 G7 21600"/>
                <a:gd name="T0" fmla="*/ 20276 w 21600"/>
                <a:gd name="T1" fmla="*/ 10800 h 21600"/>
                <a:gd name="T2" fmla="*/ 10800 w 21600"/>
                <a:gd name="T3" fmla="*/ 21600 h 21600"/>
                <a:gd name="T4" fmla="*/ 1324 w 21600"/>
                <a:gd name="T5" fmla="*/ 10800 h 21600"/>
                <a:gd name="T6" fmla="*/ 10800 w 21600"/>
                <a:gd name="T7" fmla="*/ 0 h 21600"/>
                <a:gd name="T8" fmla="*/ 3124 w 21600"/>
                <a:gd name="T9" fmla="*/ 3124 h 21600"/>
                <a:gd name="T10" fmla="*/ 18476 w 21600"/>
                <a:gd name="T11" fmla="*/ 184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47" y="21600"/>
                  </a:lnTo>
                  <a:lnTo>
                    <a:pt x="1895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97" name="Freeform 457">
              <a:extLst>
                <a:ext uri="{FF2B5EF4-FFF2-40B4-BE49-F238E27FC236}">
                  <a16:creationId xmlns:a16="http://schemas.microsoft.com/office/drawing/2014/main" id="{59C2882E-87C1-4C4C-9B0E-B87C90BA2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" y="930"/>
              <a:ext cx="104" cy="191"/>
            </a:xfrm>
            <a:custGeom>
              <a:avLst/>
              <a:gdLst>
                <a:gd name="T0" fmla="*/ 8 w 320"/>
                <a:gd name="T1" fmla="*/ 590 h 590"/>
                <a:gd name="T2" fmla="*/ 0 w 320"/>
                <a:gd name="T3" fmla="*/ 0 h 590"/>
                <a:gd name="T4" fmla="*/ 189 w 320"/>
                <a:gd name="T5" fmla="*/ 0 h 590"/>
                <a:gd name="T6" fmla="*/ 320 w 320"/>
                <a:gd name="T7" fmla="*/ 227 h 590"/>
                <a:gd name="T8" fmla="*/ 320 w 320"/>
                <a:gd name="T9" fmla="*/ 590 h 590"/>
                <a:gd name="T10" fmla="*/ 8 w 320"/>
                <a:gd name="T11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590">
                  <a:moveTo>
                    <a:pt x="8" y="590"/>
                  </a:moveTo>
                  <a:lnTo>
                    <a:pt x="0" y="0"/>
                  </a:lnTo>
                  <a:lnTo>
                    <a:pt x="189" y="0"/>
                  </a:lnTo>
                  <a:lnTo>
                    <a:pt x="320" y="227"/>
                  </a:lnTo>
                  <a:lnTo>
                    <a:pt x="320" y="590"/>
                  </a:lnTo>
                  <a:lnTo>
                    <a:pt x="8" y="59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98" name="Freeform 458">
              <a:extLst>
                <a:ext uri="{FF2B5EF4-FFF2-40B4-BE49-F238E27FC236}">
                  <a16:creationId xmlns:a16="http://schemas.microsoft.com/office/drawing/2014/main" id="{66EDBDEB-1E4D-451C-A7B2-986238FAA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" y="827"/>
              <a:ext cx="61" cy="147"/>
            </a:xfrm>
            <a:custGeom>
              <a:avLst/>
              <a:gdLst>
                <a:gd name="T0" fmla="*/ 227 w 227"/>
                <a:gd name="T1" fmla="*/ 545 h 545"/>
                <a:gd name="T2" fmla="*/ 227 w 227"/>
                <a:gd name="T3" fmla="*/ 46 h 545"/>
                <a:gd name="T4" fmla="*/ 181 w 227"/>
                <a:gd name="T5" fmla="*/ 0 h 545"/>
                <a:gd name="T6" fmla="*/ 0 w 227"/>
                <a:gd name="T7" fmla="*/ 0 h 545"/>
                <a:gd name="T8" fmla="*/ 0 w 227"/>
                <a:gd name="T9" fmla="*/ 91 h 545"/>
                <a:gd name="T10" fmla="*/ 136 w 227"/>
                <a:gd name="T11" fmla="*/ 91 h 545"/>
                <a:gd name="T12" fmla="*/ 136 w 227"/>
                <a:gd name="T13" fmla="*/ 545 h 545"/>
                <a:gd name="T14" fmla="*/ 227 w 227"/>
                <a:gd name="T15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545">
                  <a:moveTo>
                    <a:pt x="227" y="545"/>
                  </a:moveTo>
                  <a:lnTo>
                    <a:pt x="227" y="46"/>
                  </a:lnTo>
                  <a:lnTo>
                    <a:pt x="181" y="0"/>
                  </a:lnTo>
                  <a:lnTo>
                    <a:pt x="0" y="0"/>
                  </a:lnTo>
                  <a:lnTo>
                    <a:pt x="0" y="91"/>
                  </a:lnTo>
                  <a:lnTo>
                    <a:pt x="136" y="91"/>
                  </a:lnTo>
                  <a:lnTo>
                    <a:pt x="136" y="545"/>
                  </a:lnTo>
                  <a:lnTo>
                    <a:pt x="227" y="54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99" name="Freeform 459">
              <a:extLst>
                <a:ext uri="{FF2B5EF4-FFF2-40B4-BE49-F238E27FC236}">
                  <a16:creationId xmlns:a16="http://schemas.microsoft.com/office/drawing/2014/main" id="{7EF9F36F-2FF9-4AEC-9985-B842AE1FD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" y="827"/>
              <a:ext cx="147" cy="206"/>
            </a:xfrm>
            <a:custGeom>
              <a:avLst/>
              <a:gdLst>
                <a:gd name="T0" fmla="*/ 454 w 454"/>
                <a:gd name="T1" fmla="*/ 0 h 635"/>
                <a:gd name="T2" fmla="*/ 454 w 454"/>
                <a:gd name="T3" fmla="*/ 454 h 635"/>
                <a:gd name="T4" fmla="*/ 350 w 454"/>
                <a:gd name="T5" fmla="*/ 635 h 635"/>
                <a:gd name="T6" fmla="*/ 0 w 454"/>
                <a:gd name="T7" fmla="*/ 635 h 635"/>
                <a:gd name="T8" fmla="*/ 46 w 454"/>
                <a:gd name="T9" fmla="*/ 544 h 635"/>
                <a:gd name="T10" fmla="*/ 272 w 454"/>
                <a:gd name="T11" fmla="*/ 544 h 635"/>
                <a:gd name="T12" fmla="*/ 363 w 454"/>
                <a:gd name="T13" fmla="*/ 408 h 635"/>
                <a:gd name="T14" fmla="*/ 363 w 454"/>
                <a:gd name="T15" fmla="*/ 0 h 635"/>
                <a:gd name="T16" fmla="*/ 454 w 454"/>
                <a:gd name="T17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635">
                  <a:moveTo>
                    <a:pt x="454" y="0"/>
                  </a:moveTo>
                  <a:lnTo>
                    <a:pt x="454" y="454"/>
                  </a:lnTo>
                  <a:lnTo>
                    <a:pt x="350" y="635"/>
                  </a:lnTo>
                  <a:lnTo>
                    <a:pt x="0" y="635"/>
                  </a:lnTo>
                  <a:lnTo>
                    <a:pt x="46" y="544"/>
                  </a:lnTo>
                  <a:lnTo>
                    <a:pt x="272" y="544"/>
                  </a:lnTo>
                  <a:lnTo>
                    <a:pt x="363" y="408"/>
                  </a:lnTo>
                  <a:lnTo>
                    <a:pt x="363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00" name="Freeform 460">
              <a:extLst>
                <a:ext uri="{FF2B5EF4-FFF2-40B4-BE49-F238E27FC236}">
                  <a16:creationId xmlns:a16="http://schemas.microsoft.com/office/drawing/2014/main" id="{6EF57CEE-1D80-49FA-AFD0-0B79EF2A4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1047"/>
              <a:ext cx="81" cy="333"/>
            </a:xfrm>
            <a:custGeom>
              <a:avLst/>
              <a:gdLst>
                <a:gd name="T0" fmla="*/ 249 w 249"/>
                <a:gd name="T1" fmla="*/ 0 h 1028"/>
                <a:gd name="T2" fmla="*/ 249 w 249"/>
                <a:gd name="T3" fmla="*/ 817 h 1028"/>
                <a:gd name="T4" fmla="*/ 35 w 249"/>
                <a:gd name="T5" fmla="*/ 1028 h 1028"/>
                <a:gd name="T6" fmla="*/ 0 w 249"/>
                <a:gd name="T7" fmla="*/ 984 h 1028"/>
                <a:gd name="T8" fmla="*/ 157 w 249"/>
                <a:gd name="T9" fmla="*/ 443 h 1028"/>
                <a:gd name="T10" fmla="*/ 67 w 249"/>
                <a:gd name="T11" fmla="*/ 0 h 1028"/>
                <a:gd name="T12" fmla="*/ 249 w 249"/>
                <a:gd name="T13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028">
                  <a:moveTo>
                    <a:pt x="249" y="0"/>
                  </a:moveTo>
                  <a:lnTo>
                    <a:pt x="249" y="817"/>
                  </a:lnTo>
                  <a:lnTo>
                    <a:pt x="35" y="1028"/>
                  </a:lnTo>
                  <a:lnTo>
                    <a:pt x="0" y="984"/>
                  </a:lnTo>
                  <a:cubicBezTo>
                    <a:pt x="20" y="887"/>
                    <a:pt x="149" y="784"/>
                    <a:pt x="157" y="443"/>
                  </a:cubicBezTo>
                  <a:cubicBezTo>
                    <a:pt x="165" y="102"/>
                    <a:pt x="52" y="74"/>
                    <a:pt x="67" y="0"/>
                  </a:cubicBezTo>
                  <a:lnTo>
                    <a:pt x="249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01" name="Oval 461">
              <a:extLst>
                <a:ext uri="{FF2B5EF4-FFF2-40B4-BE49-F238E27FC236}">
                  <a16:creationId xmlns:a16="http://schemas.microsoft.com/office/drawing/2014/main" id="{93BC4A7D-BB24-404E-9C90-B05EF50B29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77542">
              <a:off x="894" y="981"/>
              <a:ext cx="29" cy="3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2" name="Oval 462">
              <a:extLst>
                <a:ext uri="{FF2B5EF4-FFF2-40B4-BE49-F238E27FC236}">
                  <a16:creationId xmlns:a16="http://schemas.microsoft.com/office/drawing/2014/main" id="{E38457C7-9251-43AC-BFD2-8E2C0C0BE2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29517">
              <a:off x="855" y="974"/>
              <a:ext cx="30" cy="3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3" name="Freeform 463">
              <a:extLst>
                <a:ext uri="{FF2B5EF4-FFF2-40B4-BE49-F238E27FC236}">
                  <a16:creationId xmlns:a16="http://schemas.microsoft.com/office/drawing/2014/main" id="{9A896428-7150-427E-AAF6-F4890D07B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" y="974"/>
              <a:ext cx="250" cy="147"/>
            </a:xfrm>
            <a:custGeom>
              <a:avLst/>
              <a:gdLst>
                <a:gd name="T0" fmla="*/ 771 w 771"/>
                <a:gd name="T1" fmla="*/ 453 h 453"/>
                <a:gd name="T2" fmla="*/ 227 w 771"/>
                <a:gd name="T3" fmla="*/ 453 h 453"/>
                <a:gd name="T4" fmla="*/ 0 w 771"/>
                <a:gd name="T5" fmla="*/ 453 h 453"/>
                <a:gd name="T6" fmla="*/ 121 w 771"/>
                <a:gd name="T7" fmla="*/ 0 h 453"/>
                <a:gd name="T8" fmla="*/ 635 w 771"/>
                <a:gd name="T9" fmla="*/ 0 h 453"/>
                <a:gd name="T10" fmla="*/ 771 w 771"/>
                <a:gd name="T11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1" h="453">
                  <a:moveTo>
                    <a:pt x="771" y="453"/>
                  </a:moveTo>
                  <a:lnTo>
                    <a:pt x="227" y="453"/>
                  </a:lnTo>
                  <a:lnTo>
                    <a:pt x="0" y="453"/>
                  </a:lnTo>
                  <a:lnTo>
                    <a:pt x="121" y="0"/>
                  </a:lnTo>
                  <a:lnTo>
                    <a:pt x="635" y="0"/>
                  </a:lnTo>
                  <a:lnTo>
                    <a:pt x="771" y="453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04" name="Freeform 464">
              <a:extLst>
                <a:ext uri="{FF2B5EF4-FFF2-40B4-BE49-F238E27FC236}">
                  <a16:creationId xmlns:a16="http://schemas.microsoft.com/office/drawing/2014/main" id="{A9251C7D-D02A-4037-9025-FC86A93AB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" y="754"/>
              <a:ext cx="455" cy="367"/>
            </a:xfrm>
            <a:custGeom>
              <a:avLst/>
              <a:gdLst>
                <a:gd name="T0" fmla="*/ 0 w 1406"/>
                <a:gd name="T1" fmla="*/ 1134 h 1134"/>
                <a:gd name="T2" fmla="*/ 182 w 1406"/>
                <a:gd name="T3" fmla="*/ 0 h 1134"/>
                <a:gd name="T4" fmla="*/ 1225 w 1406"/>
                <a:gd name="T5" fmla="*/ 0 h 1134"/>
                <a:gd name="T6" fmla="*/ 1406 w 1406"/>
                <a:gd name="T7" fmla="*/ 1134 h 1134"/>
                <a:gd name="T8" fmla="*/ 1316 w 1406"/>
                <a:gd name="T9" fmla="*/ 1134 h 1134"/>
                <a:gd name="T10" fmla="*/ 1134 w 1406"/>
                <a:gd name="T11" fmla="*/ 91 h 1134"/>
                <a:gd name="T12" fmla="*/ 272 w 1406"/>
                <a:gd name="T13" fmla="*/ 91 h 1134"/>
                <a:gd name="T14" fmla="*/ 91 w 1406"/>
                <a:gd name="T15" fmla="*/ 1134 h 1134"/>
                <a:gd name="T16" fmla="*/ 0 w 1406"/>
                <a:gd name="T1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6" h="1134">
                  <a:moveTo>
                    <a:pt x="0" y="1134"/>
                  </a:moveTo>
                  <a:lnTo>
                    <a:pt x="182" y="0"/>
                  </a:lnTo>
                  <a:lnTo>
                    <a:pt x="1225" y="0"/>
                  </a:lnTo>
                  <a:lnTo>
                    <a:pt x="1406" y="1134"/>
                  </a:lnTo>
                  <a:lnTo>
                    <a:pt x="1316" y="1134"/>
                  </a:lnTo>
                  <a:lnTo>
                    <a:pt x="1134" y="91"/>
                  </a:lnTo>
                  <a:lnTo>
                    <a:pt x="272" y="91"/>
                  </a:lnTo>
                  <a:lnTo>
                    <a:pt x="91" y="1134"/>
                  </a:lnTo>
                  <a:lnTo>
                    <a:pt x="0" y="1134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26" name="AutoShape 586">
              <a:extLst>
                <a:ext uri="{FF2B5EF4-FFF2-40B4-BE49-F238E27FC236}">
                  <a16:creationId xmlns:a16="http://schemas.microsoft.com/office/drawing/2014/main" id="{B11890D1-5AA7-48B9-9532-9C39DE42F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" y="1165"/>
              <a:ext cx="807" cy="205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7" name="AutoShape 587">
              <a:extLst>
                <a:ext uri="{FF2B5EF4-FFF2-40B4-BE49-F238E27FC236}">
                  <a16:creationId xmlns:a16="http://schemas.microsoft.com/office/drawing/2014/main" id="{8604938B-42F6-4A45-9A12-BEE064A3B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" y="1180"/>
              <a:ext cx="778" cy="176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8" name="Oval 588">
              <a:extLst>
                <a:ext uri="{FF2B5EF4-FFF2-40B4-BE49-F238E27FC236}">
                  <a16:creationId xmlns:a16="http://schemas.microsoft.com/office/drawing/2014/main" id="{5DBC41C3-AC8E-429C-88DE-865C643AC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" y="1209"/>
              <a:ext cx="117" cy="117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9" name="Oval 589">
              <a:extLst>
                <a:ext uri="{FF2B5EF4-FFF2-40B4-BE49-F238E27FC236}">
                  <a16:creationId xmlns:a16="http://schemas.microsoft.com/office/drawing/2014/main" id="{215D90AF-7459-40B0-A67E-FCDD2AB4B9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9" y="1209"/>
              <a:ext cx="117" cy="117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0" name="Oval 590">
              <a:extLst>
                <a:ext uri="{FF2B5EF4-FFF2-40B4-BE49-F238E27FC236}">
                  <a16:creationId xmlns:a16="http://schemas.microsoft.com/office/drawing/2014/main" id="{8D86133B-F210-4EF7-93DE-973B72CAF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" y="1282"/>
              <a:ext cx="73" cy="74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1" name="Oval 591">
              <a:extLst>
                <a:ext uri="{FF2B5EF4-FFF2-40B4-BE49-F238E27FC236}">
                  <a16:creationId xmlns:a16="http://schemas.microsoft.com/office/drawing/2014/main" id="{4A652416-3010-41C3-B79F-00D9A617C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" y="1297"/>
              <a:ext cx="44" cy="4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2" name="Oval 592">
              <a:extLst>
                <a:ext uri="{FF2B5EF4-FFF2-40B4-BE49-F238E27FC236}">
                  <a16:creationId xmlns:a16="http://schemas.microsoft.com/office/drawing/2014/main" id="{0BC52386-2061-423F-8EA5-579B628E1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" y="1282"/>
              <a:ext cx="73" cy="74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3" name="Oval 593">
              <a:extLst>
                <a:ext uri="{FF2B5EF4-FFF2-40B4-BE49-F238E27FC236}">
                  <a16:creationId xmlns:a16="http://schemas.microsoft.com/office/drawing/2014/main" id="{9D44FAC4-DB27-4087-96E9-ED3146082F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" y="1297"/>
              <a:ext cx="44" cy="4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4" name="Oval 594">
              <a:extLst>
                <a:ext uri="{FF2B5EF4-FFF2-40B4-BE49-F238E27FC236}">
                  <a16:creationId xmlns:a16="http://schemas.microsoft.com/office/drawing/2014/main" id="{019DE838-1D26-4979-A74F-B58035ACE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" y="1282"/>
              <a:ext cx="74" cy="74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5" name="Oval 595">
              <a:extLst>
                <a:ext uri="{FF2B5EF4-FFF2-40B4-BE49-F238E27FC236}">
                  <a16:creationId xmlns:a16="http://schemas.microsoft.com/office/drawing/2014/main" id="{61BDA673-41B3-4470-8BE9-65C4942B7E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297"/>
              <a:ext cx="44" cy="4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6" name="Oval 596">
              <a:extLst>
                <a:ext uri="{FF2B5EF4-FFF2-40B4-BE49-F238E27FC236}">
                  <a16:creationId xmlns:a16="http://schemas.microsoft.com/office/drawing/2014/main" id="{51C2F12A-20A5-44D0-8DEA-ADF45310C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" y="1282"/>
              <a:ext cx="73" cy="74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7" name="Oval 597">
              <a:extLst>
                <a:ext uri="{FF2B5EF4-FFF2-40B4-BE49-F238E27FC236}">
                  <a16:creationId xmlns:a16="http://schemas.microsoft.com/office/drawing/2014/main" id="{E0E8986B-ACD0-4BA9-9057-B957C61F4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" y="1297"/>
              <a:ext cx="44" cy="4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8" name="Oval 598">
              <a:extLst>
                <a:ext uri="{FF2B5EF4-FFF2-40B4-BE49-F238E27FC236}">
                  <a16:creationId xmlns:a16="http://schemas.microsoft.com/office/drawing/2014/main" id="{AAB0837C-7154-4C76-AA91-04E358241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" y="1282"/>
              <a:ext cx="73" cy="74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9" name="Oval 599">
              <a:extLst>
                <a:ext uri="{FF2B5EF4-FFF2-40B4-BE49-F238E27FC236}">
                  <a16:creationId xmlns:a16="http://schemas.microsoft.com/office/drawing/2014/main" id="{BD648A50-71D1-45D7-9C06-DFCCFC3C4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297"/>
              <a:ext cx="44" cy="4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0" name="Oval 600">
              <a:extLst>
                <a:ext uri="{FF2B5EF4-FFF2-40B4-BE49-F238E27FC236}">
                  <a16:creationId xmlns:a16="http://schemas.microsoft.com/office/drawing/2014/main" id="{B611D21C-C25B-4675-9DD6-4D63C7A58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1282"/>
              <a:ext cx="74" cy="74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1" name="Oval 601">
              <a:extLst>
                <a:ext uri="{FF2B5EF4-FFF2-40B4-BE49-F238E27FC236}">
                  <a16:creationId xmlns:a16="http://schemas.microsoft.com/office/drawing/2014/main" id="{1B4615FF-F513-4310-94DD-25AFB976E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" y="1297"/>
              <a:ext cx="44" cy="4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2" name="Oval 602">
              <a:extLst>
                <a:ext uri="{FF2B5EF4-FFF2-40B4-BE49-F238E27FC236}">
                  <a16:creationId xmlns:a16="http://schemas.microsoft.com/office/drawing/2014/main" id="{CD4329DC-676C-4E2A-ADAD-3F10B4F96E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" y="1282"/>
              <a:ext cx="73" cy="74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3" name="Oval 603">
              <a:extLst>
                <a:ext uri="{FF2B5EF4-FFF2-40B4-BE49-F238E27FC236}">
                  <a16:creationId xmlns:a16="http://schemas.microsoft.com/office/drawing/2014/main" id="{338678EC-DCC1-4235-AF70-7EA696325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" y="1297"/>
              <a:ext cx="44" cy="4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4" name="Oval 604">
              <a:extLst>
                <a:ext uri="{FF2B5EF4-FFF2-40B4-BE49-F238E27FC236}">
                  <a16:creationId xmlns:a16="http://schemas.microsoft.com/office/drawing/2014/main" id="{67994D83-FB23-4353-B931-4FAA29405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" y="1180"/>
              <a:ext cx="73" cy="7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5" name="Oval 605">
              <a:extLst>
                <a:ext uri="{FF2B5EF4-FFF2-40B4-BE49-F238E27FC236}">
                  <a16:creationId xmlns:a16="http://schemas.microsoft.com/office/drawing/2014/main" id="{CF0D6996-A840-4A20-9B21-6F2A7B905B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" y="1194"/>
              <a:ext cx="44" cy="4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6" name="AutoShape 606">
              <a:extLst>
                <a:ext uri="{FF2B5EF4-FFF2-40B4-BE49-F238E27FC236}">
                  <a16:creationId xmlns:a16="http://schemas.microsoft.com/office/drawing/2014/main" id="{7D7A5E27-B9C5-4BC5-9C89-F0EE1B338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1238"/>
              <a:ext cx="661" cy="5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285" name="Group 845">
            <a:extLst>
              <a:ext uri="{FF2B5EF4-FFF2-40B4-BE49-F238E27FC236}">
                <a16:creationId xmlns:a16="http://schemas.microsoft.com/office/drawing/2014/main" id="{FCDF47BC-A053-4E96-965F-CFAABE1AC683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213100"/>
            <a:ext cx="1584325" cy="749300"/>
            <a:chOff x="262" y="2024"/>
            <a:chExt cx="998" cy="472"/>
          </a:xfrm>
        </p:grpSpPr>
        <p:sp>
          <p:nvSpPr>
            <p:cNvPr id="62090" name="Freeform 650">
              <a:extLst>
                <a:ext uri="{FF2B5EF4-FFF2-40B4-BE49-F238E27FC236}">
                  <a16:creationId xmlns:a16="http://schemas.microsoft.com/office/drawing/2014/main" id="{55CB8841-F16D-41B5-AFB9-9FA1D2EFE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2181"/>
              <a:ext cx="131" cy="105"/>
            </a:xfrm>
            <a:custGeom>
              <a:avLst/>
              <a:gdLst>
                <a:gd name="T0" fmla="*/ 318 w 454"/>
                <a:gd name="T1" fmla="*/ 0 h 362"/>
                <a:gd name="T2" fmla="*/ 272 w 454"/>
                <a:gd name="T3" fmla="*/ 272 h 362"/>
                <a:gd name="T4" fmla="*/ 0 w 454"/>
                <a:gd name="T5" fmla="*/ 317 h 362"/>
                <a:gd name="T6" fmla="*/ 0 w 454"/>
                <a:gd name="T7" fmla="*/ 362 h 362"/>
                <a:gd name="T8" fmla="*/ 454 w 454"/>
                <a:gd name="T9" fmla="*/ 362 h 362"/>
                <a:gd name="T10" fmla="*/ 454 w 454"/>
                <a:gd name="T11" fmla="*/ 0 h 362"/>
                <a:gd name="T12" fmla="*/ 318 w 454"/>
                <a:gd name="T13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362">
                  <a:moveTo>
                    <a:pt x="318" y="0"/>
                  </a:moveTo>
                  <a:lnTo>
                    <a:pt x="272" y="272"/>
                  </a:lnTo>
                  <a:lnTo>
                    <a:pt x="0" y="317"/>
                  </a:lnTo>
                  <a:lnTo>
                    <a:pt x="0" y="362"/>
                  </a:lnTo>
                  <a:lnTo>
                    <a:pt x="454" y="362"/>
                  </a:lnTo>
                  <a:lnTo>
                    <a:pt x="454" y="0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91" name="Freeform 651">
              <a:extLst>
                <a:ext uri="{FF2B5EF4-FFF2-40B4-BE49-F238E27FC236}">
                  <a16:creationId xmlns:a16="http://schemas.microsoft.com/office/drawing/2014/main" id="{4DBB0280-D5D4-4F30-91C1-D2F1ABA16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" y="2168"/>
              <a:ext cx="197" cy="116"/>
            </a:xfrm>
            <a:custGeom>
              <a:avLst/>
              <a:gdLst>
                <a:gd name="T0" fmla="*/ 8 w 320"/>
                <a:gd name="T1" fmla="*/ 590 h 590"/>
                <a:gd name="T2" fmla="*/ 0 w 320"/>
                <a:gd name="T3" fmla="*/ 0 h 590"/>
                <a:gd name="T4" fmla="*/ 189 w 320"/>
                <a:gd name="T5" fmla="*/ 0 h 590"/>
                <a:gd name="T6" fmla="*/ 320 w 320"/>
                <a:gd name="T7" fmla="*/ 227 h 590"/>
                <a:gd name="T8" fmla="*/ 320 w 320"/>
                <a:gd name="T9" fmla="*/ 590 h 590"/>
                <a:gd name="T10" fmla="*/ 8 w 320"/>
                <a:gd name="T11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590">
                  <a:moveTo>
                    <a:pt x="8" y="590"/>
                  </a:moveTo>
                  <a:lnTo>
                    <a:pt x="0" y="0"/>
                  </a:lnTo>
                  <a:lnTo>
                    <a:pt x="189" y="0"/>
                  </a:lnTo>
                  <a:lnTo>
                    <a:pt x="320" y="227"/>
                  </a:lnTo>
                  <a:lnTo>
                    <a:pt x="320" y="590"/>
                  </a:lnTo>
                  <a:lnTo>
                    <a:pt x="8" y="59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92" name="AutoShape 652">
              <a:extLst>
                <a:ext uri="{FF2B5EF4-FFF2-40B4-BE49-F238E27FC236}">
                  <a16:creationId xmlns:a16="http://schemas.microsoft.com/office/drawing/2014/main" id="{359C0ECE-6E42-45A2-9D0A-0100100690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" y="2142"/>
              <a:ext cx="92" cy="79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3" name="Rectangle 653">
              <a:extLst>
                <a:ext uri="{FF2B5EF4-FFF2-40B4-BE49-F238E27FC236}">
                  <a16:creationId xmlns:a16="http://schemas.microsoft.com/office/drawing/2014/main" id="{8A13E08E-4FC8-4522-8D89-D4EC2C778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" y="2273"/>
              <a:ext cx="565" cy="6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4" name="Freeform 654">
              <a:extLst>
                <a:ext uri="{FF2B5EF4-FFF2-40B4-BE49-F238E27FC236}">
                  <a16:creationId xmlns:a16="http://schemas.microsoft.com/office/drawing/2014/main" id="{D28346C3-69FF-4903-877B-F24F5F1D5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" y="2024"/>
              <a:ext cx="41" cy="171"/>
            </a:xfrm>
            <a:custGeom>
              <a:avLst/>
              <a:gdLst>
                <a:gd name="T0" fmla="*/ 318 w 318"/>
                <a:gd name="T1" fmla="*/ 1315 h 1315"/>
                <a:gd name="T2" fmla="*/ 136 w 318"/>
                <a:gd name="T3" fmla="*/ 1315 h 1315"/>
                <a:gd name="T4" fmla="*/ 136 w 318"/>
                <a:gd name="T5" fmla="*/ 635 h 1315"/>
                <a:gd name="T6" fmla="*/ 182 w 318"/>
                <a:gd name="T7" fmla="*/ 635 h 1315"/>
                <a:gd name="T8" fmla="*/ 182 w 318"/>
                <a:gd name="T9" fmla="*/ 363 h 1315"/>
                <a:gd name="T10" fmla="*/ 0 w 318"/>
                <a:gd name="T11" fmla="*/ 45 h 1315"/>
                <a:gd name="T12" fmla="*/ 91 w 318"/>
                <a:gd name="T13" fmla="*/ 0 h 1315"/>
                <a:gd name="T14" fmla="*/ 272 w 318"/>
                <a:gd name="T15" fmla="*/ 317 h 1315"/>
                <a:gd name="T16" fmla="*/ 272 w 318"/>
                <a:gd name="T17" fmla="*/ 635 h 1315"/>
                <a:gd name="T18" fmla="*/ 318 w 318"/>
                <a:gd name="T19" fmla="*/ 635 h 1315"/>
                <a:gd name="T20" fmla="*/ 318 w 318"/>
                <a:gd name="T21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8" h="1315">
                  <a:moveTo>
                    <a:pt x="318" y="1315"/>
                  </a:moveTo>
                  <a:lnTo>
                    <a:pt x="136" y="1315"/>
                  </a:lnTo>
                  <a:lnTo>
                    <a:pt x="136" y="635"/>
                  </a:lnTo>
                  <a:lnTo>
                    <a:pt x="182" y="635"/>
                  </a:lnTo>
                  <a:lnTo>
                    <a:pt x="182" y="363"/>
                  </a:lnTo>
                  <a:lnTo>
                    <a:pt x="0" y="45"/>
                  </a:lnTo>
                  <a:lnTo>
                    <a:pt x="91" y="0"/>
                  </a:lnTo>
                  <a:lnTo>
                    <a:pt x="272" y="317"/>
                  </a:lnTo>
                  <a:lnTo>
                    <a:pt x="272" y="635"/>
                  </a:lnTo>
                  <a:lnTo>
                    <a:pt x="318" y="635"/>
                  </a:lnTo>
                  <a:lnTo>
                    <a:pt x="318" y="1315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95" name="Rectangle 655">
              <a:extLst>
                <a:ext uri="{FF2B5EF4-FFF2-40B4-BE49-F238E27FC236}">
                  <a16:creationId xmlns:a16="http://schemas.microsoft.com/office/drawing/2014/main" id="{BCBBFEFE-70A7-4A79-A40E-A420078B01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" y="2142"/>
              <a:ext cx="33" cy="4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6" name="AutoShape 656">
              <a:extLst>
                <a:ext uri="{FF2B5EF4-FFF2-40B4-BE49-F238E27FC236}">
                  <a16:creationId xmlns:a16="http://schemas.microsoft.com/office/drawing/2014/main" id="{F9BCA063-4670-4B67-9B36-80E1F6CCB8D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56" y="2168"/>
              <a:ext cx="302" cy="128"/>
            </a:xfrm>
            <a:custGeom>
              <a:avLst/>
              <a:gdLst>
                <a:gd name="G0" fmla="+- 2647 0 0"/>
                <a:gd name="G1" fmla="+- 21600 0 2647"/>
                <a:gd name="G2" fmla="*/ 2647 1 2"/>
                <a:gd name="G3" fmla="+- 21600 0 G2"/>
                <a:gd name="G4" fmla="+/ 2647 21600 2"/>
                <a:gd name="G5" fmla="+/ G1 0 2"/>
                <a:gd name="G6" fmla="*/ 21600 21600 2647"/>
                <a:gd name="G7" fmla="*/ G6 1 2"/>
                <a:gd name="G8" fmla="+- 21600 0 G7"/>
                <a:gd name="G9" fmla="*/ 21600 1 2"/>
                <a:gd name="G10" fmla="+- 2647 0 G9"/>
                <a:gd name="G11" fmla="?: G10 G8 0"/>
                <a:gd name="G12" fmla="?: G10 G7 21600"/>
                <a:gd name="T0" fmla="*/ 20276 w 21600"/>
                <a:gd name="T1" fmla="*/ 10800 h 21600"/>
                <a:gd name="T2" fmla="*/ 10800 w 21600"/>
                <a:gd name="T3" fmla="*/ 21600 h 21600"/>
                <a:gd name="T4" fmla="*/ 1324 w 21600"/>
                <a:gd name="T5" fmla="*/ 10800 h 21600"/>
                <a:gd name="T6" fmla="*/ 10800 w 21600"/>
                <a:gd name="T7" fmla="*/ 0 h 21600"/>
                <a:gd name="T8" fmla="*/ 3124 w 21600"/>
                <a:gd name="T9" fmla="*/ 3124 h 21600"/>
                <a:gd name="T10" fmla="*/ 18476 w 21600"/>
                <a:gd name="T11" fmla="*/ 184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47" y="21600"/>
                  </a:lnTo>
                  <a:lnTo>
                    <a:pt x="1895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7" name="AutoShape 657">
              <a:extLst>
                <a:ext uri="{FF2B5EF4-FFF2-40B4-BE49-F238E27FC236}">
                  <a16:creationId xmlns:a16="http://schemas.microsoft.com/office/drawing/2014/main" id="{C07F2DAD-1FFE-461D-AC39-2FB816940E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59" y="2286"/>
              <a:ext cx="433" cy="105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8" name="AutoShape 658">
              <a:extLst>
                <a:ext uri="{FF2B5EF4-FFF2-40B4-BE49-F238E27FC236}">
                  <a16:creationId xmlns:a16="http://schemas.microsoft.com/office/drawing/2014/main" id="{B7EAA98F-08A8-4660-946F-8C3E1F09F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" y="2312"/>
              <a:ext cx="657" cy="184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9" name="AutoShape 659">
              <a:extLst>
                <a:ext uri="{FF2B5EF4-FFF2-40B4-BE49-F238E27FC236}">
                  <a16:creationId xmlns:a16="http://schemas.microsoft.com/office/drawing/2014/main" id="{9E6A1B26-DF5C-4455-A1A3-AC3E93271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" y="2326"/>
              <a:ext cx="630" cy="15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0" name="Oval 660">
              <a:extLst>
                <a:ext uri="{FF2B5EF4-FFF2-40B4-BE49-F238E27FC236}">
                  <a16:creationId xmlns:a16="http://schemas.microsoft.com/office/drawing/2014/main" id="{01201A30-E970-4839-9405-D1A8AE5EB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2352"/>
              <a:ext cx="105" cy="105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1" name="Oval 661">
              <a:extLst>
                <a:ext uri="{FF2B5EF4-FFF2-40B4-BE49-F238E27FC236}">
                  <a16:creationId xmlns:a16="http://schemas.microsoft.com/office/drawing/2014/main" id="{3D485120-18B5-4543-AF7C-99352ACD9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6" y="2352"/>
              <a:ext cx="105" cy="105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2" name="Oval 662">
              <a:extLst>
                <a:ext uri="{FF2B5EF4-FFF2-40B4-BE49-F238E27FC236}">
                  <a16:creationId xmlns:a16="http://schemas.microsoft.com/office/drawing/2014/main" id="{E0D5AA1E-A0F3-4B6D-AD34-666DBE070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" y="2417"/>
              <a:ext cx="66" cy="6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3" name="Oval 663">
              <a:extLst>
                <a:ext uri="{FF2B5EF4-FFF2-40B4-BE49-F238E27FC236}">
                  <a16:creationId xmlns:a16="http://schemas.microsoft.com/office/drawing/2014/main" id="{6598796A-835D-49CD-A6B4-FD750E803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" y="2430"/>
              <a:ext cx="39" cy="4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4" name="Oval 664">
              <a:extLst>
                <a:ext uri="{FF2B5EF4-FFF2-40B4-BE49-F238E27FC236}">
                  <a16:creationId xmlns:a16="http://schemas.microsoft.com/office/drawing/2014/main" id="{CF035B62-C94D-4A49-B15B-8FEECE212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" y="2417"/>
              <a:ext cx="65" cy="6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5" name="Oval 665">
              <a:extLst>
                <a:ext uri="{FF2B5EF4-FFF2-40B4-BE49-F238E27FC236}">
                  <a16:creationId xmlns:a16="http://schemas.microsoft.com/office/drawing/2014/main" id="{E2BD6250-283F-4475-892A-CE1745B56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" y="2430"/>
              <a:ext cx="39" cy="4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6" name="Oval 666">
              <a:extLst>
                <a:ext uri="{FF2B5EF4-FFF2-40B4-BE49-F238E27FC236}">
                  <a16:creationId xmlns:a16="http://schemas.microsoft.com/office/drawing/2014/main" id="{1C457C08-6B23-4F69-A654-180BA301E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6" y="2417"/>
              <a:ext cx="66" cy="6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7" name="Oval 667">
              <a:extLst>
                <a:ext uri="{FF2B5EF4-FFF2-40B4-BE49-F238E27FC236}">
                  <a16:creationId xmlns:a16="http://schemas.microsoft.com/office/drawing/2014/main" id="{51989B6D-F951-4072-80D8-0E7063358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" y="2430"/>
              <a:ext cx="40" cy="4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8" name="Oval 668">
              <a:extLst>
                <a:ext uri="{FF2B5EF4-FFF2-40B4-BE49-F238E27FC236}">
                  <a16:creationId xmlns:a16="http://schemas.microsoft.com/office/drawing/2014/main" id="{47E63D44-E09F-4A2F-81A6-A07E9A04F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" y="2417"/>
              <a:ext cx="65" cy="6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9" name="Oval 669">
              <a:extLst>
                <a:ext uri="{FF2B5EF4-FFF2-40B4-BE49-F238E27FC236}">
                  <a16:creationId xmlns:a16="http://schemas.microsoft.com/office/drawing/2014/main" id="{4F3493B3-8A7D-4E79-BA9B-86521D62B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" y="2430"/>
              <a:ext cx="39" cy="4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0" name="Oval 670">
              <a:extLst>
                <a:ext uri="{FF2B5EF4-FFF2-40B4-BE49-F238E27FC236}">
                  <a16:creationId xmlns:a16="http://schemas.microsoft.com/office/drawing/2014/main" id="{FFC85BFF-5F50-4FF5-A44E-5393A6124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7" y="2417"/>
              <a:ext cx="66" cy="6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1" name="Oval 671">
              <a:extLst>
                <a:ext uri="{FF2B5EF4-FFF2-40B4-BE49-F238E27FC236}">
                  <a16:creationId xmlns:a16="http://schemas.microsoft.com/office/drawing/2014/main" id="{32DA0BB0-B6B6-407F-8BA2-73A32295B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0" y="2430"/>
              <a:ext cx="40" cy="4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2" name="Oval 672">
              <a:extLst>
                <a:ext uri="{FF2B5EF4-FFF2-40B4-BE49-F238E27FC236}">
                  <a16:creationId xmlns:a16="http://schemas.microsoft.com/office/drawing/2014/main" id="{6A79C87D-4331-4B5E-B3A0-07E885459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2417"/>
              <a:ext cx="66" cy="6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3" name="Oval 673">
              <a:extLst>
                <a:ext uri="{FF2B5EF4-FFF2-40B4-BE49-F238E27FC236}">
                  <a16:creationId xmlns:a16="http://schemas.microsoft.com/office/drawing/2014/main" id="{105C1D40-2619-4742-97A9-9D2D41B0F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6" y="2430"/>
              <a:ext cx="40" cy="4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4" name="Oval 674">
              <a:extLst>
                <a:ext uri="{FF2B5EF4-FFF2-40B4-BE49-F238E27FC236}">
                  <a16:creationId xmlns:a16="http://schemas.microsoft.com/office/drawing/2014/main" id="{D249DE36-81D7-4651-AD3A-C3F2D9809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326"/>
              <a:ext cx="65" cy="65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5" name="Oval 675">
              <a:extLst>
                <a:ext uri="{FF2B5EF4-FFF2-40B4-BE49-F238E27FC236}">
                  <a16:creationId xmlns:a16="http://schemas.microsoft.com/office/drawing/2014/main" id="{D746785A-356F-4B03-8CA5-1A8FEF39F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9"/>
              <a:ext cx="39" cy="39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6" name="AutoShape 676">
              <a:extLst>
                <a:ext uri="{FF2B5EF4-FFF2-40B4-BE49-F238E27FC236}">
                  <a16:creationId xmlns:a16="http://schemas.microsoft.com/office/drawing/2014/main" id="{5647099C-6CCE-4C1B-8C10-BC665B97E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" y="2378"/>
              <a:ext cx="526" cy="52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7" name="Rectangle 677">
              <a:extLst>
                <a:ext uri="{FF2B5EF4-FFF2-40B4-BE49-F238E27FC236}">
                  <a16:creationId xmlns:a16="http://schemas.microsoft.com/office/drawing/2014/main" id="{08B5E2DF-9157-45AE-AB63-A74CA64BB5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17" y="2261"/>
              <a:ext cx="231" cy="1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8" name="AutoShape 678">
              <a:extLst>
                <a:ext uri="{FF2B5EF4-FFF2-40B4-BE49-F238E27FC236}">
                  <a16:creationId xmlns:a16="http://schemas.microsoft.com/office/drawing/2014/main" id="{6493D430-3881-4EFC-8BD2-2C37ED4C4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" y="2181"/>
              <a:ext cx="99" cy="131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9" name="Rectangle 679">
              <a:extLst>
                <a:ext uri="{FF2B5EF4-FFF2-40B4-BE49-F238E27FC236}">
                  <a16:creationId xmlns:a16="http://schemas.microsoft.com/office/drawing/2014/main" id="{BEB73503-0ED0-4318-9C22-3819C24D7B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603" y="2231"/>
              <a:ext cx="213" cy="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0" name="Freeform 680">
              <a:extLst>
                <a:ext uri="{FF2B5EF4-FFF2-40B4-BE49-F238E27FC236}">
                  <a16:creationId xmlns:a16="http://schemas.microsoft.com/office/drawing/2014/main" id="{DB650D44-E152-41BB-B50E-441C4CEA2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207"/>
              <a:ext cx="302" cy="276"/>
            </a:xfrm>
            <a:custGeom>
              <a:avLst/>
              <a:gdLst>
                <a:gd name="T0" fmla="*/ 953 w 1043"/>
                <a:gd name="T1" fmla="*/ 0 h 953"/>
                <a:gd name="T2" fmla="*/ 1043 w 1043"/>
                <a:gd name="T3" fmla="*/ 454 h 953"/>
                <a:gd name="T4" fmla="*/ 998 w 1043"/>
                <a:gd name="T5" fmla="*/ 953 h 953"/>
                <a:gd name="T6" fmla="*/ 544 w 1043"/>
                <a:gd name="T7" fmla="*/ 908 h 953"/>
                <a:gd name="T8" fmla="*/ 182 w 1043"/>
                <a:gd name="T9" fmla="*/ 953 h 953"/>
                <a:gd name="T10" fmla="*/ 0 w 1043"/>
                <a:gd name="T11" fmla="*/ 953 h 953"/>
                <a:gd name="T12" fmla="*/ 17 w 1043"/>
                <a:gd name="T13" fmla="*/ 920 h 953"/>
                <a:gd name="T14" fmla="*/ 136 w 1043"/>
                <a:gd name="T15" fmla="*/ 862 h 953"/>
                <a:gd name="T16" fmla="*/ 318 w 1043"/>
                <a:gd name="T17" fmla="*/ 363 h 953"/>
                <a:gd name="T18" fmla="*/ 953 w 1043"/>
                <a:gd name="T19" fmla="*/ 0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3" h="953">
                  <a:moveTo>
                    <a:pt x="953" y="0"/>
                  </a:moveTo>
                  <a:lnTo>
                    <a:pt x="1043" y="454"/>
                  </a:lnTo>
                  <a:lnTo>
                    <a:pt x="998" y="953"/>
                  </a:lnTo>
                  <a:lnTo>
                    <a:pt x="544" y="908"/>
                  </a:lnTo>
                  <a:lnTo>
                    <a:pt x="182" y="953"/>
                  </a:lnTo>
                  <a:lnTo>
                    <a:pt x="0" y="953"/>
                  </a:lnTo>
                  <a:lnTo>
                    <a:pt x="17" y="920"/>
                  </a:lnTo>
                  <a:lnTo>
                    <a:pt x="136" y="862"/>
                  </a:lnTo>
                  <a:lnTo>
                    <a:pt x="318" y="363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141" name="Group 701">
            <a:extLst>
              <a:ext uri="{FF2B5EF4-FFF2-40B4-BE49-F238E27FC236}">
                <a16:creationId xmlns:a16="http://schemas.microsoft.com/office/drawing/2014/main" id="{B886BD2B-6521-493E-A9BF-0CFB6F6EA1D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196975"/>
            <a:ext cx="1584325" cy="993775"/>
            <a:chOff x="262" y="754"/>
            <a:chExt cx="998" cy="626"/>
          </a:xfrm>
        </p:grpSpPr>
        <p:sp>
          <p:nvSpPr>
            <p:cNvPr id="62142" name="Rectangle 702">
              <a:extLst>
                <a:ext uri="{FF2B5EF4-FFF2-40B4-BE49-F238E27FC236}">
                  <a16:creationId xmlns:a16="http://schemas.microsoft.com/office/drawing/2014/main" id="{A5CA2378-3876-4459-9E97-283FDB5426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22" y="1185"/>
              <a:ext cx="177" cy="4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3" name="Freeform 703">
              <a:extLst>
                <a:ext uri="{FF2B5EF4-FFF2-40B4-BE49-F238E27FC236}">
                  <a16:creationId xmlns:a16="http://schemas.microsoft.com/office/drawing/2014/main" id="{9C6A2248-60B2-4B75-94E9-92F37B16D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" y="1077"/>
              <a:ext cx="249" cy="147"/>
            </a:xfrm>
            <a:custGeom>
              <a:avLst/>
              <a:gdLst>
                <a:gd name="T0" fmla="*/ 0 w 771"/>
                <a:gd name="T1" fmla="*/ 0 h 454"/>
                <a:gd name="T2" fmla="*/ 182 w 771"/>
                <a:gd name="T3" fmla="*/ 0 h 454"/>
                <a:gd name="T4" fmla="*/ 182 w 771"/>
                <a:gd name="T5" fmla="*/ 227 h 454"/>
                <a:gd name="T6" fmla="*/ 726 w 771"/>
                <a:gd name="T7" fmla="*/ 91 h 454"/>
                <a:gd name="T8" fmla="*/ 771 w 771"/>
                <a:gd name="T9" fmla="*/ 227 h 454"/>
                <a:gd name="T10" fmla="*/ 0 w 771"/>
                <a:gd name="T11" fmla="*/ 454 h 454"/>
                <a:gd name="T12" fmla="*/ 0 w 771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1" h="454">
                  <a:moveTo>
                    <a:pt x="0" y="0"/>
                  </a:moveTo>
                  <a:lnTo>
                    <a:pt x="182" y="0"/>
                  </a:lnTo>
                  <a:lnTo>
                    <a:pt x="182" y="227"/>
                  </a:lnTo>
                  <a:lnTo>
                    <a:pt x="726" y="91"/>
                  </a:lnTo>
                  <a:lnTo>
                    <a:pt x="771" y="227"/>
                  </a:lnTo>
                  <a:lnTo>
                    <a:pt x="0" y="4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44" name="Rectangle 704">
              <a:extLst>
                <a:ext uri="{FF2B5EF4-FFF2-40B4-BE49-F238E27FC236}">
                  <a16:creationId xmlns:a16="http://schemas.microsoft.com/office/drawing/2014/main" id="{6CD410B9-C261-42BD-B266-3D37066F8C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07" y="1153"/>
              <a:ext cx="191" cy="59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5" name="Rectangle 705">
              <a:extLst>
                <a:ext uri="{FF2B5EF4-FFF2-40B4-BE49-F238E27FC236}">
                  <a16:creationId xmlns:a16="http://schemas.microsoft.com/office/drawing/2014/main" id="{EC34A7A5-82C2-4986-BDD4-E1C60B5C9A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21" y="1268"/>
              <a:ext cx="88" cy="4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6" name="Rectangle 706">
              <a:extLst>
                <a:ext uri="{FF2B5EF4-FFF2-40B4-BE49-F238E27FC236}">
                  <a16:creationId xmlns:a16="http://schemas.microsoft.com/office/drawing/2014/main" id="{64122B27-0A04-44C8-ACBB-B8FF9AF52B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77542">
              <a:off x="871" y="994"/>
              <a:ext cx="6" cy="14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7" name="Rectangle 707">
              <a:extLst>
                <a:ext uri="{FF2B5EF4-FFF2-40B4-BE49-F238E27FC236}">
                  <a16:creationId xmlns:a16="http://schemas.microsoft.com/office/drawing/2014/main" id="{9EEADACF-C6C8-4F78-AA11-013732C2F0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29517">
              <a:off x="860" y="995"/>
              <a:ext cx="6" cy="14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8" name="Rectangle 708">
              <a:extLst>
                <a:ext uri="{FF2B5EF4-FFF2-40B4-BE49-F238E27FC236}">
                  <a16:creationId xmlns:a16="http://schemas.microsoft.com/office/drawing/2014/main" id="{FDB5FC52-7CC6-4A73-B5CB-5359E2182A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62" y="1244"/>
              <a:ext cx="132" cy="59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9" name="Rectangle 709">
              <a:extLst>
                <a:ext uri="{FF2B5EF4-FFF2-40B4-BE49-F238E27FC236}">
                  <a16:creationId xmlns:a16="http://schemas.microsoft.com/office/drawing/2014/main" id="{036A006D-7D31-49CA-8710-03DE15572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121"/>
              <a:ext cx="675" cy="73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50" name="AutoShape 710">
              <a:extLst>
                <a:ext uri="{FF2B5EF4-FFF2-40B4-BE49-F238E27FC236}">
                  <a16:creationId xmlns:a16="http://schemas.microsoft.com/office/drawing/2014/main" id="{498F5E83-640C-4CD0-A864-86CAC02BEC9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12" y="974"/>
              <a:ext cx="234" cy="147"/>
            </a:xfrm>
            <a:custGeom>
              <a:avLst/>
              <a:gdLst>
                <a:gd name="G0" fmla="+- 2647 0 0"/>
                <a:gd name="G1" fmla="+- 21600 0 2647"/>
                <a:gd name="G2" fmla="*/ 2647 1 2"/>
                <a:gd name="G3" fmla="+- 21600 0 G2"/>
                <a:gd name="G4" fmla="+/ 2647 21600 2"/>
                <a:gd name="G5" fmla="+/ G1 0 2"/>
                <a:gd name="G6" fmla="*/ 21600 21600 2647"/>
                <a:gd name="G7" fmla="*/ G6 1 2"/>
                <a:gd name="G8" fmla="+- 21600 0 G7"/>
                <a:gd name="G9" fmla="*/ 21600 1 2"/>
                <a:gd name="G10" fmla="+- 2647 0 G9"/>
                <a:gd name="G11" fmla="?: G10 G8 0"/>
                <a:gd name="G12" fmla="?: G10 G7 21600"/>
                <a:gd name="T0" fmla="*/ 20276 w 21600"/>
                <a:gd name="T1" fmla="*/ 10800 h 21600"/>
                <a:gd name="T2" fmla="*/ 10800 w 21600"/>
                <a:gd name="T3" fmla="*/ 21600 h 21600"/>
                <a:gd name="T4" fmla="*/ 1324 w 21600"/>
                <a:gd name="T5" fmla="*/ 10800 h 21600"/>
                <a:gd name="T6" fmla="*/ 10800 w 21600"/>
                <a:gd name="T7" fmla="*/ 0 h 21600"/>
                <a:gd name="T8" fmla="*/ 3124 w 21600"/>
                <a:gd name="T9" fmla="*/ 3124 h 21600"/>
                <a:gd name="T10" fmla="*/ 18476 w 21600"/>
                <a:gd name="T11" fmla="*/ 184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47" y="21600"/>
                  </a:lnTo>
                  <a:lnTo>
                    <a:pt x="1895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51" name="Freeform 711">
              <a:extLst>
                <a:ext uri="{FF2B5EF4-FFF2-40B4-BE49-F238E27FC236}">
                  <a16:creationId xmlns:a16="http://schemas.microsoft.com/office/drawing/2014/main" id="{CE763ED2-1152-4FAE-ABB2-FC7DB6A77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" y="930"/>
              <a:ext cx="104" cy="191"/>
            </a:xfrm>
            <a:custGeom>
              <a:avLst/>
              <a:gdLst>
                <a:gd name="T0" fmla="*/ 8 w 320"/>
                <a:gd name="T1" fmla="*/ 590 h 590"/>
                <a:gd name="T2" fmla="*/ 0 w 320"/>
                <a:gd name="T3" fmla="*/ 0 h 590"/>
                <a:gd name="T4" fmla="*/ 189 w 320"/>
                <a:gd name="T5" fmla="*/ 0 h 590"/>
                <a:gd name="T6" fmla="*/ 320 w 320"/>
                <a:gd name="T7" fmla="*/ 227 h 590"/>
                <a:gd name="T8" fmla="*/ 320 w 320"/>
                <a:gd name="T9" fmla="*/ 590 h 590"/>
                <a:gd name="T10" fmla="*/ 8 w 320"/>
                <a:gd name="T11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590">
                  <a:moveTo>
                    <a:pt x="8" y="590"/>
                  </a:moveTo>
                  <a:lnTo>
                    <a:pt x="0" y="0"/>
                  </a:lnTo>
                  <a:lnTo>
                    <a:pt x="189" y="0"/>
                  </a:lnTo>
                  <a:lnTo>
                    <a:pt x="320" y="227"/>
                  </a:lnTo>
                  <a:lnTo>
                    <a:pt x="320" y="590"/>
                  </a:lnTo>
                  <a:lnTo>
                    <a:pt x="8" y="59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52" name="Freeform 712">
              <a:extLst>
                <a:ext uri="{FF2B5EF4-FFF2-40B4-BE49-F238E27FC236}">
                  <a16:creationId xmlns:a16="http://schemas.microsoft.com/office/drawing/2014/main" id="{9E797BA2-15C6-4EB3-8813-68CF745AF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" y="827"/>
              <a:ext cx="61" cy="147"/>
            </a:xfrm>
            <a:custGeom>
              <a:avLst/>
              <a:gdLst>
                <a:gd name="T0" fmla="*/ 227 w 227"/>
                <a:gd name="T1" fmla="*/ 545 h 545"/>
                <a:gd name="T2" fmla="*/ 227 w 227"/>
                <a:gd name="T3" fmla="*/ 46 h 545"/>
                <a:gd name="T4" fmla="*/ 181 w 227"/>
                <a:gd name="T5" fmla="*/ 0 h 545"/>
                <a:gd name="T6" fmla="*/ 0 w 227"/>
                <a:gd name="T7" fmla="*/ 0 h 545"/>
                <a:gd name="T8" fmla="*/ 0 w 227"/>
                <a:gd name="T9" fmla="*/ 91 h 545"/>
                <a:gd name="T10" fmla="*/ 136 w 227"/>
                <a:gd name="T11" fmla="*/ 91 h 545"/>
                <a:gd name="T12" fmla="*/ 136 w 227"/>
                <a:gd name="T13" fmla="*/ 545 h 545"/>
                <a:gd name="T14" fmla="*/ 227 w 227"/>
                <a:gd name="T15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545">
                  <a:moveTo>
                    <a:pt x="227" y="545"/>
                  </a:moveTo>
                  <a:lnTo>
                    <a:pt x="227" y="46"/>
                  </a:lnTo>
                  <a:lnTo>
                    <a:pt x="181" y="0"/>
                  </a:lnTo>
                  <a:lnTo>
                    <a:pt x="0" y="0"/>
                  </a:lnTo>
                  <a:lnTo>
                    <a:pt x="0" y="91"/>
                  </a:lnTo>
                  <a:lnTo>
                    <a:pt x="136" y="91"/>
                  </a:lnTo>
                  <a:lnTo>
                    <a:pt x="136" y="545"/>
                  </a:lnTo>
                  <a:lnTo>
                    <a:pt x="227" y="54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53" name="Freeform 713">
              <a:extLst>
                <a:ext uri="{FF2B5EF4-FFF2-40B4-BE49-F238E27FC236}">
                  <a16:creationId xmlns:a16="http://schemas.microsoft.com/office/drawing/2014/main" id="{309BB73A-389E-4A0F-9BCB-FF096CF63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" y="827"/>
              <a:ext cx="147" cy="206"/>
            </a:xfrm>
            <a:custGeom>
              <a:avLst/>
              <a:gdLst>
                <a:gd name="T0" fmla="*/ 454 w 454"/>
                <a:gd name="T1" fmla="*/ 0 h 635"/>
                <a:gd name="T2" fmla="*/ 454 w 454"/>
                <a:gd name="T3" fmla="*/ 454 h 635"/>
                <a:gd name="T4" fmla="*/ 350 w 454"/>
                <a:gd name="T5" fmla="*/ 635 h 635"/>
                <a:gd name="T6" fmla="*/ 0 w 454"/>
                <a:gd name="T7" fmla="*/ 635 h 635"/>
                <a:gd name="T8" fmla="*/ 46 w 454"/>
                <a:gd name="T9" fmla="*/ 544 h 635"/>
                <a:gd name="T10" fmla="*/ 272 w 454"/>
                <a:gd name="T11" fmla="*/ 544 h 635"/>
                <a:gd name="T12" fmla="*/ 363 w 454"/>
                <a:gd name="T13" fmla="*/ 408 h 635"/>
                <a:gd name="T14" fmla="*/ 363 w 454"/>
                <a:gd name="T15" fmla="*/ 0 h 635"/>
                <a:gd name="T16" fmla="*/ 454 w 454"/>
                <a:gd name="T17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635">
                  <a:moveTo>
                    <a:pt x="454" y="0"/>
                  </a:moveTo>
                  <a:lnTo>
                    <a:pt x="454" y="454"/>
                  </a:lnTo>
                  <a:lnTo>
                    <a:pt x="350" y="635"/>
                  </a:lnTo>
                  <a:lnTo>
                    <a:pt x="0" y="635"/>
                  </a:lnTo>
                  <a:lnTo>
                    <a:pt x="46" y="544"/>
                  </a:lnTo>
                  <a:lnTo>
                    <a:pt x="272" y="544"/>
                  </a:lnTo>
                  <a:lnTo>
                    <a:pt x="363" y="408"/>
                  </a:lnTo>
                  <a:lnTo>
                    <a:pt x="363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54" name="Freeform 714">
              <a:extLst>
                <a:ext uri="{FF2B5EF4-FFF2-40B4-BE49-F238E27FC236}">
                  <a16:creationId xmlns:a16="http://schemas.microsoft.com/office/drawing/2014/main" id="{AB93A4C6-7C0C-4879-92F9-5B22CD939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1047"/>
              <a:ext cx="81" cy="333"/>
            </a:xfrm>
            <a:custGeom>
              <a:avLst/>
              <a:gdLst>
                <a:gd name="T0" fmla="*/ 249 w 249"/>
                <a:gd name="T1" fmla="*/ 0 h 1028"/>
                <a:gd name="T2" fmla="*/ 249 w 249"/>
                <a:gd name="T3" fmla="*/ 817 h 1028"/>
                <a:gd name="T4" fmla="*/ 35 w 249"/>
                <a:gd name="T5" fmla="*/ 1028 h 1028"/>
                <a:gd name="T6" fmla="*/ 0 w 249"/>
                <a:gd name="T7" fmla="*/ 984 h 1028"/>
                <a:gd name="T8" fmla="*/ 157 w 249"/>
                <a:gd name="T9" fmla="*/ 443 h 1028"/>
                <a:gd name="T10" fmla="*/ 67 w 249"/>
                <a:gd name="T11" fmla="*/ 0 h 1028"/>
                <a:gd name="T12" fmla="*/ 249 w 249"/>
                <a:gd name="T13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028">
                  <a:moveTo>
                    <a:pt x="249" y="0"/>
                  </a:moveTo>
                  <a:lnTo>
                    <a:pt x="249" y="817"/>
                  </a:lnTo>
                  <a:lnTo>
                    <a:pt x="35" y="1028"/>
                  </a:lnTo>
                  <a:lnTo>
                    <a:pt x="0" y="984"/>
                  </a:lnTo>
                  <a:cubicBezTo>
                    <a:pt x="20" y="887"/>
                    <a:pt x="149" y="784"/>
                    <a:pt x="157" y="443"/>
                  </a:cubicBezTo>
                  <a:cubicBezTo>
                    <a:pt x="165" y="102"/>
                    <a:pt x="52" y="74"/>
                    <a:pt x="67" y="0"/>
                  </a:cubicBezTo>
                  <a:lnTo>
                    <a:pt x="249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55" name="Oval 715">
              <a:extLst>
                <a:ext uri="{FF2B5EF4-FFF2-40B4-BE49-F238E27FC236}">
                  <a16:creationId xmlns:a16="http://schemas.microsoft.com/office/drawing/2014/main" id="{69A0A3BA-23D5-4AE1-8803-F980D35B1C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77542">
              <a:off x="894" y="981"/>
              <a:ext cx="29" cy="3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56" name="Oval 716">
              <a:extLst>
                <a:ext uri="{FF2B5EF4-FFF2-40B4-BE49-F238E27FC236}">
                  <a16:creationId xmlns:a16="http://schemas.microsoft.com/office/drawing/2014/main" id="{55088FDE-D3EF-4BE0-AB3E-1A697B6348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29517">
              <a:off x="855" y="974"/>
              <a:ext cx="30" cy="3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57" name="Freeform 717">
              <a:extLst>
                <a:ext uri="{FF2B5EF4-FFF2-40B4-BE49-F238E27FC236}">
                  <a16:creationId xmlns:a16="http://schemas.microsoft.com/office/drawing/2014/main" id="{3102925C-0485-4795-9C6D-51A22A48E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" y="974"/>
              <a:ext cx="250" cy="147"/>
            </a:xfrm>
            <a:custGeom>
              <a:avLst/>
              <a:gdLst>
                <a:gd name="T0" fmla="*/ 771 w 771"/>
                <a:gd name="T1" fmla="*/ 453 h 453"/>
                <a:gd name="T2" fmla="*/ 227 w 771"/>
                <a:gd name="T3" fmla="*/ 453 h 453"/>
                <a:gd name="T4" fmla="*/ 0 w 771"/>
                <a:gd name="T5" fmla="*/ 453 h 453"/>
                <a:gd name="T6" fmla="*/ 121 w 771"/>
                <a:gd name="T7" fmla="*/ 0 h 453"/>
                <a:gd name="T8" fmla="*/ 635 w 771"/>
                <a:gd name="T9" fmla="*/ 0 h 453"/>
                <a:gd name="T10" fmla="*/ 771 w 771"/>
                <a:gd name="T11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1" h="453">
                  <a:moveTo>
                    <a:pt x="771" y="453"/>
                  </a:moveTo>
                  <a:lnTo>
                    <a:pt x="227" y="453"/>
                  </a:lnTo>
                  <a:lnTo>
                    <a:pt x="0" y="453"/>
                  </a:lnTo>
                  <a:lnTo>
                    <a:pt x="121" y="0"/>
                  </a:lnTo>
                  <a:lnTo>
                    <a:pt x="635" y="0"/>
                  </a:lnTo>
                  <a:lnTo>
                    <a:pt x="771" y="453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58" name="Freeform 718">
              <a:extLst>
                <a:ext uri="{FF2B5EF4-FFF2-40B4-BE49-F238E27FC236}">
                  <a16:creationId xmlns:a16="http://schemas.microsoft.com/office/drawing/2014/main" id="{0C0446B6-EC39-4FF3-BB81-BCC667F63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" y="754"/>
              <a:ext cx="455" cy="367"/>
            </a:xfrm>
            <a:custGeom>
              <a:avLst/>
              <a:gdLst>
                <a:gd name="T0" fmla="*/ 0 w 1406"/>
                <a:gd name="T1" fmla="*/ 1134 h 1134"/>
                <a:gd name="T2" fmla="*/ 182 w 1406"/>
                <a:gd name="T3" fmla="*/ 0 h 1134"/>
                <a:gd name="T4" fmla="*/ 1225 w 1406"/>
                <a:gd name="T5" fmla="*/ 0 h 1134"/>
                <a:gd name="T6" fmla="*/ 1406 w 1406"/>
                <a:gd name="T7" fmla="*/ 1134 h 1134"/>
                <a:gd name="T8" fmla="*/ 1316 w 1406"/>
                <a:gd name="T9" fmla="*/ 1134 h 1134"/>
                <a:gd name="T10" fmla="*/ 1134 w 1406"/>
                <a:gd name="T11" fmla="*/ 91 h 1134"/>
                <a:gd name="T12" fmla="*/ 272 w 1406"/>
                <a:gd name="T13" fmla="*/ 91 h 1134"/>
                <a:gd name="T14" fmla="*/ 91 w 1406"/>
                <a:gd name="T15" fmla="*/ 1134 h 1134"/>
                <a:gd name="T16" fmla="*/ 0 w 1406"/>
                <a:gd name="T17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6" h="1134">
                  <a:moveTo>
                    <a:pt x="0" y="1134"/>
                  </a:moveTo>
                  <a:lnTo>
                    <a:pt x="182" y="0"/>
                  </a:lnTo>
                  <a:lnTo>
                    <a:pt x="1225" y="0"/>
                  </a:lnTo>
                  <a:lnTo>
                    <a:pt x="1406" y="1134"/>
                  </a:lnTo>
                  <a:lnTo>
                    <a:pt x="1316" y="1134"/>
                  </a:lnTo>
                  <a:lnTo>
                    <a:pt x="1134" y="91"/>
                  </a:lnTo>
                  <a:lnTo>
                    <a:pt x="272" y="91"/>
                  </a:lnTo>
                  <a:lnTo>
                    <a:pt x="91" y="1134"/>
                  </a:lnTo>
                  <a:lnTo>
                    <a:pt x="0" y="1134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59" name="AutoShape 719">
              <a:extLst>
                <a:ext uri="{FF2B5EF4-FFF2-40B4-BE49-F238E27FC236}">
                  <a16:creationId xmlns:a16="http://schemas.microsoft.com/office/drawing/2014/main" id="{3439BD3B-84F8-4A8D-9881-D2A2172B7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" y="1165"/>
              <a:ext cx="807" cy="205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0" name="AutoShape 720">
              <a:extLst>
                <a:ext uri="{FF2B5EF4-FFF2-40B4-BE49-F238E27FC236}">
                  <a16:creationId xmlns:a16="http://schemas.microsoft.com/office/drawing/2014/main" id="{5D4AF26F-33D7-4875-A988-A8562257B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" y="1180"/>
              <a:ext cx="778" cy="17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1" name="Oval 721">
              <a:extLst>
                <a:ext uri="{FF2B5EF4-FFF2-40B4-BE49-F238E27FC236}">
                  <a16:creationId xmlns:a16="http://schemas.microsoft.com/office/drawing/2014/main" id="{6CF1228A-6877-48E9-8B74-AF294FFE1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" y="1209"/>
              <a:ext cx="117" cy="11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2" name="Oval 722">
              <a:extLst>
                <a:ext uri="{FF2B5EF4-FFF2-40B4-BE49-F238E27FC236}">
                  <a16:creationId xmlns:a16="http://schemas.microsoft.com/office/drawing/2014/main" id="{2EF10F2B-6279-4EA4-908F-AF765A2A2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9" y="1209"/>
              <a:ext cx="117" cy="11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3" name="Oval 723">
              <a:extLst>
                <a:ext uri="{FF2B5EF4-FFF2-40B4-BE49-F238E27FC236}">
                  <a16:creationId xmlns:a16="http://schemas.microsoft.com/office/drawing/2014/main" id="{9C332150-2DC0-49C0-8F75-BEEF70AEE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" y="1282"/>
              <a:ext cx="73" cy="74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4" name="Oval 724">
              <a:extLst>
                <a:ext uri="{FF2B5EF4-FFF2-40B4-BE49-F238E27FC236}">
                  <a16:creationId xmlns:a16="http://schemas.microsoft.com/office/drawing/2014/main" id="{0294A167-060E-4350-B241-91A5530E5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" y="1297"/>
              <a:ext cx="44" cy="44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5" name="Oval 725">
              <a:extLst>
                <a:ext uri="{FF2B5EF4-FFF2-40B4-BE49-F238E27FC236}">
                  <a16:creationId xmlns:a16="http://schemas.microsoft.com/office/drawing/2014/main" id="{E1E2394A-17EC-49FC-9EEB-1E561FD40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" y="1282"/>
              <a:ext cx="73" cy="74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6" name="Oval 726">
              <a:extLst>
                <a:ext uri="{FF2B5EF4-FFF2-40B4-BE49-F238E27FC236}">
                  <a16:creationId xmlns:a16="http://schemas.microsoft.com/office/drawing/2014/main" id="{FCB43DD5-DCC4-4898-B2A7-0AE13D111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" y="1297"/>
              <a:ext cx="44" cy="44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7" name="Oval 727">
              <a:extLst>
                <a:ext uri="{FF2B5EF4-FFF2-40B4-BE49-F238E27FC236}">
                  <a16:creationId xmlns:a16="http://schemas.microsoft.com/office/drawing/2014/main" id="{CAAB2052-31C1-4EB8-8CE4-D1E331B52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" y="1282"/>
              <a:ext cx="74" cy="74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8" name="Oval 728">
              <a:extLst>
                <a:ext uri="{FF2B5EF4-FFF2-40B4-BE49-F238E27FC236}">
                  <a16:creationId xmlns:a16="http://schemas.microsoft.com/office/drawing/2014/main" id="{0F72B823-6F67-483E-843B-B62FB92C3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297"/>
              <a:ext cx="44" cy="44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9" name="Oval 729">
              <a:extLst>
                <a:ext uri="{FF2B5EF4-FFF2-40B4-BE49-F238E27FC236}">
                  <a16:creationId xmlns:a16="http://schemas.microsoft.com/office/drawing/2014/main" id="{82C5A742-9481-4499-9BE8-4FD7271E24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" y="1282"/>
              <a:ext cx="73" cy="74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0" name="Oval 730">
              <a:extLst>
                <a:ext uri="{FF2B5EF4-FFF2-40B4-BE49-F238E27FC236}">
                  <a16:creationId xmlns:a16="http://schemas.microsoft.com/office/drawing/2014/main" id="{68EE21BD-F740-473C-B837-24F142151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" y="1297"/>
              <a:ext cx="44" cy="44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1" name="Oval 731">
              <a:extLst>
                <a:ext uri="{FF2B5EF4-FFF2-40B4-BE49-F238E27FC236}">
                  <a16:creationId xmlns:a16="http://schemas.microsoft.com/office/drawing/2014/main" id="{7AC9F79A-AA65-4F30-916F-3A5D06F1D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" y="1282"/>
              <a:ext cx="73" cy="74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2" name="Oval 732">
              <a:extLst>
                <a:ext uri="{FF2B5EF4-FFF2-40B4-BE49-F238E27FC236}">
                  <a16:creationId xmlns:a16="http://schemas.microsoft.com/office/drawing/2014/main" id="{98D29EF8-CD1D-4CE4-84AC-52657EEC0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297"/>
              <a:ext cx="44" cy="44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3" name="Oval 733">
              <a:extLst>
                <a:ext uri="{FF2B5EF4-FFF2-40B4-BE49-F238E27FC236}">
                  <a16:creationId xmlns:a16="http://schemas.microsoft.com/office/drawing/2014/main" id="{BE7D738C-662D-4F55-A194-979D3B757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1282"/>
              <a:ext cx="74" cy="74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4" name="Oval 734">
              <a:extLst>
                <a:ext uri="{FF2B5EF4-FFF2-40B4-BE49-F238E27FC236}">
                  <a16:creationId xmlns:a16="http://schemas.microsoft.com/office/drawing/2014/main" id="{F61A70F6-A388-4849-A976-02F2D9603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1" y="1297"/>
              <a:ext cx="44" cy="44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5" name="Oval 735">
              <a:extLst>
                <a:ext uri="{FF2B5EF4-FFF2-40B4-BE49-F238E27FC236}">
                  <a16:creationId xmlns:a16="http://schemas.microsoft.com/office/drawing/2014/main" id="{9057B189-320B-4A1F-843B-A24FC52E1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" y="1282"/>
              <a:ext cx="73" cy="74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6" name="Oval 736">
              <a:extLst>
                <a:ext uri="{FF2B5EF4-FFF2-40B4-BE49-F238E27FC236}">
                  <a16:creationId xmlns:a16="http://schemas.microsoft.com/office/drawing/2014/main" id="{A2684E9C-281B-4100-95D1-C4724A727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" y="1297"/>
              <a:ext cx="44" cy="44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7" name="Oval 737">
              <a:extLst>
                <a:ext uri="{FF2B5EF4-FFF2-40B4-BE49-F238E27FC236}">
                  <a16:creationId xmlns:a16="http://schemas.microsoft.com/office/drawing/2014/main" id="{84658919-24B1-4E80-81FD-7C283DA7D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" y="1180"/>
              <a:ext cx="73" cy="73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8" name="Oval 738">
              <a:extLst>
                <a:ext uri="{FF2B5EF4-FFF2-40B4-BE49-F238E27FC236}">
                  <a16:creationId xmlns:a16="http://schemas.microsoft.com/office/drawing/2014/main" id="{97CF8784-2A2A-4BA7-9BBB-F09DEB885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" y="1194"/>
              <a:ext cx="44" cy="44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9" name="AutoShape 739">
              <a:extLst>
                <a:ext uri="{FF2B5EF4-FFF2-40B4-BE49-F238E27FC236}">
                  <a16:creationId xmlns:a16="http://schemas.microsoft.com/office/drawing/2014/main" id="{8C95B425-44A0-48CB-9BAC-593064415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1238"/>
              <a:ext cx="661" cy="59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284" name="Group 844">
            <a:extLst>
              <a:ext uri="{FF2B5EF4-FFF2-40B4-BE49-F238E27FC236}">
                <a16:creationId xmlns:a16="http://schemas.microsoft.com/office/drawing/2014/main" id="{0FBBAF12-EFE0-4BD8-8A44-41C66AB17824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213100"/>
            <a:ext cx="1584325" cy="749300"/>
            <a:chOff x="1442" y="2024"/>
            <a:chExt cx="998" cy="472"/>
          </a:xfrm>
        </p:grpSpPr>
        <p:sp>
          <p:nvSpPr>
            <p:cNvPr id="62219" name="Freeform 779">
              <a:extLst>
                <a:ext uri="{FF2B5EF4-FFF2-40B4-BE49-F238E27FC236}">
                  <a16:creationId xmlns:a16="http://schemas.microsoft.com/office/drawing/2014/main" id="{F5173456-F314-43EA-83CB-3962A81C4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" y="2181"/>
              <a:ext cx="131" cy="105"/>
            </a:xfrm>
            <a:custGeom>
              <a:avLst/>
              <a:gdLst>
                <a:gd name="T0" fmla="*/ 318 w 454"/>
                <a:gd name="T1" fmla="*/ 0 h 362"/>
                <a:gd name="T2" fmla="*/ 272 w 454"/>
                <a:gd name="T3" fmla="*/ 272 h 362"/>
                <a:gd name="T4" fmla="*/ 0 w 454"/>
                <a:gd name="T5" fmla="*/ 317 h 362"/>
                <a:gd name="T6" fmla="*/ 0 w 454"/>
                <a:gd name="T7" fmla="*/ 362 h 362"/>
                <a:gd name="T8" fmla="*/ 454 w 454"/>
                <a:gd name="T9" fmla="*/ 362 h 362"/>
                <a:gd name="T10" fmla="*/ 454 w 454"/>
                <a:gd name="T11" fmla="*/ 0 h 362"/>
                <a:gd name="T12" fmla="*/ 318 w 454"/>
                <a:gd name="T13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362">
                  <a:moveTo>
                    <a:pt x="318" y="0"/>
                  </a:moveTo>
                  <a:lnTo>
                    <a:pt x="272" y="272"/>
                  </a:lnTo>
                  <a:lnTo>
                    <a:pt x="0" y="317"/>
                  </a:lnTo>
                  <a:lnTo>
                    <a:pt x="0" y="362"/>
                  </a:lnTo>
                  <a:lnTo>
                    <a:pt x="454" y="362"/>
                  </a:lnTo>
                  <a:lnTo>
                    <a:pt x="454" y="0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23" name="Freeform 783">
              <a:extLst>
                <a:ext uri="{FF2B5EF4-FFF2-40B4-BE49-F238E27FC236}">
                  <a16:creationId xmlns:a16="http://schemas.microsoft.com/office/drawing/2014/main" id="{D3B009BD-1CDD-4AEB-96A4-61F8348A7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5" y="2024"/>
              <a:ext cx="41" cy="171"/>
            </a:xfrm>
            <a:custGeom>
              <a:avLst/>
              <a:gdLst>
                <a:gd name="T0" fmla="*/ 318 w 318"/>
                <a:gd name="T1" fmla="*/ 1315 h 1315"/>
                <a:gd name="T2" fmla="*/ 136 w 318"/>
                <a:gd name="T3" fmla="*/ 1315 h 1315"/>
                <a:gd name="T4" fmla="*/ 136 w 318"/>
                <a:gd name="T5" fmla="*/ 635 h 1315"/>
                <a:gd name="T6" fmla="*/ 182 w 318"/>
                <a:gd name="T7" fmla="*/ 635 h 1315"/>
                <a:gd name="T8" fmla="*/ 182 w 318"/>
                <a:gd name="T9" fmla="*/ 363 h 1315"/>
                <a:gd name="T10" fmla="*/ 0 w 318"/>
                <a:gd name="T11" fmla="*/ 45 h 1315"/>
                <a:gd name="T12" fmla="*/ 91 w 318"/>
                <a:gd name="T13" fmla="*/ 0 h 1315"/>
                <a:gd name="T14" fmla="*/ 272 w 318"/>
                <a:gd name="T15" fmla="*/ 317 h 1315"/>
                <a:gd name="T16" fmla="*/ 272 w 318"/>
                <a:gd name="T17" fmla="*/ 635 h 1315"/>
                <a:gd name="T18" fmla="*/ 318 w 318"/>
                <a:gd name="T19" fmla="*/ 635 h 1315"/>
                <a:gd name="T20" fmla="*/ 318 w 318"/>
                <a:gd name="T21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8" h="1315">
                  <a:moveTo>
                    <a:pt x="318" y="1315"/>
                  </a:moveTo>
                  <a:lnTo>
                    <a:pt x="136" y="1315"/>
                  </a:lnTo>
                  <a:lnTo>
                    <a:pt x="136" y="635"/>
                  </a:lnTo>
                  <a:lnTo>
                    <a:pt x="182" y="635"/>
                  </a:lnTo>
                  <a:lnTo>
                    <a:pt x="182" y="363"/>
                  </a:lnTo>
                  <a:lnTo>
                    <a:pt x="0" y="45"/>
                  </a:lnTo>
                  <a:lnTo>
                    <a:pt x="91" y="0"/>
                  </a:lnTo>
                  <a:lnTo>
                    <a:pt x="272" y="317"/>
                  </a:lnTo>
                  <a:lnTo>
                    <a:pt x="272" y="635"/>
                  </a:lnTo>
                  <a:lnTo>
                    <a:pt x="318" y="635"/>
                  </a:lnTo>
                  <a:lnTo>
                    <a:pt x="318" y="1315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24" name="Rectangle 784">
              <a:extLst>
                <a:ext uri="{FF2B5EF4-FFF2-40B4-BE49-F238E27FC236}">
                  <a16:creationId xmlns:a16="http://schemas.microsoft.com/office/drawing/2014/main" id="{9C3809E5-2E66-4141-8536-6F9D5B37B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8" y="2142"/>
              <a:ext cx="33" cy="4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50" name="AutoShape 810">
              <a:extLst>
                <a:ext uri="{FF2B5EF4-FFF2-40B4-BE49-F238E27FC236}">
                  <a16:creationId xmlns:a16="http://schemas.microsoft.com/office/drawing/2014/main" id="{F9F76016-04D3-4360-A2B8-0FFCD97B75B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850" y="2160"/>
              <a:ext cx="302" cy="136"/>
            </a:xfrm>
            <a:custGeom>
              <a:avLst/>
              <a:gdLst>
                <a:gd name="G0" fmla="+- 2647 0 0"/>
                <a:gd name="G1" fmla="+- 21600 0 2647"/>
                <a:gd name="G2" fmla="*/ 2647 1 2"/>
                <a:gd name="G3" fmla="+- 21600 0 G2"/>
                <a:gd name="G4" fmla="+/ 2647 21600 2"/>
                <a:gd name="G5" fmla="+/ G1 0 2"/>
                <a:gd name="G6" fmla="*/ 21600 21600 2647"/>
                <a:gd name="G7" fmla="*/ G6 1 2"/>
                <a:gd name="G8" fmla="+- 21600 0 G7"/>
                <a:gd name="G9" fmla="*/ 21600 1 2"/>
                <a:gd name="G10" fmla="+- 2647 0 G9"/>
                <a:gd name="G11" fmla="?: G10 G8 0"/>
                <a:gd name="G12" fmla="?: G10 G7 21600"/>
                <a:gd name="T0" fmla="*/ 20276 w 21600"/>
                <a:gd name="T1" fmla="*/ 10800 h 21600"/>
                <a:gd name="T2" fmla="*/ 10800 w 21600"/>
                <a:gd name="T3" fmla="*/ 21600 h 21600"/>
                <a:gd name="T4" fmla="*/ 1324 w 21600"/>
                <a:gd name="T5" fmla="*/ 10800 h 21600"/>
                <a:gd name="T6" fmla="*/ 10800 w 21600"/>
                <a:gd name="T7" fmla="*/ 0 h 21600"/>
                <a:gd name="T8" fmla="*/ 3124 w 21600"/>
                <a:gd name="T9" fmla="*/ 3124 h 21600"/>
                <a:gd name="T10" fmla="*/ 18476 w 21600"/>
                <a:gd name="T11" fmla="*/ 184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47" y="21600"/>
                  </a:lnTo>
                  <a:lnTo>
                    <a:pt x="1895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0" name="Freeform 780">
              <a:extLst>
                <a:ext uri="{FF2B5EF4-FFF2-40B4-BE49-F238E27FC236}">
                  <a16:creationId xmlns:a16="http://schemas.microsoft.com/office/drawing/2014/main" id="{A40AC738-8F20-4CDC-B700-D4B1E5868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4" y="2168"/>
              <a:ext cx="197" cy="116"/>
            </a:xfrm>
            <a:custGeom>
              <a:avLst/>
              <a:gdLst>
                <a:gd name="T0" fmla="*/ 8 w 320"/>
                <a:gd name="T1" fmla="*/ 590 h 590"/>
                <a:gd name="T2" fmla="*/ 0 w 320"/>
                <a:gd name="T3" fmla="*/ 0 h 590"/>
                <a:gd name="T4" fmla="*/ 189 w 320"/>
                <a:gd name="T5" fmla="*/ 0 h 590"/>
                <a:gd name="T6" fmla="*/ 320 w 320"/>
                <a:gd name="T7" fmla="*/ 227 h 590"/>
                <a:gd name="T8" fmla="*/ 320 w 320"/>
                <a:gd name="T9" fmla="*/ 590 h 590"/>
                <a:gd name="T10" fmla="*/ 8 w 320"/>
                <a:gd name="T11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590">
                  <a:moveTo>
                    <a:pt x="8" y="590"/>
                  </a:moveTo>
                  <a:lnTo>
                    <a:pt x="0" y="0"/>
                  </a:lnTo>
                  <a:lnTo>
                    <a:pt x="189" y="0"/>
                  </a:lnTo>
                  <a:lnTo>
                    <a:pt x="320" y="227"/>
                  </a:lnTo>
                  <a:lnTo>
                    <a:pt x="320" y="590"/>
                  </a:lnTo>
                  <a:lnTo>
                    <a:pt x="8" y="59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21" name="AutoShape 781">
              <a:extLst>
                <a:ext uri="{FF2B5EF4-FFF2-40B4-BE49-F238E27FC236}">
                  <a16:creationId xmlns:a16="http://schemas.microsoft.com/office/drawing/2014/main" id="{68B5DD42-B8D6-496D-B7E6-C6AFB5D54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7" y="2142"/>
              <a:ext cx="92" cy="79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2" name="Rectangle 782">
              <a:extLst>
                <a:ext uri="{FF2B5EF4-FFF2-40B4-BE49-F238E27FC236}">
                  <a16:creationId xmlns:a16="http://schemas.microsoft.com/office/drawing/2014/main" id="{D72C1BE8-18BE-4981-A168-D603EF904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6" y="2273"/>
              <a:ext cx="565" cy="6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6" name="AutoShape 786">
              <a:extLst>
                <a:ext uri="{FF2B5EF4-FFF2-40B4-BE49-F238E27FC236}">
                  <a16:creationId xmlns:a16="http://schemas.microsoft.com/office/drawing/2014/main" id="{DF072962-94D9-44D8-97A9-66430FA34C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639" y="2286"/>
              <a:ext cx="433" cy="1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7" name="AutoShape 787">
              <a:extLst>
                <a:ext uri="{FF2B5EF4-FFF2-40B4-BE49-F238E27FC236}">
                  <a16:creationId xmlns:a16="http://schemas.microsoft.com/office/drawing/2014/main" id="{2AF058E4-2A84-4CFD-8601-68F897E980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3" y="2312"/>
              <a:ext cx="657" cy="184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8" name="AutoShape 788">
              <a:extLst>
                <a:ext uri="{FF2B5EF4-FFF2-40B4-BE49-F238E27FC236}">
                  <a16:creationId xmlns:a16="http://schemas.microsoft.com/office/drawing/2014/main" id="{2258E803-1D27-4FEE-B3F4-313752BDE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7" y="2326"/>
              <a:ext cx="630" cy="1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9" name="Oval 789">
              <a:extLst>
                <a:ext uri="{FF2B5EF4-FFF2-40B4-BE49-F238E27FC236}">
                  <a16:creationId xmlns:a16="http://schemas.microsoft.com/office/drawing/2014/main" id="{9B31EAE9-1636-4A36-B5ED-AAFAE704F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3" y="2352"/>
              <a:ext cx="105" cy="10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0" name="Oval 790">
              <a:extLst>
                <a:ext uri="{FF2B5EF4-FFF2-40B4-BE49-F238E27FC236}">
                  <a16:creationId xmlns:a16="http://schemas.microsoft.com/office/drawing/2014/main" id="{12A6C106-3C80-48AC-AE15-C64874CDB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6" y="2352"/>
              <a:ext cx="105" cy="10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1" name="Oval 791">
              <a:extLst>
                <a:ext uri="{FF2B5EF4-FFF2-40B4-BE49-F238E27FC236}">
                  <a16:creationId xmlns:a16="http://schemas.microsoft.com/office/drawing/2014/main" id="{FCA99827-DBC2-46B5-8408-9F9D3565DF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5" y="2417"/>
              <a:ext cx="66" cy="6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2" name="Oval 792">
              <a:extLst>
                <a:ext uri="{FF2B5EF4-FFF2-40B4-BE49-F238E27FC236}">
                  <a16:creationId xmlns:a16="http://schemas.microsoft.com/office/drawing/2014/main" id="{F94DB50F-5597-4F24-AA70-036A89DA5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8" y="2430"/>
              <a:ext cx="39" cy="4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3" name="Oval 793">
              <a:extLst>
                <a:ext uri="{FF2B5EF4-FFF2-40B4-BE49-F238E27FC236}">
                  <a16:creationId xmlns:a16="http://schemas.microsoft.com/office/drawing/2014/main" id="{255DC177-D012-463A-A28D-6806E91C4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" y="2417"/>
              <a:ext cx="65" cy="6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4" name="Oval 794">
              <a:extLst>
                <a:ext uri="{FF2B5EF4-FFF2-40B4-BE49-F238E27FC236}">
                  <a16:creationId xmlns:a16="http://schemas.microsoft.com/office/drawing/2014/main" id="{9B9E6332-63D8-4810-B4C1-4229DC46D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4" y="2430"/>
              <a:ext cx="39" cy="4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5" name="Oval 795">
              <a:extLst>
                <a:ext uri="{FF2B5EF4-FFF2-40B4-BE49-F238E27FC236}">
                  <a16:creationId xmlns:a16="http://schemas.microsoft.com/office/drawing/2014/main" id="{1289C4BA-F806-443B-90A9-2AECEB96C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6" y="2417"/>
              <a:ext cx="66" cy="6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6" name="Oval 796">
              <a:extLst>
                <a:ext uri="{FF2B5EF4-FFF2-40B4-BE49-F238E27FC236}">
                  <a16:creationId xmlns:a16="http://schemas.microsoft.com/office/drawing/2014/main" id="{5FB9E6E7-8644-4D3B-9940-5B1105480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9" y="2430"/>
              <a:ext cx="40" cy="4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7" name="Oval 797">
              <a:extLst>
                <a:ext uri="{FF2B5EF4-FFF2-40B4-BE49-F238E27FC236}">
                  <a16:creationId xmlns:a16="http://schemas.microsoft.com/office/drawing/2014/main" id="{3B9F1C17-0E13-48A7-B3E7-4142B8FF2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2" y="2417"/>
              <a:ext cx="65" cy="6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8" name="Oval 798">
              <a:extLst>
                <a:ext uri="{FF2B5EF4-FFF2-40B4-BE49-F238E27FC236}">
                  <a16:creationId xmlns:a16="http://schemas.microsoft.com/office/drawing/2014/main" id="{AA2B9167-46D0-41F2-8AF4-278A26A05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5" y="2430"/>
              <a:ext cx="39" cy="4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9" name="Oval 799">
              <a:extLst>
                <a:ext uri="{FF2B5EF4-FFF2-40B4-BE49-F238E27FC236}">
                  <a16:creationId xmlns:a16="http://schemas.microsoft.com/office/drawing/2014/main" id="{215368E4-7E0F-48A4-9FE5-5444B69BD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" y="2417"/>
              <a:ext cx="66" cy="6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40" name="Oval 800">
              <a:extLst>
                <a:ext uri="{FF2B5EF4-FFF2-40B4-BE49-F238E27FC236}">
                  <a16:creationId xmlns:a16="http://schemas.microsoft.com/office/drawing/2014/main" id="{5BCD368D-B43B-4078-96D0-4D8EBF966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0" y="2430"/>
              <a:ext cx="40" cy="4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41" name="Oval 801">
              <a:extLst>
                <a:ext uri="{FF2B5EF4-FFF2-40B4-BE49-F238E27FC236}">
                  <a16:creationId xmlns:a16="http://schemas.microsoft.com/office/drawing/2014/main" id="{4785F78A-A8F6-40D1-8CC6-00A9D09349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3" y="2417"/>
              <a:ext cx="66" cy="6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42" name="Oval 802">
              <a:extLst>
                <a:ext uri="{FF2B5EF4-FFF2-40B4-BE49-F238E27FC236}">
                  <a16:creationId xmlns:a16="http://schemas.microsoft.com/office/drawing/2014/main" id="{36C64FDB-4C37-46A0-8037-1BCD09EF1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2430"/>
              <a:ext cx="40" cy="4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43" name="Oval 803">
              <a:extLst>
                <a:ext uri="{FF2B5EF4-FFF2-40B4-BE49-F238E27FC236}">
                  <a16:creationId xmlns:a16="http://schemas.microsoft.com/office/drawing/2014/main" id="{B501FB72-3C75-44AB-A8EA-EC6ED31CC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326"/>
              <a:ext cx="65" cy="65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44" name="Oval 804">
              <a:extLst>
                <a:ext uri="{FF2B5EF4-FFF2-40B4-BE49-F238E27FC236}">
                  <a16:creationId xmlns:a16="http://schemas.microsoft.com/office/drawing/2014/main" id="{E5B256C7-EF18-411F-AEDC-8E9375DF3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0" y="2339"/>
              <a:ext cx="39" cy="39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45" name="AutoShape 805">
              <a:extLst>
                <a:ext uri="{FF2B5EF4-FFF2-40B4-BE49-F238E27FC236}">
                  <a16:creationId xmlns:a16="http://schemas.microsoft.com/office/drawing/2014/main" id="{CB6C2CCE-CE3C-4050-BD9E-9B1A6A662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9" y="2378"/>
              <a:ext cx="526" cy="52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46" name="Rectangle 806">
              <a:extLst>
                <a:ext uri="{FF2B5EF4-FFF2-40B4-BE49-F238E27FC236}">
                  <a16:creationId xmlns:a16="http://schemas.microsoft.com/office/drawing/2014/main" id="{156E0CDF-5A1B-42DA-BED5-6FA3545027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697" y="2261"/>
              <a:ext cx="231" cy="1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47" name="AutoShape 807">
              <a:extLst>
                <a:ext uri="{FF2B5EF4-FFF2-40B4-BE49-F238E27FC236}">
                  <a16:creationId xmlns:a16="http://schemas.microsoft.com/office/drawing/2014/main" id="{6E1A3F23-4973-491C-A31F-76EA2F019D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7" y="2181"/>
              <a:ext cx="99" cy="131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48" name="Rectangle 808">
              <a:extLst>
                <a:ext uri="{FF2B5EF4-FFF2-40B4-BE49-F238E27FC236}">
                  <a16:creationId xmlns:a16="http://schemas.microsoft.com/office/drawing/2014/main" id="{4D53F18B-A6B1-484F-834B-9759CB722B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783" y="2231"/>
              <a:ext cx="213" cy="3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49" name="Freeform 809">
              <a:extLst>
                <a:ext uri="{FF2B5EF4-FFF2-40B4-BE49-F238E27FC236}">
                  <a16:creationId xmlns:a16="http://schemas.microsoft.com/office/drawing/2014/main" id="{A41A42F2-C737-456C-A3B1-5B0852138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2207"/>
              <a:ext cx="302" cy="276"/>
            </a:xfrm>
            <a:custGeom>
              <a:avLst/>
              <a:gdLst>
                <a:gd name="T0" fmla="*/ 953 w 1043"/>
                <a:gd name="T1" fmla="*/ 0 h 953"/>
                <a:gd name="T2" fmla="*/ 1043 w 1043"/>
                <a:gd name="T3" fmla="*/ 454 h 953"/>
                <a:gd name="T4" fmla="*/ 998 w 1043"/>
                <a:gd name="T5" fmla="*/ 953 h 953"/>
                <a:gd name="T6" fmla="*/ 544 w 1043"/>
                <a:gd name="T7" fmla="*/ 908 h 953"/>
                <a:gd name="T8" fmla="*/ 182 w 1043"/>
                <a:gd name="T9" fmla="*/ 953 h 953"/>
                <a:gd name="T10" fmla="*/ 0 w 1043"/>
                <a:gd name="T11" fmla="*/ 953 h 953"/>
                <a:gd name="T12" fmla="*/ 17 w 1043"/>
                <a:gd name="T13" fmla="*/ 920 h 953"/>
                <a:gd name="T14" fmla="*/ 136 w 1043"/>
                <a:gd name="T15" fmla="*/ 862 h 953"/>
                <a:gd name="T16" fmla="*/ 318 w 1043"/>
                <a:gd name="T17" fmla="*/ 363 h 953"/>
                <a:gd name="T18" fmla="*/ 953 w 1043"/>
                <a:gd name="T19" fmla="*/ 0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3" h="953">
                  <a:moveTo>
                    <a:pt x="953" y="0"/>
                  </a:moveTo>
                  <a:lnTo>
                    <a:pt x="1043" y="454"/>
                  </a:lnTo>
                  <a:lnTo>
                    <a:pt x="998" y="953"/>
                  </a:lnTo>
                  <a:lnTo>
                    <a:pt x="544" y="908"/>
                  </a:lnTo>
                  <a:lnTo>
                    <a:pt x="182" y="953"/>
                  </a:lnTo>
                  <a:lnTo>
                    <a:pt x="0" y="953"/>
                  </a:lnTo>
                  <a:lnTo>
                    <a:pt x="17" y="920"/>
                  </a:lnTo>
                  <a:lnTo>
                    <a:pt x="136" y="862"/>
                  </a:lnTo>
                  <a:lnTo>
                    <a:pt x="318" y="363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283" name="Group 843">
            <a:extLst>
              <a:ext uri="{FF2B5EF4-FFF2-40B4-BE49-F238E27FC236}">
                <a16:creationId xmlns:a16="http://schemas.microsoft.com/office/drawing/2014/main" id="{E2431397-A9CE-4AFE-B424-BADA214630EE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209925"/>
            <a:ext cx="1584325" cy="749300"/>
            <a:chOff x="2621" y="2022"/>
            <a:chExt cx="998" cy="472"/>
          </a:xfrm>
        </p:grpSpPr>
        <p:sp>
          <p:nvSpPr>
            <p:cNvPr id="62253" name="AutoShape 813">
              <a:extLst>
                <a:ext uri="{FF2B5EF4-FFF2-40B4-BE49-F238E27FC236}">
                  <a16:creationId xmlns:a16="http://schemas.microsoft.com/office/drawing/2014/main" id="{1189DDD3-C0F4-408E-91E9-9F04E700F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6" y="2140"/>
              <a:ext cx="92" cy="79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51" name="Freeform 811">
              <a:extLst>
                <a:ext uri="{FF2B5EF4-FFF2-40B4-BE49-F238E27FC236}">
                  <a16:creationId xmlns:a16="http://schemas.microsoft.com/office/drawing/2014/main" id="{31C0C52A-E1D5-4187-8320-460CB28D8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5" y="2179"/>
              <a:ext cx="131" cy="105"/>
            </a:xfrm>
            <a:custGeom>
              <a:avLst/>
              <a:gdLst>
                <a:gd name="T0" fmla="*/ 318 w 454"/>
                <a:gd name="T1" fmla="*/ 0 h 362"/>
                <a:gd name="T2" fmla="*/ 272 w 454"/>
                <a:gd name="T3" fmla="*/ 272 h 362"/>
                <a:gd name="T4" fmla="*/ 0 w 454"/>
                <a:gd name="T5" fmla="*/ 317 h 362"/>
                <a:gd name="T6" fmla="*/ 0 w 454"/>
                <a:gd name="T7" fmla="*/ 362 h 362"/>
                <a:gd name="T8" fmla="*/ 454 w 454"/>
                <a:gd name="T9" fmla="*/ 362 h 362"/>
                <a:gd name="T10" fmla="*/ 454 w 454"/>
                <a:gd name="T11" fmla="*/ 0 h 362"/>
                <a:gd name="T12" fmla="*/ 318 w 454"/>
                <a:gd name="T13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362">
                  <a:moveTo>
                    <a:pt x="318" y="0"/>
                  </a:moveTo>
                  <a:lnTo>
                    <a:pt x="272" y="272"/>
                  </a:lnTo>
                  <a:lnTo>
                    <a:pt x="0" y="317"/>
                  </a:lnTo>
                  <a:lnTo>
                    <a:pt x="0" y="362"/>
                  </a:lnTo>
                  <a:lnTo>
                    <a:pt x="454" y="362"/>
                  </a:lnTo>
                  <a:lnTo>
                    <a:pt x="454" y="0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52" name="Freeform 812">
              <a:extLst>
                <a:ext uri="{FF2B5EF4-FFF2-40B4-BE49-F238E27FC236}">
                  <a16:creationId xmlns:a16="http://schemas.microsoft.com/office/drawing/2014/main" id="{7406D5BE-D78F-4F88-9535-EE9E2FEB94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2166"/>
              <a:ext cx="197" cy="116"/>
            </a:xfrm>
            <a:custGeom>
              <a:avLst/>
              <a:gdLst>
                <a:gd name="T0" fmla="*/ 8 w 320"/>
                <a:gd name="T1" fmla="*/ 590 h 590"/>
                <a:gd name="T2" fmla="*/ 0 w 320"/>
                <a:gd name="T3" fmla="*/ 0 h 590"/>
                <a:gd name="T4" fmla="*/ 189 w 320"/>
                <a:gd name="T5" fmla="*/ 0 h 590"/>
                <a:gd name="T6" fmla="*/ 320 w 320"/>
                <a:gd name="T7" fmla="*/ 227 h 590"/>
                <a:gd name="T8" fmla="*/ 320 w 320"/>
                <a:gd name="T9" fmla="*/ 590 h 590"/>
                <a:gd name="T10" fmla="*/ 8 w 320"/>
                <a:gd name="T11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590">
                  <a:moveTo>
                    <a:pt x="8" y="590"/>
                  </a:moveTo>
                  <a:lnTo>
                    <a:pt x="0" y="0"/>
                  </a:lnTo>
                  <a:lnTo>
                    <a:pt x="189" y="0"/>
                  </a:lnTo>
                  <a:lnTo>
                    <a:pt x="320" y="227"/>
                  </a:lnTo>
                  <a:lnTo>
                    <a:pt x="320" y="590"/>
                  </a:lnTo>
                  <a:lnTo>
                    <a:pt x="8" y="590"/>
                  </a:lnTo>
                  <a:close/>
                </a:path>
              </a:pathLst>
            </a:cu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54" name="Rectangle 814">
              <a:extLst>
                <a:ext uri="{FF2B5EF4-FFF2-40B4-BE49-F238E27FC236}">
                  <a16:creationId xmlns:a16="http://schemas.microsoft.com/office/drawing/2014/main" id="{029B46E7-0B78-454D-8B8C-9197C747E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5" y="2271"/>
              <a:ext cx="565" cy="66"/>
            </a:xfrm>
            <a:prstGeom prst="rect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55" name="Freeform 815">
              <a:extLst>
                <a:ext uri="{FF2B5EF4-FFF2-40B4-BE49-F238E27FC236}">
                  <a16:creationId xmlns:a16="http://schemas.microsoft.com/office/drawing/2014/main" id="{BA1CA6AC-807E-48CB-950D-1172621DD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4" y="2022"/>
              <a:ext cx="41" cy="171"/>
            </a:xfrm>
            <a:custGeom>
              <a:avLst/>
              <a:gdLst>
                <a:gd name="T0" fmla="*/ 318 w 318"/>
                <a:gd name="T1" fmla="*/ 1315 h 1315"/>
                <a:gd name="T2" fmla="*/ 136 w 318"/>
                <a:gd name="T3" fmla="*/ 1315 h 1315"/>
                <a:gd name="T4" fmla="*/ 136 w 318"/>
                <a:gd name="T5" fmla="*/ 635 h 1315"/>
                <a:gd name="T6" fmla="*/ 182 w 318"/>
                <a:gd name="T7" fmla="*/ 635 h 1315"/>
                <a:gd name="T8" fmla="*/ 182 w 318"/>
                <a:gd name="T9" fmla="*/ 363 h 1315"/>
                <a:gd name="T10" fmla="*/ 0 w 318"/>
                <a:gd name="T11" fmla="*/ 45 h 1315"/>
                <a:gd name="T12" fmla="*/ 91 w 318"/>
                <a:gd name="T13" fmla="*/ 0 h 1315"/>
                <a:gd name="T14" fmla="*/ 272 w 318"/>
                <a:gd name="T15" fmla="*/ 317 h 1315"/>
                <a:gd name="T16" fmla="*/ 272 w 318"/>
                <a:gd name="T17" fmla="*/ 635 h 1315"/>
                <a:gd name="T18" fmla="*/ 318 w 318"/>
                <a:gd name="T19" fmla="*/ 635 h 1315"/>
                <a:gd name="T20" fmla="*/ 318 w 318"/>
                <a:gd name="T21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8" h="1315">
                  <a:moveTo>
                    <a:pt x="318" y="1315"/>
                  </a:moveTo>
                  <a:lnTo>
                    <a:pt x="136" y="1315"/>
                  </a:lnTo>
                  <a:lnTo>
                    <a:pt x="136" y="635"/>
                  </a:lnTo>
                  <a:lnTo>
                    <a:pt x="182" y="635"/>
                  </a:lnTo>
                  <a:lnTo>
                    <a:pt x="182" y="363"/>
                  </a:lnTo>
                  <a:lnTo>
                    <a:pt x="0" y="45"/>
                  </a:lnTo>
                  <a:lnTo>
                    <a:pt x="91" y="0"/>
                  </a:lnTo>
                  <a:lnTo>
                    <a:pt x="272" y="317"/>
                  </a:lnTo>
                  <a:lnTo>
                    <a:pt x="272" y="635"/>
                  </a:lnTo>
                  <a:lnTo>
                    <a:pt x="318" y="635"/>
                  </a:lnTo>
                  <a:lnTo>
                    <a:pt x="318" y="1315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56" name="Rectangle 816">
              <a:extLst>
                <a:ext uri="{FF2B5EF4-FFF2-40B4-BE49-F238E27FC236}">
                  <a16:creationId xmlns:a16="http://schemas.microsoft.com/office/drawing/2014/main" id="{71369FD6-C261-4662-A1B1-DD85EB46D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7" y="2140"/>
              <a:ext cx="33" cy="45"/>
            </a:xfrm>
            <a:prstGeom prst="rect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5000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57" name="AutoShape 817">
              <a:extLst>
                <a:ext uri="{FF2B5EF4-FFF2-40B4-BE49-F238E27FC236}">
                  <a16:creationId xmlns:a16="http://schemas.microsoft.com/office/drawing/2014/main" id="{A9A583A5-4EF9-4563-8021-8ECBE912660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015" y="2166"/>
              <a:ext cx="302" cy="128"/>
            </a:xfrm>
            <a:custGeom>
              <a:avLst/>
              <a:gdLst>
                <a:gd name="G0" fmla="+- 2647 0 0"/>
                <a:gd name="G1" fmla="+- 21600 0 2647"/>
                <a:gd name="G2" fmla="*/ 2647 1 2"/>
                <a:gd name="G3" fmla="+- 21600 0 G2"/>
                <a:gd name="G4" fmla="+/ 2647 21600 2"/>
                <a:gd name="G5" fmla="+/ G1 0 2"/>
                <a:gd name="G6" fmla="*/ 21600 21600 2647"/>
                <a:gd name="G7" fmla="*/ G6 1 2"/>
                <a:gd name="G8" fmla="+- 21600 0 G7"/>
                <a:gd name="G9" fmla="*/ 21600 1 2"/>
                <a:gd name="G10" fmla="+- 2647 0 G9"/>
                <a:gd name="G11" fmla="?: G10 G8 0"/>
                <a:gd name="G12" fmla="?: G10 G7 21600"/>
                <a:gd name="T0" fmla="*/ 20276 w 21600"/>
                <a:gd name="T1" fmla="*/ 10800 h 21600"/>
                <a:gd name="T2" fmla="*/ 10800 w 21600"/>
                <a:gd name="T3" fmla="*/ 21600 h 21600"/>
                <a:gd name="T4" fmla="*/ 1324 w 21600"/>
                <a:gd name="T5" fmla="*/ 10800 h 21600"/>
                <a:gd name="T6" fmla="*/ 10800 w 21600"/>
                <a:gd name="T7" fmla="*/ 0 h 21600"/>
                <a:gd name="T8" fmla="*/ 3124 w 21600"/>
                <a:gd name="T9" fmla="*/ 3124 h 21600"/>
                <a:gd name="T10" fmla="*/ 18476 w 21600"/>
                <a:gd name="T11" fmla="*/ 184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647" y="21600"/>
                  </a:lnTo>
                  <a:lnTo>
                    <a:pt x="1895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58" name="AutoShape 818">
              <a:extLst>
                <a:ext uri="{FF2B5EF4-FFF2-40B4-BE49-F238E27FC236}">
                  <a16:creationId xmlns:a16="http://schemas.microsoft.com/office/drawing/2014/main" id="{6ACCDE2F-F9E5-4A01-A780-7BB5AD38EA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818" y="2284"/>
              <a:ext cx="433" cy="10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59" name="AutoShape 819">
              <a:extLst>
                <a:ext uri="{FF2B5EF4-FFF2-40B4-BE49-F238E27FC236}">
                  <a16:creationId xmlns:a16="http://schemas.microsoft.com/office/drawing/2014/main" id="{0015B468-99F5-44DC-A6EC-6A9C2EF003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2" y="2310"/>
              <a:ext cx="657" cy="18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0" name="AutoShape 820">
              <a:extLst>
                <a:ext uri="{FF2B5EF4-FFF2-40B4-BE49-F238E27FC236}">
                  <a16:creationId xmlns:a16="http://schemas.microsoft.com/office/drawing/2014/main" id="{B695A9B4-FFCF-405E-8879-0ECBF6559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" y="2324"/>
              <a:ext cx="630" cy="1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1" name="Oval 821">
              <a:extLst>
                <a:ext uri="{FF2B5EF4-FFF2-40B4-BE49-F238E27FC236}">
                  <a16:creationId xmlns:a16="http://schemas.microsoft.com/office/drawing/2014/main" id="{6384C1BE-38B5-4889-BE04-7F4DC971D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2" y="2350"/>
              <a:ext cx="105" cy="105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2" name="Oval 822">
              <a:extLst>
                <a:ext uri="{FF2B5EF4-FFF2-40B4-BE49-F238E27FC236}">
                  <a16:creationId xmlns:a16="http://schemas.microsoft.com/office/drawing/2014/main" id="{2D3EA798-9F5F-441E-AB5A-467C2073F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5" y="2350"/>
              <a:ext cx="105" cy="105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3" name="Oval 823">
              <a:extLst>
                <a:ext uri="{FF2B5EF4-FFF2-40B4-BE49-F238E27FC236}">
                  <a16:creationId xmlns:a16="http://schemas.microsoft.com/office/drawing/2014/main" id="{62728A99-32B0-4791-A8B9-AE47247550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4" y="2415"/>
              <a:ext cx="66" cy="66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4" name="Oval 824">
              <a:extLst>
                <a:ext uri="{FF2B5EF4-FFF2-40B4-BE49-F238E27FC236}">
                  <a16:creationId xmlns:a16="http://schemas.microsoft.com/office/drawing/2014/main" id="{419B5BD6-95D3-4317-9B02-DF0ACF49D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7" y="2428"/>
              <a:ext cx="39" cy="40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5" name="Oval 825">
              <a:extLst>
                <a:ext uri="{FF2B5EF4-FFF2-40B4-BE49-F238E27FC236}">
                  <a16:creationId xmlns:a16="http://schemas.microsoft.com/office/drawing/2014/main" id="{524ABFB5-577B-4EA7-BDFA-1B0BE7DEC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0" y="2415"/>
              <a:ext cx="65" cy="66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6" name="Oval 826">
              <a:extLst>
                <a:ext uri="{FF2B5EF4-FFF2-40B4-BE49-F238E27FC236}">
                  <a16:creationId xmlns:a16="http://schemas.microsoft.com/office/drawing/2014/main" id="{1D9FD919-B721-4CFD-A6B4-0C1C76B31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3" y="2428"/>
              <a:ext cx="39" cy="40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7" name="Oval 827">
              <a:extLst>
                <a:ext uri="{FF2B5EF4-FFF2-40B4-BE49-F238E27FC236}">
                  <a16:creationId xmlns:a16="http://schemas.microsoft.com/office/drawing/2014/main" id="{1C67E427-FD46-4924-BFFA-F41E6BF69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5" y="2415"/>
              <a:ext cx="66" cy="66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8" name="Oval 828">
              <a:extLst>
                <a:ext uri="{FF2B5EF4-FFF2-40B4-BE49-F238E27FC236}">
                  <a16:creationId xmlns:a16="http://schemas.microsoft.com/office/drawing/2014/main" id="{B108397A-A70E-4BCD-8A91-BDCF2B22EB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2428"/>
              <a:ext cx="40" cy="40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9" name="Oval 829">
              <a:extLst>
                <a:ext uri="{FF2B5EF4-FFF2-40B4-BE49-F238E27FC236}">
                  <a16:creationId xmlns:a16="http://schemas.microsoft.com/office/drawing/2014/main" id="{9C31660E-183A-4F6D-B410-73BE3AEE66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415"/>
              <a:ext cx="65" cy="66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0" name="Oval 830">
              <a:extLst>
                <a:ext uri="{FF2B5EF4-FFF2-40B4-BE49-F238E27FC236}">
                  <a16:creationId xmlns:a16="http://schemas.microsoft.com/office/drawing/2014/main" id="{319218DD-2E22-4DFC-A0E1-59CCBF688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4" y="2428"/>
              <a:ext cx="39" cy="40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1" name="Oval 831">
              <a:extLst>
                <a:ext uri="{FF2B5EF4-FFF2-40B4-BE49-F238E27FC236}">
                  <a16:creationId xmlns:a16="http://schemas.microsoft.com/office/drawing/2014/main" id="{78E7267F-2EBA-4153-A148-7834143DF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6" y="2415"/>
              <a:ext cx="66" cy="66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2" name="Oval 832">
              <a:extLst>
                <a:ext uri="{FF2B5EF4-FFF2-40B4-BE49-F238E27FC236}">
                  <a16:creationId xmlns:a16="http://schemas.microsoft.com/office/drawing/2014/main" id="{76FE121F-8A82-4CAC-846C-7B46EDEAD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9" y="2428"/>
              <a:ext cx="40" cy="40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3" name="Oval 833">
              <a:extLst>
                <a:ext uri="{FF2B5EF4-FFF2-40B4-BE49-F238E27FC236}">
                  <a16:creationId xmlns:a16="http://schemas.microsoft.com/office/drawing/2014/main" id="{64F6DB9E-F677-412D-81CB-480C44725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2" y="2415"/>
              <a:ext cx="66" cy="66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4" name="Oval 834">
              <a:extLst>
                <a:ext uri="{FF2B5EF4-FFF2-40B4-BE49-F238E27FC236}">
                  <a16:creationId xmlns:a16="http://schemas.microsoft.com/office/drawing/2014/main" id="{5AE2FC93-7A62-450D-BC23-988D2CE69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5" y="2428"/>
              <a:ext cx="40" cy="40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5" name="Oval 835">
              <a:extLst>
                <a:ext uri="{FF2B5EF4-FFF2-40B4-BE49-F238E27FC236}">
                  <a16:creationId xmlns:a16="http://schemas.microsoft.com/office/drawing/2014/main" id="{920D3CD2-B94C-4297-838A-F995CAA5E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324"/>
              <a:ext cx="65" cy="65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6" name="Oval 836">
              <a:extLst>
                <a:ext uri="{FF2B5EF4-FFF2-40B4-BE49-F238E27FC236}">
                  <a16:creationId xmlns:a16="http://schemas.microsoft.com/office/drawing/2014/main" id="{B6F6F6A4-B122-4902-985C-EE6FA0A50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9" y="2337"/>
              <a:ext cx="39" cy="39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7" name="AutoShape 837">
              <a:extLst>
                <a:ext uri="{FF2B5EF4-FFF2-40B4-BE49-F238E27FC236}">
                  <a16:creationId xmlns:a16="http://schemas.microsoft.com/office/drawing/2014/main" id="{C035FD04-F9E9-4188-98B3-1B477EF8B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8" y="2376"/>
              <a:ext cx="526" cy="5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8" name="Rectangle 838">
              <a:extLst>
                <a:ext uri="{FF2B5EF4-FFF2-40B4-BE49-F238E27FC236}">
                  <a16:creationId xmlns:a16="http://schemas.microsoft.com/office/drawing/2014/main" id="{3A135F68-F808-417E-8BCC-D6F2BCAB08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876" y="2259"/>
              <a:ext cx="231" cy="1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80" name="Rectangle 840">
              <a:extLst>
                <a:ext uri="{FF2B5EF4-FFF2-40B4-BE49-F238E27FC236}">
                  <a16:creationId xmlns:a16="http://schemas.microsoft.com/office/drawing/2014/main" id="{99A62C24-E7B7-4FF2-854F-EE263803D9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962" y="2229"/>
              <a:ext cx="213" cy="36"/>
            </a:xfrm>
            <a:prstGeom prst="rect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5000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81" name="Freeform 841">
              <a:extLst>
                <a:ext uri="{FF2B5EF4-FFF2-40B4-BE49-F238E27FC236}">
                  <a16:creationId xmlns:a16="http://schemas.microsoft.com/office/drawing/2014/main" id="{163EDAED-DE48-497D-B7C4-ED8B78DCB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2205"/>
              <a:ext cx="302" cy="276"/>
            </a:xfrm>
            <a:custGeom>
              <a:avLst/>
              <a:gdLst>
                <a:gd name="T0" fmla="*/ 953 w 1043"/>
                <a:gd name="T1" fmla="*/ 0 h 953"/>
                <a:gd name="T2" fmla="*/ 1043 w 1043"/>
                <a:gd name="T3" fmla="*/ 454 h 953"/>
                <a:gd name="T4" fmla="*/ 998 w 1043"/>
                <a:gd name="T5" fmla="*/ 953 h 953"/>
                <a:gd name="T6" fmla="*/ 544 w 1043"/>
                <a:gd name="T7" fmla="*/ 908 h 953"/>
                <a:gd name="T8" fmla="*/ 182 w 1043"/>
                <a:gd name="T9" fmla="*/ 953 h 953"/>
                <a:gd name="T10" fmla="*/ 0 w 1043"/>
                <a:gd name="T11" fmla="*/ 953 h 953"/>
                <a:gd name="T12" fmla="*/ 17 w 1043"/>
                <a:gd name="T13" fmla="*/ 920 h 953"/>
                <a:gd name="T14" fmla="*/ 136 w 1043"/>
                <a:gd name="T15" fmla="*/ 862 h 953"/>
                <a:gd name="T16" fmla="*/ 318 w 1043"/>
                <a:gd name="T17" fmla="*/ 363 h 953"/>
                <a:gd name="T18" fmla="*/ 953 w 1043"/>
                <a:gd name="T19" fmla="*/ 0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3" h="953">
                  <a:moveTo>
                    <a:pt x="953" y="0"/>
                  </a:moveTo>
                  <a:lnTo>
                    <a:pt x="1043" y="454"/>
                  </a:lnTo>
                  <a:lnTo>
                    <a:pt x="998" y="953"/>
                  </a:lnTo>
                  <a:lnTo>
                    <a:pt x="544" y="908"/>
                  </a:lnTo>
                  <a:lnTo>
                    <a:pt x="182" y="953"/>
                  </a:lnTo>
                  <a:lnTo>
                    <a:pt x="0" y="953"/>
                  </a:lnTo>
                  <a:lnTo>
                    <a:pt x="17" y="920"/>
                  </a:lnTo>
                  <a:lnTo>
                    <a:pt x="136" y="862"/>
                  </a:lnTo>
                  <a:lnTo>
                    <a:pt x="318" y="363"/>
                  </a:lnTo>
                  <a:lnTo>
                    <a:pt x="95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82" name="AutoShape 842">
              <a:extLst>
                <a:ext uri="{FF2B5EF4-FFF2-40B4-BE49-F238E27FC236}">
                  <a16:creationId xmlns:a16="http://schemas.microsoft.com/office/drawing/2014/main" id="{7476E27D-7B7D-47B6-A580-3CBA2B9CE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6" y="2179"/>
              <a:ext cx="99" cy="13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397" name="Group 957">
            <a:extLst>
              <a:ext uri="{FF2B5EF4-FFF2-40B4-BE49-F238E27FC236}">
                <a16:creationId xmlns:a16="http://schemas.microsoft.com/office/drawing/2014/main" id="{0FE6456F-0E94-4162-8099-FC24C284645C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213100"/>
            <a:ext cx="1584325" cy="749300"/>
            <a:chOff x="3800" y="2024"/>
            <a:chExt cx="998" cy="472"/>
          </a:xfrm>
        </p:grpSpPr>
        <p:grpSp>
          <p:nvGrpSpPr>
            <p:cNvPr id="62318" name="Group 878">
              <a:extLst>
                <a:ext uri="{FF2B5EF4-FFF2-40B4-BE49-F238E27FC236}">
                  <a16:creationId xmlns:a16="http://schemas.microsoft.com/office/drawing/2014/main" id="{DB4EAEC1-DE48-4369-B03A-1133F7A2F2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024"/>
              <a:ext cx="998" cy="472"/>
              <a:chOff x="3800" y="2024"/>
              <a:chExt cx="998" cy="472"/>
            </a:xfrm>
          </p:grpSpPr>
          <p:sp>
            <p:nvSpPr>
              <p:cNvPr id="62287" name="Freeform 847">
                <a:extLst>
                  <a:ext uri="{FF2B5EF4-FFF2-40B4-BE49-F238E27FC236}">
                    <a16:creationId xmlns:a16="http://schemas.microsoft.com/office/drawing/2014/main" id="{560DEAB9-CDAD-4B6D-9CD9-A21BE2365E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4" y="2181"/>
                <a:ext cx="131" cy="105"/>
              </a:xfrm>
              <a:custGeom>
                <a:avLst/>
                <a:gdLst>
                  <a:gd name="T0" fmla="*/ 318 w 454"/>
                  <a:gd name="T1" fmla="*/ 0 h 362"/>
                  <a:gd name="T2" fmla="*/ 272 w 454"/>
                  <a:gd name="T3" fmla="*/ 272 h 362"/>
                  <a:gd name="T4" fmla="*/ 0 w 454"/>
                  <a:gd name="T5" fmla="*/ 317 h 362"/>
                  <a:gd name="T6" fmla="*/ 0 w 454"/>
                  <a:gd name="T7" fmla="*/ 362 h 362"/>
                  <a:gd name="T8" fmla="*/ 454 w 454"/>
                  <a:gd name="T9" fmla="*/ 362 h 362"/>
                  <a:gd name="T10" fmla="*/ 454 w 454"/>
                  <a:gd name="T11" fmla="*/ 0 h 362"/>
                  <a:gd name="T12" fmla="*/ 318 w 454"/>
                  <a:gd name="T13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4" h="362">
                    <a:moveTo>
                      <a:pt x="318" y="0"/>
                    </a:moveTo>
                    <a:lnTo>
                      <a:pt x="272" y="272"/>
                    </a:lnTo>
                    <a:lnTo>
                      <a:pt x="0" y="317"/>
                    </a:lnTo>
                    <a:lnTo>
                      <a:pt x="0" y="362"/>
                    </a:lnTo>
                    <a:lnTo>
                      <a:pt x="454" y="362"/>
                    </a:lnTo>
                    <a:lnTo>
                      <a:pt x="454" y="0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288" name="Freeform 848">
                <a:extLst>
                  <a:ext uri="{FF2B5EF4-FFF2-40B4-BE49-F238E27FC236}">
                    <a16:creationId xmlns:a16="http://schemas.microsoft.com/office/drawing/2014/main" id="{32DF529C-3A58-459C-9AB6-E8C6315C8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" y="2168"/>
                <a:ext cx="197" cy="116"/>
              </a:xfrm>
              <a:custGeom>
                <a:avLst/>
                <a:gdLst>
                  <a:gd name="T0" fmla="*/ 8 w 320"/>
                  <a:gd name="T1" fmla="*/ 590 h 590"/>
                  <a:gd name="T2" fmla="*/ 0 w 320"/>
                  <a:gd name="T3" fmla="*/ 0 h 590"/>
                  <a:gd name="T4" fmla="*/ 189 w 320"/>
                  <a:gd name="T5" fmla="*/ 0 h 590"/>
                  <a:gd name="T6" fmla="*/ 320 w 320"/>
                  <a:gd name="T7" fmla="*/ 227 h 590"/>
                  <a:gd name="T8" fmla="*/ 320 w 320"/>
                  <a:gd name="T9" fmla="*/ 590 h 590"/>
                  <a:gd name="T10" fmla="*/ 8 w 320"/>
                  <a:gd name="T11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590">
                    <a:moveTo>
                      <a:pt x="8" y="590"/>
                    </a:moveTo>
                    <a:lnTo>
                      <a:pt x="0" y="0"/>
                    </a:lnTo>
                    <a:lnTo>
                      <a:pt x="189" y="0"/>
                    </a:lnTo>
                    <a:lnTo>
                      <a:pt x="320" y="227"/>
                    </a:lnTo>
                    <a:lnTo>
                      <a:pt x="320" y="590"/>
                    </a:lnTo>
                    <a:lnTo>
                      <a:pt x="8" y="59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289" name="AutoShape 849">
                <a:extLst>
                  <a:ext uri="{FF2B5EF4-FFF2-40B4-BE49-F238E27FC236}">
                    <a16:creationId xmlns:a16="http://schemas.microsoft.com/office/drawing/2014/main" id="{74B717E0-0783-4B8D-A74D-6261A9A14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5" y="2142"/>
                <a:ext cx="92" cy="79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0" name="Rectangle 850">
                <a:extLst>
                  <a:ext uri="{FF2B5EF4-FFF2-40B4-BE49-F238E27FC236}">
                    <a16:creationId xmlns:a16="http://schemas.microsoft.com/office/drawing/2014/main" id="{5C8E43D4-4A6C-4A1F-9B7D-C9BB1D6454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4" y="2273"/>
                <a:ext cx="565" cy="6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1" name="Freeform 851">
                <a:extLst>
                  <a:ext uri="{FF2B5EF4-FFF2-40B4-BE49-F238E27FC236}">
                    <a16:creationId xmlns:a16="http://schemas.microsoft.com/office/drawing/2014/main" id="{951AD57F-520A-45E1-94A3-DA160C91DE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3" y="2024"/>
                <a:ext cx="41" cy="171"/>
              </a:xfrm>
              <a:custGeom>
                <a:avLst/>
                <a:gdLst>
                  <a:gd name="T0" fmla="*/ 318 w 318"/>
                  <a:gd name="T1" fmla="*/ 1315 h 1315"/>
                  <a:gd name="T2" fmla="*/ 136 w 318"/>
                  <a:gd name="T3" fmla="*/ 1315 h 1315"/>
                  <a:gd name="T4" fmla="*/ 136 w 318"/>
                  <a:gd name="T5" fmla="*/ 635 h 1315"/>
                  <a:gd name="T6" fmla="*/ 182 w 318"/>
                  <a:gd name="T7" fmla="*/ 635 h 1315"/>
                  <a:gd name="T8" fmla="*/ 182 w 318"/>
                  <a:gd name="T9" fmla="*/ 363 h 1315"/>
                  <a:gd name="T10" fmla="*/ 0 w 318"/>
                  <a:gd name="T11" fmla="*/ 45 h 1315"/>
                  <a:gd name="T12" fmla="*/ 91 w 318"/>
                  <a:gd name="T13" fmla="*/ 0 h 1315"/>
                  <a:gd name="T14" fmla="*/ 272 w 318"/>
                  <a:gd name="T15" fmla="*/ 317 h 1315"/>
                  <a:gd name="T16" fmla="*/ 272 w 318"/>
                  <a:gd name="T17" fmla="*/ 635 h 1315"/>
                  <a:gd name="T18" fmla="*/ 318 w 318"/>
                  <a:gd name="T19" fmla="*/ 635 h 1315"/>
                  <a:gd name="T20" fmla="*/ 318 w 318"/>
                  <a:gd name="T21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8" h="1315">
                    <a:moveTo>
                      <a:pt x="318" y="1315"/>
                    </a:moveTo>
                    <a:lnTo>
                      <a:pt x="136" y="1315"/>
                    </a:lnTo>
                    <a:lnTo>
                      <a:pt x="136" y="635"/>
                    </a:lnTo>
                    <a:lnTo>
                      <a:pt x="182" y="635"/>
                    </a:lnTo>
                    <a:lnTo>
                      <a:pt x="182" y="363"/>
                    </a:lnTo>
                    <a:lnTo>
                      <a:pt x="0" y="45"/>
                    </a:lnTo>
                    <a:lnTo>
                      <a:pt x="91" y="0"/>
                    </a:lnTo>
                    <a:lnTo>
                      <a:pt x="272" y="317"/>
                    </a:lnTo>
                    <a:lnTo>
                      <a:pt x="272" y="635"/>
                    </a:lnTo>
                    <a:lnTo>
                      <a:pt x="318" y="635"/>
                    </a:lnTo>
                    <a:lnTo>
                      <a:pt x="318" y="131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292" name="Rectangle 852">
                <a:extLst>
                  <a:ext uri="{FF2B5EF4-FFF2-40B4-BE49-F238E27FC236}">
                    <a16:creationId xmlns:a16="http://schemas.microsoft.com/office/drawing/2014/main" id="{6485DC5A-1CDC-4432-9CA5-C1950CE50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6" y="2142"/>
                <a:ext cx="33" cy="45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3" name="AutoShape 853">
                <a:extLst>
                  <a:ext uri="{FF2B5EF4-FFF2-40B4-BE49-F238E27FC236}">
                    <a16:creationId xmlns:a16="http://schemas.microsoft.com/office/drawing/2014/main" id="{AC3A93CE-E56D-4F9B-8419-6165B9A6A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194" y="2168"/>
                <a:ext cx="302" cy="128"/>
              </a:xfrm>
              <a:custGeom>
                <a:avLst/>
                <a:gdLst>
                  <a:gd name="G0" fmla="+- 2647 0 0"/>
                  <a:gd name="G1" fmla="+- 21600 0 2647"/>
                  <a:gd name="G2" fmla="*/ 2647 1 2"/>
                  <a:gd name="G3" fmla="+- 21600 0 G2"/>
                  <a:gd name="G4" fmla="+/ 2647 21600 2"/>
                  <a:gd name="G5" fmla="+/ G1 0 2"/>
                  <a:gd name="G6" fmla="*/ 21600 21600 2647"/>
                  <a:gd name="G7" fmla="*/ G6 1 2"/>
                  <a:gd name="G8" fmla="+- 21600 0 G7"/>
                  <a:gd name="G9" fmla="*/ 21600 1 2"/>
                  <a:gd name="G10" fmla="+- 2647 0 G9"/>
                  <a:gd name="G11" fmla="?: G10 G8 0"/>
                  <a:gd name="G12" fmla="?: G10 G7 21600"/>
                  <a:gd name="T0" fmla="*/ 20276 w 21600"/>
                  <a:gd name="T1" fmla="*/ 10800 h 21600"/>
                  <a:gd name="T2" fmla="*/ 10800 w 21600"/>
                  <a:gd name="T3" fmla="*/ 21600 h 21600"/>
                  <a:gd name="T4" fmla="*/ 1324 w 21600"/>
                  <a:gd name="T5" fmla="*/ 10800 h 21600"/>
                  <a:gd name="T6" fmla="*/ 10800 w 21600"/>
                  <a:gd name="T7" fmla="*/ 0 h 21600"/>
                  <a:gd name="T8" fmla="*/ 3124 w 21600"/>
                  <a:gd name="T9" fmla="*/ 3124 h 21600"/>
                  <a:gd name="T10" fmla="*/ 18476 w 21600"/>
                  <a:gd name="T11" fmla="*/ 184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47" y="21600"/>
                    </a:lnTo>
                    <a:lnTo>
                      <a:pt x="189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4" name="AutoShape 854">
                <a:extLst>
                  <a:ext uri="{FF2B5EF4-FFF2-40B4-BE49-F238E27FC236}">
                    <a16:creationId xmlns:a16="http://schemas.microsoft.com/office/drawing/2014/main" id="{52CEE43D-23BB-4364-9282-5AA4DC11B9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997" y="2286"/>
                <a:ext cx="433" cy="10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5" name="AutoShape 855">
                <a:extLst>
                  <a:ext uri="{FF2B5EF4-FFF2-40B4-BE49-F238E27FC236}">
                    <a16:creationId xmlns:a16="http://schemas.microsoft.com/office/drawing/2014/main" id="{0E2DA7AB-2E32-4476-A897-9AE175957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312"/>
                <a:ext cx="657" cy="18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14" name="Rectangle 874">
                <a:extLst>
                  <a:ext uri="{FF2B5EF4-FFF2-40B4-BE49-F238E27FC236}">
                    <a16:creationId xmlns:a16="http://schemas.microsoft.com/office/drawing/2014/main" id="{E1ECC97D-7854-43B4-B512-DFDB79B947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055" y="2261"/>
                <a:ext cx="231" cy="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15" name="AutoShape 875">
                <a:extLst>
                  <a:ext uri="{FF2B5EF4-FFF2-40B4-BE49-F238E27FC236}">
                    <a16:creationId xmlns:a16="http://schemas.microsoft.com/office/drawing/2014/main" id="{B25FB280-65EE-4C36-B6DA-3F46F2CC85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5" y="2181"/>
                <a:ext cx="99" cy="13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16" name="Rectangle 876">
                <a:extLst>
                  <a:ext uri="{FF2B5EF4-FFF2-40B4-BE49-F238E27FC236}">
                    <a16:creationId xmlns:a16="http://schemas.microsoft.com/office/drawing/2014/main" id="{AC14AD0E-ABA6-4671-95DF-0B8834FC0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141" y="2231"/>
                <a:ext cx="213" cy="3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17" name="Freeform 877">
                <a:extLst>
                  <a:ext uri="{FF2B5EF4-FFF2-40B4-BE49-F238E27FC236}">
                    <a16:creationId xmlns:a16="http://schemas.microsoft.com/office/drawing/2014/main" id="{7E8B0844-CA09-4A85-BCC8-A2455A9F26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" y="2207"/>
                <a:ext cx="302" cy="276"/>
              </a:xfrm>
              <a:custGeom>
                <a:avLst/>
                <a:gdLst>
                  <a:gd name="T0" fmla="*/ 953 w 1043"/>
                  <a:gd name="T1" fmla="*/ 0 h 953"/>
                  <a:gd name="T2" fmla="*/ 1043 w 1043"/>
                  <a:gd name="T3" fmla="*/ 454 h 953"/>
                  <a:gd name="T4" fmla="*/ 998 w 1043"/>
                  <a:gd name="T5" fmla="*/ 953 h 953"/>
                  <a:gd name="T6" fmla="*/ 544 w 1043"/>
                  <a:gd name="T7" fmla="*/ 908 h 953"/>
                  <a:gd name="T8" fmla="*/ 182 w 1043"/>
                  <a:gd name="T9" fmla="*/ 953 h 953"/>
                  <a:gd name="T10" fmla="*/ 0 w 1043"/>
                  <a:gd name="T11" fmla="*/ 953 h 953"/>
                  <a:gd name="T12" fmla="*/ 17 w 1043"/>
                  <a:gd name="T13" fmla="*/ 920 h 953"/>
                  <a:gd name="T14" fmla="*/ 136 w 1043"/>
                  <a:gd name="T15" fmla="*/ 862 h 953"/>
                  <a:gd name="T16" fmla="*/ 318 w 1043"/>
                  <a:gd name="T17" fmla="*/ 363 h 953"/>
                  <a:gd name="T18" fmla="*/ 953 w 1043"/>
                  <a:gd name="T19" fmla="*/ 0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3" h="953">
                    <a:moveTo>
                      <a:pt x="953" y="0"/>
                    </a:moveTo>
                    <a:lnTo>
                      <a:pt x="1043" y="454"/>
                    </a:lnTo>
                    <a:lnTo>
                      <a:pt x="998" y="953"/>
                    </a:lnTo>
                    <a:lnTo>
                      <a:pt x="544" y="908"/>
                    </a:lnTo>
                    <a:lnTo>
                      <a:pt x="182" y="953"/>
                    </a:lnTo>
                    <a:lnTo>
                      <a:pt x="0" y="953"/>
                    </a:lnTo>
                    <a:lnTo>
                      <a:pt x="17" y="920"/>
                    </a:lnTo>
                    <a:lnTo>
                      <a:pt x="136" y="862"/>
                    </a:lnTo>
                    <a:lnTo>
                      <a:pt x="318" y="363"/>
                    </a:lnTo>
                    <a:lnTo>
                      <a:pt x="9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2333" name="Group 893">
              <a:extLst>
                <a:ext uri="{FF2B5EF4-FFF2-40B4-BE49-F238E27FC236}">
                  <a16:creationId xmlns:a16="http://schemas.microsoft.com/office/drawing/2014/main" id="{993B5CE5-2752-4389-8118-9754356551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024"/>
              <a:ext cx="998" cy="472"/>
              <a:chOff x="262" y="2024"/>
              <a:chExt cx="998" cy="472"/>
            </a:xfrm>
          </p:grpSpPr>
          <p:sp>
            <p:nvSpPr>
              <p:cNvPr id="62334" name="Freeform 894">
                <a:extLst>
                  <a:ext uri="{FF2B5EF4-FFF2-40B4-BE49-F238E27FC236}">
                    <a16:creationId xmlns:a16="http://schemas.microsoft.com/office/drawing/2014/main" id="{E949125C-3451-48CB-ADFF-2F483CD3BE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6" y="2181"/>
                <a:ext cx="131" cy="105"/>
              </a:xfrm>
              <a:custGeom>
                <a:avLst/>
                <a:gdLst>
                  <a:gd name="T0" fmla="*/ 318 w 454"/>
                  <a:gd name="T1" fmla="*/ 0 h 362"/>
                  <a:gd name="T2" fmla="*/ 272 w 454"/>
                  <a:gd name="T3" fmla="*/ 272 h 362"/>
                  <a:gd name="T4" fmla="*/ 0 w 454"/>
                  <a:gd name="T5" fmla="*/ 317 h 362"/>
                  <a:gd name="T6" fmla="*/ 0 w 454"/>
                  <a:gd name="T7" fmla="*/ 362 h 362"/>
                  <a:gd name="T8" fmla="*/ 454 w 454"/>
                  <a:gd name="T9" fmla="*/ 362 h 362"/>
                  <a:gd name="T10" fmla="*/ 454 w 454"/>
                  <a:gd name="T11" fmla="*/ 0 h 362"/>
                  <a:gd name="T12" fmla="*/ 318 w 454"/>
                  <a:gd name="T13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4" h="362">
                    <a:moveTo>
                      <a:pt x="318" y="0"/>
                    </a:moveTo>
                    <a:lnTo>
                      <a:pt x="272" y="272"/>
                    </a:lnTo>
                    <a:lnTo>
                      <a:pt x="0" y="317"/>
                    </a:lnTo>
                    <a:lnTo>
                      <a:pt x="0" y="362"/>
                    </a:lnTo>
                    <a:lnTo>
                      <a:pt x="454" y="362"/>
                    </a:lnTo>
                    <a:lnTo>
                      <a:pt x="454" y="0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35" name="Freeform 895">
                <a:extLst>
                  <a:ext uri="{FF2B5EF4-FFF2-40B4-BE49-F238E27FC236}">
                    <a16:creationId xmlns:a16="http://schemas.microsoft.com/office/drawing/2014/main" id="{00852534-78E4-4A02-BBB9-22C7604017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4" y="2168"/>
                <a:ext cx="197" cy="116"/>
              </a:xfrm>
              <a:custGeom>
                <a:avLst/>
                <a:gdLst>
                  <a:gd name="T0" fmla="*/ 8 w 320"/>
                  <a:gd name="T1" fmla="*/ 590 h 590"/>
                  <a:gd name="T2" fmla="*/ 0 w 320"/>
                  <a:gd name="T3" fmla="*/ 0 h 590"/>
                  <a:gd name="T4" fmla="*/ 189 w 320"/>
                  <a:gd name="T5" fmla="*/ 0 h 590"/>
                  <a:gd name="T6" fmla="*/ 320 w 320"/>
                  <a:gd name="T7" fmla="*/ 227 h 590"/>
                  <a:gd name="T8" fmla="*/ 320 w 320"/>
                  <a:gd name="T9" fmla="*/ 590 h 590"/>
                  <a:gd name="T10" fmla="*/ 8 w 320"/>
                  <a:gd name="T11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590">
                    <a:moveTo>
                      <a:pt x="8" y="590"/>
                    </a:moveTo>
                    <a:lnTo>
                      <a:pt x="0" y="0"/>
                    </a:lnTo>
                    <a:lnTo>
                      <a:pt x="189" y="0"/>
                    </a:lnTo>
                    <a:lnTo>
                      <a:pt x="320" y="227"/>
                    </a:lnTo>
                    <a:lnTo>
                      <a:pt x="320" y="590"/>
                    </a:lnTo>
                    <a:lnTo>
                      <a:pt x="8" y="59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36" name="AutoShape 896">
                <a:extLst>
                  <a:ext uri="{FF2B5EF4-FFF2-40B4-BE49-F238E27FC236}">
                    <a16:creationId xmlns:a16="http://schemas.microsoft.com/office/drawing/2014/main" id="{B634D30C-6945-4D86-9307-068E13845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7" y="2142"/>
                <a:ext cx="92" cy="79"/>
              </a:xfrm>
              <a:prstGeom prst="roundRect">
                <a:avLst>
                  <a:gd name="adj" fmla="val 16667"/>
                </a:avLst>
              </a:prstGeom>
              <a:noFill/>
              <a:ln w="190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37" name="Rectangle 897">
                <a:extLst>
                  <a:ext uri="{FF2B5EF4-FFF2-40B4-BE49-F238E27FC236}">
                    <a16:creationId xmlns:a16="http://schemas.microsoft.com/office/drawing/2014/main" id="{19E67C57-613D-417A-9A99-493496FF9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6" y="2273"/>
                <a:ext cx="565" cy="6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38" name="Freeform 898">
                <a:extLst>
                  <a:ext uri="{FF2B5EF4-FFF2-40B4-BE49-F238E27FC236}">
                    <a16:creationId xmlns:a16="http://schemas.microsoft.com/office/drawing/2014/main" id="{BFE69805-4990-46F3-86E0-D7544EF22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" y="2024"/>
                <a:ext cx="41" cy="171"/>
              </a:xfrm>
              <a:custGeom>
                <a:avLst/>
                <a:gdLst>
                  <a:gd name="T0" fmla="*/ 318 w 318"/>
                  <a:gd name="T1" fmla="*/ 1315 h 1315"/>
                  <a:gd name="T2" fmla="*/ 136 w 318"/>
                  <a:gd name="T3" fmla="*/ 1315 h 1315"/>
                  <a:gd name="T4" fmla="*/ 136 w 318"/>
                  <a:gd name="T5" fmla="*/ 635 h 1315"/>
                  <a:gd name="T6" fmla="*/ 182 w 318"/>
                  <a:gd name="T7" fmla="*/ 635 h 1315"/>
                  <a:gd name="T8" fmla="*/ 182 w 318"/>
                  <a:gd name="T9" fmla="*/ 363 h 1315"/>
                  <a:gd name="T10" fmla="*/ 0 w 318"/>
                  <a:gd name="T11" fmla="*/ 45 h 1315"/>
                  <a:gd name="T12" fmla="*/ 91 w 318"/>
                  <a:gd name="T13" fmla="*/ 0 h 1315"/>
                  <a:gd name="T14" fmla="*/ 272 w 318"/>
                  <a:gd name="T15" fmla="*/ 317 h 1315"/>
                  <a:gd name="T16" fmla="*/ 272 w 318"/>
                  <a:gd name="T17" fmla="*/ 635 h 1315"/>
                  <a:gd name="T18" fmla="*/ 318 w 318"/>
                  <a:gd name="T19" fmla="*/ 635 h 1315"/>
                  <a:gd name="T20" fmla="*/ 318 w 318"/>
                  <a:gd name="T21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8" h="1315">
                    <a:moveTo>
                      <a:pt x="318" y="1315"/>
                    </a:moveTo>
                    <a:lnTo>
                      <a:pt x="136" y="1315"/>
                    </a:lnTo>
                    <a:lnTo>
                      <a:pt x="136" y="635"/>
                    </a:lnTo>
                    <a:lnTo>
                      <a:pt x="182" y="635"/>
                    </a:lnTo>
                    <a:lnTo>
                      <a:pt x="182" y="363"/>
                    </a:lnTo>
                    <a:lnTo>
                      <a:pt x="0" y="45"/>
                    </a:lnTo>
                    <a:lnTo>
                      <a:pt x="91" y="0"/>
                    </a:lnTo>
                    <a:lnTo>
                      <a:pt x="272" y="317"/>
                    </a:lnTo>
                    <a:lnTo>
                      <a:pt x="272" y="635"/>
                    </a:lnTo>
                    <a:lnTo>
                      <a:pt x="318" y="635"/>
                    </a:lnTo>
                    <a:lnTo>
                      <a:pt x="318" y="131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39" name="Rectangle 899">
                <a:extLst>
                  <a:ext uri="{FF2B5EF4-FFF2-40B4-BE49-F238E27FC236}">
                    <a16:creationId xmlns:a16="http://schemas.microsoft.com/office/drawing/2014/main" id="{7904B5D4-E0FC-472C-BF3A-1FA30C90D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8" y="2142"/>
                <a:ext cx="33" cy="4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0" name="AutoShape 900">
                <a:extLst>
                  <a:ext uri="{FF2B5EF4-FFF2-40B4-BE49-F238E27FC236}">
                    <a16:creationId xmlns:a16="http://schemas.microsoft.com/office/drawing/2014/main" id="{45205993-74C2-4CAD-AE26-FDC622C94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56" y="2168"/>
                <a:ext cx="302" cy="128"/>
              </a:xfrm>
              <a:custGeom>
                <a:avLst/>
                <a:gdLst>
                  <a:gd name="G0" fmla="+- 2647 0 0"/>
                  <a:gd name="G1" fmla="+- 21600 0 2647"/>
                  <a:gd name="G2" fmla="*/ 2647 1 2"/>
                  <a:gd name="G3" fmla="+- 21600 0 G2"/>
                  <a:gd name="G4" fmla="+/ 2647 21600 2"/>
                  <a:gd name="G5" fmla="+/ G1 0 2"/>
                  <a:gd name="G6" fmla="*/ 21600 21600 2647"/>
                  <a:gd name="G7" fmla="*/ G6 1 2"/>
                  <a:gd name="G8" fmla="+- 21600 0 G7"/>
                  <a:gd name="G9" fmla="*/ 21600 1 2"/>
                  <a:gd name="G10" fmla="+- 2647 0 G9"/>
                  <a:gd name="G11" fmla="?: G10 G8 0"/>
                  <a:gd name="G12" fmla="?: G10 G7 21600"/>
                  <a:gd name="T0" fmla="*/ 20276 w 21600"/>
                  <a:gd name="T1" fmla="*/ 10800 h 21600"/>
                  <a:gd name="T2" fmla="*/ 10800 w 21600"/>
                  <a:gd name="T3" fmla="*/ 21600 h 21600"/>
                  <a:gd name="T4" fmla="*/ 1324 w 21600"/>
                  <a:gd name="T5" fmla="*/ 10800 h 21600"/>
                  <a:gd name="T6" fmla="*/ 10800 w 21600"/>
                  <a:gd name="T7" fmla="*/ 0 h 21600"/>
                  <a:gd name="T8" fmla="*/ 3124 w 21600"/>
                  <a:gd name="T9" fmla="*/ 3124 h 21600"/>
                  <a:gd name="T10" fmla="*/ 18476 w 21600"/>
                  <a:gd name="T11" fmla="*/ 184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47" y="21600"/>
                    </a:lnTo>
                    <a:lnTo>
                      <a:pt x="189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1" name="AutoShape 901">
                <a:extLst>
                  <a:ext uri="{FF2B5EF4-FFF2-40B4-BE49-F238E27FC236}">
                    <a16:creationId xmlns:a16="http://schemas.microsoft.com/office/drawing/2014/main" id="{596997EE-9BAD-4D3D-A47C-0526DF4F82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59" y="2286"/>
                <a:ext cx="433" cy="105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2" name="AutoShape 902">
                <a:extLst>
                  <a:ext uri="{FF2B5EF4-FFF2-40B4-BE49-F238E27FC236}">
                    <a16:creationId xmlns:a16="http://schemas.microsoft.com/office/drawing/2014/main" id="{97E3971A-86A6-4845-9AE1-2EF9888B33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3" y="2312"/>
                <a:ext cx="657" cy="18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3" name="AutoShape 903">
                <a:extLst>
                  <a:ext uri="{FF2B5EF4-FFF2-40B4-BE49-F238E27FC236}">
                    <a16:creationId xmlns:a16="http://schemas.microsoft.com/office/drawing/2014/main" id="{032AE51C-6674-4723-974C-B9EA6D03A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" y="2326"/>
                <a:ext cx="630" cy="157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4" name="Oval 904">
                <a:extLst>
                  <a:ext uri="{FF2B5EF4-FFF2-40B4-BE49-F238E27FC236}">
                    <a16:creationId xmlns:a16="http://schemas.microsoft.com/office/drawing/2014/main" id="{558DC66F-917C-4B59-A47C-50535B125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3" y="2352"/>
                <a:ext cx="105" cy="105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5" name="Oval 905">
                <a:extLst>
                  <a:ext uri="{FF2B5EF4-FFF2-40B4-BE49-F238E27FC236}">
                    <a16:creationId xmlns:a16="http://schemas.microsoft.com/office/drawing/2014/main" id="{6FB1C5A8-9BEA-4632-BF81-A3A30A0891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6" y="2352"/>
                <a:ext cx="105" cy="105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6" name="Oval 906">
                <a:extLst>
                  <a:ext uri="{FF2B5EF4-FFF2-40B4-BE49-F238E27FC236}">
                    <a16:creationId xmlns:a16="http://schemas.microsoft.com/office/drawing/2014/main" id="{ACB75654-0BFC-43F7-AD73-93E04C8D53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5" y="2417"/>
                <a:ext cx="66" cy="66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7" name="Oval 907">
                <a:extLst>
                  <a:ext uri="{FF2B5EF4-FFF2-40B4-BE49-F238E27FC236}">
                    <a16:creationId xmlns:a16="http://schemas.microsoft.com/office/drawing/2014/main" id="{ABE417C4-DB52-4238-87D0-8F287E297C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8" y="2430"/>
                <a:ext cx="39" cy="4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8" name="Oval 908">
                <a:extLst>
                  <a:ext uri="{FF2B5EF4-FFF2-40B4-BE49-F238E27FC236}">
                    <a16:creationId xmlns:a16="http://schemas.microsoft.com/office/drawing/2014/main" id="{EF287A5A-8626-4E49-AAFA-AEA6E9E587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" y="2417"/>
                <a:ext cx="65" cy="66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49" name="Oval 909">
                <a:extLst>
                  <a:ext uri="{FF2B5EF4-FFF2-40B4-BE49-F238E27FC236}">
                    <a16:creationId xmlns:a16="http://schemas.microsoft.com/office/drawing/2014/main" id="{45DB958D-7A79-47F6-BB8C-BFDE30A714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" y="2430"/>
                <a:ext cx="39" cy="4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50" name="Oval 910">
                <a:extLst>
                  <a:ext uri="{FF2B5EF4-FFF2-40B4-BE49-F238E27FC236}">
                    <a16:creationId xmlns:a16="http://schemas.microsoft.com/office/drawing/2014/main" id="{8497B236-2252-4D1D-BA96-7C776788C3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6" y="2417"/>
                <a:ext cx="66" cy="66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51" name="Oval 911">
                <a:extLst>
                  <a:ext uri="{FF2B5EF4-FFF2-40B4-BE49-F238E27FC236}">
                    <a16:creationId xmlns:a16="http://schemas.microsoft.com/office/drawing/2014/main" id="{560D2B36-25B2-4D0F-922A-FEFF0E558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9" y="2430"/>
                <a:ext cx="40" cy="4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52" name="Oval 912">
                <a:extLst>
                  <a:ext uri="{FF2B5EF4-FFF2-40B4-BE49-F238E27FC236}">
                    <a16:creationId xmlns:a16="http://schemas.microsoft.com/office/drawing/2014/main" id="{6AD940C0-26D3-4843-BBA0-A26325973F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" y="2417"/>
                <a:ext cx="65" cy="66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53" name="Oval 913">
                <a:extLst>
                  <a:ext uri="{FF2B5EF4-FFF2-40B4-BE49-F238E27FC236}">
                    <a16:creationId xmlns:a16="http://schemas.microsoft.com/office/drawing/2014/main" id="{10227400-77FD-4D44-B53D-48F591ECC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" y="2430"/>
                <a:ext cx="39" cy="4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54" name="Oval 914">
                <a:extLst>
                  <a:ext uri="{FF2B5EF4-FFF2-40B4-BE49-F238E27FC236}">
                    <a16:creationId xmlns:a16="http://schemas.microsoft.com/office/drawing/2014/main" id="{81D5ADFD-26FA-47DE-BE56-8A5F7C3A92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7" y="2417"/>
                <a:ext cx="66" cy="66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55" name="Oval 915">
                <a:extLst>
                  <a:ext uri="{FF2B5EF4-FFF2-40B4-BE49-F238E27FC236}">
                    <a16:creationId xmlns:a16="http://schemas.microsoft.com/office/drawing/2014/main" id="{8D8D8C23-826F-4A22-A740-C776C4159B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0" y="2430"/>
                <a:ext cx="40" cy="4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56" name="Oval 916">
                <a:extLst>
                  <a:ext uri="{FF2B5EF4-FFF2-40B4-BE49-F238E27FC236}">
                    <a16:creationId xmlns:a16="http://schemas.microsoft.com/office/drawing/2014/main" id="{29CE9CA0-81BB-4119-9200-6ED0CFC392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2417"/>
                <a:ext cx="66" cy="66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57" name="Oval 917">
                <a:extLst>
                  <a:ext uri="{FF2B5EF4-FFF2-40B4-BE49-F238E27FC236}">
                    <a16:creationId xmlns:a16="http://schemas.microsoft.com/office/drawing/2014/main" id="{6A8FB72E-BACB-4C24-BFD9-EE76703785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" y="2430"/>
                <a:ext cx="40" cy="4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58" name="Oval 918">
                <a:extLst>
                  <a:ext uri="{FF2B5EF4-FFF2-40B4-BE49-F238E27FC236}">
                    <a16:creationId xmlns:a16="http://schemas.microsoft.com/office/drawing/2014/main" id="{825251BF-3AF5-49C3-91D2-BDED6D3E6A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2326"/>
                <a:ext cx="65" cy="65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59" name="Oval 919">
                <a:extLst>
                  <a:ext uri="{FF2B5EF4-FFF2-40B4-BE49-F238E27FC236}">
                    <a16:creationId xmlns:a16="http://schemas.microsoft.com/office/drawing/2014/main" id="{10F8813B-4070-4736-B520-90D15B09F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" y="2339"/>
                <a:ext cx="39" cy="39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60" name="AutoShape 920">
                <a:extLst>
                  <a:ext uri="{FF2B5EF4-FFF2-40B4-BE49-F238E27FC236}">
                    <a16:creationId xmlns:a16="http://schemas.microsoft.com/office/drawing/2014/main" id="{E8DC569A-8AB7-4415-B847-A1CAC0BAC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" y="2378"/>
                <a:ext cx="526" cy="5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61" name="Rectangle 921">
                <a:extLst>
                  <a:ext uri="{FF2B5EF4-FFF2-40B4-BE49-F238E27FC236}">
                    <a16:creationId xmlns:a16="http://schemas.microsoft.com/office/drawing/2014/main" id="{38EF9F98-E2CD-4A85-BD54-B5B9F47A6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517" y="2261"/>
                <a:ext cx="231" cy="1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62" name="AutoShape 922">
                <a:extLst>
                  <a:ext uri="{FF2B5EF4-FFF2-40B4-BE49-F238E27FC236}">
                    <a16:creationId xmlns:a16="http://schemas.microsoft.com/office/drawing/2014/main" id="{6A7ACFC9-FD00-48C1-93E7-FD3AFE18C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" y="2181"/>
                <a:ext cx="99" cy="131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63" name="Rectangle 923">
                <a:extLst>
                  <a:ext uri="{FF2B5EF4-FFF2-40B4-BE49-F238E27FC236}">
                    <a16:creationId xmlns:a16="http://schemas.microsoft.com/office/drawing/2014/main" id="{16233F6A-6879-4F12-BECC-605B1D7F71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603" y="2231"/>
                <a:ext cx="213" cy="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64" name="Freeform 924">
                <a:extLst>
                  <a:ext uri="{FF2B5EF4-FFF2-40B4-BE49-F238E27FC236}">
                    <a16:creationId xmlns:a16="http://schemas.microsoft.com/office/drawing/2014/main" id="{EC23B2A6-3B71-4223-8FD8-C23E318C4C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" y="2207"/>
                <a:ext cx="302" cy="276"/>
              </a:xfrm>
              <a:custGeom>
                <a:avLst/>
                <a:gdLst>
                  <a:gd name="T0" fmla="*/ 953 w 1043"/>
                  <a:gd name="T1" fmla="*/ 0 h 953"/>
                  <a:gd name="T2" fmla="*/ 1043 w 1043"/>
                  <a:gd name="T3" fmla="*/ 454 h 953"/>
                  <a:gd name="T4" fmla="*/ 998 w 1043"/>
                  <a:gd name="T5" fmla="*/ 953 h 953"/>
                  <a:gd name="T6" fmla="*/ 544 w 1043"/>
                  <a:gd name="T7" fmla="*/ 908 h 953"/>
                  <a:gd name="T8" fmla="*/ 182 w 1043"/>
                  <a:gd name="T9" fmla="*/ 953 h 953"/>
                  <a:gd name="T10" fmla="*/ 0 w 1043"/>
                  <a:gd name="T11" fmla="*/ 953 h 953"/>
                  <a:gd name="T12" fmla="*/ 17 w 1043"/>
                  <a:gd name="T13" fmla="*/ 920 h 953"/>
                  <a:gd name="T14" fmla="*/ 136 w 1043"/>
                  <a:gd name="T15" fmla="*/ 862 h 953"/>
                  <a:gd name="T16" fmla="*/ 318 w 1043"/>
                  <a:gd name="T17" fmla="*/ 363 h 953"/>
                  <a:gd name="T18" fmla="*/ 953 w 1043"/>
                  <a:gd name="T19" fmla="*/ 0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3" h="953">
                    <a:moveTo>
                      <a:pt x="953" y="0"/>
                    </a:moveTo>
                    <a:lnTo>
                      <a:pt x="1043" y="454"/>
                    </a:lnTo>
                    <a:lnTo>
                      <a:pt x="998" y="953"/>
                    </a:lnTo>
                    <a:lnTo>
                      <a:pt x="544" y="908"/>
                    </a:lnTo>
                    <a:lnTo>
                      <a:pt x="182" y="953"/>
                    </a:lnTo>
                    <a:lnTo>
                      <a:pt x="0" y="953"/>
                    </a:lnTo>
                    <a:lnTo>
                      <a:pt x="17" y="920"/>
                    </a:lnTo>
                    <a:lnTo>
                      <a:pt x="136" y="862"/>
                    </a:lnTo>
                    <a:lnTo>
                      <a:pt x="318" y="363"/>
                    </a:lnTo>
                    <a:lnTo>
                      <a:pt x="953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2398" name="Group 958">
            <a:extLst>
              <a:ext uri="{FF2B5EF4-FFF2-40B4-BE49-F238E27FC236}">
                <a16:creationId xmlns:a16="http://schemas.microsoft.com/office/drawing/2014/main" id="{1989073A-FC83-4519-A799-F3AA9C9EC493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213100"/>
            <a:ext cx="1584325" cy="749300"/>
            <a:chOff x="4980" y="2024"/>
            <a:chExt cx="998" cy="472"/>
          </a:xfrm>
        </p:grpSpPr>
        <p:grpSp>
          <p:nvGrpSpPr>
            <p:cNvPr id="62319" name="Group 879">
              <a:extLst>
                <a:ext uri="{FF2B5EF4-FFF2-40B4-BE49-F238E27FC236}">
                  <a16:creationId xmlns:a16="http://schemas.microsoft.com/office/drawing/2014/main" id="{9FEDEBB2-64F3-4CEB-BA8E-2763ADBB5A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2024"/>
              <a:ext cx="998" cy="472"/>
              <a:chOff x="3800" y="2024"/>
              <a:chExt cx="998" cy="472"/>
            </a:xfrm>
          </p:grpSpPr>
          <p:sp>
            <p:nvSpPr>
              <p:cNvPr id="62320" name="Freeform 880">
                <a:extLst>
                  <a:ext uri="{FF2B5EF4-FFF2-40B4-BE49-F238E27FC236}">
                    <a16:creationId xmlns:a16="http://schemas.microsoft.com/office/drawing/2014/main" id="{4617A6C2-481A-4B19-BFB7-D4A45CF40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4" y="2181"/>
                <a:ext cx="131" cy="105"/>
              </a:xfrm>
              <a:custGeom>
                <a:avLst/>
                <a:gdLst>
                  <a:gd name="T0" fmla="*/ 318 w 454"/>
                  <a:gd name="T1" fmla="*/ 0 h 362"/>
                  <a:gd name="T2" fmla="*/ 272 w 454"/>
                  <a:gd name="T3" fmla="*/ 272 h 362"/>
                  <a:gd name="T4" fmla="*/ 0 w 454"/>
                  <a:gd name="T5" fmla="*/ 317 h 362"/>
                  <a:gd name="T6" fmla="*/ 0 w 454"/>
                  <a:gd name="T7" fmla="*/ 362 h 362"/>
                  <a:gd name="T8" fmla="*/ 454 w 454"/>
                  <a:gd name="T9" fmla="*/ 362 h 362"/>
                  <a:gd name="T10" fmla="*/ 454 w 454"/>
                  <a:gd name="T11" fmla="*/ 0 h 362"/>
                  <a:gd name="T12" fmla="*/ 318 w 454"/>
                  <a:gd name="T13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4" h="362">
                    <a:moveTo>
                      <a:pt x="318" y="0"/>
                    </a:moveTo>
                    <a:lnTo>
                      <a:pt x="272" y="272"/>
                    </a:lnTo>
                    <a:lnTo>
                      <a:pt x="0" y="317"/>
                    </a:lnTo>
                    <a:lnTo>
                      <a:pt x="0" y="362"/>
                    </a:lnTo>
                    <a:lnTo>
                      <a:pt x="454" y="362"/>
                    </a:lnTo>
                    <a:lnTo>
                      <a:pt x="454" y="0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21" name="Freeform 881">
                <a:extLst>
                  <a:ext uri="{FF2B5EF4-FFF2-40B4-BE49-F238E27FC236}">
                    <a16:creationId xmlns:a16="http://schemas.microsoft.com/office/drawing/2014/main" id="{74E29322-7434-41CE-9C2C-77C9B333F7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" y="2168"/>
                <a:ext cx="197" cy="116"/>
              </a:xfrm>
              <a:custGeom>
                <a:avLst/>
                <a:gdLst>
                  <a:gd name="T0" fmla="*/ 8 w 320"/>
                  <a:gd name="T1" fmla="*/ 590 h 590"/>
                  <a:gd name="T2" fmla="*/ 0 w 320"/>
                  <a:gd name="T3" fmla="*/ 0 h 590"/>
                  <a:gd name="T4" fmla="*/ 189 w 320"/>
                  <a:gd name="T5" fmla="*/ 0 h 590"/>
                  <a:gd name="T6" fmla="*/ 320 w 320"/>
                  <a:gd name="T7" fmla="*/ 227 h 590"/>
                  <a:gd name="T8" fmla="*/ 320 w 320"/>
                  <a:gd name="T9" fmla="*/ 590 h 590"/>
                  <a:gd name="T10" fmla="*/ 8 w 320"/>
                  <a:gd name="T11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590">
                    <a:moveTo>
                      <a:pt x="8" y="590"/>
                    </a:moveTo>
                    <a:lnTo>
                      <a:pt x="0" y="0"/>
                    </a:lnTo>
                    <a:lnTo>
                      <a:pt x="189" y="0"/>
                    </a:lnTo>
                    <a:lnTo>
                      <a:pt x="320" y="227"/>
                    </a:lnTo>
                    <a:lnTo>
                      <a:pt x="320" y="590"/>
                    </a:lnTo>
                    <a:lnTo>
                      <a:pt x="8" y="59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22" name="AutoShape 882">
                <a:extLst>
                  <a:ext uri="{FF2B5EF4-FFF2-40B4-BE49-F238E27FC236}">
                    <a16:creationId xmlns:a16="http://schemas.microsoft.com/office/drawing/2014/main" id="{BA43D650-C98C-46D5-9589-C7F1722D5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5" y="2142"/>
                <a:ext cx="92" cy="79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23" name="Rectangle 883">
                <a:extLst>
                  <a:ext uri="{FF2B5EF4-FFF2-40B4-BE49-F238E27FC236}">
                    <a16:creationId xmlns:a16="http://schemas.microsoft.com/office/drawing/2014/main" id="{46F29A45-840F-4505-A479-410F72977D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4" y="2273"/>
                <a:ext cx="565" cy="6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24" name="Freeform 884">
                <a:extLst>
                  <a:ext uri="{FF2B5EF4-FFF2-40B4-BE49-F238E27FC236}">
                    <a16:creationId xmlns:a16="http://schemas.microsoft.com/office/drawing/2014/main" id="{AED56F47-7811-4933-A40C-290D0C917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3" y="2024"/>
                <a:ext cx="41" cy="171"/>
              </a:xfrm>
              <a:custGeom>
                <a:avLst/>
                <a:gdLst>
                  <a:gd name="T0" fmla="*/ 318 w 318"/>
                  <a:gd name="T1" fmla="*/ 1315 h 1315"/>
                  <a:gd name="T2" fmla="*/ 136 w 318"/>
                  <a:gd name="T3" fmla="*/ 1315 h 1315"/>
                  <a:gd name="T4" fmla="*/ 136 w 318"/>
                  <a:gd name="T5" fmla="*/ 635 h 1315"/>
                  <a:gd name="T6" fmla="*/ 182 w 318"/>
                  <a:gd name="T7" fmla="*/ 635 h 1315"/>
                  <a:gd name="T8" fmla="*/ 182 w 318"/>
                  <a:gd name="T9" fmla="*/ 363 h 1315"/>
                  <a:gd name="T10" fmla="*/ 0 w 318"/>
                  <a:gd name="T11" fmla="*/ 45 h 1315"/>
                  <a:gd name="T12" fmla="*/ 91 w 318"/>
                  <a:gd name="T13" fmla="*/ 0 h 1315"/>
                  <a:gd name="T14" fmla="*/ 272 w 318"/>
                  <a:gd name="T15" fmla="*/ 317 h 1315"/>
                  <a:gd name="T16" fmla="*/ 272 w 318"/>
                  <a:gd name="T17" fmla="*/ 635 h 1315"/>
                  <a:gd name="T18" fmla="*/ 318 w 318"/>
                  <a:gd name="T19" fmla="*/ 635 h 1315"/>
                  <a:gd name="T20" fmla="*/ 318 w 318"/>
                  <a:gd name="T21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8" h="1315">
                    <a:moveTo>
                      <a:pt x="318" y="1315"/>
                    </a:moveTo>
                    <a:lnTo>
                      <a:pt x="136" y="1315"/>
                    </a:lnTo>
                    <a:lnTo>
                      <a:pt x="136" y="635"/>
                    </a:lnTo>
                    <a:lnTo>
                      <a:pt x="182" y="635"/>
                    </a:lnTo>
                    <a:lnTo>
                      <a:pt x="182" y="363"/>
                    </a:lnTo>
                    <a:lnTo>
                      <a:pt x="0" y="45"/>
                    </a:lnTo>
                    <a:lnTo>
                      <a:pt x="91" y="0"/>
                    </a:lnTo>
                    <a:lnTo>
                      <a:pt x="272" y="317"/>
                    </a:lnTo>
                    <a:lnTo>
                      <a:pt x="272" y="635"/>
                    </a:lnTo>
                    <a:lnTo>
                      <a:pt x="318" y="635"/>
                    </a:lnTo>
                    <a:lnTo>
                      <a:pt x="318" y="131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25" name="Rectangle 885">
                <a:extLst>
                  <a:ext uri="{FF2B5EF4-FFF2-40B4-BE49-F238E27FC236}">
                    <a16:creationId xmlns:a16="http://schemas.microsoft.com/office/drawing/2014/main" id="{5F46D5C4-87A1-410A-AF92-684F58EF8D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6" y="2142"/>
                <a:ext cx="33" cy="45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26" name="AutoShape 886">
                <a:extLst>
                  <a:ext uri="{FF2B5EF4-FFF2-40B4-BE49-F238E27FC236}">
                    <a16:creationId xmlns:a16="http://schemas.microsoft.com/office/drawing/2014/main" id="{05C9322F-3B8D-485D-B06C-E6E755B1A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194" y="2168"/>
                <a:ext cx="302" cy="128"/>
              </a:xfrm>
              <a:custGeom>
                <a:avLst/>
                <a:gdLst>
                  <a:gd name="G0" fmla="+- 2647 0 0"/>
                  <a:gd name="G1" fmla="+- 21600 0 2647"/>
                  <a:gd name="G2" fmla="*/ 2647 1 2"/>
                  <a:gd name="G3" fmla="+- 21600 0 G2"/>
                  <a:gd name="G4" fmla="+/ 2647 21600 2"/>
                  <a:gd name="G5" fmla="+/ G1 0 2"/>
                  <a:gd name="G6" fmla="*/ 21600 21600 2647"/>
                  <a:gd name="G7" fmla="*/ G6 1 2"/>
                  <a:gd name="G8" fmla="+- 21600 0 G7"/>
                  <a:gd name="G9" fmla="*/ 21600 1 2"/>
                  <a:gd name="G10" fmla="+- 2647 0 G9"/>
                  <a:gd name="G11" fmla="?: G10 G8 0"/>
                  <a:gd name="G12" fmla="?: G10 G7 21600"/>
                  <a:gd name="T0" fmla="*/ 20276 w 21600"/>
                  <a:gd name="T1" fmla="*/ 10800 h 21600"/>
                  <a:gd name="T2" fmla="*/ 10800 w 21600"/>
                  <a:gd name="T3" fmla="*/ 21600 h 21600"/>
                  <a:gd name="T4" fmla="*/ 1324 w 21600"/>
                  <a:gd name="T5" fmla="*/ 10800 h 21600"/>
                  <a:gd name="T6" fmla="*/ 10800 w 21600"/>
                  <a:gd name="T7" fmla="*/ 0 h 21600"/>
                  <a:gd name="T8" fmla="*/ 3124 w 21600"/>
                  <a:gd name="T9" fmla="*/ 3124 h 21600"/>
                  <a:gd name="T10" fmla="*/ 18476 w 21600"/>
                  <a:gd name="T11" fmla="*/ 184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47" y="21600"/>
                    </a:lnTo>
                    <a:lnTo>
                      <a:pt x="189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27" name="AutoShape 887">
                <a:extLst>
                  <a:ext uri="{FF2B5EF4-FFF2-40B4-BE49-F238E27FC236}">
                    <a16:creationId xmlns:a16="http://schemas.microsoft.com/office/drawing/2014/main" id="{7E2E92BB-58A2-4AAC-8674-AEC0060C50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997" y="2286"/>
                <a:ext cx="433" cy="10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28" name="AutoShape 888">
                <a:extLst>
                  <a:ext uri="{FF2B5EF4-FFF2-40B4-BE49-F238E27FC236}">
                    <a16:creationId xmlns:a16="http://schemas.microsoft.com/office/drawing/2014/main" id="{F1CC463C-DBF4-4BDC-BA81-7ABD11573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312"/>
                <a:ext cx="657" cy="18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29" name="Rectangle 889">
                <a:extLst>
                  <a:ext uri="{FF2B5EF4-FFF2-40B4-BE49-F238E27FC236}">
                    <a16:creationId xmlns:a16="http://schemas.microsoft.com/office/drawing/2014/main" id="{CDD30285-A6AD-4BEE-A2D3-6579F5F5D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055" y="2261"/>
                <a:ext cx="231" cy="1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30" name="AutoShape 890">
                <a:extLst>
                  <a:ext uri="{FF2B5EF4-FFF2-40B4-BE49-F238E27FC236}">
                    <a16:creationId xmlns:a16="http://schemas.microsoft.com/office/drawing/2014/main" id="{DF9F446D-A1DF-4F0C-A213-F140FAB628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5" y="2181"/>
                <a:ext cx="99" cy="13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31" name="Rectangle 891">
                <a:extLst>
                  <a:ext uri="{FF2B5EF4-FFF2-40B4-BE49-F238E27FC236}">
                    <a16:creationId xmlns:a16="http://schemas.microsoft.com/office/drawing/2014/main" id="{D6A910A6-987F-4792-BE52-D742B28FD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141" y="2231"/>
                <a:ext cx="213" cy="3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32" name="Freeform 892">
                <a:extLst>
                  <a:ext uri="{FF2B5EF4-FFF2-40B4-BE49-F238E27FC236}">
                    <a16:creationId xmlns:a16="http://schemas.microsoft.com/office/drawing/2014/main" id="{979F19D5-7055-4DCE-ABFA-E8CAB024A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" y="2207"/>
                <a:ext cx="302" cy="276"/>
              </a:xfrm>
              <a:custGeom>
                <a:avLst/>
                <a:gdLst>
                  <a:gd name="T0" fmla="*/ 953 w 1043"/>
                  <a:gd name="T1" fmla="*/ 0 h 953"/>
                  <a:gd name="T2" fmla="*/ 1043 w 1043"/>
                  <a:gd name="T3" fmla="*/ 454 h 953"/>
                  <a:gd name="T4" fmla="*/ 998 w 1043"/>
                  <a:gd name="T5" fmla="*/ 953 h 953"/>
                  <a:gd name="T6" fmla="*/ 544 w 1043"/>
                  <a:gd name="T7" fmla="*/ 908 h 953"/>
                  <a:gd name="T8" fmla="*/ 182 w 1043"/>
                  <a:gd name="T9" fmla="*/ 953 h 953"/>
                  <a:gd name="T10" fmla="*/ 0 w 1043"/>
                  <a:gd name="T11" fmla="*/ 953 h 953"/>
                  <a:gd name="T12" fmla="*/ 17 w 1043"/>
                  <a:gd name="T13" fmla="*/ 920 h 953"/>
                  <a:gd name="T14" fmla="*/ 136 w 1043"/>
                  <a:gd name="T15" fmla="*/ 862 h 953"/>
                  <a:gd name="T16" fmla="*/ 318 w 1043"/>
                  <a:gd name="T17" fmla="*/ 363 h 953"/>
                  <a:gd name="T18" fmla="*/ 953 w 1043"/>
                  <a:gd name="T19" fmla="*/ 0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3" h="953">
                    <a:moveTo>
                      <a:pt x="953" y="0"/>
                    </a:moveTo>
                    <a:lnTo>
                      <a:pt x="1043" y="454"/>
                    </a:lnTo>
                    <a:lnTo>
                      <a:pt x="998" y="953"/>
                    </a:lnTo>
                    <a:lnTo>
                      <a:pt x="544" y="908"/>
                    </a:lnTo>
                    <a:lnTo>
                      <a:pt x="182" y="953"/>
                    </a:lnTo>
                    <a:lnTo>
                      <a:pt x="0" y="953"/>
                    </a:lnTo>
                    <a:lnTo>
                      <a:pt x="17" y="920"/>
                    </a:lnTo>
                    <a:lnTo>
                      <a:pt x="136" y="862"/>
                    </a:lnTo>
                    <a:lnTo>
                      <a:pt x="318" y="363"/>
                    </a:lnTo>
                    <a:lnTo>
                      <a:pt x="9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2365" name="Group 925">
              <a:extLst>
                <a:ext uri="{FF2B5EF4-FFF2-40B4-BE49-F238E27FC236}">
                  <a16:creationId xmlns:a16="http://schemas.microsoft.com/office/drawing/2014/main" id="{31B82782-4D1E-40EF-A20D-6821F7CABA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2024"/>
              <a:ext cx="998" cy="472"/>
              <a:chOff x="1442" y="2024"/>
              <a:chExt cx="998" cy="472"/>
            </a:xfrm>
          </p:grpSpPr>
          <p:sp>
            <p:nvSpPr>
              <p:cNvPr id="62366" name="Freeform 926">
                <a:extLst>
                  <a:ext uri="{FF2B5EF4-FFF2-40B4-BE49-F238E27FC236}">
                    <a16:creationId xmlns:a16="http://schemas.microsoft.com/office/drawing/2014/main" id="{36AAAADC-5DE4-43CA-9F3B-5106D2980D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6" y="2181"/>
                <a:ext cx="131" cy="105"/>
              </a:xfrm>
              <a:custGeom>
                <a:avLst/>
                <a:gdLst>
                  <a:gd name="T0" fmla="*/ 318 w 454"/>
                  <a:gd name="T1" fmla="*/ 0 h 362"/>
                  <a:gd name="T2" fmla="*/ 272 w 454"/>
                  <a:gd name="T3" fmla="*/ 272 h 362"/>
                  <a:gd name="T4" fmla="*/ 0 w 454"/>
                  <a:gd name="T5" fmla="*/ 317 h 362"/>
                  <a:gd name="T6" fmla="*/ 0 w 454"/>
                  <a:gd name="T7" fmla="*/ 362 h 362"/>
                  <a:gd name="T8" fmla="*/ 454 w 454"/>
                  <a:gd name="T9" fmla="*/ 362 h 362"/>
                  <a:gd name="T10" fmla="*/ 454 w 454"/>
                  <a:gd name="T11" fmla="*/ 0 h 362"/>
                  <a:gd name="T12" fmla="*/ 318 w 454"/>
                  <a:gd name="T13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4" h="362">
                    <a:moveTo>
                      <a:pt x="318" y="0"/>
                    </a:moveTo>
                    <a:lnTo>
                      <a:pt x="272" y="272"/>
                    </a:lnTo>
                    <a:lnTo>
                      <a:pt x="0" y="317"/>
                    </a:lnTo>
                    <a:lnTo>
                      <a:pt x="0" y="362"/>
                    </a:lnTo>
                    <a:lnTo>
                      <a:pt x="454" y="362"/>
                    </a:lnTo>
                    <a:lnTo>
                      <a:pt x="454" y="0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67" name="Freeform 927">
                <a:extLst>
                  <a:ext uri="{FF2B5EF4-FFF2-40B4-BE49-F238E27FC236}">
                    <a16:creationId xmlns:a16="http://schemas.microsoft.com/office/drawing/2014/main" id="{CAFB2C76-1EF7-4BB4-9655-EF2DB2E5B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5" y="2024"/>
                <a:ext cx="41" cy="171"/>
              </a:xfrm>
              <a:custGeom>
                <a:avLst/>
                <a:gdLst>
                  <a:gd name="T0" fmla="*/ 318 w 318"/>
                  <a:gd name="T1" fmla="*/ 1315 h 1315"/>
                  <a:gd name="T2" fmla="*/ 136 w 318"/>
                  <a:gd name="T3" fmla="*/ 1315 h 1315"/>
                  <a:gd name="T4" fmla="*/ 136 w 318"/>
                  <a:gd name="T5" fmla="*/ 635 h 1315"/>
                  <a:gd name="T6" fmla="*/ 182 w 318"/>
                  <a:gd name="T7" fmla="*/ 635 h 1315"/>
                  <a:gd name="T8" fmla="*/ 182 w 318"/>
                  <a:gd name="T9" fmla="*/ 363 h 1315"/>
                  <a:gd name="T10" fmla="*/ 0 w 318"/>
                  <a:gd name="T11" fmla="*/ 45 h 1315"/>
                  <a:gd name="T12" fmla="*/ 91 w 318"/>
                  <a:gd name="T13" fmla="*/ 0 h 1315"/>
                  <a:gd name="T14" fmla="*/ 272 w 318"/>
                  <a:gd name="T15" fmla="*/ 317 h 1315"/>
                  <a:gd name="T16" fmla="*/ 272 w 318"/>
                  <a:gd name="T17" fmla="*/ 635 h 1315"/>
                  <a:gd name="T18" fmla="*/ 318 w 318"/>
                  <a:gd name="T19" fmla="*/ 635 h 1315"/>
                  <a:gd name="T20" fmla="*/ 318 w 318"/>
                  <a:gd name="T21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8" h="1315">
                    <a:moveTo>
                      <a:pt x="318" y="1315"/>
                    </a:moveTo>
                    <a:lnTo>
                      <a:pt x="136" y="1315"/>
                    </a:lnTo>
                    <a:lnTo>
                      <a:pt x="136" y="635"/>
                    </a:lnTo>
                    <a:lnTo>
                      <a:pt x="182" y="635"/>
                    </a:lnTo>
                    <a:lnTo>
                      <a:pt x="182" y="363"/>
                    </a:lnTo>
                    <a:lnTo>
                      <a:pt x="0" y="45"/>
                    </a:lnTo>
                    <a:lnTo>
                      <a:pt x="91" y="0"/>
                    </a:lnTo>
                    <a:lnTo>
                      <a:pt x="272" y="317"/>
                    </a:lnTo>
                    <a:lnTo>
                      <a:pt x="272" y="635"/>
                    </a:lnTo>
                    <a:lnTo>
                      <a:pt x="318" y="635"/>
                    </a:lnTo>
                    <a:lnTo>
                      <a:pt x="318" y="131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68" name="Rectangle 928">
                <a:extLst>
                  <a:ext uri="{FF2B5EF4-FFF2-40B4-BE49-F238E27FC236}">
                    <a16:creationId xmlns:a16="http://schemas.microsoft.com/office/drawing/2014/main" id="{98EABC30-F550-4A91-913B-3BEB84568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8" y="2142"/>
                <a:ext cx="33" cy="4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69" name="AutoShape 929">
                <a:extLst>
                  <a:ext uri="{FF2B5EF4-FFF2-40B4-BE49-F238E27FC236}">
                    <a16:creationId xmlns:a16="http://schemas.microsoft.com/office/drawing/2014/main" id="{B27F6608-04AD-4E39-BADC-FE1FEE2B4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850" y="2160"/>
                <a:ext cx="302" cy="136"/>
              </a:xfrm>
              <a:custGeom>
                <a:avLst/>
                <a:gdLst>
                  <a:gd name="G0" fmla="+- 2647 0 0"/>
                  <a:gd name="G1" fmla="+- 21600 0 2647"/>
                  <a:gd name="G2" fmla="*/ 2647 1 2"/>
                  <a:gd name="G3" fmla="+- 21600 0 G2"/>
                  <a:gd name="G4" fmla="+/ 2647 21600 2"/>
                  <a:gd name="G5" fmla="+/ G1 0 2"/>
                  <a:gd name="G6" fmla="*/ 21600 21600 2647"/>
                  <a:gd name="G7" fmla="*/ G6 1 2"/>
                  <a:gd name="G8" fmla="+- 21600 0 G7"/>
                  <a:gd name="G9" fmla="*/ 21600 1 2"/>
                  <a:gd name="G10" fmla="+- 2647 0 G9"/>
                  <a:gd name="G11" fmla="?: G10 G8 0"/>
                  <a:gd name="G12" fmla="?: G10 G7 21600"/>
                  <a:gd name="T0" fmla="*/ 20276 w 21600"/>
                  <a:gd name="T1" fmla="*/ 10800 h 21600"/>
                  <a:gd name="T2" fmla="*/ 10800 w 21600"/>
                  <a:gd name="T3" fmla="*/ 21600 h 21600"/>
                  <a:gd name="T4" fmla="*/ 1324 w 21600"/>
                  <a:gd name="T5" fmla="*/ 10800 h 21600"/>
                  <a:gd name="T6" fmla="*/ 10800 w 21600"/>
                  <a:gd name="T7" fmla="*/ 0 h 21600"/>
                  <a:gd name="T8" fmla="*/ 3124 w 21600"/>
                  <a:gd name="T9" fmla="*/ 3124 h 21600"/>
                  <a:gd name="T10" fmla="*/ 18476 w 21600"/>
                  <a:gd name="T11" fmla="*/ 184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47" y="21600"/>
                    </a:lnTo>
                    <a:lnTo>
                      <a:pt x="189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0" name="Freeform 930">
                <a:extLst>
                  <a:ext uri="{FF2B5EF4-FFF2-40B4-BE49-F238E27FC236}">
                    <a16:creationId xmlns:a16="http://schemas.microsoft.com/office/drawing/2014/main" id="{6BAC3030-C291-45DE-BFEC-B803D49DD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4" y="2168"/>
                <a:ext cx="197" cy="116"/>
              </a:xfrm>
              <a:custGeom>
                <a:avLst/>
                <a:gdLst>
                  <a:gd name="T0" fmla="*/ 8 w 320"/>
                  <a:gd name="T1" fmla="*/ 590 h 590"/>
                  <a:gd name="T2" fmla="*/ 0 w 320"/>
                  <a:gd name="T3" fmla="*/ 0 h 590"/>
                  <a:gd name="T4" fmla="*/ 189 w 320"/>
                  <a:gd name="T5" fmla="*/ 0 h 590"/>
                  <a:gd name="T6" fmla="*/ 320 w 320"/>
                  <a:gd name="T7" fmla="*/ 227 h 590"/>
                  <a:gd name="T8" fmla="*/ 320 w 320"/>
                  <a:gd name="T9" fmla="*/ 590 h 590"/>
                  <a:gd name="T10" fmla="*/ 8 w 320"/>
                  <a:gd name="T11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590">
                    <a:moveTo>
                      <a:pt x="8" y="590"/>
                    </a:moveTo>
                    <a:lnTo>
                      <a:pt x="0" y="0"/>
                    </a:lnTo>
                    <a:lnTo>
                      <a:pt x="189" y="0"/>
                    </a:lnTo>
                    <a:lnTo>
                      <a:pt x="320" y="227"/>
                    </a:lnTo>
                    <a:lnTo>
                      <a:pt x="320" y="590"/>
                    </a:lnTo>
                    <a:lnTo>
                      <a:pt x="8" y="590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371" name="AutoShape 931">
                <a:extLst>
                  <a:ext uri="{FF2B5EF4-FFF2-40B4-BE49-F238E27FC236}">
                    <a16:creationId xmlns:a16="http://schemas.microsoft.com/office/drawing/2014/main" id="{DAA0E496-0A30-4A31-9EE8-3298541332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7" y="2142"/>
                <a:ext cx="92" cy="79"/>
              </a:xfrm>
              <a:prstGeom prst="roundRect">
                <a:avLst>
                  <a:gd name="adj" fmla="val 16667"/>
                </a:avLst>
              </a:prstGeom>
              <a:noFill/>
              <a:ln w="19050">
                <a:solidFill>
                  <a:srgbClr val="FF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2" name="Rectangle 932">
                <a:extLst>
                  <a:ext uri="{FF2B5EF4-FFF2-40B4-BE49-F238E27FC236}">
                    <a16:creationId xmlns:a16="http://schemas.microsoft.com/office/drawing/2014/main" id="{C3AD9952-DCD8-4404-8918-8C06CA0F14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6" y="2273"/>
                <a:ext cx="565" cy="66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3" name="AutoShape 933">
                <a:extLst>
                  <a:ext uri="{FF2B5EF4-FFF2-40B4-BE49-F238E27FC236}">
                    <a16:creationId xmlns:a16="http://schemas.microsoft.com/office/drawing/2014/main" id="{FE0D9A78-87F6-41BA-9A04-660107BC92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639" y="2286"/>
                <a:ext cx="433" cy="10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4" name="AutoShape 934">
                <a:extLst>
                  <a:ext uri="{FF2B5EF4-FFF2-40B4-BE49-F238E27FC236}">
                    <a16:creationId xmlns:a16="http://schemas.microsoft.com/office/drawing/2014/main" id="{960093D4-BD11-4CCF-9C58-10E82EE0D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2312"/>
                <a:ext cx="657" cy="184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5" name="AutoShape 935">
                <a:extLst>
                  <a:ext uri="{FF2B5EF4-FFF2-40B4-BE49-F238E27FC236}">
                    <a16:creationId xmlns:a16="http://schemas.microsoft.com/office/drawing/2014/main" id="{7CC4423B-1822-4737-975C-06A3FD869B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7" y="2326"/>
                <a:ext cx="630" cy="1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6" name="Oval 936">
                <a:extLst>
                  <a:ext uri="{FF2B5EF4-FFF2-40B4-BE49-F238E27FC236}">
                    <a16:creationId xmlns:a16="http://schemas.microsoft.com/office/drawing/2014/main" id="{5641E28A-751C-455A-B8AB-14E26FDE0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3" y="2352"/>
                <a:ext cx="105" cy="10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7" name="Oval 937">
                <a:extLst>
                  <a:ext uri="{FF2B5EF4-FFF2-40B4-BE49-F238E27FC236}">
                    <a16:creationId xmlns:a16="http://schemas.microsoft.com/office/drawing/2014/main" id="{59AEB4F7-AD89-4825-9B7E-E1DFD82FA5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352"/>
                <a:ext cx="105" cy="10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8" name="Oval 938">
                <a:extLst>
                  <a:ext uri="{FF2B5EF4-FFF2-40B4-BE49-F238E27FC236}">
                    <a16:creationId xmlns:a16="http://schemas.microsoft.com/office/drawing/2014/main" id="{1EC6F03B-DC34-4E03-B913-39F641C215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5" y="2417"/>
                <a:ext cx="66" cy="6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79" name="Oval 939">
                <a:extLst>
                  <a:ext uri="{FF2B5EF4-FFF2-40B4-BE49-F238E27FC236}">
                    <a16:creationId xmlns:a16="http://schemas.microsoft.com/office/drawing/2014/main" id="{2A4B4AFA-D64C-418E-A1B4-1A86F63BE0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8" y="2430"/>
                <a:ext cx="39" cy="40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0" name="Oval 940">
                <a:extLst>
                  <a:ext uri="{FF2B5EF4-FFF2-40B4-BE49-F238E27FC236}">
                    <a16:creationId xmlns:a16="http://schemas.microsoft.com/office/drawing/2014/main" id="{7257E1BD-BD6C-4E26-92AB-2288F9842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1" y="2417"/>
                <a:ext cx="65" cy="6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1" name="Oval 941">
                <a:extLst>
                  <a:ext uri="{FF2B5EF4-FFF2-40B4-BE49-F238E27FC236}">
                    <a16:creationId xmlns:a16="http://schemas.microsoft.com/office/drawing/2014/main" id="{F152CC77-3B94-4549-BAF2-307F5DF9F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4" y="2430"/>
                <a:ext cx="39" cy="40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2" name="Oval 942">
                <a:extLst>
                  <a:ext uri="{FF2B5EF4-FFF2-40B4-BE49-F238E27FC236}">
                    <a16:creationId xmlns:a16="http://schemas.microsoft.com/office/drawing/2014/main" id="{652C600E-F80E-4B6B-8129-747779671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6" y="2417"/>
                <a:ext cx="66" cy="6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3" name="Oval 943">
                <a:extLst>
                  <a:ext uri="{FF2B5EF4-FFF2-40B4-BE49-F238E27FC236}">
                    <a16:creationId xmlns:a16="http://schemas.microsoft.com/office/drawing/2014/main" id="{F338A69D-1205-469C-8A78-283CC38DD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9" y="2430"/>
                <a:ext cx="40" cy="40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4" name="Oval 944">
                <a:extLst>
                  <a:ext uri="{FF2B5EF4-FFF2-40B4-BE49-F238E27FC236}">
                    <a16:creationId xmlns:a16="http://schemas.microsoft.com/office/drawing/2014/main" id="{44DBBCEA-CEF2-4AC7-AC30-D541F14B83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2" y="2417"/>
                <a:ext cx="65" cy="6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5" name="Oval 945">
                <a:extLst>
                  <a:ext uri="{FF2B5EF4-FFF2-40B4-BE49-F238E27FC236}">
                    <a16:creationId xmlns:a16="http://schemas.microsoft.com/office/drawing/2014/main" id="{5D811697-5669-4AFD-AB4F-6193090914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5" y="2430"/>
                <a:ext cx="39" cy="40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6" name="Oval 946">
                <a:extLst>
                  <a:ext uri="{FF2B5EF4-FFF2-40B4-BE49-F238E27FC236}">
                    <a16:creationId xmlns:a16="http://schemas.microsoft.com/office/drawing/2014/main" id="{C9D3AB5D-7F61-4CCA-83A4-225A661AD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7" y="2417"/>
                <a:ext cx="66" cy="6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7" name="Oval 947">
                <a:extLst>
                  <a:ext uri="{FF2B5EF4-FFF2-40B4-BE49-F238E27FC236}">
                    <a16:creationId xmlns:a16="http://schemas.microsoft.com/office/drawing/2014/main" id="{01261753-085D-4592-8A30-AFECE11EA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0" y="2430"/>
                <a:ext cx="40" cy="40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8" name="Oval 948">
                <a:extLst>
                  <a:ext uri="{FF2B5EF4-FFF2-40B4-BE49-F238E27FC236}">
                    <a16:creationId xmlns:a16="http://schemas.microsoft.com/office/drawing/2014/main" id="{903AB8CA-A779-468F-BE3D-0A2C456C2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3" y="2417"/>
                <a:ext cx="66" cy="6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89" name="Oval 949">
                <a:extLst>
                  <a:ext uri="{FF2B5EF4-FFF2-40B4-BE49-F238E27FC236}">
                    <a16:creationId xmlns:a16="http://schemas.microsoft.com/office/drawing/2014/main" id="{8475FE14-3023-40CA-AC2B-07FE947DDB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2430"/>
                <a:ext cx="40" cy="40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0" name="Oval 950">
                <a:extLst>
                  <a:ext uri="{FF2B5EF4-FFF2-40B4-BE49-F238E27FC236}">
                    <a16:creationId xmlns:a16="http://schemas.microsoft.com/office/drawing/2014/main" id="{3A3C6DA2-95CF-49C3-B1C1-DA28CEC066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2326"/>
                <a:ext cx="65" cy="65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1" name="Oval 951">
                <a:extLst>
                  <a:ext uri="{FF2B5EF4-FFF2-40B4-BE49-F238E27FC236}">
                    <a16:creationId xmlns:a16="http://schemas.microsoft.com/office/drawing/2014/main" id="{92A75618-3B31-4C71-865C-FF0F31F91C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0" y="2339"/>
                <a:ext cx="39" cy="39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2" name="AutoShape 952">
                <a:extLst>
                  <a:ext uri="{FF2B5EF4-FFF2-40B4-BE49-F238E27FC236}">
                    <a16:creationId xmlns:a16="http://schemas.microsoft.com/office/drawing/2014/main" id="{D4E28CD6-F8E9-4BE6-9C44-04771C3EB5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9" y="2378"/>
                <a:ext cx="526" cy="52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3" name="Rectangle 953">
                <a:extLst>
                  <a:ext uri="{FF2B5EF4-FFF2-40B4-BE49-F238E27FC236}">
                    <a16:creationId xmlns:a16="http://schemas.microsoft.com/office/drawing/2014/main" id="{0B67B14F-D96B-4095-9C04-969DA3645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697" y="2261"/>
                <a:ext cx="231" cy="1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4" name="AutoShape 954">
                <a:extLst>
                  <a:ext uri="{FF2B5EF4-FFF2-40B4-BE49-F238E27FC236}">
                    <a16:creationId xmlns:a16="http://schemas.microsoft.com/office/drawing/2014/main" id="{7BD02759-7BF7-49BD-9EB4-16FDACBB6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7" y="2181"/>
                <a:ext cx="99" cy="131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5" name="Rectangle 955">
                <a:extLst>
                  <a:ext uri="{FF2B5EF4-FFF2-40B4-BE49-F238E27FC236}">
                    <a16:creationId xmlns:a16="http://schemas.microsoft.com/office/drawing/2014/main" id="{B186F696-08B8-4E98-B54A-22F06EE63B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783" y="2231"/>
                <a:ext cx="213" cy="36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6" name="Freeform 956">
                <a:extLst>
                  <a:ext uri="{FF2B5EF4-FFF2-40B4-BE49-F238E27FC236}">
                    <a16:creationId xmlns:a16="http://schemas.microsoft.com/office/drawing/2014/main" id="{1953B932-2C73-4B10-A886-EEC2C9B0F4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" y="2207"/>
                <a:ext cx="302" cy="276"/>
              </a:xfrm>
              <a:custGeom>
                <a:avLst/>
                <a:gdLst>
                  <a:gd name="T0" fmla="*/ 953 w 1043"/>
                  <a:gd name="T1" fmla="*/ 0 h 953"/>
                  <a:gd name="T2" fmla="*/ 1043 w 1043"/>
                  <a:gd name="T3" fmla="*/ 454 h 953"/>
                  <a:gd name="T4" fmla="*/ 998 w 1043"/>
                  <a:gd name="T5" fmla="*/ 953 h 953"/>
                  <a:gd name="T6" fmla="*/ 544 w 1043"/>
                  <a:gd name="T7" fmla="*/ 908 h 953"/>
                  <a:gd name="T8" fmla="*/ 182 w 1043"/>
                  <a:gd name="T9" fmla="*/ 953 h 953"/>
                  <a:gd name="T10" fmla="*/ 0 w 1043"/>
                  <a:gd name="T11" fmla="*/ 953 h 953"/>
                  <a:gd name="T12" fmla="*/ 17 w 1043"/>
                  <a:gd name="T13" fmla="*/ 920 h 953"/>
                  <a:gd name="T14" fmla="*/ 136 w 1043"/>
                  <a:gd name="T15" fmla="*/ 862 h 953"/>
                  <a:gd name="T16" fmla="*/ 318 w 1043"/>
                  <a:gd name="T17" fmla="*/ 363 h 953"/>
                  <a:gd name="T18" fmla="*/ 953 w 1043"/>
                  <a:gd name="T19" fmla="*/ 0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3" h="953">
                    <a:moveTo>
                      <a:pt x="953" y="0"/>
                    </a:moveTo>
                    <a:lnTo>
                      <a:pt x="1043" y="454"/>
                    </a:lnTo>
                    <a:lnTo>
                      <a:pt x="998" y="953"/>
                    </a:lnTo>
                    <a:lnTo>
                      <a:pt x="544" y="908"/>
                    </a:lnTo>
                    <a:lnTo>
                      <a:pt x="182" y="953"/>
                    </a:lnTo>
                    <a:lnTo>
                      <a:pt x="0" y="953"/>
                    </a:lnTo>
                    <a:lnTo>
                      <a:pt x="17" y="920"/>
                    </a:lnTo>
                    <a:lnTo>
                      <a:pt x="136" y="862"/>
                    </a:lnTo>
                    <a:lnTo>
                      <a:pt x="318" y="363"/>
                    </a:lnTo>
                    <a:lnTo>
                      <a:pt x="953" y="0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2399" name="Group 959">
            <a:extLst>
              <a:ext uri="{FF2B5EF4-FFF2-40B4-BE49-F238E27FC236}">
                <a16:creationId xmlns:a16="http://schemas.microsoft.com/office/drawing/2014/main" id="{995609E1-73EA-4F2E-9656-BA2D0B1775B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300663"/>
            <a:ext cx="1584325" cy="849312"/>
            <a:chOff x="1007" y="1525"/>
            <a:chExt cx="4880" cy="2617"/>
          </a:xfrm>
        </p:grpSpPr>
        <p:sp>
          <p:nvSpPr>
            <p:cNvPr id="62400" name="AutoShape 960">
              <a:extLst>
                <a:ext uri="{FF2B5EF4-FFF2-40B4-BE49-F238E27FC236}">
                  <a16:creationId xmlns:a16="http://schemas.microsoft.com/office/drawing/2014/main" id="{48A3ABF3-518B-4E2B-A90C-7A0D37103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706"/>
              <a:ext cx="499" cy="409"/>
            </a:xfrm>
            <a:custGeom>
              <a:avLst/>
              <a:gdLst>
                <a:gd name="G0" fmla="+- 9289 0 0"/>
                <a:gd name="G1" fmla="+- -11679240 0 0"/>
                <a:gd name="G2" fmla="+- 0 0 -11679240"/>
                <a:gd name="T0" fmla="*/ 0 256 1"/>
                <a:gd name="T1" fmla="*/ 180 256 1"/>
                <a:gd name="G3" fmla="+- -11679240 T0 T1"/>
                <a:gd name="T2" fmla="*/ 0 256 1"/>
                <a:gd name="T3" fmla="*/ 90 256 1"/>
                <a:gd name="G4" fmla="+- -11679240 T2 T3"/>
                <a:gd name="G5" fmla="*/ G4 2 1"/>
                <a:gd name="T4" fmla="*/ 90 256 1"/>
                <a:gd name="T5" fmla="*/ 0 256 1"/>
                <a:gd name="G6" fmla="+- -11679240 T4 T5"/>
                <a:gd name="G7" fmla="*/ G6 2 1"/>
                <a:gd name="G8" fmla="abs -1167924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89"/>
                <a:gd name="G18" fmla="*/ 9289 1 2"/>
                <a:gd name="G19" fmla="+- G18 5400 0"/>
                <a:gd name="G20" fmla="cos G19 -11679240"/>
                <a:gd name="G21" fmla="sin G19 -11679240"/>
                <a:gd name="G22" fmla="+- G20 10800 0"/>
                <a:gd name="G23" fmla="+- G21 10800 0"/>
                <a:gd name="G24" fmla="+- 10800 0 G20"/>
                <a:gd name="G25" fmla="+- 9289 10800 0"/>
                <a:gd name="G26" fmla="?: G9 G17 G25"/>
                <a:gd name="G27" fmla="?: G9 0 21600"/>
                <a:gd name="G28" fmla="cos 10800 -11679240"/>
                <a:gd name="G29" fmla="sin 10800 -11679240"/>
                <a:gd name="G30" fmla="sin 9289 -11679240"/>
                <a:gd name="G31" fmla="+- G28 10800 0"/>
                <a:gd name="G32" fmla="+- G29 10800 0"/>
                <a:gd name="G33" fmla="+- G30 10800 0"/>
                <a:gd name="G34" fmla="?: G4 0 G31"/>
                <a:gd name="G35" fmla="?: -11679240 G34 0"/>
                <a:gd name="G36" fmla="?: G6 G35 G31"/>
                <a:gd name="G37" fmla="+- 21600 0 G36"/>
                <a:gd name="G38" fmla="?: G4 0 G33"/>
                <a:gd name="G39" fmla="?: -1167924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59 w 21600"/>
                <a:gd name="T15" fmla="*/ 10486 h 21600"/>
                <a:gd name="T16" fmla="*/ 10800 w 21600"/>
                <a:gd name="T17" fmla="*/ 1511 h 21600"/>
                <a:gd name="T18" fmla="*/ 20841 w 21600"/>
                <a:gd name="T19" fmla="*/ 10486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515" y="10510"/>
                  </a:moveTo>
                  <a:cubicBezTo>
                    <a:pt x="1672" y="5495"/>
                    <a:pt x="5782" y="1511"/>
                    <a:pt x="10800" y="1511"/>
                  </a:cubicBezTo>
                  <a:cubicBezTo>
                    <a:pt x="15817" y="1511"/>
                    <a:pt x="19927" y="5495"/>
                    <a:pt x="20084" y="10510"/>
                  </a:cubicBezTo>
                  <a:lnTo>
                    <a:pt x="21594" y="10462"/>
                  </a:lnTo>
                  <a:cubicBezTo>
                    <a:pt x="21412" y="4632"/>
                    <a:pt x="16633" y="0"/>
                    <a:pt x="10799" y="0"/>
                  </a:cubicBezTo>
                  <a:cubicBezTo>
                    <a:pt x="4966" y="0"/>
                    <a:pt x="187" y="4632"/>
                    <a:pt x="5" y="10462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401" name="Group 961">
              <a:extLst>
                <a:ext uri="{FF2B5EF4-FFF2-40B4-BE49-F238E27FC236}">
                  <a16:creationId xmlns:a16="http://schemas.microsoft.com/office/drawing/2014/main" id="{286864B6-7D1B-4651-AEDA-169A818C8BBB}"/>
                </a:ext>
              </a:extLst>
            </p:cNvPr>
            <p:cNvGrpSpPr>
              <a:grpSpLocks/>
            </p:cNvGrpSpPr>
            <p:nvPr/>
          </p:nvGrpSpPr>
          <p:grpSpPr bwMode="auto">
            <a:xfrm rot="78424600">
              <a:off x="1665" y="1598"/>
              <a:ext cx="137" cy="1453"/>
              <a:chOff x="2666" y="3022"/>
              <a:chExt cx="137" cy="952"/>
            </a:xfrm>
          </p:grpSpPr>
          <p:sp>
            <p:nvSpPr>
              <p:cNvPr id="62402" name="AutoShape 962">
                <a:extLst>
                  <a:ext uri="{FF2B5EF4-FFF2-40B4-BE49-F238E27FC236}">
                    <a16:creationId xmlns:a16="http://schemas.microsoft.com/office/drawing/2014/main" id="{7FDBB5DF-9817-4514-88B7-239C7BC0D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022"/>
                <a:ext cx="45" cy="36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03" name="AutoShape 963">
                <a:extLst>
                  <a:ext uri="{FF2B5EF4-FFF2-40B4-BE49-F238E27FC236}">
                    <a16:creationId xmlns:a16="http://schemas.microsoft.com/office/drawing/2014/main" id="{622276B5-928E-49D3-9009-4295C2EFF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339"/>
                <a:ext cx="137" cy="635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404" name="Freeform 964">
              <a:extLst>
                <a:ext uri="{FF2B5EF4-FFF2-40B4-BE49-F238E27FC236}">
                  <a16:creationId xmlns:a16="http://schemas.microsoft.com/office/drawing/2014/main" id="{C5619FB1-7095-41BF-ABD8-AD79BD5F4678}"/>
                </a:ext>
              </a:extLst>
            </p:cNvPr>
            <p:cNvSpPr>
              <a:spLocks/>
            </p:cNvSpPr>
            <p:nvPr/>
          </p:nvSpPr>
          <p:spPr bwMode="auto">
            <a:xfrm rot="-900000">
              <a:off x="1154" y="1525"/>
              <a:ext cx="2964" cy="1160"/>
            </a:xfrm>
            <a:custGeom>
              <a:avLst/>
              <a:gdLst>
                <a:gd name="T0" fmla="*/ 2964 w 2964"/>
                <a:gd name="T1" fmla="*/ 695 h 1160"/>
                <a:gd name="T2" fmla="*/ 2420 w 2964"/>
                <a:gd name="T3" fmla="*/ 196 h 1160"/>
                <a:gd name="T4" fmla="*/ 1966 w 2964"/>
                <a:gd name="T5" fmla="*/ 15 h 1160"/>
                <a:gd name="T6" fmla="*/ 1513 w 2964"/>
                <a:gd name="T7" fmla="*/ 151 h 1160"/>
                <a:gd name="T8" fmla="*/ 61 w 2964"/>
                <a:gd name="T9" fmla="*/ 922 h 1160"/>
                <a:gd name="T10" fmla="*/ 9 w 2964"/>
                <a:gd name="T11" fmla="*/ 989 h 1160"/>
                <a:gd name="T12" fmla="*/ 16 w 2964"/>
                <a:gd name="T13" fmla="*/ 1104 h 1160"/>
                <a:gd name="T14" fmla="*/ 105 w 2964"/>
                <a:gd name="T15" fmla="*/ 1160 h 1160"/>
                <a:gd name="T16" fmla="*/ 197 w 2964"/>
                <a:gd name="T17" fmla="*/ 1149 h 1160"/>
                <a:gd name="T18" fmla="*/ 1626 w 2964"/>
                <a:gd name="T19" fmla="*/ 524 h 1160"/>
                <a:gd name="T20" fmla="*/ 1951 w 2964"/>
                <a:gd name="T21" fmla="*/ 418 h 1160"/>
                <a:gd name="T22" fmla="*/ 2214 w 2964"/>
                <a:gd name="T23" fmla="*/ 581 h 1160"/>
                <a:gd name="T24" fmla="*/ 2828 w 2964"/>
                <a:gd name="T25" fmla="*/ 1149 h 1160"/>
                <a:gd name="T26" fmla="*/ 2964 w 2964"/>
                <a:gd name="T27" fmla="*/ 695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64" h="1160">
                  <a:moveTo>
                    <a:pt x="2964" y="695"/>
                  </a:moveTo>
                  <a:lnTo>
                    <a:pt x="2420" y="196"/>
                  </a:lnTo>
                  <a:cubicBezTo>
                    <a:pt x="2254" y="83"/>
                    <a:pt x="2111" y="16"/>
                    <a:pt x="1966" y="15"/>
                  </a:cubicBezTo>
                  <a:cubicBezTo>
                    <a:pt x="1821" y="14"/>
                    <a:pt x="1831" y="0"/>
                    <a:pt x="1513" y="151"/>
                  </a:cubicBezTo>
                  <a:lnTo>
                    <a:pt x="61" y="922"/>
                  </a:lnTo>
                  <a:lnTo>
                    <a:pt x="9" y="989"/>
                  </a:lnTo>
                  <a:cubicBezTo>
                    <a:pt x="2" y="1019"/>
                    <a:pt x="0" y="1076"/>
                    <a:pt x="16" y="1104"/>
                  </a:cubicBezTo>
                  <a:cubicBezTo>
                    <a:pt x="28" y="1125"/>
                    <a:pt x="75" y="1153"/>
                    <a:pt x="105" y="1160"/>
                  </a:cubicBezTo>
                  <a:lnTo>
                    <a:pt x="197" y="1149"/>
                  </a:lnTo>
                  <a:lnTo>
                    <a:pt x="1626" y="524"/>
                  </a:lnTo>
                  <a:cubicBezTo>
                    <a:pt x="1918" y="402"/>
                    <a:pt x="1890" y="416"/>
                    <a:pt x="1951" y="418"/>
                  </a:cubicBezTo>
                  <a:cubicBezTo>
                    <a:pt x="2012" y="420"/>
                    <a:pt x="2068" y="459"/>
                    <a:pt x="2214" y="581"/>
                  </a:cubicBezTo>
                  <a:lnTo>
                    <a:pt x="2828" y="1149"/>
                  </a:lnTo>
                  <a:lnTo>
                    <a:pt x="2964" y="695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05" name="Freeform 965">
              <a:extLst>
                <a:ext uri="{FF2B5EF4-FFF2-40B4-BE49-F238E27FC236}">
                  <a16:creationId xmlns:a16="http://schemas.microsoft.com/office/drawing/2014/main" id="{9C218178-3023-4261-AAB0-30FDBA518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" y="2705"/>
              <a:ext cx="1485" cy="1254"/>
            </a:xfrm>
            <a:custGeom>
              <a:avLst/>
              <a:gdLst>
                <a:gd name="T0" fmla="*/ 64 w 1712"/>
                <a:gd name="T1" fmla="*/ 0 h 1481"/>
                <a:gd name="T2" fmla="*/ 563 w 1712"/>
                <a:gd name="T3" fmla="*/ 137 h 1481"/>
                <a:gd name="T4" fmla="*/ 1697 w 1712"/>
                <a:gd name="T5" fmla="*/ 1361 h 1481"/>
                <a:gd name="T6" fmla="*/ 1711 w 1712"/>
                <a:gd name="T7" fmla="*/ 1409 h 1481"/>
                <a:gd name="T8" fmla="*/ 1700 w 1712"/>
                <a:gd name="T9" fmla="*/ 1459 h 1481"/>
                <a:gd name="T10" fmla="*/ 1651 w 1712"/>
                <a:gd name="T11" fmla="*/ 1481 h 1481"/>
                <a:gd name="T12" fmla="*/ 1594 w 1712"/>
                <a:gd name="T13" fmla="*/ 1475 h 1481"/>
                <a:gd name="T14" fmla="*/ 19 w 1712"/>
                <a:gd name="T15" fmla="*/ 137 h 1481"/>
                <a:gd name="T16" fmla="*/ 4 w 1712"/>
                <a:gd name="T17" fmla="*/ 89 h 1481"/>
                <a:gd name="T18" fmla="*/ 4 w 1712"/>
                <a:gd name="T19" fmla="*/ 44 h 1481"/>
                <a:gd name="T20" fmla="*/ 31 w 1712"/>
                <a:gd name="T21" fmla="*/ 14 h 1481"/>
                <a:gd name="T22" fmla="*/ 64 w 1712"/>
                <a:gd name="T23" fmla="*/ 0 h 1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12" h="1481">
                  <a:moveTo>
                    <a:pt x="64" y="0"/>
                  </a:moveTo>
                  <a:lnTo>
                    <a:pt x="563" y="137"/>
                  </a:lnTo>
                  <a:lnTo>
                    <a:pt x="1697" y="1361"/>
                  </a:lnTo>
                  <a:lnTo>
                    <a:pt x="1711" y="1409"/>
                  </a:lnTo>
                  <a:cubicBezTo>
                    <a:pt x="1712" y="1425"/>
                    <a:pt x="1710" y="1447"/>
                    <a:pt x="1700" y="1459"/>
                  </a:cubicBezTo>
                  <a:cubicBezTo>
                    <a:pt x="1690" y="1471"/>
                    <a:pt x="1669" y="1478"/>
                    <a:pt x="1651" y="1481"/>
                  </a:cubicBezTo>
                  <a:lnTo>
                    <a:pt x="1594" y="1475"/>
                  </a:lnTo>
                  <a:lnTo>
                    <a:pt x="19" y="137"/>
                  </a:lnTo>
                  <a:lnTo>
                    <a:pt x="4" y="89"/>
                  </a:lnTo>
                  <a:cubicBezTo>
                    <a:pt x="2" y="74"/>
                    <a:pt x="0" y="56"/>
                    <a:pt x="4" y="44"/>
                  </a:cubicBezTo>
                  <a:cubicBezTo>
                    <a:pt x="8" y="32"/>
                    <a:pt x="21" y="21"/>
                    <a:pt x="31" y="14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2406" name="Group 966">
              <a:extLst>
                <a:ext uri="{FF2B5EF4-FFF2-40B4-BE49-F238E27FC236}">
                  <a16:creationId xmlns:a16="http://schemas.microsoft.com/office/drawing/2014/main" id="{323AEBB6-C118-45A2-B43B-BD0CED46AE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7" y="1707"/>
              <a:ext cx="182" cy="182"/>
              <a:chOff x="3438" y="1933"/>
              <a:chExt cx="182" cy="182"/>
            </a:xfrm>
          </p:grpSpPr>
          <p:sp>
            <p:nvSpPr>
              <p:cNvPr id="62407" name="Oval 967">
                <a:extLst>
                  <a:ext uri="{FF2B5EF4-FFF2-40B4-BE49-F238E27FC236}">
                    <a16:creationId xmlns:a16="http://schemas.microsoft.com/office/drawing/2014/main" id="{06896A71-FD3D-49D0-8CDE-3386A46FD2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1933"/>
                <a:ext cx="182" cy="18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08" name="Oval 968">
                <a:extLst>
                  <a:ext uri="{FF2B5EF4-FFF2-40B4-BE49-F238E27FC236}">
                    <a16:creationId xmlns:a16="http://schemas.microsoft.com/office/drawing/2014/main" id="{65726334-99B6-4F35-9A94-04AB8DF08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1" y="1956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409" name="Group 969">
              <a:extLst>
                <a:ext uri="{FF2B5EF4-FFF2-40B4-BE49-F238E27FC236}">
                  <a16:creationId xmlns:a16="http://schemas.microsoft.com/office/drawing/2014/main" id="{7B991BE0-B0CD-4B84-A90E-FA2DF447F7D6}"/>
                </a:ext>
              </a:extLst>
            </p:cNvPr>
            <p:cNvGrpSpPr>
              <a:grpSpLocks/>
            </p:cNvGrpSpPr>
            <p:nvPr/>
          </p:nvGrpSpPr>
          <p:grpSpPr bwMode="auto">
            <a:xfrm rot="-1800000">
              <a:off x="3713" y="1715"/>
              <a:ext cx="137" cy="952"/>
              <a:chOff x="2666" y="3022"/>
              <a:chExt cx="137" cy="952"/>
            </a:xfrm>
          </p:grpSpPr>
          <p:sp>
            <p:nvSpPr>
              <p:cNvPr id="62410" name="AutoShape 970">
                <a:extLst>
                  <a:ext uri="{FF2B5EF4-FFF2-40B4-BE49-F238E27FC236}">
                    <a16:creationId xmlns:a16="http://schemas.microsoft.com/office/drawing/2014/main" id="{50738AFF-DFC8-4A55-80BC-A789418351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022"/>
                <a:ext cx="45" cy="36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11" name="AutoShape 971">
                <a:extLst>
                  <a:ext uri="{FF2B5EF4-FFF2-40B4-BE49-F238E27FC236}">
                    <a16:creationId xmlns:a16="http://schemas.microsoft.com/office/drawing/2014/main" id="{9550B48B-43BE-4DF1-B32F-3D20AB16E5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339"/>
                <a:ext cx="137" cy="635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412" name="AutoShape 972">
              <a:extLst>
                <a:ext uri="{FF2B5EF4-FFF2-40B4-BE49-F238E27FC236}">
                  <a16:creationId xmlns:a16="http://schemas.microsoft.com/office/drawing/2014/main" id="{DE02D978-F4F6-4D67-B637-81D2FA3D90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2387"/>
              <a:ext cx="544" cy="227"/>
            </a:xfrm>
            <a:prstGeom prst="roundRect">
              <a:avLst>
                <a:gd name="adj" fmla="val 20264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13" name="Rectangle 973">
              <a:extLst>
                <a:ext uri="{FF2B5EF4-FFF2-40B4-BE49-F238E27FC236}">
                  <a16:creationId xmlns:a16="http://schemas.microsoft.com/office/drawing/2014/main" id="{BC53448F-1DB3-4798-A200-2AD2E4732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3339"/>
              <a:ext cx="1043" cy="22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14" name="AutoShape 974">
              <a:extLst>
                <a:ext uri="{FF2B5EF4-FFF2-40B4-BE49-F238E27FC236}">
                  <a16:creationId xmlns:a16="http://schemas.microsoft.com/office/drawing/2014/main" id="{D384AF2D-7279-4F06-AC3D-FB2CB1B21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0" y="3444"/>
              <a:ext cx="2127" cy="541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15" name="AutoShape 975">
              <a:extLst>
                <a:ext uri="{FF2B5EF4-FFF2-40B4-BE49-F238E27FC236}">
                  <a16:creationId xmlns:a16="http://schemas.microsoft.com/office/drawing/2014/main" id="{21978756-A083-47C0-A111-222CBA99B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6" y="3484"/>
              <a:ext cx="2051" cy="46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16" name="Oval 976">
              <a:extLst>
                <a:ext uri="{FF2B5EF4-FFF2-40B4-BE49-F238E27FC236}">
                  <a16:creationId xmlns:a16="http://schemas.microsoft.com/office/drawing/2014/main" id="{1D0EE674-605B-4856-A1EE-0D51773FC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3560"/>
              <a:ext cx="308" cy="309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17" name="Oval 977">
              <a:extLst>
                <a:ext uri="{FF2B5EF4-FFF2-40B4-BE49-F238E27FC236}">
                  <a16:creationId xmlns:a16="http://schemas.microsoft.com/office/drawing/2014/main" id="{F1DA9D72-C3CD-4C4E-B4BB-2CE1E6D7D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3" y="3560"/>
              <a:ext cx="308" cy="309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18" name="Oval 978">
              <a:extLst>
                <a:ext uri="{FF2B5EF4-FFF2-40B4-BE49-F238E27FC236}">
                  <a16:creationId xmlns:a16="http://schemas.microsoft.com/office/drawing/2014/main" id="{F8CFC3A9-E468-4E76-BFA2-17A8E4039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7" y="3753"/>
              <a:ext cx="193" cy="19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19" name="Oval 979">
              <a:extLst>
                <a:ext uri="{FF2B5EF4-FFF2-40B4-BE49-F238E27FC236}">
                  <a16:creationId xmlns:a16="http://schemas.microsoft.com/office/drawing/2014/main" id="{BBB93AA4-B1BA-45CE-9F05-26A2B3951D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4" y="3792"/>
              <a:ext cx="116" cy="11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20" name="Oval 980">
              <a:extLst>
                <a:ext uri="{FF2B5EF4-FFF2-40B4-BE49-F238E27FC236}">
                  <a16:creationId xmlns:a16="http://schemas.microsoft.com/office/drawing/2014/main" id="{EDD294E5-4140-458F-A04E-20CC2BE43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0" y="3753"/>
              <a:ext cx="192" cy="19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21" name="Oval 981">
              <a:extLst>
                <a:ext uri="{FF2B5EF4-FFF2-40B4-BE49-F238E27FC236}">
                  <a16:creationId xmlns:a16="http://schemas.microsoft.com/office/drawing/2014/main" id="{5716A01F-A706-47C3-86CC-D7DB7CD4DA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" y="3792"/>
              <a:ext cx="116" cy="11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22" name="Oval 982">
              <a:extLst>
                <a:ext uri="{FF2B5EF4-FFF2-40B4-BE49-F238E27FC236}">
                  <a16:creationId xmlns:a16="http://schemas.microsoft.com/office/drawing/2014/main" id="{FE9D521A-4BAA-41F3-A021-C361A3C7FE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2" y="3753"/>
              <a:ext cx="195" cy="19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23" name="Oval 983">
              <a:extLst>
                <a:ext uri="{FF2B5EF4-FFF2-40B4-BE49-F238E27FC236}">
                  <a16:creationId xmlns:a16="http://schemas.microsoft.com/office/drawing/2014/main" id="{1E7A5411-3DC9-4923-ACCE-87A07C6E0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3792"/>
              <a:ext cx="115" cy="11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24" name="Oval 984">
              <a:extLst>
                <a:ext uri="{FF2B5EF4-FFF2-40B4-BE49-F238E27FC236}">
                  <a16:creationId xmlns:a16="http://schemas.microsoft.com/office/drawing/2014/main" id="{F0F4B584-EBE4-4A41-90D3-2413C5E84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7" y="3753"/>
              <a:ext cx="192" cy="19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25" name="Oval 985">
              <a:extLst>
                <a:ext uri="{FF2B5EF4-FFF2-40B4-BE49-F238E27FC236}">
                  <a16:creationId xmlns:a16="http://schemas.microsoft.com/office/drawing/2014/main" id="{02E72686-A2E6-4A1E-9C80-A95F1C6C0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4" y="3792"/>
              <a:ext cx="116" cy="11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26" name="Oval 986">
              <a:extLst>
                <a:ext uri="{FF2B5EF4-FFF2-40B4-BE49-F238E27FC236}">
                  <a16:creationId xmlns:a16="http://schemas.microsoft.com/office/drawing/2014/main" id="{A0648DD2-75D3-457A-8CF7-36E3E7245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9" y="3753"/>
              <a:ext cx="193" cy="19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27" name="Oval 987">
              <a:extLst>
                <a:ext uri="{FF2B5EF4-FFF2-40B4-BE49-F238E27FC236}">
                  <a16:creationId xmlns:a16="http://schemas.microsoft.com/office/drawing/2014/main" id="{84989C24-DE88-4E49-853B-0F396EF28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9" y="3792"/>
              <a:ext cx="116" cy="11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28" name="Oval 988">
              <a:extLst>
                <a:ext uri="{FF2B5EF4-FFF2-40B4-BE49-F238E27FC236}">
                  <a16:creationId xmlns:a16="http://schemas.microsoft.com/office/drawing/2014/main" id="{00908F86-0F99-4748-A844-6E5457ADF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" y="3753"/>
              <a:ext cx="195" cy="19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29" name="Oval 989">
              <a:extLst>
                <a:ext uri="{FF2B5EF4-FFF2-40B4-BE49-F238E27FC236}">
                  <a16:creationId xmlns:a16="http://schemas.microsoft.com/office/drawing/2014/main" id="{4791BB9E-368D-4954-AED1-238AAF2D2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1" y="3792"/>
              <a:ext cx="116" cy="11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30" name="Oval 990">
              <a:extLst>
                <a:ext uri="{FF2B5EF4-FFF2-40B4-BE49-F238E27FC236}">
                  <a16:creationId xmlns:a16="http://schemas.microsoft.com/office/drawing/2014/main" id="{EE81CBC4-CFCD-4528-A682-67414F8B3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7" y="3753"/>
              <a:ext cx="192" cy="19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31" name="Oval 991">
              <a:extLst>
                <a:ext uri="{FF2B5EF4-FFF2-40B4-BE49-F238E27FC236}">
                  <a16:creationId xmlns:a16="http://schemas.microsoft.com/office/drawing/2014/main" id="{7B9B2E2F-E61B-4F5A-A73C-B79AB7785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7" y="3792"/>
              <a:ext cx="116" cy="11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32" name="Oval 992">
              <a:extLst>
                <a:ext uri="{FF2B5EF4-FFF2-40B4-BE49-F238E27FC236}">
                  <a16:creationId xmlns:a16="http://schemas.microsoft.com/office/drawing/2014/main" id="{A5666E9A-6E74-4ED4-89D0-B9B0CA958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7" y="3484"/>
              <a:ext cx="192" cy="192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33" name="Oval 993">
              <a:extLst>
                <a:ext uri="{FF2B5EF4-FFF2-40B4-BE49-F238E27FC236}">
                  <a16:creationId xmlns:a16="http://schemas.microsoft.com/office/drawing/2014/main" id="{04063008-7FB8-4BF8-B5A8-7540FEA27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4" y="3521"/>
              <a:ext cx="116" cy="11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34" name="AutoShape 994">
              <a:extLst>
                <a:ext uri="{FF2B5EF4-FFF2-40B4-BE49-F238E27FC236}">
                  <a16:creationId xmlns:a16="http://schemas.microsoft.com/office/drawing/2014/main" id="{5569733F-6587-4686-AF74-EFD1A3D07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" y="3637"/>
              <a:ext cx="1743" cy="155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35" name="Rectangle 995">
              <a:extLst>
                <a:ext uri="{FF2B5EF4-FFF2-40B4-BE49-F238E27FC236}">
                  <a16:creationId xmlns:a16="http://schemas.microsoft.com/office/drawing/2014/main" id="{B34B5147-586A-44AD-A0B9-84E590C5C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3249"/>
              <a:ext cx="2041" cy="1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36" name="Rectangle 996">
              <a:extLst>
                <a:ext uri="{FF2B5EF4-FFF2-40B4-BE49-F238E27FC236}">
                  <a16:creationId xmlns:a16="http://schemas.microsoft.com/office/drawing/2014/main" id="{4AD92698-4789-4613-A0EC-2645F7725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2523"/>
              <a:ext cx="861" cy="86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37" name="Freeform 997">
              <a:extLst>
                <a:ext uri="{FF2B5EF4-FFF2-40B4-BE49-F238E27FC236}">
                  <a16:creationId xmlns:a16="http://schemas.microsoft.com/office/drawing/2014/main" id="{834833E4-CF67-4D95-B9EA-AAAD3927C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1752"/>
              <a:ext cx="1225" cy="1497"/>
            </a:xfrm>
            <a:custGeom>
              <a:avLst/>
              <a:gdLst>
                <a:gd name="T0" fmla="*/ 1225 w 1225"/>
                <a:gd name="T1" fmla="*/ 1497 h 1497"/>
                <a:gd name="T2" fmla="*/ 1225 w 1225"/>
                <a:gd name="T3" fmla="*/ 0 h 1497"/>
                <a:gd name="T4" fmla="*/ 272 w 1225"/>
                <a:gd name="T5" fmla="*/ 0 h 1497"/>
                <a:gd name="T6" fmla="*/ 0 w 1225"/>
                <a:gd name="T7" fmla="*/ 952 h 1497"/>
                <a:gd name="T8" fmla="*/ 0 w 1225"/>
                <a:gd name="T9" fmla="*/ 1497 h 1497"/>
                <a:gd name="T10" fmla="*/ 1225 w 1225"/>
                <a:gd name="T11" fmla="*/ 1497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5" h="1497">
                  <a:moveTo>
                    <a:pt x="1225" y="1497"/>
                  </a:moveTo>
                  <a:lnTo>
                    <a:pt x="1225" y="0"/>
                  </a:lnTo>
                  <a:lnTo>
                    <a:pt x="272" y="0"/>
                  </a:lnTo>
                  <a:lnTo>
                    <a:pt x="0" y="952"/>
                  </a:lnTo>
                  <a:lnTo>
                    <a:pt x="0" y="1497"/>
                  </a:lnTo>
                  <a:lnTo>
                    <a:pt x="1225" y="149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38" name="Freeform 998">
              <a:extLst>
                <a:ext uri="{FF2B5EF4-FFF2-40B4-BE49-F238E27FC236}">
                  <a16:creationId xmlns:a16="http://schemas.microsoft.com/office/drawing/2014/main" id="{B6CD674E-1181-41E5-A5A9-0E2EED05D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1752"/>
              <a:ext cx="318" cy="952"/>
            </a:xfrm>
            <a:custGeom>
              <a:avLst/>
              <a:gdLst>
                <a:gd name="T0" fmla="*/ 318 w 318"/>
                <a:gd name="T1" fmla="*/ 0 h 952"/>
                <a:gd name="T2" fmla="*/ 272 w 318"/>
                <a:gd name="T3" fmla="*/ 0 h 952"/>
                <a:gd name="T4" fmla="*/ 0 w 318"/>
                <a:gd name="T5" fmla="*/ 952 h 952"/>
                <a:gd name="T6" fmla="*/ 91 w 318"/>
                <a:gd name="T7" fmla="*/ 952 h 952"/>
                <a:gd name="T8" fmla="*/ 318 w 318"/>
                <a:gd name="T9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952">
                  <a:moveTo>
                    <a:pt x="318" y="0"/>
                  </a:moveTo>
                  <a:lnTo>
                    <a:pt x="272" y="0"/>
                  </a:lnTo>
                  <a:lnTo>
                    <a:pt x="0" y="952"/>
                  </a:lnTo>
                  <a:lnTo>
                    <a:pt x="91" y="952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39" name="Freeform 999">
              <a:extLst>
                <a:ext uri="{FF2B5EF4-FFF2-40B4-BE49-F238E27FC236}">
                  <a16:creationId xmlns:a16="http://schemas.microsoft.com/office/drawing/2014/main" id="{6DFED237-8B65-45EC-AF86-3AC8FBD5A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" y="1840"/>
              <a:ext cx="680" cy="456"/>
            </a:xfrm>
            <a:custGeom>
              <a:avLst/>
              <a:gdLst>
                <a:gd name="T0" fmla="*/ 112 w 680"/>
                <a:gd name="T1" fmla="*/ 0 h 456"/>
                <a:gd name="T2" fmla="*/ 680 w 680"/>
                <a:gd name="T3" fmla="*/ 2 h 456"/>
                <a:gd name="T4" fmla="*/ 680 w 680"/>
                <a:gd name="T5" fmla="*/ 456 h 456"/>
                <a:gd name="T6" fmla="*/ 0 w 680"/>
                <a:gd name="T7" fmla="*/ 456 h 456"/>
                <a:gd name="T8" fmla="*/ 112 w 680"/>
                <a:gd name="T9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6">
                  <a:moveTo>
                    <a:pt x="112" y="0"/>
                  </a:moveTo>
                  <a:lnTo>
                    <a:pt x="680" y="2"/>
                  </a:lnTo>
                  <a:lnTo>
                    <a:pt x="680" y="456"/>
                  </a:lnTo>
                  <a:lnTo>
                    <a:pt x="0" y="456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40" name="AutoShape 1000">
              <a:extLst>
                <a:ext uri="{FF2B5EF4-FFF2-40B4-BE49-F238E27FC236}">
                  <a16:creationId xmlns:a16="http://schemas.microsoft.com/office/drawing/2014/main" id="{D18202D7-D24A-4531-BF52-CD1BA9BFD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2387"/>
              <a:ext cx="544" cy="272"/>
            </a:xfrm>
            <a:prstGeom prst="roundRect">
              <a:avLst>
                <a:gd name="adj" fmla="val 16667"/>
              </a:avLst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41" name="Freeform 1001">
              <a:extLst>
                <a:ext uri="{FF2B5EF4-FFF2-40B4-BE49-F238E27FC236}">
                  <a16:creationId xmlns:a16="http://schemas.microsoft.com/office/drawing/2014/main" id="{976B651D-02AB-409E-B8FE-2BBF78641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752"/>
              <a:ext cx="1008" cy="1542"/>
            </a:xfrm>
            <a:custGeom>
              <a:avLst/>
              <a:gdLst>
                <a:gd name="T0" fmla="*/ 0 w 998"/>
                <a:gd name="T1" fmla="*/ 1497 h 1497"/>
                <a:gd name="T2" fmla="*/ 0 w 998"/>
                <a:gd name="T3" fmla="*/ 1315 h 1497"/>
                <a:gd name="T4" fmla="*/ 862 w 998"/>
                <a:gd name="T5" fmla="*/ 907 h 1497"/>
                <a:gd name="T6" fmla="*/ 862 w 998"/>
                <a:gd name="T7" fmla="*/ 0 h 1497"/>
                <a:gd name="T8" fmla="*/ 998 w 998"/>
                <a:gd name="T9" fmla="*/ 0 h 1497"/>
                <a:gd name="T10" fmla="*/ 998 w 998"/>
                <a:gd name="T11" fmla="*/ 1497 h 1497"/>
                <a:gd name="T12" fmla="*/ 0 w 998"/>
                <a:gd name="T13" fmla="*/ 1497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8" h="1497">
                  <a:moveTo>
                    <a:pt x="0" y="1497"/>
                  </a:moveTo>
                  <a:lnTo>
                    <a:pt x="0" y="1315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998" y="0"/>
                  </a:lnTo>
                  <a:lnTo>
                    <a:pt x="998" y="1497"/>
                  </a:lnTo>
                  <a:lnTo>
                    <a:pt x="0" y="1497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42" name="AutoShape 1002">
              <a:extLst>
                <a:ext uri="{FF2B5EF4-FFF2-40B4-BE49-F238E27FC236}">
                  <a16:creationId xmlns:a16="http://schemas.microsoft.com/office/drawing/2014/main" id="{9BE56922-4A80-454C-84C9-5F6804123C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2069"/>
              <a:ext cx="91" cy="227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443" name="Group 1003">
              <a:extLst>
                <a:ext uri="{FF2B5EF4-FFF2-40B4-BE49-F238E27FC236}">
                  <a16:creationId xmlns:a16="http://schemas.microsoft.com/office/drawing/2014/main" id="{05E32C56-3D17-474F-9F4B-A9F055232A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5" y="2887"/>
              <a:ext cx="136" cy="136"/>
              <a:chOff x="3438" y="1933"/>
              <a:chExt cx="182" cy="182"/>
            </a:xfrm>
          </p:grpSpPr>
          <p:sp>
            <p:nvSpPr>
              <p:cNvPr id="62444" name="Oval 1004">
                <a:extLst>
                  <a:ext uri="{FF2B5EF4-FFF2-40B4-BE49-F238E27FC236}">
                    <a16:creationId xmlns:a16="http://schemas.microsoft.com/office/drawing/2014/main" id="{3CE3CC11-1BE1-4AFB-8C55-9509C8271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1933"/>
                <a:ext cx="182" cy="18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45" name="Oval 1005">
                <a:extLst>
                  <a:ext uri="{FF2B5EF4-FFF2-40B4-BE49-F238E27FC236}">
                    <a16:creationId xmlns:a16="http://schemas.microsoft.com/office/drawing/2014/main" id="{D8F108A6-424F-4F7C-87F7-F9D12FF3D4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1" y="1956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446" name="Group 1006">
              <a:extLst>
                <a:ext uri="{FF2B5EF4-FFF2-40B4-BE49-F238E27FC236}">
                  <a16:creationId xmlns:a16="http://schemas.microsoft.com/office/drawing/2014/main" id="{A6C3E56F-8DB3-4888-9005-504DE67B07AD}"/>
                </a:ext>
              </a:extLst>
            </p:cNvPr>
            <p:cNvGrpSpPr>
              <a:grpSpLocks/>
            </p:cNvGrpSpPr>
            <p:nvPr/>
          </p:nvGrpSpPr>
          <p:grpSpPr bwMode="auto">
            <a:xfrm rot="94056987">
              <a:off x="1903" y="2969"/>
              <a:ext cx="63" cy="1258"/>
              <a:chOff x="2666" y="3022"/>
              <a:chExt cx="137" cy="952"/>
            </a:xfrm>
          </p:grpSpPr>
          <p:sp>
            <p:nvSpPr>
              <p:cNvPr id="62447" name="AutoShape 1007">
                <a:extLst>
                  <a:ext uri="{FF2B5EF4-FFF2-40B4-BE49-F238E27FC236}">
                    <a16:creationId xmlns:a16="http://schemas.microsoft.com/office/drawing/2014/main" id="{8727E937-9E86-44B1-B1DB-A33EF93D0A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022"/>
                <a:ext cx="45" cy="36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48" name="AutoShape 1008">
                <a:extLst>
                  <a:ext uri="{FF2B5EF4-FFF2-40B4-BE49-F238E27FC236}">
                    <a16:creationId xmlns:a16="http://schemas.microsoft.com/office/drawing/2014/main" id="{3EF3FCED-5B0F-4A66-8E1B-92594639B8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339"/>
                <a:ext cx="137" cy="635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449" name="Group 1009">
              <a:extLst>
                <a:ext uri="{FF2B5EF4-FFF2-40B4-BE49-F238E27FC236}">
                  <a16:creationId xmlns:a16="http://schemas.microsoft.com/office/drawing/2014/main" id="{6DB48217-8ECA-4563-896E-E16B4ECCA0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4" y="3929"/>
              <a:ext cx="318" cy="213"/>
              <a:chOff x="945" y="3640"/>
              <a:chExt cx="406" cy="272"/>
            </a:xfrm>
          </p:grpSpPr>
          <p:sp>
            <p:nvSpPr>
              <p:cNvPr id="62450" name="AutoShape 1010">
                <a:extLst>
                  <a:ext uri="{FF2B5EF4-FFF2-40B4-BE49-F238E27FC236}">
                    <a16:creationId xmlns:a16="http://schemas.microsoft.com/office/drawing/2014/main" id="{982CC956-29D1-4D02-8945-F0295DFBF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" y="3664"/>
                <a:ext cx="373" cy="45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1" name="AutoShape 1011">
                <a:extLst>
                  <a:ext uri="{FF2B5EF4-FFF2-40B4-BE49-F238E27FC236}">
                    <a16:creationId xmlns:a16="http://schemas.microsoft.com/office/drawing/2014/main" id="{974519EA-61CD-4D22-8A6E-55EFC8D830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908" y="3753"/>
                <a:ext cx="272" cy="45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2" name="AutoShape 1012">
                <a:extLst>
                  <a:ext uri="{FF2B5EF4-FFF2-40B4-BE49-F238E27FC236}">
                    <a16:creationId xmlns:a16="http://schemas.microsoft.com/office/drawing/2014/main" id="{0896C864-57FB-4DF2-9A13-1C50AC2AD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1079" y="3748"/>
                <a:ext cx="272" cy="45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453" name="Freeform 1013">
              <a:extLst>
                <a:ext uri="{FF2B5EF4-FFF2-40B4-BE49-F238E27FC236}">
                  <a16:creationId xmlns:a16="http://schemas.microsoft.com/office/drawing/2014/main" id="{673AD5AE-15AA-41B9-A8AB-6FF9D3045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" y="2963"/>
              <a:ext cx="819" cy="980"/>
            </a:xfrm>
            <a:custGeom>
              <a:avLst/>
              <a:gdLst>
                <a:gd name="T0" fmla="*/ 180 w 819"/>
                <a:gd name="T1" fmla="*/ 980 h 980"/>
                <a:gd name="T2" fmla="*/ 132 w 819"/>
                <a:gd name="T3" fmla="*/ 120 h 980"/>
                <a:gd name="T4" fmla="*/ 0 w 819"/>
                <a:gd name="T5" fmla="*/ 36 h 980"/>
                <a:gd name="T6" fmla="*/ 8 w 819"/>
                <a:gd name="T7" fmla="*/ 0 h 980"/>
                <a:gd name="T8" fmla="*/ 80 w 819"/>
                <a:gd name="T9" fmla="*/ 4 h 980"/>
                <a:gd name="T10" fmla="*/ 192 w 819"/>
                <a:gd name="T11" fmla="*/ 12 h 980"/>
                <a:gd name="T12" fmla="*/ 637 w 819"/>
                <a:gd name="T13" fmla="*/ 157 h 980"/>
                <a:gd name="T14" fmla="*/ 819 w 819"/>
                <a:gd name="T15" fmla="*/ 519 h 980"/>
                <a:gd name="T16" fmla="*/ 683 w 819"/>
                <a:gd name="T17" fmla="*/ 882 h 980"/>
                <a:gd name="T18" fmla="*/ 320 w 819"/>
                <a:gd name="T19" fmla="*/ 973 h 980"/>
                <a:gd name="T20" fmla="*/ 180 w 819"/>
                <a:gd name="T21" fmla="*/ 98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9" h="980">
                  <a:moveTo>
                    <a:pt x="180" y="980"/>
                  </a:moveTo>
                  <a:lnTo>
                    <a:pt x="132" y="120"/>
                  </a:lnTo>
                  <a:lnTo>
                    <a:pt x="0" y="36"/>
                  </a:lnTo>
                  <a:lnTo>
                    <a:pt x="8" y="0"/>
                  </a:lnTo>
                  <a:lnTo>
                    <a:pt x="80" y="4"/>
                  </a:lnTo>
                  <a:lnTo>
                    <a:pt x="192" y="12"/>
                  </a:lnTo>
                  <a:lnTo>
                    <a:pt x="637" y="157"/>
                  </a:lnTo>
                  <a:lnTo>
                    <a:pt x="819" y="519"/>
                  </a:lnTo>
                  <a:lnTo>
                    <a:pt x="683" y="882"/>
                  </a:lnTo>
                  <a:lnTo>
                    <a:pt x="320" y="973"/>
                  </a:lnTo>
                  <a:lnTo>
                    <a:pt x="180" y="98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2454" name="Group 1014">
              <a:extLst>
                <a:ext uri="{FF2B5EF4-FFF2-40B4-BE49-F238E27FC236}">
                  <a16:creationId xmlns:a16="http://schemas.microsoft.com/office/drawing/2014/main" id="{914E8065-DC73-41E5-A133-28BA1337B6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0" y="3818"/>
              <a:ext cx="81" cy="81"/>
              <a:chOff x="3438" y="1933"/>
              <a:chExt cx="182" cy="182"/>
            </a:xfrm>
          </p:grpSpPr>
          <p:sp>
            <p:nvSpPr>
              <p:cNvPr id="62455" name="Oval 1015">
                <a:extLst>
                  <a:ext uri="{FF2B5EF4-FFF2-40B4-BE49-F238E27FC236}">
                    <a16:creationId xmlns:a16="http://schemas.microsoft.com/office/drawing/2014/main" id="{1131F4B7-8B2E-4381-AB32-61A040C10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1933"/>
                <a:ext cx="182" cy="18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6" name="Oval 1016">
                <a:extLst>
                  <a:ext uri="{FF2B5EF4-FFF2-40B4-BE49-F238E27FC236}">
                    <a16:creationId xmlns:a16="http://schemas.microsoft.com/office/drawing/2014/main" id="{1730F1FD-7582-4836-A3A7-7C0AC7080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1" y="1956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51" name="Group 1095">
            <a:extLst>
              <a:ext uri="{FF2B5EF4-FFF2-40B4-BE49-F238E27FC236}">
                <a16:creationId xmlns:a16="http://schemas.microsoft.com/office/drawing/2014/main" id="{383DD17E-AA95-4968-980C-4652DEF6BACC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203325"/>
            <a:ext cx="1584325" cy="995363"/>
            <a:chOff x="3800" y="758"/>
            <a:chExt cx="998" cy="627"/>
          </a:xfrm>
        </p:grpSpPr>
        <p:grpSp>
          <p:nvGrpSpPr>
            <p:cNvPr id="61944" name="Group 504">
              <a:extLst>
                <a:ext uri="{FF2B5EF4-FFF2-40B4-BE49-F238E27FC236}">
                  <a16:creationId xmlns:a16="http://schemas.microsoft.com/office/drawing/2014/main" id="{F366F330-D5CB-4743-B0D2-505662988D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759"/>
              <a:ext cx="998" cy="626"/>
              <a:chOff x="1895" y="2296"/>
              <a:chExt cx="998" cy="626"/>
            </a:xfrm>
          </p:grpSpPr>
          <p:sp>
            <p:nvSpPr>
              <p:cNvPr id="61906" name="Rectangle 466">
                <a:extLst>
                  <a:ext uri="{FF2B5EF4-FFF2-40B4-BE49-F238E27FC236}">
                    <a16:creationId xmlns:a16="http://schemas.microsoft.com/office/drawing/2014/main" id="{3EE37C6F-FB66-4FD6-BE8C-59EEA42C55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955" y="2727"/>
                <a:ext cx="177" cy="4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07" name="Freeform 467">
                <a:extLst>
                  <a:ext uri="{FF2B5EF4-FFF2-40B4-BE49-F238E27FC236}">
                    <a16:creationId xmlns:a16="http://schemas.microsoft.com/office/drawing/2014/main" id="{39DCC955-85FC-4C86-83F1-5D38BC5963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" y="2619"/>
                <a:ext cx="249" cy="147"/>
              </a:xfrm>
              <a:custGeom>
                <a:avLst/>
                <a:gdLst>
                  <a:gd name="T0" fmla="*/ 0 w 771"/>
                  <a:gd name="T1" fmla="*/ 0 h 454"/>
                  <a:gd name="T2" fmla="*/ 182 w 771"/>
                  <a:gd name="T3" fmla="*/ 0 h 454"/>
                  <a:gd name="T4" fmla="*/ 182 w 771"/>
                  <a:gd name="T5" fmla="*/ 227 h 454"/>
                  <a:gd name="T6" fmla="*/ 726 w 771"/>
                  <a:gd name="T7" fmla="*/ 91 h 454"/>
                  <a:gd name="T8" fmla="*/ 771 w 771"/>
                  <a:gd name="T9" fmla="*/ 227 h 454"/>
                  <a:gd name="T10" fmla="*/ 0 w 771"/>
                  <a:gd name="T11" fmla="*/ 454 h 454"/>
                  <a:gd name="T12" fmla="*/ 0 w 771"/>
                  <a:gd name="T1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1" h="454">
                    <a:moveTo>
                      <a:pt x="0" y="0"/>
                    </a:moveTo>
                    <a:lnTo>
                      <a:pt x="182" y="0"/>
                    </a:lnTo>
                    <a:lnTo>
                      <a:pt x="182" y="227"/>
                    </a:lnTo>
                    <a:lnTo>
                      <a:pt x="726" y="91"/>
                    </a:lnTo>
                    <a:lnTo>
                      <a:pt x="771" y="227"/>
                    </a:lnTo>
                    <a:lnTo>
                      <a:pt x="0" y="4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08" name="Rectangle 468">
                <a:extLst>
                  <a:ext uri="{FF2B5EF4-FFF2-40B4-BE49-F238E27FC236}">
                    <a16:creationId xmlns:a16="http://schemas.microsoft.com/office/drawing/2014/main" id="{1D037868-6AB8-4D20-89E6-44CE82371E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040" y="2695"/>
                <a:ext cx="191" cy="59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09" name="Rectangle 469">
                <a:extLst>
                  <a:ext uri="{FF2B5EF4-FFF2-40B4-BE49-F238E27FC236}">
                    <a16:creationId xmlns:a16="http://schemas.microsoft.com/office/drawing/2014/main" id="{3A1B48BF-5FC2-4D3B-925D-3DF94AD56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954" y="2810"/>
                <a:ext cx="88" cy="4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10" name="Rectangle 470">
                <a:extLst>
                  <a:ext uri="{FF2B5EF4-FFF2-40B4-BE49-F238E27FC236}">
                    <a16:creationId xmlns:a16="http://schemas.microsoft.com/office/drawing/2014/main" id="{CD0DC270-D149-444E-8704-FCF95D30D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77542">
                <a:off x="2504" y="2536"/>
                <a:ext cx="6" cy="14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11" name="Rectangle 471">
                <a:extLst>
                  <a:ext uri="{FF2B5EF4-FFF2-40B4-BE49-F238E27FC236}">
                    <a16:creationId xmlns:a16="http://schemas.microsoft.com/office/drawing/2014/main" id="{A160D080-AAB5-4EBA-86B2-C768EA02F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29517">
                <a:off x="2493" y="2537"/>
                <a:ext cx="6" cy="14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12" name="Rectangle 472">
                <a:extLst>
                  <a:ext uri="{FF2B5EF4-FFF2-40B4-BE49-F238E27FC236}">
                    <a16:creationId xmlns:a16="http://schemas.microsoft.com/office/drawing/2014/main" id="{F01E9ED4-F558-4011-B2F1-550B068C2E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995" y="2786"/>
                <a:ext cx="132" cy="59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13" name="AutoShape 473">
                <a:extLst>
                  <a:ext uri="{FF2B5EF4-FFF2-40B4-BE49-F238E27FC236}">
                    <a16:creationId xmlns:a16="http://schemas.microsoft.com/office/drawing/2014/main" id="{6F146615-5E2B-4193-A280-24D4BCD9A1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6" y="2707"/>
                <a:ext cx="807" cy="20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14" name="AutoShape 474">
                <a:extLst>
                  <a:ext uri="{FF2B5EF4-FFF2-40B4-BE49-F238E27FC236}">
                    <a16:creationId xmlns:a16="http://schemas.microsoft.com/office/drawing/2014/main" id="{D8C22F6A-4543-4354-897E-231129D601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0" y="2722"/>
                <a:ext cx="778" cy="17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4" name="Rectangle 494">
                <a:extLst>
                  <a:ext uri="{FF2B5EF4-FFF2-40B4-BE49-F238E27FC236}">
                    <a16:creationId xmlns:a16="http://schemas.microsoft.com/office/drawing/2014/main" id="{E93B31AC-8E6D-406F-81C4-6A1E5353A7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2663"/>
                <a:ext cx="675" cy="73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5" name="AutoShape 495">
                <a:extLst>
                  <a:ext uri="{FF2B5EF4-FFF2-40B4-BE49-F238E27FC236}">
                    <a16:creationId xmlns:a16="http://schemas.microsoft.com/office/drawing/2014/main" id="{412EA0BE-AD65-4386-BB5A-55E47A11D6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145" y="2516"/>
                <a:ext cx="234" cy="147"/>
              </a:xfrm>
              <a:custGeom>
                <a:avLst/>
                <a:gdLst>
                  <a:gd name="G0" fmla="+- 2647 0 0"/>
                  <a:gd name="G1" fmla="+- 21600 0 2647"/>
                  <a:gd name="G2" fmla="*/ 2647 1 2"/>
                  <a:gd name="G3" fmla="+- 21600 0 G2"/>
                  <a:gd name="G4" fmla="+/ 2647 21600 2"/>
                  <a:gd name="G5" fmla="+/ G1 0 2"/>
                  <a:gd name="G6" fmla="*/ 21600 21600 2647"/>
                  <a:gd name="G7" fmla="*/ G6 1 2"/>
                  <a:gd name="G8" fmla="+- 21600 0 G7"/>
                  <a:gd name="G9" fmla="*/ 21600 1 2"/>
                  <a:gd name="G10" fmla="+- 2647 0 G9"/>
                  <a:gd name="G11" fmla="?: G10 G8 0"/>
                  <a:gd name="G12" fmla="?: G10 G7 21600"/>
                  <a:gd name="T0" fmla="*/ 20276 w 21600"/>
                  <a:gd name="T1" fmla="*/ 10800 h 21600"/>
                  <a:gd name="T2" fmla="*/ 10800 w 21600"/>
                  <a:gd name="T3" fmla="*/ 21600 h 21600"/>
                  <a:gd name="T4" fmla="*/ 1324 w 21600"/>
                  <a:gd name="T5" fmla="*/ 10800 h 21600"/>
                  <a:gd name="T6" fmla="*/ 10800 w 21600"/>
                  <a:gd name="T7" fmla="*/ 0 h 21600"/>
                  <a:gd name="T8" fmla="*/ 3124 w 21600"/>
                  <a:gd name="T9" fmla="*/ 3124 h 21600"/>
                  <a:gd name="T10" fmla="*/ 18476 w 21600"/>
                  <a:gd name="T11" fmla="*/ 184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47" y="21600"/>
                    </a:lnTo>
                    <a:lnTo>
                      <a:pt x="189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6" name="Freeform 496">
                <a:extLst>
                  <a:ext uri="{FF2B5EF4-FFF2-40B4-BE49-F238E27FC236}">
                    <a16:creationId xmlns:a16="http://schemas.microsoft.com/office/drawing/2014/main" id="{D27425B0-32AE-4A9D-A5CC-98BA624AC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9" y="2472"/>
                <a:ext cx="104" cy="191"/>
              </a:xfrm>
              <a:custGeom>
                <a:avLst/>
                <a:gdLst>
                  <a:gd name="T0" fmla="*/ 8 w 320"/>
                  <a:gd name="T1" fmla="*/ 590 h 590"/>
                  <a:gd name="T2" fmla="*/ 0 w 320"/>
                  <a:gd name="T3" fmla="*/ 0 h 590"/>
                  <a:gd name="T4" fmla="*/ 189 w 320"/>
                  <a:gd name="T5" fmla="*/ 0 h 590"/>
                  <a:gd name="T6" fmla="*/ 320 w 320"/>
                  <a:gd name="T7" fmla="*/ 227 h 590"/>
                  <a:gd name="T8" fmla="*/ 320 w 320"/>
                  <a:gd name="T9" fmla="*/ 590 h 590"/>
                  <a:gd name="T10" fmla="*/ 8 w 320"/>
                  <a:gd name="T11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590">
                    <a:moveTo>
                      <a:pt x="8" y="590"/>
                    </a:moveTo>
                    <a:lnTo>
                      <a:pt x="0" y="0"/>
                    </a:lnTo>
                    <a:lnTo>
                      <a:pt x="189" y="0"/>
                    </a:lnTo>
                    <a:lnTo>
                      <a:pt x="320" y="227"/>
                    </a:lnTo>
                    <a:lnTo>
                      <a:pt x="320" y="590"/>
                    </a:lnTo>
                    <a:lnTo>
                      <a:pt x="8" y="59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37" name="Freeform 497">
                <a:extLst>
                  <a:ext uri="{FF2B5EF4-FFF2-40B4-BE49-F238E27FC236}">
                    <a16:creationId xmlns:a16="http://schemas.microsoft.com/office/drawing/2014/main" id="{EE3D76CB-3529-430A-B830-9862ADBA89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1" y="2369"/>
                <a:ext cx="61" cy="147"/>
              </a:xfrm>
              <a:custGeom>
                <a:avLst/>
                <a:gdLst>
                  <a:gd name="T0" fmla="*/ 227 w 227"/>
                  <a:gd name="T1" fmla="*/ 545 h 545"/>
                  <a:gd name="T2" fmla="*/ 227 w 227"/>
                  <a:gd name="T3" fmla="*/ 46 h 545"/>
                  <a:gd name="T4" fmla="*/ 181 w 227"/>
                  <a:gd name="T5" fmla="*/ 0 h 545"/>
                  <a:gd name="T6" fmla="*/ 0 w 227"/>
                  <a:gd name="T7" fmla="*/ 0 h 545"/>
                  <a:gd name="T8" fmla="*/ 0 w 227"/>
                  <a:gd name="T9" fmla="*/ 91 h 545"/>
                  <a:gd name="T10" fmla="*/ 136 w 227"/>
                  <a:gd name="T11" fmla="*/ 91 h 545"/>
                  <a:gd name="T12" fmla="*/ 136 w 227"/>
                  <a:gd name="T13" fmla="*/ 545 h 545"/>
                  <a:gd name="T14" fmla="*/ 227 w 227"/>
                  <a:gd name="T15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545">
                    <a:moveTo>
                      <a:pt x="227" y="545"/>
                    </a:moveTo>
                    <a:lnTo>
                      <a:pt x="227" y="46"/>
                    </a:lnTo>
                    <a:lnTo>
                      <a:pt x="181" y="0"/>
                    </a:lnTo>
                    <a:lnTo>
                      <a:pt x="0" y="0"/>
                    </a:lnTo>
                    <a:lnTo>
                      <a:pt x="0" y="91"/>
                    </a:lnTo>
                    <a:lnTo>
                      <a:pt x="136" y="91"/>
                    </a:lnTo>
                    <a:lnTo>
                      <a:pt x="136" y="545"/>
                    </a:lnTo>
                    <a:lnTo>
                      <a:pt x="227" y="54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38" name="Freeform 498">
                <a:extLst>
                  <a:ext uri="{FF2B5EF4-FFF2-40B4-BE49-F238E27FC236}">
                    <a16:creationId xmlns:a16="http://schemas.microsoft.com/office/drawing/2014/main" id="{117A5ECF-E8DD-4500-850A-345B834C1C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" y="2369"/>
                <a:ext cx="147" cy="206"/>
              </a:xfrm>
              <a:custGeom>
                <a:avLst/>
                <a:gdLst>
                  <a:gd name="T0" fmla="*/ 454 w 454"/>
                  <a:gd name="T1" fmla="*/ 0 h 635"/>
                  <a:gd name="T2" fmla="*/ 454 w 454"/>
                  <a:gd name="T3" fmla="*/ 454 h 635"/>
                  <a:gd name="T4" fmla="*/ 350 w 454"/>
                  <a:gd name="T5" fmla="*/ 635 h 635"/>
                  <a:gd name="T6" fmla="*/ 0 w 454"/>
                  <a:gd name="T7" fmla="*/ 635 h 635"/>
                  <a:gd name="T8" fmla="*/ 46 w 454"/>
                  <a:gd name="T9" fmla="*/ 544 h 635"/>
                  <a:gd name="T10" fmla="*/ 272 w 454"/>
                  <a:gd name="T11" fmla="*/ 544 h 635"/>
                  <a:gd name="T12" fmla="*/ 363 w 454"/>
                  <a:gd name="T13" fmla="*/ 408 h 635"/>
                  <a:gd name="T14" fmla="*/ 363 w 454"/>
                  <a:gd name="T15" fmla="*/ 0 h 635"/>
                  <a:gd name="T16" fmla="*/ 454 w 454"/>
                  <a:gd name="T17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35">
                    <a:moveTo>
                      <a:pt x="454" y="0"/>
                    </a:moveTo>
                    <a:lnTo>
                      <a:pt x="454" y="454"/>
                    </a:lnTo>
                    <a:lnTo>
                      <a:pt x="350" y="635"/>
                    </a:lnTo>
                    <a:lnTo>
                      <a:pt x="0" y="635"/>
                    </a:lnTo>
                    <a:lnTo>
                      <a:pt x="46" y="544"/>
                    </a:lnTo>
                    <a:lnTo>
                      <a:pt x="272" y="544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39" name="Freeform 499">
                <a:extLst>
                  <a:ext uri="{FF2B5EF4-FFF2-40B4-BE49-F238E27FC236}">
                    <a16:creationId xmlns:a16="http://schemas.microsoft.com/office/drawing/2014/main" id="{26133191-EBF5-4BE7-8233-A37673A72E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5" y="2589"/>
                <a:ext cx="81" cy="333"/>
              </a:xfrm>
              <a:custGeom>
                <a:avLst/>
                <a:gdLst>
                  <a:gd name="T0" fmla="*/ 249 w 249"/>
                  <a:gd name="T1" fmla="*/ 0 h 1028"/>
                  <a:gd name="T2" fmla="*/ 249 w 249"/>
                  <a:gd name="T3" fmla="*/ 817 h 1028"/>
                  <a:gd name="T4" fmla="*/ 35 w 249"/>
                  <a:gd name="T5" fmla="*/ 1028 h 1028"/>
                  <a:gd name="T6" fmla="*/ 0 w 249"/>
                  <a:gd name="T7" fmla="*/ 984 h 1028"/>
                  <a:gd name="T8" fmla="*/ 157 w 249"/>
                  <a:gd name="T9" fmla="*/ 443 h 1028"/>
                  <a:gd name="T10" fmla="*/ 67 w 249"/>
                  <a:gd name="T11" fmla="*/ 0 h 1028"/>
                  <a:gd name="T12" fmla="*/ 249 w 249"/>
                  <a:gd name="T13" fmla="*/ 0 h 1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9" h="1028">
                    <a:moveTo>
                      <a:pt x="249" y="0"/>
                    </a:moveTo>
                    <a:lnTo>
                      <a:pt x="249" y="817"/>
                    </a:lnTo>
                    <a:lnTo>
                      <a:pt x="35" y="1028"/>
                    </a:lnTo>
                    <a:lnTo>
                      <a:pt x="0" y="984"/>
                    </a:lnTo>
                    <a:cubicBezTo>
                      <a:pt x="20" y="887"/>
                      <a:pt x="149" y="784"/>
                      <a:pt x="157" y="443"/>
                    </a:cubicBezTo>
                    <a:cubicBezTo>
                      <a:pt x="165" y="102"/>
                      <a:pt x="52" y="74"/>
                      <a:pt x="67" y="0"/>
                    </a:cubicBezTo>
                    <a:lnTo>
                      <a:pt x="2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40" name="Oval 500">
                <a:extLst>
                  <a:ext uri="{FF2B5EF4-FFF2-40B4-BE49-F238E27FC236}">
                    <a16:creationId xmlns:a16="http://schemas.microsoft.com/office/drawing/2014/main" id="{5663775B-9795-417E-BF2E-B80605D00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77542">
                <a:off x="2527" y="2523"/>
                <a:ext cx="29" cy="30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41" name="Oval 501">
                <a:extLst>
                  <a:ext uri="{FF2B5EF4-FFF2-40B4-BE49-F238E27FC236}">
                    <a16:creationId xmlns:a16="http://schemas.microsoft.com/office/drawing/2014/main" id="{0C79237B-E7AE-469C-9BB5-5597DD268E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29517">
                <a:off x="2488" y="2516"/>
                <a:ext cx="30" cy="30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42" name="Freeform 502">
                <a:extLst>
                  <a:ext uri="{FF2B5EF4-FFF2-40B4-BE49-F238E27FC236}">
                    <a16:creationId xmlns:a16="http://schemas.microsoft.com/office/drawing/2014/main" id="{0B9322DF-6973-4791-9836-CF768F6CC8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" y="2516"/>
                <a:ext cx="250" cy="147"/>
              </a:xfrm>
              <a:custGeom>
                <a:avLst/>
                <a:gdLst>
                  <a:gd name="T0" fmla="*/ 771 w 771"/>
                  <a:gd name="T1" fmla="*/ 453 h 453"/>
                  <a:gd name="T2" fmla="*/ 227 w 771"/>
                  <a:gd name="T3" fmla="*/ 453 h 453"/>
                  <a:gd name="T4" fmla="*/ 0 w 771"/>
                  <a:gd name="T5" fmla="*/ 453 h 453"/>
                  <a:gd name="T6" fmla="*/ 121 w 771"/>
                  <a:gd name="T7" fmla="*/ 0 h 453"/>
                  <a:gd name="T8" fmla="*/ 635 w 771"/>
                  <a:gd name="T9" fmla="*/ 0 h 453"/>
                  <a:gd name="T10" fmla="*/ 771 w 771"/>
                  <a:gd name="T1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1" h="453">
                    <a:moveTo>
                      <a:pt x="771" y="453"/>
                    </a:moveTo>
                    <a:lnTo>
                      <a:pt x="227" y="453"/>
                    </a:lnTo>
                    <a:lnTo>
                      <a:pt x="0" y="453"/>
                    </a:lnTo>
                    <a:lnTo>
                      <a:pt x="121" y="0"/>
                    </a:lnTo>
                    <a:lnTo>
                      <a:pt x="635" y="0"/>
                    </a:lnTo>
                    <a:lnTo>
                      <a:pt x="771" y="453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43" name="Freeform 503">
                <a:extLst>
                  <a:ext uri="{FF2B5EF4-FFF2-40B4-BE49-F238E27FC236}">
                    <a16:creationId xmlns:a16="http://schemas.microsoft.com/office/drawing/2014/main" id="{7B8062D9-061C-4C0B-BE7C-A15631358F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5" y="2296"/>
                <a:ext cx="455" cy="367"/>
              </a:xfrm>
              <a:custGeom>
                <a:avLst/>
                <a:gdLst>
                  <a:gd name="T0" fmla="*/ 0 w 1406"/>
                  <a:gd name="T1" fmla="*/ 1134 h 1134"/>
                  <a:gd name="T2" fmla="*/ 182 w 1406"/>
                  <a:gd name="T3" fmla="*/ 0 h 1134"/>
                  <a:gd name="T4" fmla="*/ 1225 w 1406"/>
                  <a:gd name="T5" fmla="*/ 0 h 1134"/>
                  <a:gd name="T6" fmla="*/ 1406 w 1406"/>
                  <a:gd name="T7" fmla="*/ 1134 h 1134"/>
                  <a:gd name="T8" fmla="*/ 1316 w 1406"/>
                  <a:gd name="T9" fmla="*/ 1134 h 1134"/>
                  <a:gd name="T10" fmla="*/ 1134 w 1406"/>
                  <a:gd name="T11" fmla="*/ 91 h 1134"/>
                  <a:gd name="T12" fmla="*/ 272 w 1406"/>
                  <a:gd name="T13" fmla="*/ 91 h 1134"/>
                  <a:gd name="T14" fmla="*/ 91 w 1406"/>
                  <a:gd name="T15" fmla="*/ 1134 h 1134"/>
                  <a:gd name="T16" fmla="*/ 0 w 1406"/>
                  <a:gd name="T17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06" h="1134">
                    <a:moveTo>
                      <a:pt x="0" y="1134"/>
                    </a:moveTo>
                    <a:lnTo>
                      <a:pt x="182" y="0"/>
                    </a:lnTo>
                    <a:lnTo>
                      <a:pt x="1225" y="0"/>
                    </a:lnTo>
                    <a:lnTo>
                      <a:pt x="1406" y="1134"/>
                    </a:lnTo>
                    <a:lnTo>
                      <a:pt x="1316" y="1134"/>
                    </a:lnTo>
                    <a:lnTo>
                      <a:pt x="1134" y="91"/>
                    </a:lnTo>
                    <a:lnTo>
                      <a:pt x="272" y="91"/>
                    </a:lnTo>
                    <a:lnTo>
                      <a:pt x="91" y="1134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2457" name="Group 1017">
              <a:extLst>
                <a:ext uri="{FF2B5EF4-FFF2-40B4-BE49-F238E27FC236}">
                  <a16:creationId xmlns:a16="http://schemas.microsoft.com/office/drawing/2014/main" id="{7D2BE1DC-A0A7-4245-8576-C220AAC85A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758"/>
              <a:ext cx="998" cy="626"/>
              <a:chOff x="262" y="754"/>
              <a:chExt cx="998" cy="626"/>
            </a:xfrm>
          </p:grpSpPr>
          <p:sp>
            <p:nvSpPr>
              <p:cNvPr id="62458" name="Rectangle 1018">
                <a:extLst>
                  <a:ext uri="{FF2B5EF4-FFF2-40B4-BE49-F238E27FC236}">
                    <a16:creationId xmlns:a16="http://schemas.microsoft.com/office/drawing/2014/main" id="{6F9E3D75-1C11-4436-A2D4-1F7768E4FE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2" y="1185"/>
                <a:ext cx="177" cy="44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9" name="Freeform 1019">
                <a:extLst>
                  <a:ext uri="{FF2B5EF4-FFF2-40B4-BE49-F238E27FC236}">
                    <a16:creationId xmlns:a16="http://schemas.microsoft.com/office/drawing/2014/main" id="{C2A1358B-7A0D-48C1-8444-C26179707B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" y="1077"/>
                <a:ext cx="249" cy="147"/>
              </a:xfrm>
              <a:custGeom>
                <a:avLst/>
                <a:gdLst>
                  <a:gd name="T0" fmla="*/ 0 w 771"/>
                  <a:gd name="T1" fmla="*/ 0 h 454"/>
                  <a:gd name="T2" fmla="*/ 182 w 771"/>
                  <a:gd name="T3" fmla="*/ 0 h 454"/>
                  <a:gd name="T4" fmla="*/ 182 w 771"/>
                  <a:gd name="T5" fmla="*/ 227 h 454"/>
                  <a:gd name="T6" fmla="*/ 726 w 771"/>
                  <a:gd name="T7" fmla="*/ 91 h 454"/>
                  <a:gd name="T8" fmla="*/ 771 w 771"/>
                  <a:gd name="T9" fmla="*/ 227 h 454"/>
                  <a:gd name="T10" fmla="*/ 0 w 771"/>
                  <a:gd name="T11" fmla="*/ 454 h 454"/>
                  <a:gd name="T12" fmla="*/ 0 w 771"/>
                  <a:gd name="T1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1" h="454">
                    <a:moveTo>
                      <a:pt x="0" y="0"/>
                    </a:moveTo>
                    <a:lnTo>
                      <a:pt x="182" y="0"/>
                    </a:lnTo>
                    <a:lnTo>
                      <a:pt x="182" y="227"/>
                    </a:lnTo>
                    <a:lnTo>
                      <a:pt x="726" y="91"/>
                    </a:lnTo>
                    <a:lnTo>
                      <a:pt x="771" y="227"/>
                    </a:lnTo>
                    <a:lnTo>
                      <a:pt x="0" y="4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460" name="Rectangle 1020">
                <a:extLst>
                  <a:ext uri="{FF2B5EF4-FFF2-40B4-BE49-F238E27FC236}">
                    <a16:creationId xmlns:a16="http://schemas.microsoft.com/office/drawing/2014/main" id="{1C73AE8B-ED3D-41F5-A385-81FC0F3F50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07" y="1153"/>
                <a:ext cx="191" cy="5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61" name="Rectangle 1021">
                <a:extLst>
                  <a:ext uri="{FF2B5EF4-FFF2-40B4-BE49-F238E27FC236}">
                    <a16:creationId xmlns:a16="http://schemas.microsoft.com/office/drawing/2014/main" id="{33924F06-2CEE-4FC6-BBCE-A58B10015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1" y="1268"/>
                <a:ext cx="88" cy="44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62" name="Rectangle 1022">
                <a:extLst>
                  <a:ext uri="{FF2B5EF4-FFF2-40B4-BE49-F238E27FC236}">
                    <a16:creationId xmlns:a16="http://schemas.microsoft.com/office/drawing/2014/main" id="{D2CD0B34-B576-46B1-A0CD-6D1D59E7B5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77542">
                <a:off x="871" y="994"/>
                <a:ext cx="6" cy="147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63" name="Rectangle 1023">
                <a:extLst>
                  <a:ext uri="{FF2B5EF4-FFF2-40B4-BE49-F238E27FC236}">
                    <a16:creationId xmlns:a16="http://schemas.microsoft.com/office/drawing/2014/main" id="{493DF181-4D32-4BC3-B160-7C23743BC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29517">
                <a:off x="860" y="995"/>
                <a:ext cx="6" cy="147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680" name="Rectangle 1024">
                <a:extLst>
                  <a:ext uri="{FF2B5EF4-FFF2-40B4-BE49-F238E27FC236}">
                    <a16:creationId xmlns:a16="http://schemas.microsoft.com/office/drawing/2014/main" id="{060B0B3F-B2ED-4A39-A6B6-A77CD0698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62" y="1244"/>
                <a:ext cx="132" cy="5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681" name="Rectangle 1025">
                <a:extLst>
                  <a:ext uri="{FF2B5EF4-FFF2-40B4-BE49-F238E27FC236}">
                    <a16:creationId xmlns:a16="http://schemas.microsoft.com/office/drawing/2014/main" id="{0F6223C4-78BE-4B99-87A0-8B005F9B1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" y="1121"/>
                <a:ext cx="675" cy="73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682" name="AutoShape 1026">
                <a:extLst>
                  <a:ext uri="{FF2B5EF4-FFF2-40B4-BE49-F238E27FC236}">
                    <a16:creationId xmlns:a16="http://schemas.microsoft.com/office/drawing/2014/main" id="{0FC3B9CA-4509-496E-AE8C-35A9BB46E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12" y="974"/>
                <a:ext cx="234" cy="147"/>
              </a:xfrm>
              <a:custGeom>
                <a:avLst/>
                <a:gdLst>
                  <a:gd name="G0" fmla="+- 2647 0 0"/>
                  <a:gd name="G1" fmla="+- 21600 0 2647"/>
                  <a:gd name="G2" fmla="*/ 2647 1 2"/>
                  <a:gd name="G3" fmla="+- 21600 0 G2"/>
                  <a:gd name="G4" fmla="+/ 2647 21600 2"/>
                  <a:gd name="G5" fmla="+/ G1 0 2"/>
                  <a:gd name="G6" fmla="*/ 21600 21600 2647"/>
                  <a:gd name="G7" fmla="*/ G6 1 2"/>
                  <a:gd name="G8" fmla="+- 21600 0 G7"/>
                  <a:gd name="G9" fmla="*/ 21600 1 2"/>
                  <a:gd name="G10" fmla="+- 2647 0 G9"/>
                  <a:gd name="G11" fmla="?: G10 G8 0"/>
                  <a:gd name="G12" fmla="?: G10 G7 21600"/>
                  <a:gd name="T0" fmla="*/ 20276 w 21600"/>
                  <a:gd name="T1" fmla="*/ 10800 h 21600"/>
                  <a:gd name="T2" fmla="*/ 10800 w 21600"/>
                  <a:gd name="T3" fmla="*/ 21600 h 21600"/>
                  <a:gd name="T4" fmla="*/ 1324 w 21600"/>
                  <a:gd name="T5" fmla="*/ 10800 h 21600"/>
                  <a:gd name="T6" fmla="*/ 10800 w 21600"/>
                  <a:gd name="T7" fmla="*/ 0 h 21600"/>
                  <a:gd name="T8" fmla="*/ 3124 w 21600"/>
                  <a:gd name="T9" fmla="*/ 3124 h 21600"/>
                  <a:gd name="T10" fmla="*/ 18476 w 21600"/>
                  <a:gd name="T11" fmla="*/ 184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47" y="21600"/>
                    </a:lnTo>
                    <a:lnTo>
                      <a:pt x="189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683" name="Freeform 1027">
                <a:extLst>
                  <a:ext uri="{FF2B5EF4-FFF2-40B4-BE49-F238E27FC236}">
                    <a16:creationId xmlns:a16="http://schemas.microsoft.com/office/drawing/2014/main" id="{1AAD12F2-29F5-4940-80E9-9E9553AD87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" y="930"/>
                <a:ext cx="104" cy="191"/>
              </a:xfrm>
              <a:custGeom>
                <a:avLst/>
                <a:gdLst>
                  <a:gd name="T0" fmla="*/ 8 w 320"/>
                  <a:gd name="T1" fmla="*/ 590 h 590"/>
                  <a:gd name="T2" fmla="*/ 0 w 320"/>
                  <a:gd name="T3" fmla="*/ 0 h 590"/>
                  <a:gd name="T4" fmla="*/ 189 w 320"/>
                  <a:gd name="T5" fmla="*/ 0 h 590"/>
                  <a:gd name="T6" fmla="*/ 320 w 320"/>
                  <a:gd name="T7" fmla="*/ 227 h 590"/>
                  <a:gd name="T8" fmla="*/ 320 w 320"/>
                  <a:gd name="T9" fmla="*/ 590 h 590"/>
                  <a:gd name="T10" fmla="*/ 8 w 320"/>
                  <a:gd name="T11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590">
                    <a:moveTo>
                      <a:pt x="8" y="590"/>
                    </a:moveTo>
                    <a:lnTo>
                      <a:pt x="0" y="0"/>
                    </a:lnTo>
                    <a:lnTo>
                      <a:pt x="189" y="0"/>
                    </a:lnTo>
                    <a:lnTo>
                      <a:pt x="320" y="227"/>
                    </a:lnTo>
                    <a:lnTo>
                      <a:pt x="320" y="590"/>
                    </a:lnTo>
                    <a:lnTo>
                      <a:pt x="8" y="59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684" name="Freeform 1028">
                <a:extLst>
                  <a:ext uri="{FF2B5EF4-FFF2-40B4-BE49-F238E27FC236}">
                    <a16:creationId xmlns:a16="http://schemas.microsoft.com/office/drawing/2014/main" id="{859A1FAB-72BF-4198-9F94-66036C9D14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" y="827"/>
                <a:ext cx="61" cy="147"/>
              </a:xfrm>
              <a:custGeom>
                <a:avLst/>
                <a:gdLst>
                  <a:gd name="T0" fmla="*/ 227 w 227"/>
                  <a:gd name="T1" fmla="*/ 545 h 545"/>
                  <a:gd name="T2" fmla="*/ 227 w 227"/>
                  <a:gd name="T3" fmla="*/ 46 h 545"/>
                  <a:gd name="T4" fmla="*/ 181 w 227"/>
                  <a:gd name="T5" fmla="*/ 0 h 545"/>
                  <a:gd name="T6" fmla="*/ 0 w 227"/>
                  <a:gd name="T7" fmla="*/ 0 h 545"/>
                  <a:gd name="T8" fmla="*/ 0 w 227"/>
                  <a:gd name="T9" fmla="*/ 91 h 545"/>
                  <a:gd name="T10" fmla="*/ 136 w 227"/>
                  <a:gd name="T11" fmla="*/ 91 h 545"/>
                  <a:gd name="T12" fmla="*/ 136 w 227"/>
                  <a:gd name="T13" fmla="*/ 545 h 545"/>
                  <a:gd name="T14" fmla="*/ 227 w 227"/>
                  <a:gd name="T15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545">
                    <a:moveTo>
                      <a:pt x="227" y="545"/>
                    </a:moveTo>
                    <a:lnTo>
                      <a:pt x="227" y="46"/>
                    </a:lnTo>
                    <a:lnTo>
                      <a:pt x="181" y="0"/>
                    </a:lnTo>
                    <a:lnTo>
                      <a:pt x="0" y="0"/>
                    </a:lnTo>
                    <a:lnTo>
                      <a:pt x="0" y="91"/>
                    </a:lnTo>
                    <a:lnTo>
                      <a:pt x="136" y="91"/>
                    </a:lnTo>
                    <a:lnTo>
                      <a:pt x="136" y="545"/>
                    </a:lnTo>
                    <a:lnTo>
                      <a:pt x="227" y="54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685" name="Freeform 1029">
                <a:extLst>
                  <a:ext uri="{FF2B5EF4-FFF2-40B4-BE49-F238E27FC236}">
                    <a16:creationId xmlns:a16="http://schemas.microsoft.com/office/drawing/2014/main" id="{38ADEA50-22AB-4E9F-8F14-04AC38B1B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" y="827"/>
                <a:ext cx="147" cy="206"/>
              </a:xfrm>
              <a:custGeom>
                <a:avLst/>
                <a:gdLst>
                  <a:gd name="T0" fmla="*/ 454 w 454"/>
                  <a:gd name="T1" fmla="*/ 0 h 635"/>
                  <a:gd name="T2" fmla="*/ 454 w 454"/>
                  <a:gd name="T3" fmla="*/ 454 h 635"/>
                  <a:gd name="T4" fmla="*/ 350 w 454"/>
                  <a:gd name="T5" fmla="*/ 635 h 635"/>
                  <a:gd name="T6" fmla="*/ 0 w 454"/>
                  <a:gd name="T7" fmla="*/ 635 h 635"/>
                  <a:gd name="T8" fmla="*/ 46 w 454"/>
                  <a:gd name="T9" fmla="*/ 544 h 635"/>
                  <a:gd name="T10" fmla="*/ 272 w 454"/>
                  <a:gd name="T11" fmla="*/ 544 h 635"/>
                  <a:gd name="T12" fmla="*/ 363 w 454"/>
                  <a:gd name="T13" fmla="*/ 408 h 635"/>
                  <a:gd name="T14" fmla="*/ 363 w 454"/>
                  <a:gd name="T15" fmla="*/ 0 h 635"/>
                  <a:gd name="T16" fmla="*/ 454 w 454"/>
                  <a:gd name="T17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35">
                    <a:moveTo>
                      <a:pt x="454" y="0"/>
                    </a:moveTo>
                    <a:lnTo>
                      <a:pt x="454" y="454"/>
                    </a:lnTo>
                    <a:lnTo>
                      <a:pt x="350" y="635"/>
                    </a:lnTo>
                    <a:lnTo>
                      <a:pt x="0" y="635"/>
                    </a:lnTo>
                    <a:lnTo>
                      <a:pt x="46" y="544"/>
                    </a:lnTo>
                    <a:lnTo>
                      <a:pt x="272" y="544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686" name="Freeform 1030">
                <a:extLst>
                  <a:ext uri="{FF2B5EF4-FFF2-40B4-BE49-F238E27FC236}">
                    <a16:creationId xmlns:a16="http://schemas.microsoft.com/office/drawing/2014/main" id="{78650B7B-A312-4A7C-882C-BD7B0EAE8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" y="1047"/>
                <a:ext cx="81" cy="333"/>
              </a:xfrm>
              <a:custGeom>
                <a:avLst/>
                <a:gdLst>
                  <a:gd name="T0" fmla="*/ 249 w 249"/>
                  <a:gd name="T1" fmla="*/ 0 h 1028"/>
                  <a:gd name="T2" fmla="*/ 249 w 249"/>
                  <a:gd name="T3" fmla="*/ 817 h 1028"/>
                  <a:gd name="T4" fmla="*/ 35 w 249"/>
                  <a:gd name="T5" fmla="*/ 1028 h 1028"/>
                  <a:gd name="T6" fmla="*/ 0 w 249"/>
                  <a:gd name="T7" fmla="*/ 984 h 1028"/>
                  <a:gd name="T8" fmla="*/ 157 w 249"/>
                  <a:gd name="T9" fmla="*/ 443 h 1028"/>
                  <a:gd name="T10" fmla="*/ 67 w 249"/>
                  <a:gd name="T11" fmla="*/ 0 h 1028"/>
                  <a:gd name="T12" fmla="*/ 249 w 249"/>
                  <a:gd name="T13" fmla="*/ 0 h 1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9" h="1028">
                    <a:moveTo>
                      <a:pt x="249" y="0"/>
                    </a:moveTo>
                    <a:lnTo>
                      <a:pt x="249" y="817"/>
                    </a:lnTo>
                    <a:lnTo>
                      <a:pt x="35" y="1028"/>
                    </a:lnTo>
                    <a:lnTo>
                      <a:pt x="0" y="984"/>
                    </a:lnTo>
                    <a:cubicBezTo>
                      <a:pt x="20" y="887"/>
                      <a:pt x="149" y="784"/>
                      <a:pt x="157" y="443"/>
                    </a:cubicBezTo>
                    <a:cubicBezTo>
                      <a:pt x="165" y="102"/>
                      <a:pt x="52" y="74"/>
                      <a:pt x="67" y="0"/>
                    </a:cubicBezTo>
                    <a:lnTo>
                      <a:pt x="249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687" name="Oval 1031">
                <a:extLst>
                  <a:ext uri="{FF2B5EF4-FFF2-40B4-BE49-F238E27FC236}">
                    <a16:creationId xmlns:a16="http://schemas.microsoft.com/office/drawing/2014/main" id="{7C441E47-3EE7-4A1D-8F45-A397341C3D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77542">
                <a:off x="894" y="981"/>
                <a:ext cx="29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688" name="Oval 1032">
                <a:extLst>
                  <a:ext uri="{FF2B5EF4-FFF2-40B4-BE49-F238E27FC236}">
                    <a16:creationId xmlns:a16="http://schemas.microsoft.com/office/drawing/2014/main" id="{D69737F5-60F0-4FAC-8B2D-A480BD1174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29517">
                <a:off x="855" y="974"/>
                <a:ext cx="30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689" name="Freeform 1033">
                <a:extLst>
                  <a:ext uri="{FF2B5EF4-FFF2-40B4-BE49-F238E27FC236}">
                    <a16:creationId xmlns:a16="http://schemas.microsoft.com/office/drawing/2014/main" id="{1DC5C6E2-0903-46DB-B454-62D4703C72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" y="974"/>
                <a:ext cx="250" cy="147"/>
              </a:xfrm>
              <a:custGeom>
                <a:avLst/>
                <a:gdLst>
                  <a:gd name="T0" fmla="*/ 771 w 771"/>
                  <a:gd name="T1" fmla="*/ 453 h 453"/>
                  <a:gd name="T2" fmla="*/ 227 w 771"/>
                  <a:gd name="T3" fmla="*/ 453 h 453"/>
                  <a:gd name="T4" fmla="*/ 0 w 771"/>
                  <a:gd name="T5" fmla="*/ 453 h 453"/>
                  <a:gd name="T6" fmla="*/ 121 w 771"/>
                  <a:gd name="T7" fmla="*/ 0 h 453"/>
                  <a:gd name="T8" fmla="*/ 635 w 771"/>
                  <a:gd name="T9" fmla="*/ 0 h 453"/>
                  <a:gd name="T10" fmla="*/ 771 w 771"/>
                  <a:gd name="T1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1" h="453">
                    <a:moveTo>
                      <a:pt x="771" y="453"/>
                    </a:moveTo>
                    <a:lnTo>
                      <a:pt x="227" y="453"/>
                    </a:lnTo>
                    <a:lnTo>
                      <a:pt x="0" y="453"/>
                    </a:lnTo>
                    <a:lnTo>
                      <a:pt x="121" y="0"/>
                    </a:lnTo>
                    <a:lnTo>
                      <a:pt x="635" y="0"/>
                    </a:lnTo>
                    <a:lnTo>
                      <a:pt x="771" y="453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690" name="Freeform 1034">
                <a:extLst>
                  <a:ext uri="{FF2B5EF4-FFF2-40B4-BE49-F238E27FC236}">
                    <a16:creationId xmlns:a16="http://schemas.microsoft.com/office/drawing/2014/main" id="{0678A4D8-10FD-43E3-A3C3-B717C8B145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" y="754"/>
                <a:ext cx="455" cy="367"/>
              </a:xfrm>
              <a:custGeom>
                <a:avLst/>
                <a:gdLst>
                  <a:gd name="T0" fmla="*/ 0 w 1406"/>
                  <a:gd name="T1" fmla="*/ 1134 h 1134"/>
                  <a:gd name="T2" fmla="*/ 182 w 1406"/>
                  <a:gd name="T3" fmla="*/ 0 h 1134"/>
                  <a:gd name="T4" fmla="*/ 1225 w 1406"/>
                  <a:gd name="T5" fmla="*/ 0 h 1134"/>
                  <a:gd name="T6" fmla="*/ 1406 w 1406"/>
                  <a:gd name="T7" fmla="*/ 1134 h 1134"/>
                  <a:gd name="T8" fmla="*/ 1316 w 1406"/>
                  <a:gd name="T9" fmla="*/ 1134 h 1134"/>
                  <a:gd name="T10" fmla="*/ 1134 w 1406"/>
                  <a:gd name="T11" fmla="*/ 91 h 1134"/>
                  <a:gd name="T12" fmla="*/ 272 w 1406"/>
                  <a:gd name="T13" fmla="*/ 91 h 1134"/>
                  <a:gd name="T14" fmla="*/ 91 w 1406"/>
                  <a:gd name="T15" fmla="*/ 1134 h 1134"/>
                  <a:gd name="T16" fmla="*/ 0 w 1406"/>
                  <a:gd name="T17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06" h="1134">
                    <a:moveTo>
                      <a:pt x="0" y="1134"/>
                    </a:moveTo>
                    <a:lnTo>
                      <a:pt x="182" y="0"/>
                    </a:lnTo>
                    <a:lnTo>
                      <a:pt x="1225" y="0"/>
                    </a:lnTo>
                    <a:lnTo>
                      <a:pt x="1406" y="1134"/>
                    </a:lnTo>
                    <a:lnTo>
                      <a:pt x="1316" y="1134"/>
                    </a:lnTo>
                    <a:lnTo>
                      <a:pt x="1134" y="91"/>
                    </a:lnTo>
                    <a:lnTo>
                      <a:pt x="272" y="91"/>
                    </a:lnTo>
                    <a:lnTo>
                      <a:pt x="91" y="1134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691" name="AutoShape 1035">
                <a:extLst>
                  <a:ext uri="{FF2B5EF4-FFF2-40B4-BE49-F238E27FC236}">
                    <a16:creationId xmlns:a16="http://schemas.microsoft.com/office/drawing/2014/main" id="{9E2A52D4-A0C5-4312-9293-152E7C2170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" y="1165"/>
                <a:ext cx="807" cy="205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692" name="AutoShape 1036">
                <a:extLst>
                  <a:ext uri="{FF2B5EF4-FFF2-40B4-BE49-F238E27FC236}">
                    <a16:creationId xmlns:a16="http://schemas.microsoft.com/office/drawing/2014/main" id="{4E073E67-C919-40D6-AA8A-FAB1F9C6E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" y="1180"/>
                <a:ext cx="778" cy="17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693" name="Oval 1037">
                <a:extLst>
                  <a:ext uri="{FF2B5EF4-FFF2-40B4-BE49-F238E27FC236}">
                    <a16:creationId xmlns:a16="http://schemas.microsoft.com/office/drawing/2014/main" id="{2133CCA8-C7F4-4BD7-A331-C6EEF9EBB3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" y="1209"/>
                <a:ext cx="117" cy="117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694" name="Oval 1038">
                <a:extLst>
                  <a:ext uri="{FF2B5EF4-FFF2-40B4-BE49-F238E27FC236}">
                    <a16:creationId xmlns:a16="http://schemas.microsoft.com/office/drawing/2014/main" id="{37EC89FC-B8B0-46FC-81A0-14741CEE87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9" y="1209"/>
                <a:ext cx="117" cy="117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695" name="Oval 1039">
                <a:extLst>
                  <a:ext uri="{FF2B5EF4-FFF2-40B4-BE49-F238E27FC236}">
                    <a16:creationId xmlns:a16="http://schemas.microsoft.com/office/drawing/2014/main" id="{686D29D7-2EE2-458E-BA07-DCD3E9C05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" y="1282"/>
                <a:ext cx="73" cy="7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696" name="Oval 1040">
                <a:extLst>
                  <a:ext uri="{FF2B5EF4-FFF2-40B4-BE49-F238E27FC236}">
                    <a16:creationId xmlns:a16="http://schemas.microsoft.com/office/drawing/2014/main" id="{6CCE3044-EA4E-4C96-A7DF-5F1374877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4" y="1297"/>
                <a:ext cx="44" cy="4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697" name="Oval 1041">
                <a:extLst>
                  <a:ext uri="{FF2B5EF4-FFF2-40B4-BE49-F238E27FC236}">
                    <a16:creationId xmlns:a16="http://schemas.microsoft.com/office/drawing/2014/main" id="{0E5B663A-EC60-4D91-8AB2-07AD116288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" y="1282"/>
                <a:ext cx="73" cy="7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698" name="Oval 1042">
                <a:extLst>
                  <a:ext uri="{FF2B5EF4-FFF2-40B4-BE49-F238E27FC236}">
                    <a16:creationId xmlns:a16="http://schemas.microsoft.com/office/drawing/2014/main" id="{B8B350AA-F282-4CB6-B238-8D1A208B6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8" y="1297"/>
                <a:ext cx="44" cy="4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699" name="Oval 1043">
                <a:extLst>
                  <a:ext uri="{FF2B5EF4-FFF2-40B4-BE49-F238E27FC236}">
                    <a16:creationId xmlns:a16="http://schemas.microsoft.com/office/drawing/2014/main" id="{EC78E951-A144-4DF6-BB91-8E1D12F9E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" y="1282"/>
                <a:ext cx="74" cy="7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00" name="Oval 1044">
                <a:extLst>
                  <a:ext uri="{FF2B5EF4-FFF2-40B4-BE49-F238E27FC236}">
                    <a16:creationId xmlns:a16="http://schemas.microsoft.com/office/drawing/2014/main" id="{759F501E-6E51-456F-A712-AE8A8D2F88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" y="1297"/>
                <a:ext cx="44" cy="4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01" name="Oval 1045">
                <a:extLst>
                  <a:ext uri="{FF2B5EF4-FFF2-40B4-BE49-F238E27FC236}">
                    <a16:creationId xmlns:a16="http://schemas.microsoft.com/office/drawing/2014/main" id="{F179EDCF-9380-4AF6-9350-CB67EEF7B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" y="1282"/>
                <a:ext cx="73" cy="7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02" name="Oval 1046">
                <a:extLst>
                  <a:ext uri="{FF2B5EF4-FFF2-40B4-BE49-F238E27FC236}">
                    <a16:creationId xmlns:a16="http://schemas.microsoft.com/office/drawing/2014/main" id="{6039140D-A379-425F-A123-770E3E594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4" y="1297"/>
                <a:ext cx="44" cy="4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03" name="Oval 1047">
                <a:extLst>
                  <a:ext uri="{FF2B5EF4-FFF2-40B4-BE49-F238E27FC236}">
                    <a16:creationId xmlns:a16="http://schemas.microsoft.com/office/drawing/2014/main" id="{B52AAB26-DFB4-4A68-AFD1-010474BB7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3" y="1282"/>
                <a:ext cx="73" cy="7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04" name="Oval 1048">
                <a:extLst>
                  <a:ext uri="{FF2B5EF4-FFF2-40B4-BE49-F238E27FC236}">
                    <a16:creationId xmlns:a16="http://schemas.microsoft.com/office/drawing/2014/main" id="{0D06B5D0-7BFE-461D-A41D-1A4F406D7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8" y="1297"/>
                <a:ext cx="44" cy="4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05" name="Oval 1049">
                <a:extLst>
                  <a:ext uri="{FF2B5EF4-FFF2-40B4-BE49-F238E27FC236}">
                    <a16:creationId xmlns:a16="http://schemas.microsoft.com/office/drawing/2014/main" id="{F02C3748-C6CF-489D-A0D5-1AA243415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6" y="1282"/>
                <a:ext cx="74" cy="7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06" name="Oval 1050">
                <a:extLst>
                  <a:ext uri="{FF2B5EF4-FFF2-40B4-BE49-F238E27FC236}">
                    <a16:creationId xmlns:a16="http://schemas.microsoft.com/office/drawing/2014/main" id="{6018FA43-15DD-4E35-BFE6-E92993DE60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" y="1297"/>
                <a:ext cx="44" cy="4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07" name="Oval 1051">
                <a:extLst>
                  <a:ext uri="{FF2B5EF4-FFF2-40B4-BE49-F238E27FC236}">
                    <a16:creationId xmlns:a16="http://schemas.microsoft.com/office/drawing/2014/main" id="{EA32F641-5010-4542-A827-8F88979CCF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" y="1282"/>
                <a:ext cx="73" cy="7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08" name="Oval 1052">
                <a:extLst>
                  <a:ext uri="{FF2B5EF4-FFF2-40B4-BE49-F238E27FC236}">
                    <a16:creationId xmlns:a16="http://schemas.microsoft.com/office/drawing/2014/main" id="{E777207A-CAE0-4190-BD75-C6534C6E9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5" y="1297"/>
                <a:ext cx="44" cy="4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09" name="Oval 1053">
                <a:extLst>
                  <a:ext uri="{FF2B5EF4-FFF2-40B4-BE49-F238E27FC236}">
                    <a16:creationId xmlns:a16="http://schemas.microsoft.com/office/drawing/2014/main" id="{37DF4FCD-4F8C-4660-AE54-1C5413F14B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" y="1180"/>
                <a:ext cx="73" cy="73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10" name="Oval 1054">
                <a:extLst>
                  <a:ext uri="{FF2B5EF4-FFF2-40B4-BE49-F238E27FC236}">
                    <a16:creationId xmlns:a16="http://schemas.microsoft.com/office/drawing/2014/main" id="{31EFFE7B-DD0A-44F4-A7A3-F34560BD13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4" y="1194"/>
                <a:ext cx="44" cy="4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11" name="AutoShape 1055">
                <a:extLst>
                  <a:ext uri="{FF2B5EF4-FFF2-40B4-BE49-F238E27FC236}">
                    <a16:creationId xmlns:a16="http://schemas.microsoft.com/office/drawing/2014/main" id="{DC4C2DF8-9865-4B7D-B8C8-74ABBA5C5D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" y="1238"/>
                <a:ext cx="661" cy="5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52" name="Group 1096">
            <a:extLst>
              <a:ext uri="{FF2B5EF4-FFF2-40B4-BE49-F238E27FC236}">
                <a16:creationId xmlns:a16="http://schemas.microsoft.com/office/drawing/2014/main" id="{19786C67-31C4-4A22-AE5D-5D4F8CB1CDD7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196975"/>
            <a:ext cx="1584325" cy="993775"/>
            <a:chOff x="4980" y="754"/>
            <a:chExt cx="998" cy="626"/>
          </a:xfrm>
        </p:grpSpPr>
        <p:grpSp>
          <p:nvGrpSpPr>
            <p:cNvPr id="62121" name="Group 681">
              <a:extLst>
                <a:ext uri="{FF2B5EF4-FFF2-40B4-BE49-F238E27FC236}">
                  <a16:creationId xmlns:a16="http://schemas.microsoft.com/office/drawing/2014/main" id="{95023F91-57EF-4832-8208-876151F471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754"/>
              <a:ext cx="998" cy="626"/>
              <a:chOff x="1895" y="2296"/>
              <a:chExt cx="998" cy="626"/>
            </a:xfrm>
          </p:grpSpPr>
          <p:sp>
            <p:nvSpPr>
              <p:cNvPr id="62122" name="Rectangle 682">
                <a:extLst>
                  <a:ext uri="{FF2B5EF4-FFF2-40B4-BE49-F238E27FC236}">
                    <a16:creationId xmlns:a16="http://schemas.microsoft.com/office/drawing/2014/main" id="{1919BC67-DDF5-4855-AAC8-204269B05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955" y="2727"/>
                <a:ext cx="177" cy="4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23" name="Freeform 683">
                <a:extLst>
                  <a:ext uri="{FF2B5EF4-FFF2-40B4-BE49-F238E27FC236}">
                    <a16:creationId xmlns:a16="http://schemas.microsoft.com/office/drawing/2014/main" id="{6033790A-CBD7-40DF-8502-7A8CA1E42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" y="2619"/>
                <a:ext cx="249" cy="147"/>
              </a:xfrm>
              <a:custGeom>
                <a:avLst/>
                <a:gdLst>
                  <a:gd name="T0" fmla="*/ 0 w 771"/>
                  <a:gd name="T1" fmla="*/ 0 h 454"/>
                  <a:gd name="T2" fmla="*/ 182 w 771"/>
                  <a:gd name="T3" fmla="*/ 0 h 454"/>
                  <a:gd name="T4" fmla="*/ 182 w 771"/>
                  <a:gd name="T5" fmla="*/ 227 h 454"/>
                  <a:gd name="T6" fmla="*/ 726 w 771"/>
                  <a:gd name="T7" fmla="*/ 91 h 454"/>
                  <a:gd name="T8" fmla="*/ 771 w 771"/>
                  <a:gd name="T9" fmla="*/ 227 h 454"/>
                  <a:gd name="T10" fmla="*/ 0 w 771"/>
                  <a:gd name="T11" fmla="*/ 454 h 454"/>
                  <a:gd name="T12" fmla="*/ 0 w 771"/>
                  <a:gd name="T1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1" h="454">
                    <a:moveTo>
                      <a:pt x="0" y="0"/>
                    </a:moveTo>
                    <a:lnTo>
                      <a:pt x="182" y="0"/>
                    </a:lnTo>
                    <a:lnTo>
                      <a:pt x="182" y="227"/>
                    </a:lnTo>
                    <a:lnTo>
                      <a:pt x="726" y="91"/>
                    </a:lnTo>
                    <a:lnTo>
                      <a:pt x="771" y="227"/>
                    </a:lnTo>
                    <a:lnTo>
                      <a:pt x="0" y="4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124" name="Rectangle 684">
                <a:extLst>
                  <a:ext uri="{FF2B5EF4-FFF2-40B4-BE49-F238E27FC236}">
                    <a16:creationId xmlns:a16="http://schemas.microsoft.com/office/drawing/2014/main" id="{087C2BC4-2467-46C9-B89F-F79A650965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040" y="2695"/>
                <a:ext cx="191" cy="59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25" name="Rectangle 685">
                <a:extLst>
                  <a:ext uri="{FF2B5EF4-FFF2-40B4-BE49-F238E27FC236}">
                    <a16:creationId xmlns:a16="http://schemas.microsoft.com/office/drawing/2014/main" id="{1D2AD21A-C275-4C7C-B40A-CF52D0B33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954" y="2810"/>
                <a:ext cx="88" cy="44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26" name="Rectangle 686">
                <a:extLst>
                  <a:ext uri="{FF2B5EF4-FFF2-40B4-BE49-F238E27FC236}">
                    <a16:creationId xmlns:a16="http://schemas.microsoft.com/office/drawing/2014/main" id="{3B5328C3-751B-4B5C-83D4-08F320B07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77542">
                <a:off x="2504" y="2536"/>
                <a:ext cx="6" cy="14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27" name="Rectangle 687">
                <a:extLst>
                  <a:ext uri="{FF2B5EF4-FFF2-40B4-BE49-F238E27FC236}">
                    <a16:creationId xmlns:a16="http://schemas.microsoft.com/office/drawing/2014/main" id="{66EA2DDC-0B42-4674-ADAA-6961DEF00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29517">
                <a:off x="2493" y="2537"/>
                <a:ext cx="6" cy="14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28" name="Rectangle 688">
                <a:extLst>
                  <a:ext uri="{FF2B5EF4-FFF2-40B4-BE49-F238E27FC236}">
                    <a16:creationId xmlns:a16="http://schemas.microsoft.com/office/drawing/2014/main" id="{6A3D1C3D-AE38-447C-B042-94E764CB9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995" y="2786"/>
                <a:ext cx="132" cy="59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29" name="AutoShape 689">
                <a:extLst>
                  <a:ext uri="{FF2B5EF4-FFF2-40B4-BE49-F238E27FC236}">
                    <a16:creationId xmlns:a16="http://schemas.microsoft.com/office/drawing/2014/main" id="{46208697-874C-4546-AC63-A757D4BD1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6" y="2707"/>
                <a:ext cx="807" cy="20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30" name="AutoShape 690">
                <a:extLst>
                  <a:ext uri="{FF2B5EF4-FFF2-40B4-BE49-F238E27FC236}">
                    <a16:creationId xmlns:a16="http://schemas.microsoft.com/office/drawing/2014/main" id="{9159937F-C80A-4EAE-84B4-F497305858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0" y="2722"/>
                <a:ext cx="778" cy="17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31" name="Rectangle 691">
                <a:extLst>
                  <a:ext uri="{FF2B5EF4-FFF2-40B4-BE49-F238E27FC236}">
                    <a16:creationId xmlns:a16="http://schemas.microsoft.com/office/drawing/2014/main" id="{BD2705A9-CAC4-43E3-B47D-1FBC992523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2663"/>
                <a:ext cx="675" cy="73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32" name="AutoShape 692">
                <a:extLst>
                  <a:ext uri="{FF2B5EF4-FFF2-40B4-BE49-F238E27FC236}">
                    <a16:creationId xmlns:a16="http://schemas.microsoft.com/office/drawing/2014/main" id="{27B362BB-6E0D-4EC3-96CB-A19B88FB32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145" y="2516"/>
                <a:ext cx="234" cy="147"/>
              </a:xfrm>
              <a:custGeom>
                <a:avLst/>
                <a:gdLst>
                  <a:gd name="G0" fmla="+- 2647 0 0"/>
                  <a:gd name="G1" fmla="+- 21600 0 2647"/>
                  <a:gd name="G2" fmla="*/ 2647 1 2"/>
                  <a:gd name="G3" fmla="+- 21600 0 G2"/>
                  <a:gd name="G4" fmla="+/ 2647 21600 2"/>
                  <a:gd name="G5" fmla="+/ G1 0 2"/>
                  <a:gd name="G6" fmla="*/ 21600 21600 2647"/>
                  <a:gd name="G7" fmla="*/ G6 1 2"/>
                  <a:gd name="G8" fmla="+- 21600 0 G7"/>
                  <a:gd name="G9" fmla="*/ 21600 1 2"/>
                  <a:gd name="G10" fmla="+- 2647 0 G9"/>
                  <a:gd name="G11" fmla="?: G10 G8 0"/>
                  <a:gd name="G12" fmla="?: G10 G7 21600"/>
                  <a:gd name="T0" fmla="*/ 20276 w 21600"/>
                  <a:gd name="T1" fmla="*/ 10800 h 21600"/>
                  <a:gd name="T2" fmla="*/ 10800 w 21600"/>
                  <a:gd name="T3" fmla="*/ 21600 h 21600"/>
                  <a:gd name="T4" fmla="*/ 1324 w 21600"/>
                  <a:gd name="T5" fmla="*/ 10800 h 21600"/>
                  <a:gd name="T6" fmla="*/ 10800 w 21600"/>
                  <a:gd name="T7" fmla="*/ 0 h 21600"/>
                  <a:gd name="T8" fmla="*/ 3124 w 21600"/>
                  <a:gd name="T9" fmla="*/ 3124 h 21600"/>
                  <a:gd name="T10" fmla="*/ 18476 w 21600"/>
                  <a:gd name="T11" fmla="*/ 184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47" y="21600"/>
                    </a:lnTo>
                    <a:lnTo>
                      <a:pt x="189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33" name="Freeform 693">
                <a:extLst>
                  <a:ext uri="{FF2B5EF4-FFF2-40B4-BE49-F238E27FC236}">
                    <a16:creationId xmlns:a16="http://schemas.microsoft.com/office/drawing/2014/main" id="{71732D21-CD16-46A1-8C95-CBCAC5C9A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9" y="2472"/>
                <a:ext cx="104" cy="191"/>
              </a:xfrm>
              <a:custGeom>
                <a:avLst/>
                <a:gdLst>
                  <a:gd name="T0" fmla="*/ 8 w 320"/>
                  <a:gd name="T1" fmla="*/ 590 h 590"/>
                  <a:gd name="T2" fmla="*/ 0 w 320"/>
                  <a:gd name="T3" fmla="*/ 0 h 590"/>
                  <a:gd name="T4" fmla="*/ 189 w 320"/>
                  <a:gd name="T5" fmla="*/ 0 h 590"/>
                  <a:gd name="T6" fmla="*/ 320 w 320"/>
                  <a:gd name="T7" fmla="*/ 227 h 590"/>
                  <a:gd name="T8" fmla="*/ 320 w 320"/>
                  <a:gd name="T9" fmla="*/ 590 h 590"/>
                  <a:gd name="T10" fmla="*/ 8 w 320"/>
                  <a:gd name="T11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590">
                    <a:moveTo>
                      <a:pt x="8" y="590"/>
                    </a:moveTo>
                    <a:lnTo>
                      <a:pt x="0" y="0"/>
                    </a:lnTo>
                    <a:lnTo>
                      <a:pt x="189" y="0"/>
                    </a:lnTo>
                    <a:lnTo>
                      <a:pt x="320" y="227"/>
                    </a:lnTo>
                    <a:lnTo>
                      <a:pt x="320" y="590"/>
                    </a:lnTo>
                    <a:lnTo>
                      <a:pt x="8" y="59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134" name="Freeform 694">
                <a:extLst>
                  <a:ext uri="{FF2B5EF4-FFF2-40B4-BE49-F238E27FC236}">
                    <a16:creationId xmlns:a16="http://schemas.microsoft.com/office/drawing/2014/main" id="{F245AE04-79B0-4A26-A920-A29ABEFAB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1" y="2369"/>
                <a:ext cx="61" cy="147"/>
              </a:xfrm>
              <a:custGeom>
                <a:avLst/>
                <a:gdLst>
                  <a:gd name="T0" fmla="*/ 227 w 227"/>
                  <a:gd name="T1" fmla="*/ 545 h 545"/>
                  <a:gd name="T2" fmla="*/ 227 w 227"/>
                  <a:gd name="T3" fmla="*/ 46 h 545"/>
                  <a:gd name="T4" fmla="*/ 181 w 227"/>
                  <a:gd name="T5" fmla="*/ 0 h 545"/>
                  <a:gd name="T6" fmla="*/ 0 w 227"/>
                  <a:gd name="T7" fmla="*/ 0 h 545"/>
                  <a:gd name="T8" fmla="*/ 0 w 227"/>
                  <a:gd name="T9" fmla="*/ 91 h 545"/>
                  <a:gd name="T10" fmla="*/ 136 w 227"/>
                  <a:gd name="T11" fmla="*/ 91 h 545"/>
                  <a:gd name="T12" fmla="*/ 136 w 227"/>
                  <a:gd name="T13" fmla="*/ 545 h 545"/>
                  <a:gd name="T14" fmla="*/ 227 w 227"/>
                  <a:gd name="T15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545">
                    <a:moveTo>
                      <a:pt x="227" y="545"/>
                    </a:moveTo>
                    <a:lnTo>
                      <a:pt x="227" y="46"/>
                    </a:lnTo>
                    <a:lnTo>
                      <a:pt x="181" y="0"/>
                    </a:lnTo>
                    <a:lnTo>
                      <a:pt x="0" y="0"/>
                    </a:lnTo>
                    <a:lnTo>
                      <a:pt x="0" y="91"/>
                    </a:lnTo>
                    <a:lnTo>
                      <a:pt x="136" y="91"/>
                    </a:lnTo>
                    <a:lnTo>
                      <a:pt x="136" y="545"/>
                    </a:lnTo>
                    <a:lnTo>
                      <a:pt x="227" y="54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135" name="Freeform 695">
                <a:extLst>
                  <a:ext uri="{FF2B5EF4-FFF2-40B4-BE49-F238E27FC236}">
                    <a16:creationId xmlns:a16="http://schemas.microsoft.com/office/drawing/2014/main" id="{CED14CDE-922F-425F-8B4C-2D89E95373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" y="2369"/>
                <a:ext cx="147" cy="206"/>
              </a:xfrm>
              <a:custGeom>
                <a:avLst/>
                <a:gdLst>
                  <a:gd name="T0" fmla="*/ 454 w 454"/>
                  <a:gd name="T1" fmla="*/ 0 h 635"/>
                  <a:gd name="T2" fmla="*/ 454 w 454"/>
                  <a:gd name="T3" fmla="*/ 454 h 635"/>
                  <a:gd name="T4" fmla="*/ 350 w 454"/>
                  <a:gd name="T5" fmla="*/ 635 h 635"/>
                  <a:gd name="T6" fmla="*/ 0 w 454"/>
                  <a:gd name="T7" fmla="*/ 635 h 635"/>
                  <a:gd name="T8" fmla="*/ 46 w 454"/>
                  <a:gd name="T9" fmla="*/ 544 h 635"/>
                  <a:gd name="T10" fmla="*/ 272 w 454"/>
                  <a:gd name="T11" fmla="*/ 544 h 635"/>
                  <a:gd name="T12" fmla="*/ 363 w 454"/>
                  <a:gd name="T13" fmla="*/ 408 h 635"/>
                  <a:gd name="T14" fmla="*/ 363 w 454"/>
                  <a:gd name="T15" fmla="*/ 0 h 635"/>
                  <a:gd name="T16" fmla="*/ 454 w 454"/>
                  <a:gd name="T17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35">
                    <a:moveTo>
                      <a:pt x="454" y="0"/>
                    </a:moveTo>
                    <a:lnTo>
                      <a:pt x="454" y="454"/>
                    </a:lnTo>
                    <a:lnTo>
                      <a:pt x="350" y="635"/>
                    </a:lnTo>
                    <a:lnTo>
                      <a:pt x="0" y="635"/>
                    </a:lnTo>
                    <a:lnTo>
                      <a:pt x="46" y="544"/>
                    </a:lnTo>
                    <a:lnTo>
                      <a:pt x="272" y="544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136" name="Freeform 696">
                <a:extLst>
                  <a:ext uri="{FF2B5EF4-FFF2-40B4-BE49-F238E27FC236}">
                    <a16:creationId xmlns:a16="http://schemas.microsoft.com/office/drawing/2014/main" id="{4B1D1C2F-A1C1-4B08-9F5B-F1CD33399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5" y="2589"/>
                <a:ext cx="81" cy="333"/>
              </a:xfrm>
              <a:custGeom>
                <a:avLst/>
                <a:gdLst>
                  <a:gd name="T0" fmla="*/ 249 w 249"/>
                  <a:gd name="T1" fmla="*/ 0 h 1028"/>
                  <a:gd name="T2" fmla="*/ 249 w 249"/>
                  <a:gd name="T3" fmla="*/ 817 h 1028"/>
                  <a:gd name="T4" fmla="*/ 35 w 249"/>
                  <a:gd name="T5" fmla="*/ 1028 h 1028"/>
                  <a:gd name="T6" fmla="*/ 0 w 249"/>
                  <a:gd name="T7" fmla="*/ 984 h 1028"/>
                  <a:gd name="T8" fmla="*/ 157 w 249"/>
                  <a:gd name="T9" fmla="*/ 443 h 1028"/>
                  <a:gd name="T10" fmla="*/ 67 w 249"/>
                  <a:gd name="T11" fmla="*/ 0 h 1028"/>
                  <a:gd name="T12" fmla="*/ 249 w 249"/>
                  <a:gd name="T13" fmla="*/ 0 h 1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9" h="1028">
                    <a:moveTo>
                      <a:pt x="249" y="0"/>
                    </a:moveTo>
                    <a:lnTo>
                      <a:pt x="249" y="817"/>
                    </a:lnTo>
                    <a:lnTo>
                      <a:pt x="35" y="1028"/>
                    </a:lnTo>
                    <a:lnTo>
                      <a:pt x="0" y="984"/>
                    </a:lnTo>
                    <a:cubicBezTo>
                      <a:pt x="20" y="887"/>
                      <a:pt x="149" y="784"/>
                      <a:pt x="157" y="443"/>
                    </a:cubicBezTo>
                    <a:cubicBezTo>
                      <a:pt x="165" y="102"/>
                      <a:pt x="52" y="74"/>
                      <a:pt x="67" y="0"/>
                    </a:cubicBezTo>
                    <a:lnTo>
                      <a:pt x="2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137" name="Oval 697">
                <a:extLst>
                  <a:ext uri="{FF2B5EF4-FFF2-40B4-BE49-F238E27FC236}">
                    <a16:creationId xmlns:a16="http://schemas.microsoft.com/office/drawing/2014/main" id="{789A5DEF-612A-49A4-BE26-5EA7604E5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77542">
                <a:off x="2527" y="2523"/>
                <a:ext cx="29" cy="30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38" name="Oval 698">
                <a:extLst>
                  <a:ext uri="{FF2B5EF4-FFF2-40B4-BE49-F238E27FC236}">
                    <a16:creationId xmlns:a16="http://schemas.microsoft.com/office/drawing/2014/main" id="{1DF7B503-0AA5-44B8-8298-AD07CCAFC4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29517">
                <a:off x="2488" y="2516"/>
                <a:ext cx="30" cy="30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39" name="Freeform 699">
                <a:extLst>
                  <a:ext uri="{FF2B5EF4-FFF2-40B4-BE49-F238E27FC236}">
                    <a16:creationId xmlns:a16="http://schemas.microsoft.com/office/drawing/2014/main" id="{D8809945-3AF4-438F-A7CC-EF8D5AC8E6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0" y="2516"/>
                <a:ext cx="250" cy="147"/>
              </a:xfrm>
              <a:custGeom>
                <a:avLst/>
                <a:gdLst>
                  <a:gd name="T0" fmla="*/ 771 w 771"/>
                  <a:gd name="T1" fmla="*/ 453 h 453"/>
                  <a:gd name="T2" fmla="*/ 227 w 771"/>
                  <a:gd name="T3" fmla="*/ 453 h 453"/>
                  <a:gd name="T4" fmla="*/ 0 w 771"/>
                  <a:gd name="T5" fmla="*/ 453 h 453"/>
                  <a:gd name="T6" fmla="*/ 121 w 771"/>
                  <a:gd name="T7" fmla="*/ 0 h 453"/>
                  <a:gd name="T8" fmla="*/ 635 w 771"/>
                  <a:gd name="T9" fmla="*/ 0 h 453"/>
                  <a:gd name="T10" fmla="*/ 771 w 771"/>
                  <a:gd name="T1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1" h="453">
                    <a:moveTo>
                      <a:pt x="771" y="453"/>
                    </a:moveTo>
                    <a:lnTo>
                      <a:pt x="227" y="453"/>
                    </a:lnTo>
                    <a:lnTo>
                      <a:pt x="0" y="453"/>
                    </a:lnTo>
                    <a:lnTo>
                      <a:pt x="121" y="0"/>
                    </a:lnTo>
                    <a:lnTo>
                      <a:pt x="635" y="0"/>
                    </a:lnTo>
                    <a:lnTo>
                      <a:pt x="771" y="453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140" name="Freeform 700">
                <a:extLst>
                  <a:ext uri="{FF2B5EF4-FFF2-40B4-BE49-F238E27FC236}">
                    <a16:creationId xmlns:a16="http://schemas.microsoft.com/office/drawing/2014/main" id="{D554AA3F-CFFF-4F2D-9F4D-145633490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5" y="2296"/>
                <a:ext cx="455" cy="367"/>
              </a:xfrm>
              <a:custGeom>
                <a:avLst/>
                <a:gdLst>
                  <a:gd name="T0" fmla="*/ 0 w 1406"/>
                  <a:gd name="T1" fmla="*/ 1134 h 1134"/>
                  <a:gd name="T2" fmla="*/ 182 w 1406"/>
                  <a:gd name="T3" fmla="*/ 0 h 1134"/>
                  <a:gd name="T4" fmla="*/ 1225 w 1406"/>
                  <a:gd name="T5" fmla="*/ 0 h 1134"/>
                  <a:gd name="T6" fmla="*/ 1406 w 1406"/>
                  <a:gd name="T7" fmla="*/ 1134 h 1134"/>
                  <a:gd name="T8" fmla="*/ 1316 w 1406"/>
                  <a:gd name="T9" fmla="*/ 1134 h 1134"/>
                  <a:gd name="T10" fmla="*/ 1134 w 1406"/>
                  <a:gd name="T11" fmla="*/ 91 h 1134"/>
                  <a:gd name="T12" fmla="*/ 272 w 1406"/>
                  <a:gd name="T13" fmla="*/ 91 h 1134"/>
                  <a:gd name="T14" fmla="*/ 91 w 1406"/>
                  <a:gd name="T15" fmla="*/ 1134 h 1134"/>
                  <a:gd name="T16" fmla="*/ 0 w 1406"/>
                  <a:gd name="T17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06" h="1134">
                    <a:moveTo>
                      <a:pt x="0" y="1134"/>
                    </a:moveTo>
                    <a:lnTo>
                      <a:pt x="182" y="0"/>
                    </a:lnTo>
                    <a:lnTo>
                      <a:pt x="1225" y="0"/>
                    </a:lnTo>
                    <a:lnTo>
                      <a:pt x="1406" y="1134"/>
                    </a:lnTo>
                    <a:lnTo>
                      <a:pt x="1316" y="1134"/>
                    </a:lnTo>
                    <a:lnTo>
                      <a:pt x="1134" y="91"/>
                    </a:lnTo>
                    <a:lnTo>
                      <a:pt x="272" y="91"/>
                    </a:lnTo>
                    <a:lnTo>
                      <a:pt x="91" y="1134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1712" name="Group 1056">
              <a:extLst>
                <a:ext uri="{FF2B5EF4-FFF2-40B4-BE49-F238E27FC236}">
                  <a16:creationId xmlns:a16="http://schemas.microsoft.com/office/drawing/2014/main" id="{58BB527E-1CC0-435D-8033-54894A9D66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754"/>
              <a:ext cx="998" cy="626"/>
              <a:chOff x="262" y="754"/>
              <a:chExt cx="998" cy="626"/>
            </a:xfrm>
          </p:grpSpPr>
          <p:sp>
            <p:nvSpPr>
              <p:cNvPr id="71713" name="Rectangle 1057">
                <a:extLst>
                  <a:ext uri="{FF2B5EF4-FFF2-40B4-BE49-F238E27FC236}">
                    <a16:creationId xmlns:a16="http://schemas.microsoft.com/office/drawing/2014/main" id="{4A7D2DBF-2B4E-4446-B439-448FB8D593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2" y="1185"/>
                <a:ext cx="177" cy="44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14" name="Freeform 1058">
                <a:extLst>
                  <a:ext uri="{FF2B5EF4-FFF2-40B4-BE49-F238E27FC236}">
                    <a16:creationId xmlns:a16="http://schemas.microsoft.com/office/drawing/2014/main" id="{E350BB1C-D2DB-4AEE-90CE-8FCA553D94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" y="1077"/>
                <a:ext cx="249" cy="147"/>
              </a:xfrm>
              <a:custGeom>
                <a:avLst/>
                <a:gdLst>
                  <a:gd name="T0" fmla="*/ 0 w 771"/>
                  <a:gd name="T1" fmla="*/ 0 h 454"/>
                  <a:gd name="T2" fmla="*/ 182 w 771"/>
                  <a:gd name="T3" fmla="*/ 0 h 454"/>
                  <a:gd name="T4" fmla="*/ 182 w 771"/>
                  <a:gd name="T5" fmla="*/ 227 h 454"/>
                  <a:gd name="T6" fmla="*/ 726 w 771"/>
                  <a:gd name="T7" fmla="*/ 91 h 454"/>
                  <a:gd name="T8" fmla="*/ 771 w 771"/>
                  <a:gd name="T9" fmla="*/ 227 h 454"/>
                  <a:gd name="T10" fmla="*/ 0 w 771"/>
                  <a:gd name="T11" fmla="*/ 454 h 454"/>
                  <a:gd name="T12" fmla="*/ 0 w 771"/>
                  <a:gd name="T1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1" h="454">
                    <a:moveTo>
                      <a:pt x="0" y="0"/>
                    </a:moveTo>
                    <a:lnTo>
                      <a:pt x="182" y="0"/>
                    </a:lnTo>
                    <a:lnTo>
                      <a:pt x="182" y="227"/>
                    </a:lnTo>
                    <a:lnTo>
                      <a:pt x="726" y="91"/>
                    </a:lnTo>
                    <a:lnTo>
                      <a:pt x="771" y="227"/>
                    </a:lnTo>
                    <a:lnTo>
                      <a:pt x="0" y="4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15" name="Rectangle 1059">
                <a:extLst>
                  <a:ext uri="{FF2B5EF4-FFF2-40B4-BE49-F238E27FC236}">
                    <a16:creationId xmlns:a16="http://schemas.microsoft.com/office/drawing/2014/main" id="{1D9C3032-59E6-4644-96E2-FC317CCC1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07" y="1153"/>
                <a:ext cx="191" cy="59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16" name="Rectangle 1060">
                <a:extLst>
                  <a:ext uri="{FF2B5EF4-FFF2-40B4-BE49-F238E27FC236}">
                    <a16:creationId xmlns:a16="http://schemas.microsoft.com/office/drawing/2014/main" id="{85F40BF9-7568-437E-9302-631AC9F1CF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1" y="1268"/>
                <a:ext cx="88" cy="44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17" name="Rectangle 1061">
                <a:extLst>
                  <a:ext uri="{FF2B5EF4-FFF2-40B4-BE49-F238E27FC236}">
                    <a16:creationId xmlns:a16="http://schemas.microsoft.com/office/drawing/2014/main" id="{AE4A2DC4-1465-4A96-8F79-3516E432C8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77542">
                <a:off x="871" y="994"/>
                <a:ext cx="6" cy="147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18" name="Rectangle 1062">
                <a:extLst>
                  <a:ext uri="{FF2B5EF4-FFF2-40B4-BE49-F238E27FC236}">
                    <a16:creationId xmlns:a16="http://schemas.microsoft.com/office/drawing/2014/main" id="{DED53884-60FA-4BF1-B4E0-297B0D279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29517">
                <a:off x="860" y="995"/>
                <a:ext cx="6" cy="147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19" name="Rectangle 1063">
                <a:extLst>
                  <a:ext uri="{FF2B5EF4-FFF2-40B4-BE49-F238E27FC236}">
                    <a16:creationId xmlns:a16="http://schemas.microsoft.com/office/drawing/2014/main" id="{F55AEBF8-B5DC-498B-88A5-7F0D20C852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62" y="1244"/>
                <a:ext cx="132" cy="59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20" name="Rectangle 1064">
                <a:extLst>
                  <a:ext uri="{FF2B5EF4-FFF2-40B4-BE49-F238E27FC236}">
                    <a16:creationId xmlns:a16="http://schemas.microsoft.com/office/drawing/2014/main" id="{A196A99C-860E-41F4-BA58-47B154D143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" y="1121"/>
                <a:ext cx="675" cy="73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21" name="AutoShape 1065">
                <a:extLst>
                  <a:ext uri="{FF2B5EF4-FFF2-40B4-BE49-F238E27FC236}">
                    <a16:creationId xmlns:a16="http://schemas.microsoft.com/office/drawing/2014/main" id="{75C9B495-A179-4D1E-BA54-E6425AB829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12" y="974"/>
                <a:ext cx="234" cy="147"/>
              </a:xfrm>
              <a:custGeom>
                <a:avLst/>
                <a:gdLst>
                  <a:gd name="G0" fmla="+- 2647 0 0"/>
                  <a:gd name="G1" fmla="+- 21600 0 2647"/>
                  <a:gd name="G2" fmla="*/ 2647 1 2"/>
                  <a:gd name="G3" fmla="+- 21600 0 G2"/>
                  <a:gd name="G4" fmla="+/ 2647 21600 2"/>
                  <a:gd name="G5" fmla="+/ G1 0 2"/>
                  <a:gd name="G6" fmla="*/ 21600 21600 2647"/>
                  <a:gd name="G7" fmla="*/ G6 1 2"/>
                  <a:gd name="G8" fmla="+- 21600 0 G7"/>
                  <a:gd name="G9" fmla="*/ 21600 1 2"/>
                  <a:gd name="G10" fmla="+- 2647 0 G9"/>
                  <a:gd name="G11" fmla="?: G10 G8 0"/>
                  <a:gd name="G12" fmla="?: G10 G7 21600"/>
                  <a:gd name="T0" fmla="*/ 20276 w 21600"/>
                  <a:gd name="T1" fmla="*/ 10800 h 21600"/>
                  <a:gd name="T2" fmla="*/ 10800 w 21600"/>
                  <a:gd name="T3" fmla="*/ 21600 h 21600"/>
                  <a:gd name="T4" fmla="*/ 1324 w 21600"/>
                  <a:gd name="T5" fmla="*/ 10800 h 21600"/>
                  <a:gd name="T6" fmla="*/ 10800 w 21600"/>
                  <a:gd name="T7" fmla="*/ 0 h 21600"/>
                  <a:gd name="T8" fmla="*/ 3124 w 21600"/>
                  <a:gd name="T9" fmla="*/ 3124 h 21600"/>
                  <a:gd name="T10" fmla="*/ 18476 w 21600"/>
                  <a:gd name="T11" fmla="*/ 184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47" y="21600"/>
                    </a:lnTo>
                    <a:lnTo>
                      <a:pt x="189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22" name="Freeform 1066">
                <a:extLst>
                  <a:ext uri="{FF2B5EF4-FFF2-40B4-BE49-F238E27FC236}">
                    <a16:creationId xmlns:a16="http://schemas.microsoft.com/office/drawing/2014/main" id="{906D7538-E36E-4E05-AF85-C98EBBC8D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" y="930"/>
                <a:ext cx="104" cy="191"/>
              </a:xfrm>
              <a:custGeom>
                <a:avLst/>
                <a:gdLst>
                  <a:gd name="T0" fmla="*/ 8 w 320"/>
                  <a:gd name="T1" fmla="*/ 590 h 590"/>
                  <a:gd name="T2" fmla="*/ 0 w 320"/>
                  <a:gd name="T3" fmla="*/ 0 h 590"/>
                  <a:gd name="T4" fmla="*/ 189 w 320"/>
                  <a:gd name="T5" fmla="*/ 0 h 590"/>
                  <a:gd name="T6" fmla="*/ 320 w 320"/>
                  <a:gd name="T7" fmla="*/ 227 h 590"/>
                  <a:gd name="T8" fmla="*/ 320 w 320"/>
                  <a:gd name="T9" fmla="*/ 590 h 590"/>
                  <a:gd name="T10" fmla="*/ 8 w 320"/>
                  <a:gd name="T11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590">
                    <a:moveTo>
                      <a:pt x="8" y="590"/>
                    </a:moveTo>
                    <a:lnTo>
                      <a:pt x="0" y="0"/>
                    </a:lnTo>
                    <a:lnTo>
                      <a:pt x="189" y="0"/>
                    </a:lnTo>
                    <a:lnTo>
                      <a:pt x="320" y="227"/>
                    </a:lnTo>
                    <a:lnTo>
                      <a:pt x="320" y="590"/>
                    </a:lnTo>
                    <a:lnTo>
                      <a:pt x="8" y="59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23" name="Freeform 1067">
                <a:extLst>
                  <a:ext uri="{FF2B5EF4-FFF2-40B4-BE49-F238E27FC236}">
                    <a16:creationId xmlns:a16="http://schemas.microsoft.com/office/drawing/2014/main" id="{420A2AB9-EE74-4694-82E5-AD8A137019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" y="827"/>
                <a:ext cx="61" cy="147"/>
              </a:xfrm>
              <a:custGeom>
                <a:avLst/>
                <a:gdLst>
                  <a:gd name="T0" fmla="*/ 227 w 227"/>
                  <a:gd name="T1" fmla="*/ 545 h 545"/>
                  <a:gd name="T2" fmla="*/ 227 w 227"/>
                  <a:gd name="T3" fmla="*/ 46 h 545"/>
                  <a:gd name="T4" fmla="*/ 181 w 227"/>
                  <a:gd name="T5" fmla="*/ 0 h 545"/>
                  <a:gd name="T6" fmla="*/ 0 w 227"/>
                  <a:gd name="T7" fmla="*/ 0 h 545"/>
                  <a:gd name="T8" fmla="*/ 0 w 227"/>
                  <a:gd name="T9" fmla="*/ 91 h 545"/>
                  <a:gd name="T10" fmla="*/ 136 w 227"/>
                  <a:gd name="T11" fmla="*/ 91 h 545"/>
                  <a:gd name="T12" fmla="*/ 136 w 227"/>
                  <a:gd name="T13" fmla="*/ 545 h 545"/>
                  <a:gd name="T14" fmla="*/ 227 w 227"/>
                  <a:gd name="T15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545">
                    <a:moveTo>
                      <a:pt x="227" y="545"/>
                    </a:moveTo>
                    <a:lnTo>
                      <a:pt x="227" y="46"/>
                    </a:lnTo>
                    <a:lnTo>
                      <a:pt x="181" y="0"/>
                    </a:lnTo>
                    <a:lnTo>
                      <a:pt x="0" y="0"/>
                    </a:lnTo>
                    <a:lnTo>
                      <a:pt x="0" y="91"/>
                    </a:lnTo>
                    <a:lnTo>
                      <a:pt x="136" y="91"/>
                    </a:lnTo>
                    <a:lnTo>
                      <a:pt x="136" y="545"/>
                    </a:lnTo>
                    <a:lnTo>
                      <a:pt x="227" y="54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24" name="Freeform 1068">
                <a:extLst>
                  <a:ext uri="{FF2B5EF4-FFF2-40B4-BE49-F238E27FC236}">
                    <a16:creationId xmlns:a16="http://schemas.microsoft.com/office/drawing/2014/main" id="{3E590160-F255-4B93-BA69-262D3C62EC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" y="827"/>
                <a:ext cx="147" cy="206"/>
              </a:xfrm>
              <a:custGeom>
                <a:avLst/>
                <a:gdLst>
                  <a:gd name="T0" fmla="*/ 454 w 454"/>
                  <a:gd name="T1" fmla="*/ 0 h 635"/>
                  <a:gd name="T2" fmla="*/ 454 w 454"/>
                  <a:gd name="T3" fmla="*/ 454 h 635"/>
                  <a:gd name="T4" fmla="*/ 350 w 454"/>
                  <a:gd name="T5" fmla="*/ 635 h 635"/>
                  <a:gd name="T6" fmla="*/ 0 w 454"/>
                  <a:gd name="T7" fmla="*/ 635 h 635"/>
                  <a:gd name="T8" fmla="*/ 46 w 454"/>
                  <a:gd name="T9" fmla="*/ 544 h 635"/>
                  <a:gd name="T10" fmla="*/ 272 w 454"/>
                  <a:gd name="T11" fmla="*/ 544 h 635"/>
                  <a:gd name="T12" fmla="*/ 363 w 454"/>
                  <a:gd name="T13" fmla="*/ 408 h 635"/>
                  <a:gd name="T14" fmla="*/ 363 w 454"/>
                  <a:gd name="T15" fmla="*/ 0 h 635"/>
                  <a:gd name="T16" fmla="*/ 454 w 454"/>
                  <a:gd name="T17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35">
                    <a:moveTo>
                      <a:pt x="454" y="0"/>
                    </a:moveTo>
                    <a:lnTo>
                      <a:pt x="454" y="454"/>
                    </a:lnTo>
                    <a:lnTo>
                      <a:pt x="350" y="635"/>
                    </a:lnTo>
                    <a:lnTo>
                      <a:pt x="0" y="635"/>
                    </a:lnTo>
                    <a:lnTo>
                      <a:pt x="46" y="544"/>
                    </a:lnTo>
                    <a:lnTo>
                      <a:pt x="272" y="544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25" name="Freeform 1069">
                <a:extLst>
                  <a:ext uri="{FF2B5EF4-FFF2-40B4-BE49-F238E27FC236}">
                    <a16:creationId xmlns:a16="http://schemas.microsoft.com/office/drawing/2014/main" id="{D9FE5D14-51FC-422A-A2F1-A446A006A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" y="1047"/>
                <a:ext cx="81" cy="333"/>
              </a:xfrm>
              <a:custGeom>
                <a:avLst/>
                <a:gdLst>
                  <a:gd name="T0" fmla="*/ 249 w 249"/>
                  <a:gd name="T1" fmla="*/ 0 h 1028"/>
                  <a:gd name="T2" fmla="*/ 249 w 249"/>
                  <a:gd name="T3" fmla="*/ 817 h 1028"/>
                  <a:gd name="T4" fmla="*/ 35 w 249"/>
                  <a:gd name="T5" fmla="*/ 1028 h 1028"/>
                  <a:gd name="T6" fmla="*/ 0 w 249"/>
                  <a:gd name="T7" fmla="*/ 984 h 1028"/>
                  <a:gd name="T8" fmla="*/ 157 w 249"/>
                  <a:gd name="T9" fmla="*/ 443 h 1028"/>
                  <a:gd name="T10" fmla="*/ 67 w 249"/>
                  <a:gd name="T11" fmla="*/ 0 h 1028"/>
                  <a:gd name="T12" fmla="*/ 249 w 249"/>
                  <a:gd name="T13" fmla="*/ 0 h 1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9" h="1028">
                    <a:moveTo>
                      <a:pt x="249" y="0"/>
                    </a:moveTo>
                    <a:lnTo>
                      <a:pt x="249" y="817"/>
                    </a:lnTo>
                    <a:lnTo>
                      <a:pt x="35" y="1028"/>
                    </a:lnTo>
                    <a:lnTo>
                      <a:pt x="0" y="984"/>
                    </a:lnTo>
                    <a:cubicBezTo>
                      <a:pt x="20" y="887"/>
                      <a:pt x="149" y="784"/>
                      <a:pt x="157" y="443"/>
                    </a:cubicBezTo>
                    <a:cubicBezTo>
                      <a:pt x="165" y="102"/>
                      <a:pt x="52" y="74"/>
                      <a:pt x="67" y="0"/>
                    </a:cubicBezTo>
                    <a:lnTo>
                      <a:pt x="249" y="0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26" name="Oval 1070">
                <a:extLst>
                  <a:ext uri="{FF2B5EF4-FFF2-40B4-BE49-F238E27FC236}">
                    <a16:creationId xmlns:a16="http://schemas.microsoft.com/office/drawing/2014/main" id="{B5529A57-A8BB-4C45-9068-9D72D92167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77542">
                <a:off x="894" y="981"/>
                <a:ext cx="29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27" name="Oval 1071">
                <a:extLst>
                  <a:ext uri="{FF2B5EF4-FFF2-40B4-BE49-F238E27FC236}">
                    <a16:creationId xmlns:a16="http://schemas.microsoft.com/office/drawing/2014/main" id="{41ACBBDF-3AA0-4D67-B51B-745E3DD56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29517">
                <a:off x="855" y="974"/>
                <a:ext cx="30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28" name="Freeform 1072">
                <a:extLst>
                  <a:ext uri="{FF2B5EF4-FFF2-40B4-BE49-F238E27FC236}">
                    <a16:creationId xmlns:a16="http://schemas.microsoft.com/office/drawing/2014/main" id="{A9DAECF8-AC1C-4B64-B224-3B241A612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" y="974"/>
                <a:ext cx="250" cy="147"/>
              </a:xfrm>
              <a:custGeom>
                <a:avLst/>
                <a:gdLst>
                  <a:gd name="T0" fmla="*/ 771 w 771"/>
                  <a:gd name="T1" fmla="*/ 453 h 453"/>
                  <a:gd name="T2" fmla="*/ 227 w 771"/>
                  <a:gd name="T3" fmla="*/ 453 h 453"/>
                  <a:gd name="T4" fmla="*/ 0 w 771"/>
                  <a:gd name="T5" fmla="*/ 453 h 453"/>
                  <a:gd name="T6" fmla="*/ 121 w 771"/>
                  <a:gd name="T7" fmla="*/ 0 h 453"/>
                  <a:gd name="T8" fmla="*/ 635 w 771"/>
                  <a:gd name="T9" fmla="*/ 0 h 453"/>
                  <a:gd name="T10" fmla="*/ 771 w 771"/>
                  <a:gd name="T1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1" h="453">
                    <a:moveTo>
                      <a:pt x="771" y="453"/>
                    </a:moveTo>
                    <a:lnTo>
                      <a:pt x="227" y="453"/>
                    </a:lnTo>
                    <a:lnTo>
                      <a:pt x="0" y="453"/>
                    </a:lnTo>
                    <a:lnTo>
                      <a:pt x="121" y="0"/>
                    </a:lnTo>
                    <a:lnTo>
                      <a:pt x="635" y="0"/>
                    </a:lnTo>
                    <a:lnTo>
                      <a:pt x="771" y="453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29" name="Freeform 1073">
                <a:extLst>
                  <a:ext uri="{FF2B5EF4-FFF2-40B4-BE49-F238E27FC236}">
                    <a16:creationId xmlns:a16="http://schemas.microsoft.com/office/drawing/2014/main" id="{95103EBC-B73B-4F31-B238-8464A5D37E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" y="754"/>
                <a:ext cx="455" cy="367"/>
              </a:xfrm>
              <a:custGeom>
                <a:avLst/>
                <a:gdLst>
                  <a:gd name="T0" fmla="*/ 0 w 1406"/>
                  <a:gd name="T1" fmla="*/ 1134 h 1134"/>
                  <a:gd name="T2" fmla="*/ 182 w 1406"/>
                  <a:gd name="T3" fmla="*/ 0 h 1134"/>
                  <a:gd name="T4" fmla="*/ 1225 w 1406"/>
                  <a:gd name="T5" fmla="*/ 0 h 1134"/>
                  <a:gd name="T6" fmla="*/ 1406 w 1406"/>
                  <a:gd name="T7" fmla="*/ 1134 h 1134"/>
                  <a:gd name="T8" fmla="*/ 1316 w 1406"/>
                  <a:gd name="T9" fmla="*/ 1134 h 1134"/>
                  <a:gd name="T10" fmla="*/ 1134 w 1406"/>
                  <a:gd name="T11" fmla="*/ 91 h 1134"/>
                  <a:gd name="T12" fmla="*/ 272 w 1406"/>
                  <a:gd name="T13" fmla="*/ 91 h 1134"/>
                  <a:gd name="T14" fmla="*/ 91 w 1406"/>
                  <a:gd name="T15" fmla="*/ 1134 h 1134"/>
                  <a:gd name="T16" fmla="*/ 0 w 1406"/>
                  <a:gd name="T17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06" h="1134">
                    <a:moveTo>
                      <a:pt x="0" y="1134"/>
                    </a:moveTo>
                    <a:lnTo>
                      <a:pt x="182" y="0"/>
                    </a:lnTo>
                    <a:lnTo>
                      <a:pt x="1225" y="0"/>
                    </a:lnTo>
                    <a:lnTo>
                      <a:pt x="1406" y="1134"/>
                    </a:lnTo>
                    <a:lnTo>
                      <a:pt x="1316" y="1134"/>
                    </a:lnTo>
                    <a:lnTo>
                      <a:pt x="1134" y="91"/>
                    </a:lnTo>
                    <a:lnTo>
                      <a:pt x="272" y="91"/>
                    </a:lnTo>
                    <a:lnTo>
                      <a:pt x="91" y="1134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730" name="AutoShape 1074">
                <a:extLst>
                  <a:ext uri="{FF2B5EF4-FFF2-40B4-BE49-F238E27FC236}">
                    <a16:creationId xmlns:a16="http://schemas.microsoft.com/office/drawing/2014/main" id="{7A888019-3938-4BD2-8C47-9260916ED2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" y="1165"/>
                <a:ext cx="807" cy="205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31" name="AutoShape 1075">
                <a:extLst>
                  <a:ext uri="{FF2B5EF4-FFF2-40B4-BE49-F238E27FC236}">
                    <a16:creationId xmlns:a16="http://schemas.microsoft.com/office/drawing/2014/main" id="{9242E3FC-5BBC-45E9-9E05-C57F60B47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" y="1180"/>
                <a:ext cx="778" cy="17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32" name="Oval 1076">
                <a:extLst>
                  <a:ext uri="{FF2B5EF4-FFF2-40B4-BE49-F238E27FC236}">
                    <a16:creationId xmlns:a16="http://schemas.microsoft.com/office/drawing/2014/main" id="{4CD70F79-14C3-4E5E-BBCE-CD2D34E6D1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" y="1209"/>
                <a:ext cx="117" cy="117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33" name="Oval 1077">
                <a:extLst>
                  <a:ext uri="{FF2B5EF4-FFF2-40B4-BE49-F238E27FC236}">
                    <a16:creationId xmlns:a16="http://schemas.microsoft.com/office/drawing/2014/main" id="{E3BE3050-9A55-455E-A832-057F9A0156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9" y="1209"/>
                <a:ext cx="117" cy="117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34" name="Oval 1078">
                <a:extLst>
                  <a:ext uri="{FF2B5EF4-FFF2-40B4-BE49-F238E27FC236}">
                    <a16:creationId xmlns:a16="http://schemas.microsoft.com/office/drawing/2014/main" id="{0D5BDA0B-455E-4CA2-9DB3-DCA836259A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" y="1282"/>
                <a:ext cx="73" cy="7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35" name="Oval 1079">
                <a:extLst>
                  <a:ext uri="{FF2B5EF4-FFF2-40B4-BE49-F238E27FC236}">
                    <a16:creationId xmlns:a16="http://schemas.microsoft.com/office/drawing/2014/main" id="{A1623990-F8FB-49D4-9476-9CD596D31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4" y="1297"/>
                <a:ext cx="44" cy="44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36" name="Oval 1080">
                <a:extLst>
                  <a:ext uri="{FF2B5EF4-FFF2-40B4-BE49-F238E27FC236}">
                    <a16:creationId xmlns:a16="http://schemas.microsoft.com/office/drawing/2014/main" id="{FD2B0C27-EA6E-455B-8CF7-E4EB0AB56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" y="1282"/>
                <a:ext cx="73" cy="7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37" name="Oval 1081">
                <a:extLst>
                  <a:ext uri="{FF2B5EF4-FFF2-40B4-BE49-F238E27FC236}">
                    <a16:creationId xmlns:a16="http://schemas.microsoft.com/office/drawing/2014/main" id="{1A656E11-A299-4911-8CD8-8C4464F67D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8" y="1297"/>
                <a:ext cx="44" cy="44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38" name="Oval 1082">
                <a:extLst>
                  <a:ext uri="{FF2B5EF4-FFF2-40B4-BE49-F238E27FC236}">
                    <a16:creationId xmlns:a16="http://schemas.microsoft.com/office/drawing/2014/main" id="{86BF57EB-9125-4B0B-BFBE-AAE9F9CD4D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" y="1282"/>
                <a:ext cx="74" cy="7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39" name="Oval 1083">
                <a:extLst>
                  <a:ext uri="{FF2B5EF4-FFF2-40B4-BE49-F238E27FC236}">
                    <a16:creationId xmlns:a16="http://schemas.microsoft.com/office/drawing/2014/main" id="{EDD7E203-7BDD-4C66-98B6-2A457036F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" y="1297"/>
                <a:ext cx="44" cy="44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40" name="Oval 1084">
                <a:extLst>
                  <a:ext uri="{FF2B5EF4-FFF2-40B4-BE49-F238E27FC236}">
                    <a16:creationId xmlns:a16="http://schemas.microsoft.com/office/drawing/2014/main" id="{D83B473C-AA53-4668-8F83-691BA91B8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" y="1282"/>
                <a:ext cx="73" cy="7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41" name="Oval 1085">
                <a:extLst>
                  <a:ext uri="{FF2B5EF4-FFF2-40B4-BE49-F238E27FC236}">
                    <a16:creationId xmlns:a16="http://schemas.microsoft.com/office/drawing/2014/main" id="{D94192DA-2CE4-4B31-AC14-D09595F20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4" y="1297"/>
                <a:ext cx="44" cy="44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42" name="Oval 1086">
                <a:extLst>
                  <a:ext uri="{FF2B5EF4-FFF2-40B4-BE49-F238E27FC236}">
                    <a16:creationId xmlns:a16="http://schemas.microsoft.com/office/drawing/2014/main" id="{DFB1B22F-77E5-454D-A006-71D5B35A74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3" y="1282"/>
                <a:ext cx="73" cy="7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43" name="Oval 1087">
                <a:extLst>
                  <a:ext uri="{FF2B5EF4-FFF2-40B4-BE49-F238E27FC236}">
                    <a16:creationId xmlns:a16="http://schemas.microsoft.com/office/drawing/2014/main" id="{019929A7-3213-49B6-B02D-0518AE076C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8" y="1297"/>
                <a:ext cx="44" cy="44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44" name="Oval 1088">
                <a:extLst>
                  <a:ext uri="{FF2B5EF4-FFF2-40B4-BE49-F238E27FC236}">
                    <a16:creationId xmlns:a16="http://schemas.microsoft.com/office/drawing/2014/main" id="{8B65B733-3B76-4E39-8755-FAAA964CD3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6" y="1282"/>
                <a:ext cx="74" cy="7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45" name="Oval 1089">
                <a:extLst>
                  <a:ext uri="{FF2B5EF4-FFF2-40B4-BE49-F238E27FC236}">
                    <a16:creationId xmlns:a16="http://schemas.microsoft.com/office/drawing/2014/main" id="{FE79F922-F748-42AC-93CC-735F72C89B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" y="1297"/>
                <a:ext cx="44" cy="44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46" name="Oval 1090">
                <a:extLst>
                  <a:ext uri="{FF2B5EF4-FFF2-40B4-BE49-F238E27FC236}">
                    <a16:creationId xmlns:a16="http://schemas.microsoft.com/office/drawing/2014/main" id="{93ADF205-878E-41EA-BFC1-5AA4DDA48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" y="1282"/>
                <a:ext cx="73" cy="7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47" name="Oval 1091">
                <a:extLst>
                  <a:ext uri="{FF2B5EF4-FFF2-40B4-BE49-F238E27FC236}">
                    <a16:creationId xmlns:a16="http://schemas.microsoft.com/office/drawing/2014/main" id="{B069F73F-35C7-4EE9-8445-98F6A6C8B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5" y="1297"/>
                <a:ext cx="44" cy="44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48" name="Oval 1092">
                <a:extLst>
                  <a:ext uri="{FF2B5EF4-FFF2-40B4-BE49-F238E27FC236}">
                    <a16:creationId xmlns:a16="http://schemas.microsoft.com/office/drawing/2014/main" id="{E177108C-91E8-40BA-AD24-55B77CCC1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" y="1180"/>
                <a:ext cx="73" cy="7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49" name="Oval 1093">
                <a:extLst>
                  <a:ext uri="{FF2B5EF4-FFF2-40B4-BE49-F238E27FC236}">
                    <a16:creationId xmlns:a16="http://schemas.microsoft.com/office/drawing/2014/main" id="{A444B062-FBDA-40BA-B079-299770F26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4" y="1194"/>
                <a:ext cx="44" cy="44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50" name="AutoShape 1094">
                <a:extLst>
                  <a:ext uri="{FF2B5EF4-FFF2-40B4-BE49-F238E27FC236}">
                    <a16:creationId xmlns:a16="http://schemas.microsoft.com/office/drawing/2014/main" id="{9D71C99D-ED30-429A-995A-F8CC99259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6" y="1238"/>
                <a:ext cx="661" cy="59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753" name="Group 1097">
            <a:extLst>
              <a:ext uri="{FF2B5EF4-FFF2-40B4-BE49-F238E27FC236}">
                <a16:creationId xmlns:a16="http://schemas.microsoft.com/office/drawing/2014/main" id="{4FB728E5-3E1A-4BE2-A35B-8320F04842EB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300663"/>
            <a:ext cx="1584325" cy="849312"/>
            <a:chOff x="1007" y="1525"/>
            <a:chExt cx="4880" cy="2617"/>
          </a:xfrm>
        </p:grpSpPr>
        <p:sp>
          <p:nvSpPr>
            <p:cNvPr id="71754" name="AutoShape 1098">
              <a:extLst>
                <a:ext uri="{FF2B5EF4-FFF2-40B4-BE49-F238E27FC236}">
                  <a16:creationId xmlns:a16="http://schemas.microsoft.com/office/drawing/2014/main" id="{ABA0F6C7-8FA9-47F4-89EF-A7C726402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706"/>
              <a:ext cx="499" cy="409"/>
            </a:xfrm>
            <a:custGeom>
              <a:avLst/>
              <a:gdLst>
                <a:gd name="G0" fmla="+- 9289 0 0"/>
                <a:gd name="G1" fmla="+- -11679240 0 0"/>
                <a:gd name="G2" fmla="+- 0 0 -11679240"/>
                <a:gd name="T0" fmla="*/ 0 256 1"/>
                <a:gd name="T1" fmla="*/ 180 256 1"/>
                <a:gd name="G3" fmla="+- -11679240 T0 T1"/>
                <a:gd name="T2" fmla="*/ 0 256 1"/>
                <a:gd name="T3" fmla="*/ 90 256 1"/>
                <a:gd name="G4" fmla="+- -11679240 T2 T3"/>
                <a:gd name="G5" fmla="*/ G4 2 1"/>
                <a:gd name="T4" fmla="*/ 90 256 1"/>
                <a:gd name="T5" fmla="*/ 0 256 1"/>
                <a:gd name="G6" fmla="+- -11679240 T4 T5"/>
                <a:gd name="G7" fmla="*/ G6 2 1"/>
                <a:gd name="G8" fmla="abs -1167924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89"/>
                <a:gd name="G18" fmla="*/ 9289 1 2"/>
                <a:gd name="G19" fmla="+- G18 5400 0"/>
                <a:gd name="G20" fmla="cos G19 -11679240"/>
                <a:gd name="G21" fmla="sin G19 -11679240"/>
                <a:gd name="G22" fmla="+- G20 10800 0"/>
                <a:gd name="G23" fmla="+- G21 10800 0"/>
                <a:gd name="G24" fmla="+- 10800 0 G20"/>
                <a:gd name="G25" fmla="+- 9289 10800 0"/>
                <a:gd name="G26" fmla="?: G9 G17 G25"/>
                <a:gd name="G27" fmla="?: G9 0 21600"/>
                <a:gd name="G28" fmla="cos 10800 -11679240"/>
                <a:gd name="G29" fmla="sin 10800 -11679240"/>
                <a:gd name="G30" fmla="sin 9289 -11679240"/>
                <a:gd name="G31" fmla="+- G28 10800 0"/>
                <a:gd name="G32" fmla="+- G29 10800 0"/>
                <a:gd name="G33" fmla="+- G30 10800 0"/>
                <a:gd name="G34" fmla="?: G4 0 G31"/>
                <a:gd name="G35" fmla="?: -11679240 G34 0"/>
                <a:gd name="G36" fmla="?: G6 G35 G31"/>
                <a:gd name="G37" fmla="+- 21600 0 G36"/>
                <a:gd name="G38" fmla="?: G4 0 G33"/>
                <a:gd name="G39" fmla="?: -1167924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59 w 21600"/>
                <a:gd name="T15" fmla="*/ 10486 h 21600"/>
                <a:gd name="T16" fmla="*/ 10800 w 21600"/>
                <a:gd name="T17" fmla="*/ 1511 h 21600"/>
                <a:gd name="T18" fmla="*/ 20841 w 21600"/>
                <a:gd name="T19" fmla="*/ 10486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515" y="10510"/>
                  </a:moveTo>
                  <a:cubicBezTo>
                    <a:pt x="1672" y="5495"/>
                    <a:pt x="5782" y="1511"/>
                    <a:pt x="10800" y="1511"/>
                  </a:cubicBezTo>
                  <a:cubicBezTo>
                    <a:pt x="15817" y="1511"/>
                    <a:pt x="19927" y="5495"/>
                    <a:pt x="20084" y="10510"/>
                  </a:cubicBezTo>
                  <a:lnTo>
                    <a:pt x="21594" y="10462"/>
                  </a:lnTo>
                  <a:cubicBezTo>
                    <a:pt x="21412" y="4632"/>
                    <a:pt x="16633" y="0"/>
                    <a:pt x="10799" y="0"/>
                  </a:cubicBezTo>
                  <a:cubicBezTo>
                    <a:pt x="4966" y="0"/>
                    <a:pt x="187" y="4632"/>
                    <a:pt x="5" y="10462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755" name="Group 1099">
              <a:extLst>
                <a:ext uri="{FF2B5EF4-FFF2-40B4-BE49-F238E27FC236}">
                  <a16:creationId xmlns:a16="http://schemas.microsoft.com/office/drawing/2014/main" id="{095D03B2-D5C9-40FC-BF7E-2FA2866B590A}"/>
                </a:ext>
              </a:extLst>
            </p:cNvPr>
            <p:cNvGrpSpPr>
              <a:grpSpLocks/>
            </p:cNvGrpSpPr>
            <p:nvPr/>
          </p:nvGrpSpPr>
          <p:grpSpPr bwMode="auto">
            <a:xfrm rot="78424600">
              <a:off x="1665" y="1598"/>
              <a:ext cx="137" cy="1453"/>
              <a:chOff x="2666" y="3022"/>
              <a:chExt cx="137" cy="952"/>
            </a:xfrm>
          </p:grpSpPr>
          <p:sp>
            <p:nvSpPr>
              <p:cNvPr id="71756" name="AutoShape 1100">
                <a:extLst>
                  <a:ext uri="{FF2B5EF4-FFF2-40B4-BE49-F238E27FC236}">
                    <a16:creationId xmlns:a16="http://schemas.microsoft.com/office/drawing/2014/main" id="{9880DE30-EFB0-48E3-8799-1F348C69F1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022"/>
                <a:ext cx="45" cy="36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57" name="AutoShape 1101">
                <a:extLst>
                  <a:ext uri="{FF2B5EF4-FFF2-40B4-BE49-F238E27FC236}">
                    <a16:creationId xmlns:a16="http://schemas.microsoft.com/office/drawing/2014/main" id="{22ABEFA5-4DC4-4348-98A2-CE4547D4E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339"/>
                <a:ext cx="137" cy="63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758" name="Freeform 1102">
              <a:extLst>
                <a:ext uri="{FF2B5EF4-FFF2-40B4-BE49-F238E27FC236}">
                  <a16:creationId xmlns:a16="http://schemas.microsoft.com/office/drawing/2014/main" id="{6E729F45-21F2-402C-B325-AF314FAC1DCA}"/>
                </a:ext>
              </a:extLst>
            </p:cNvPr>
            <p:cNvSpPr>
              <a:spLocks/>
            </p:cNvSpPr>
            <p:nvPr/>
          </p:nvSpPr>
          <p:spPr bwMode="auto">
            <a:xfrm rot="-900000">
              <a:off x="1154" y="1525"/>
              <a:ext cx="2964" cy="1160"/>
            </a:xfrm>
            <a:custGeom>
              <a:avLst/>
              <a:gdLst>
                <a:gd name="T0" fmla="*/ 2964 w 2964"/>
                <a:gd name="T1" fmla="*/ 695 h 1160"/>
                <a:gd name="T2" fmla="*/ 2420 w 2964"/>
                <a:gd name="T3" fmla="*/ 196 h 1160"/>
                <a:gd name="T4" fmla="*/ 1966 w 2964"/>
                <a:gd name="T5" fmla="*/ 15 h 1160"/>
                <a:gd name="T6" fmla="*/ 1513 w 2964"/>
                <a:gd name="T7" fmla="*/ 151 h 1160"/>
                <a:gd name="T8" fmla="*/ 61 w 2964"/>
                <a:gd name="T9" fmla="*/ 922 h 1160"/>
                <a:gd name="T10" fmla="*/ 9 w 2964"/>
                <a:gd name="T11" fmla="*/ 989 h 1160"/>
                <a:gd name="T12" fmla="*/ 16 w 2964"/>
                <a:gd name="T13" fmla="*/ 1104 h 1160"/>
                <a:gd name="T14" fmla="*/ 105 w 2964"/>
                <a:gd name="T15" fmla="*/ 1160 h 1160"/>
                <a:gd name="T16" fmla="*/ 197 w 2964"/>
                <a:gd name="T17" fmla="*/ 1149 h 1160"/>
                <a:gd name="T18" fmla="*/ 1626 w 2964"/>
                <a:gd name="T19" fmla="*/ 524 h 1160"/>
                <a:gd name="T20" fmla="*/ 1951 w 2964"/>
                <a:gd name="T21" fmla="*/ 418 h 1160"/>
                <a:gd name="T22" fmla="*/ 2214 w 2964"/>
                <a:gd name="T23" fmla="*/ 581 h 1160"/>
                <a:gd name="T24" fmla="*/ 2828 w 2964"/>
                <a:gd name="T25" fmla="*/ 1149 h 1160"/>
                <a:gd name="T26" fmla="*/ 2964 w 2964"/>
                <a:gd name="T27" fmla="*/ 695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64" h="1160">
                  <a:moveTo>
                    <a:pt x="2964" y="695"/>
                  </a:moveTo>
                  <a:lnTo>
                    <a:pt x="2420" y="196"/>
                  </a:lnTo>
                  <a:cubicBezTo>
                    <a:pt x="2254" y="83"/>
                    <a:pt x="2111" y="16"/>
                    <a:pt x="1966" y="15"/>
                  </a:cubicBezTo>
                  <a:cubicBezTo>
                    <a:pt x="1821" y="14"/>
                    <a:pt x="1831" y="0"/>
                    <a:pt x="1513" y="151"/>
                  </a:cubicBezTo>
                  <a:lnTo>
                    <a:pt x="61" y="922"/>
                  </a:lnTo>
                  <a:lnTo>
                    <a:pt x="9" y="989"/>
                  </a:lnTo>
                  <a:cubicBezTo>
                    <a:pt x="2" y="1019"/>
                    <a:pt x="0" y="1076"/>
                    <a:pt x="16" y="1104"/>
                  </a:cubicBezTo>
                  <a:cubicBezTo>
                    <a:pt x="28" y="1125"/>
                    <a:pt x="75" y="1153"/>
                    <a:pt x="105" y="1160"/>
                  </a:cubicBezTo>
                  <a:lnTo>
                    <a:pt x="197" y="1149"/>
                  </a:lnTo>
                  <a:lnTo>
                    <a:pt x="1626" y="524"/>
                  </a:lnTo>
                  <a:cubicBezTo>
                    <a:pt x="1918" y="402"/>
                    <a:pt x="1890" y="416"/>
                    <a:pt x="1951" y="418"/>
                  </a:cubicBezTo>
                  <a:cubicBezTo>
                    <a:pt x="2012" y="420"/>
                    <a:pt x="2068" y="459"/>
                    <a:pt x="2214" y="581"/>
                  </a:cubicBezTo>
                  <a:lnTo>
                    <a:pt x="2828" y="1149"/>
                  </a:lnTo>
                  <a:lnTo>
                    <a:pt x="2964" y="695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59" name="Freeform 1103">
              <a:extLst>
                <a:ext uri="{FF2B5EF4-FFF2-40B4-BE49-F238E27FC236}">
                  <a16:creationId xmlns:a16="http://schemas.microsoft.com/office/drawing/2014/main" id="{DDD42305-2A8D-4289-BAC2-085B59E99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" y="2705"/>
              <a:ext cx="1485" cy="1254"/>
            </a:xfrm>
            <a:custGeom>
              <a:avLst/>
              <a:gdLst>
                <a:gd name="T0" fmla="*/ 64 w 1712"/>
                <a:gd name="T1" fmla="*/ 0 h 1481"/>
                <a:gd name="T2" fmla="*/ 563 w 1712"/>
                <a:gd name="T3" fmla="*/ 137 h 1481"/>
                <a:gd name="T4" fmla="*/ 1697 w 1712"/>
                <a:gd name="T5" fmla="*/ 1361 h 1481"/>
                <a:gd name="T6" fmla="*/ 1711 w 1712"/>
                <a:gd name="T7" fmla="*/ 1409 h 1481"/>
                <a:gd name="T8" fmla="*/ 1700 w 1712"/>
                <a:gd name="T9" fmla="*/ 1459 h 1481"/>
                <a:gd name="T10" fmla="*/ 1651 w 1712"/>
                <a:gd name="T11" fmla="*/ 1481 h 1481"/>
                <a:gd name="T12" fmla="*/ 1594 w 1712"/>
                <a:gd name="T13" fmla="*/ 1475 h 1481"/>
                <a:gd name="T14" fmla="*/ 19 w 1712"/>
                <a:gd name="T15" fmla="*/ 137 h 1481"/>
                <a:gd name="T16" fmla="*/ 4 w 1712"/>
                <a:gd name="T17" fmla="*/ 89 h 1481"/>
                <a:gd name="T18" fmla="*/ 4 w 1712"/>
                <a:gd name="T19" fmla="*/ 44 h 1481"/>
                <a:gd name="T20" fmla="*/ 31 w 1712"/>
                <a:gd name="T21" fmla="*/ 14 h 1481"/>
                <a:gd name="T22" fmla="*/ 64 w 1712"/>
                <a:gd name="T23" fmla="*/ 0 h 1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12" h="1481">
                  <a:moveTo>
                    <a:pt x="64" y="0"/>
                  </a:moveTo>
                  <a:lnTo>
                    <a:pt x="563" y="137"/>
                  </a:lnTo>
                  <a:lnTo>
                    <a:pt x="1697" y="1361"/>
                  </a:lnTo>
                  <a:lnTo>
                    <a:pt x="1711" y="1409"/>
                  </a:lnTo>
                  <a:cubicBezTo>
                    <a:pt x="1712" y="1425"/>
                    <a:pt x="1710" y="1447"/>
                    <a:pt x="1700" y="1459"/>
                  </a:cubicBezTo>
                  <a:cubicBezTo>
                    <a:pt x="1690" y="1471"/>
                    <a:pt x="1669" y="1478"/>
                    <a:pt x="1651" y="1481"/>
                  </a:cubicBezTo>
                  <a:lnTo>
                    <a:pt x="1594" y="1475"/>
                  </a:lnTo>
                  <a:lnTo>
                    <a:pt x="19" y="137"/>
                  </a:lnTo>
                  <a:lnTo>
                    <a:pt x="4" y="89"/>
                  </a:lnTo>
                  <a:cubicBezTo>
                    <a:pt x="2" y="74"/>
                    <a:pt x="0" y="56"/>
                    <a:pt x="4" y="44"/>
                  </a:cubicBezTo>
                  <a:cubicBezTo>
                    <a:pt x="8" y="32"/>
                    <a:pt x="21" y="21"/>
                    <a:pt x="31" y="14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1760" name="Group 1104">
              <a:extLst>
                <a:ext uri="{FF2B5EF4-FFF2-40B4-BE49-F238E27FC236}">
                  <a16:creationId xmlns:a16="http://schemas.microsoft.com/office/drawing/2014/main" id="{C825DC25-FA64-4459-B749-075241D94C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7" y="1707"/>
              <a:ext cx="182" cy="182"/>
              <a:chOff x="3438" y="1933"/>
              <a:chExt cx="182" cy="182"/>
            </a:xfrm>
          </p:grpSpPr>
          <p:sp>
            <p:nvSpPr>
              <p:cNvPr id="71761" name="Oval 1105">
                <a:extLst>
                  <a:ext uri="{FF2B5EF4-FFF2-40B4-BE49-F238E27FC236}">
                    <a16:creationId xmlns:a16="http://schemas.microsoft.com/office/drawing/2014/main" id="{779E28D1-A7DE-4A16-819C-E2A164FFF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1933"/>
                <a:ext cx="182" cy="18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62" name="Oval 1106">
                <a:extLst>
                  <a:ext uri="{FF2B5EF4-FFF2-40B4-BE49-F238E27FC236}">
                    <a16:creationId xmlns:a16="http://schemas.microsoft.com/office/drawing/2014/main" id="{F79FBA9D-2C95-449A-8689-636A9E8A6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1" y="1956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763" name="Group 1107">
              <a:extLst>
                <a:ext uri="{FF2B5EF4-FFF2-40B4-BE49-F238E27FC236}">
                  <a16:creationId xmlns:a16="http://schemas.microsoft.com/office/drawing/2014/main" id="{081C71C4-D224-40BB-ABC0-D0548864EF55}"/>
                </a:ext>
              </a:extLst>
            </p:cNvPr>
            <p:cNvGrpSpPr>
              <a:grpSpLocks/>
            </p:cNvGrpSpPr>
            <p:nvPr/>
          </p:nvGrpSpPr>
          <p:grpSpPr bwMode="auto">
            <a:xfrm rot="-1800000">
              <a:off x="3713" y="1715"/>
              <a:ext cx="137" cy="952"/>
              <a:chOff x="2666" y="3022"/>
              <a:chExt cx="137" cy="952"/>
            </a:xfrm>
          </p:grpSpPr>
          <p:sp>
            <p:nvSpPr>
              <p:cNvPr id="71764" name="AutoShape 1108">
                <a:extLst>
                  <a:ext uri="{FF2B5EF4-FFF2-40B4-BE49-F238E27FC236}">
                    <a16:creationId xmlns:a16="http://schemas.microsoft.com/office/drawing/2014/main" id="{759EF671-0F64-4641-9E34-81AD8DC7A9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022"/>
                <a:ext cx="45" cy="36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65" name="AutoShape 1109">
                <a:extLst>
                  <a:ext uri="{FF2B5EF4-FFF2-40B4-BE49-F238E27FC236}">
                    <a16:creationId xmlns:a16="http://schemas.microsoft.com/office/drawing/2014/main" id="{C86A3B53-0FBE-48A1-AFC8-0A6C05B772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339"/>
                <a:ext cx="137" cy="63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766" name="AutoShape 1110">
              <a:extLst>
                <a:ext uri="{FF2B5EF4-FFF2-40B4-BE49-F238E27FC236}">
                  <a16:creationId xmlns:a16="http://schemas.microsoft.com/office/drawing/2014/main" id="{6111C673-20F0-4F5C-AE3C-A385FDCEC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2387"/>
              <a:ext cx="544" cy="227"/>
            </a:xfrm>
            <a:prstGeom prst="roundRect">
              <a:avLst>
                <a:gd name="adj" fmla="val 20264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67" name="Rectangle 1111">
              <a:extLst>
                <a:ext uri="{FF2B5EF4-FFF2-40B4-BE49-F238E27FC236}">
                  <a16:creationId xmlns:a16="http://schemas.microsoft.com/office/drawing/2014/main" id="{343C9B6C-41B9-4D84-B01D-B6FEB81F3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3339"/>
              <a:ext cx="1043" cy="22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68" name="AutoShape 1112">
              <a:extLst>
                <a:ext uri="{FF2B5EF4-FFF2-40B4-BE49-F238E27FC236}">
                  <a16:creationId xmlns:a16="http://schemas.microsoft.com/office/drawing/2014/main" id="{27545C33-DFC6-4498-82E8-FF36476B2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0" y="3444"/>
              <a:ext cx="2127" cy="541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69" name="AutoShape 1113">
              <a:extLst>
                <a:ext uri="{FF2B5EF4-FFF2-40B4-BE49-F238E27FC236}">
                  <a16:creationId xmlns:a16="http://schemas.microsoft.com/office/drawing/2014/main" id="{FE6A15C4-4918-40C4-8EE7-F4B050A495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6" y="3484"/>
              <a:ext cx="2051" cy="46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70" name="Oval 1114">
              <a:extLst>
                <a:ext uri="{FF2B5EF4-FFF2-40B4-BE49-F238E27FC236}">
                  <a16:creationId xmlns:a16="http://schemas.microsoft.com/office/drawing/2014/main" id="{78A821F2-B5C3-4804-91A2-5998F3B62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3560"/>
              <a:ext cx="308" cy="309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71" name="Oval 1115">
              <a:extLst>
                <a:ext uri="{FF2B5EF4-FFF2-40B4-BE49-F238E27FC236}">
                  <a16:creationId xmlns:a16="http://schemas.microsoft.com/office/drawing/2014/main" id="{94596AFB-E63F-4A1F-B5E9-293AB2912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3" y="3560"/>
              <a:ext cx="308" cy="309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72" name="Oval 1116">
              <a:extLst>
                <a:ext uri="{FF2B5EF4-FFF2-40B4-BE49-F238E27FC236}">
                  <a16:creationId xmlns:a16="http://schemas.microsoft.com/office/drawing/2014/main" id="{534318A8-1058-4ECF-94CB-3363420BE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7" y="3753"/>
              <a:ext cx="193" cy="19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73" name="Oval 1117">
              <a:extLst>
                <a:ext uri="{FF2B5EF4-FFF2-40B4-BE49-F238E27FC236}">
                  <a16:creationId xmlns:a16="http://schemas.microsoft.com/office/drawing/2014/main" id="{A21CE98D-43B6-419E-B7CE-49BBA9DCE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4" y="3792"/>
              <a:ext cx="116" cy="11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74" name="Oval 1118">
              <a:extLst>
                <a:ext uri="{FF2B5EF4-FFF2-40B4-BE49-F238E27FC236}">
                  <a16:creationId xmlns:a16="http://schemas.microsoft.com/office/drawing/2014/main" id="{032DEEA0-DB67-41AD-BEE3-14E5D820D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0" y="3753"/>
              <a:ext cx="192" cy="19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75" name="Oval 1119">
              <a:extLst>
                <a:ext uri="{FF2B5EF4-FFF2-40B4-BE49-F238E27FC236}">
                  <a16:creationId xmlns:a16="http://schemas.microsoft.com/office/drawing/2014/main" id="{10796E3A-05C0-436E-8DA6-188C3B906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" y="3792"/>
              <a:ext cx="116" cy="11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76" name="Oval 1120">
              <a:extLst>
                <a:ext uri="{FF2B5EF4-FFF2-40B4-BE49-F238E27FC236}">
                  <a16:creationId xmlns:a16="http://schemas.microsoft.com/office/drawing/2014/main" id="{C4BE0D71-9FC0-422A-B574-74E7FA03E6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2" y="3753"/>
              <a:ext cx="195" cy="19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77" name="Oval 1121">
              <a:extLst>
                <a:ext uri="{FF2B5EF4-FFF2-40B4-BE49-F238E27FC236}">
                  <a16:creationId xmlns:a16="http://schemas.microsoft.com/office/drawing/2014/main" id="{BA0A1C69-DBEA-4E09-9545-8A6DD13140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3792"/>
              <a:ext cx="115" cy="11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78" name="Oval 1122">
              <a:extLst>
                <a:ext uri="{FF2B5EF4-FFF2-40B4-BE49-F238E27FC236}">
                  <a16:creationId xmlns:a16="http://schemas.microsoft.com/office/drawing/2014/main" id="{182AFF0D-0471-489B-AFBC-882EA13CC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7" y="3753"/>
              <a:ext cx="192" cy="19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79" name="Oval 1123">
              <a:extLst>
                <a:ext uri="{FF2B5EF4-FFF2-40B4-BE49-F238E27FC236}">
                  <a16:creationId xmlns:a16="http://schemas.microsoft.com/office/drawing/2014/main" id="{422DF3DB-064D-4DCE-AB70-72792F5D7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4" y="3792"/>
              <a:ext cx="116" cy="11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80" name="Oval 1124">
              <a:extLst>
                <a:ext uri="{FF2B5EF4-FFF2-40B4-BE49-F238E27FC236}">
                  <a16:creationId xmlns:a16="http://schemas.microsoft.com/office/drawing/2014/main" id="{0ED9CA70-9E8F-4403-9398-53A678868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9" y="3753"/>
              <a:ext cx="193" cy="19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81" name="Oval 1125">
              <a:extLst>
                <a:ext uri="{FF2B5EF4-FFF2-40B4-BE49-F238E27FC236}">
                  <a16:creationId xmlns:a16="http://schemas.microsoft.com/office/drawing/2014/main" id="{57F61802-A516-44E4-8B3F-ADE8CB15D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9" y="3792"/>
              <a:ext cx="116" cy="11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82" name="Oval 1126">
              <a:extLst>
                <a:ext uri="{FF2B5EF4-FFF2-40B4-BE49-F238E27FC236}">
                  <a16:creationId xmlns:a16="http://schemas.microsoft.com/office/drawing/2014/main" id="{2D0B457A-D3F0-4FAF-B799-2F92D1946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" y="3753"/>
              <a:ext cx="195" cy="19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83" name="Oval 1127">
              <a:extLst>
                <a:ext uri="{FF2B5EF4-FFF2-40B4-BE49-F238E27FC236}">
                  <a16:creationId xmlns:a16="http://schemas.microsoft.com/office/drawing/2014/main" id="{C812E38E-AC56-424C-A86A-1EDB9A797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1" y="3792"/>
              <a:ext cx="116" cy="11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84" name="Oval 1128">
              <a:extLst>
                <a:ext uri="{FF2B5EF4-FFF2-40B4-BE49-F238E27FC236}">
                  <a16:creationId xmlns:a16="http://schemas.microsoft.com/office/drawing/2014/main" id="{29E2E12D-B2FB-453E-A814-E3E014E39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7" y="3753"/>
              <a:ext cx="192" cy="19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85" name="Oval 1129">
              <a:extLst>
                <a:ext uri="{FF2B5EF4-FFF2-40B4-BE49-F238E27FC236}">
                  <a16:creationId xmlns:a16="http://schemas.microsoft.com/office/drawing/2014/main" id="{312C7553-E16C-4A71-8EA1-A5A1E15400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7" y="3792"/>
              <a:ext cx="116" cy="11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86" name="Oval 1130">
              <a:extLst>
                <a:ext uri="{FF2B5EF4-FFF2-40B4-BE49-F238E27FC236}">
                  <a16:creationId xmlns:a16="http://schemas.microsoft.com/office/drawing/2014/main" id="{832A90F5-4615-4DFD-BBF9-46318B3DC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7" y="3484"/>
              <a:ext cx="192" cy="192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87" name="Oval 1131">
              <a:extLst>
                <a:ext uri="{FF2B5EF4-FFF2-40B4-BE49-F238E27FC236}">
                  <a16:creationId xmlns:a16="http://schemas.microsoft.com/office/drawing/2014/main" id="{AD06717C-A5EC-44B4-9EC5-20186FE72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4" y="3521"/>
              <a:ext cx="116" cy="116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88" name="AutoShape 1132">
              <a:extLst>
                <a:ext uri="{FF2B5EF4-FFF2-40B4-BE49-F238E27FC236}">
                  <a16:creationId xmlns:a16="http://schemas.microsoft.com/office/drawing/2014/main" id="{AD10FEA0-DF2D-4596-8E81-41D85FC64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" y="3637"/>
              <a:ext cx="1743" cy="155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89" name="Rectangle 1133">
              <a:extLst>
                <a:ext uri="{FF2B5EF4-FFF2-40B4-BE49-F238E27FC236}">
                  <a16:creationId xmlns:a16="http://schemas.microsoft.com/office/drawing/2014/main" id="{FB6561A0-A57A-45E0-B46A-449906C11D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3249"/>
              <a:ext cx="2041" cy="13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90" name="Rectangle 1134">
              <a:extLst>
                <a:ext uri="{FF2B5EF4-FFF2-40B4-BE49-F238E27FC236}">
                  <a16:creationId xmlns:a16="http://schemas.microsoft.com/office/drawing/2014/main" id="{0C7DC6AD-F2BE-49AB-8639-83EDB5CAD9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2523"/>
              <a:ext cx="861" cy="862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91" name="Freeform 1135">
              <a:extLst>
                <a:ext uri="{FF2B5EF4-FFF2-40B4-BE49-F238E27FC236}">
                  <a16:creationId xmlns:a16="http://schemas.microsoft.com/office/drawing/2014/main" id="{11A5D3CC-6497-4BE6-A8A8-FBD8AEC19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1752"/>
              <a:ext cx="1225" cy="1497"/>
            </a:xfrm>
            <a:custGeom>
              <a:avLst/>
              <a:gdLst>
                <a:gd name="T0" fmla="*/ 1225 w 1225"/>
                <a:gd name="T1" fmla="*/ 1497 h 1497"/>
                <a:gd name="T2" fmla="*/ 1225 w 1225"/>
                <a:gd name="T3" fmla="*/ 0 h 1497"/>
                <a:gd name="T4" fmla="*/ 272 w 1225"/>
                <a:gd name="T5" fmla="*/ 0 h 1497"/>
                <a:gd name="T6" fmla="*/ 0 w 1225"/>
                <a:gd name="T7" fmla="*/ 952 h 1497"/>
                <a:gd name="T8" fmla="*/ 0 w 1225"/>
                <a:gd name="T9" fmla="*/ 1497 h 1497"/>
                <a:gd name="T10" fmla="*/ 1225 w 1225"/>
                <a:gd name="T11" fmla="*/ 1497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5" h="1497">
                  <a:moveTo>
                    <a:pt x="1225" y="1497"/>
                  </a:moveTo>
                  <a:lnTo>
                    <a:pt x="1225" y="0"/>
                  </a:lnTo>
                  <a:lnTo>
                    <a:pt x="272" y="0"/>
                  </a:lnTo>
                  <a:lnTo>
                    <a:pt x="0" y="952"/>
                  </a:lnTo>
                  <a:lnTo>
                    <a:pt x="0" y="1497"/>
                  </a:lnTo>
                  <a:lnTo>
                    <a:pt x="1225" y="149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92" name="Freeform 1136">
              <a:extLst>
                <a:ext uri="{FF2B5EF4-FFF2-40B4-BE49-F238E27FC236}">
                  <a16:creationId xmlns:a16="http://schemas.microsoft.com/office/drawing/2014/main" id="{F73FA005-2762-473B-AD83-F7CFD4013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1752"/>
              <a:ext cx="318" cy="952"/>
            </a:xfrm>
            <a:custGeom>
              <a:avLst/>
              <a:gdLst>
                <a:gd name="T0" fmla="*/ 318 w 318"/>
                <a:gd name="T1" fmla="*/ 0 h 952"/>
                <a:gd name="T2" fmla="*/ 272 w 318"/>
                <a:gd name="T3" fmla="*/ 0 h 952"/>
                <a:gd name="T4" fmla="*/ 0 w 318"/>
                <a:gd name="T5" fmla="*/ 952 h 952"/>
                <a:gd name="T6" fmla="*/ 91 w 318"/>
                <a:gd name="T7" fmla="*/ 952 h 952"/>
                <a:gd name="T8" fmla="*/ 318 w 318"/>
                <a:gd name="T9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952">
                  <a:moveTo>
                    <a:pt x="318" y="0"/>
                  </a:moveTo>
                  <a:lnTo>
                    <a:pt x="272" y="0"/>
                  </a:lnTo>
                  <a:lnTo>
                    <a:pt x="0" y="952"/>
                  </a:lnTo>
                  <a:lnTo>
                    <a:pt x="91" y="952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93" name="Freeform 1137">
              <a:extLst>
                <a:ext uri="{FF2B5EF4-FFF2-40B4-BE49-F238E27FC236}">
                  <a16:creationId xmlns:a16="http://schemas.microsoft.com/office/drawing/2014/main" id="{F5BFC990-C169-4753-BF15-1A68C9674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" y="1840"/>
              <a:ext cx="680" cy="456"/>
            </a:xfrm>
            <a:custGeom>
              <a:avLst/>
              <a:gdLst>
                <a:gd name="T0" fmla="*/ 112 w 680"/>
                <a:gd name="T1" fmla="*/ 0 h 456"/>
                <a:gd name="T2" fmla="*/ 680 w 680"/>
                <a:gd name="T3" fmla="*/ 2 h 456"/>
                <a:gd name="T4" fmla="*/ 680 w 680"/>
                <a:gd name="T5" fmla="*/ 456 h 456"/>
                <a:gd name="T6" fmla="*/ 0 w 680"/>
                <a:gd name="T7" fmla="*/ 456 h 456"/>
                <a:gd name="T8" fmla="*/ 112 w 680"/>
                <a:gd name="T9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6">
                  <a:moveTo>
                    <a:pt x="112" y="0"/>
                  </a:moveTo>
                  <a:lnTo>
                    <a:pt x="680" y="2"/>
                  </a:lnTo>
                  <a:lnTo>
                    <a:pt x="680" y="456"/>
                  </a:lnTo>
                  <a:lnTo>
                    <a:pt x="0" y="456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94" name="AutoShape 1138">
              <a:extLst>
                <a:ext uri="{FF2B5EF4-FFF2-40B4-BE49-F238E27FC236}">
                  <a16:creationId xmlns:a16="http://schemas.microsoft.com/office/drawing/2014/main" id="{72A94F15-03FD-4F27-8CF7-9A41D0A18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2387"/>
              <a:ext cx="544" cy="272"/>
            </a:xfrm>
            <a:prstGeom prst="roundRect">
              <a:avLst>
                <a:gd name="adj" fmla="val 16667"/>
              </a:avLst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95" name="Freeform 1139">
              <a:extLst>
                <a:ext uri="{FF2B5EF4-FFF2-40B4-BE49-F238E27FC236}">
                  <a16:creationId xmlns:a16="http://schemas.microsoft.com/office/drawing/2014/main" id="{0F6DD2D9-8548-47B4-B10B-F0B4CC1E3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752"/>
              <a:ext cx="1008" cy="1542"/>
            </a:xfrm>
            <a:custGeom>
              <a:avLst/>
              <a:gdLst>
                <a:gd name="T0" fmla="*/ 0 w 998"/>
                <a:gd name="T1" fmla="*/ 1497 h 1497"/>
                <a:gd name="T2" fmla="*/ 0 w 998"/>
                <a:gd name="T3" fmla="*/ 1315 h 1497"/>
                <a:gd name="T4" fmla="*/ 862 w 998"/>
                <a:gd name="T5" fmla="*/ 907 h 1497"/>
                <a:gd name="T6" fmla="*/ 862 w 998"/>
                <a:gd name="T7" fmla="*/ 0 h 1497"/>
                <a:gd name="T8" fmla="*/ 998 w 998"/>
                <a:gd name="T9" fmla="*/ 0 h 1497"/>
                <a:gd name="T10" fmla="*/ 998 w 998"/>
                <a:gd name="T11" fmla="*/ 1497 h 1497"/>
                <a:gd name="T12" fmla="*/ 0 w 998"/>
                <a:gd name="T13" fmla="*/ 1497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8" h="1497">
                  <a:moveTo>
                    <a:pt x="0" y="1497"/>
                  </a:moveTo>
                  <a:lnTo>
                    <a:pt x="0" y="1315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998" y="0"/>
                  </a:lnTo>
                  <a:lnTo>
                    <a:pt x="998" y="1497"/>
                  </a:lnTo>
                  <a:lnTo>
                    <a:pt x="0" y="1497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96" name="AutoShape 1140">
              <a:extLst>
                <a:ext uri="{FF2B5EF4-FFF2-40B4-BE49-F238E27FC236}">
                  <a16:creationId xmlns:a16="http://schemas.microsoft.com/office/drawing/2014/main" id="{E979A2BA-BAE9-4F45-9FF8-51670FDE4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2069"/>
              <a:ext cx="91" cy="227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797" name="Group 1141">
              <a:extLst>
                <a:ext uri="{FF2B5EF4-FFF2-40B4-BE49-F238E27FC236}">
                  <a16:creationId xmlns:a16="http://schemas.microsoft.com/office/drawing/2014/main" id="{B439A4EE-AE27-408E-85D8-01E43D2C7D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5" y="2887"/>
              <a:ext cx="136" cy="136"/>
              <a:chOff x="3438" y="1933"/>
              <a:chExt cx="182" cy="182"/>
            </a:xfrm>
          </p:grpSpPr>
          <p:sp>
            <p:nvSpPr>
              <p:cNvPr id="71798" name="Oval 1142">
                <a:extLst>
                  <a:ext uri="{FF2B5EF4-FFF2-40B4-BE49-F238E27FC236}">
                    <a16:creationId xmlns:a16="http://schemas.microsoft.com/office/drawing/2014/main" id="{C386C069-39B1-4037-B95D-4B1AA9770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1933"/>
                <a:ext cx="182" cy="18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799" name="Oval 1143">
                <a:extLst>
                  <a:ext uri="{FF2B5EF4-FFF2-40B4-BE49-F238E27FC236}">
                    <a16:creationId xmlns:a16="http://schemas.microsoft.com/office/drawing/2014/main" id="{E34FD3F2-2AFC-41BA-9FEF-2140A053C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1" y="1956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800" name="Group 1144">
              <a:extLst>
                <a:ext uri="{FF2B5EF4-FFF2-40B4-BE49-F238E27FC236}">
                  <a16:creationId xmlns:a16="http://schemas.microsoft.com/office/drawing/2014/main" id="{D5C58971-AACC-4F68-841C-DCCC3973FD84}"/>
                </a:ext>
              </a:extLst>
            </p:cNvPr>
            <p:cNvGrpSpPr>
              <a:grpSpLocks/>
            </p:cNvGrpSpPr>
            <p:nvPr/>
          </p:nvGrpSpPr>
          <p:grpSpPr bwMode="auto">
            <a:xfrm rot="94056987">
              <a:off x="1903" y="2969"/>
              <a:ext cx="63" cy="1258"/>
              <a:chOff x="2666" y="3022"/>
              <a:chExt cx="137" cy="952"/>
            </a:xfrm>
          </p:grpSpPr>
          <p:sp>
            <p:nvSpPr>
              <p:cNvPr id="71801" name="AutoShape 1145">
                <a:extLst>
                  <a:ext uri="{FF2B5EF4-FFF2-40B4-BE49-F238E27FC236}">
                    <a16:creationId xmlns:a16="http://schemas.microsoft.com/office/drawing/2014/main" id="{A24889A6-EE06-45F8-9FE2-62385A0F50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022"/>
                <a:ext cx="45" cy="36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02" name="AutoShape 1146">
                <a:extLst>
                  <a:ext uri="{FF2B5EF4-FFF2-40B4-BE49-F238E27FC236}">
                    <a16:creationId xmlns:a16="http://schemas.microsoft.com/office/drawing/2014/main" id="{6DCFF120-978C-4C30-A78B-DA4044EEEC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339"/>
                <a:ext cx="137" cy="63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803" name="Group 1147">
              <a:extLst>
                <a:ext uri="{FF2B5EF4-FFF2-40B4-BE49-F238E27FC236}">
                  <a16:creationId xmlns:a16="http://schemas.microsoft.com/office/drawing/2014/main" id="{CE1B6F20-FE9B-419A-AA5F-1C425F8F66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4" y="3929"/>
              <a:ext cx="318" cy="213"/>
              <a:chOff x="945" y="3640"/>
              <a:chExt cx="406" cy="272"/>
            </a:xfrm>
          </p:grpSpPr>
          <p:sp>
            <p:nvSpPr>
              <p:cNvPr id="71804" name="AutoShape 1148">
                <a:extLst>
                  <a:ext uri="{FF2B5EF4-FFF2-40B4-BE49-F238E27FC236}">
                    <a16:creationId xmlns:a16="http://schemas.microsoft.com/office/drawing/2014/main" id="{B8163975-4C55-4631-A61B-C099E00B2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" y="3664"/>
                <a:ext cx="373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05" name="AutoShape 1149">
                <a:extLst>
                  <a:ext uri="{FF2B5EF4-FFF2-40B4-BE49-F238E27FC236}">
                    <a16:creationId xmlns:a16="http://schemas.microsoft.com/office/drawing/2014/main" id="{EC226C6F-4884-4A9C-A34E-D7B9A2DA5A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908" y="3753"/>
                <a:ext cx="272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06" name="AutoShape 1150">
                <a:extLst>
                  <a:ext uri="{FF2B5EF4-FFF2-40B4-BE49-F238E27FC236}">
                    <a16:creationId xmlns:a16="http://schemas.microsoft.com/office/drawing/2014/main" id="{31CD7214-94B8-4B6B-ABDB-0EA55C163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1079" y="3748"/>
                <a:ext cx="272" cy="4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807" name="Freeform 1151">
              <a:extLst>
                <a:ext uri="{FF2B5EF4-FFF2-40B4-BE49-F238E27FC236}">
                  <a16:creationId xmlns:a16="http://schemas.microsoft.com/office/drawing/2014/main" id="{48A610EF-CDCD-4173-96A1-959AF2E44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" y="2963"/>
              <a:ext cx="819" cy="980"/>
            </a:xfrm>
            <a:custGeom>
              <a:avLst/>
              <a:gdLst>
                <a:gd name="T0" fmla="*/ 180 w 819"/>
                <a:gd name="T1" fmla="*/ 980 h 980"/>
                <a:gd name="T2" fmla="*/ 132 w 819"/>
                <a:gd name="T3" fmla="*/ 120 h 980"/>
                <a:gd name="T4" fmla="*/ 0 w 819"/>
                <a:gd name="T5" fmla="*/ 36 h 980"/>
                <a:gd name="T6" fmla="*/ 8 w 819"/>
                <a:gd name="T7" fmla="*/ 0 h 980"/>
                <a:gd name="T8" fmla="*/ 80 w 819"/>
                <a:gd name="T9" fmla="*/ 4 h 980"/>
                <a:gd name="T10" fmla="*/ 192 w 819"/>
                <a:gd name="T11" fmla="*/ 12 h 980"/>
                <a:gd name="T12" fmla="*/ 637 w 819"/>
                <a:gd name="T13" fmla="*/ 157 h 980"/>
                <a:gd name="T14" fmla="*/ 819 w 819"/>
                <a:gd name="T15" fmla="*/ 519 h 980"/>
                <a:gd name="T16" fmla="*/ 683 w 819"/>
                <a:gd name="T17" fmla="*/ 882 h 980"/>
                <a:gd name="T18" fmla="*/ 320 w 819"/>
                <a:gd name="T19" fmla="*/ 973 h 980"/>
                <a:gd name="T20" fmla="*/ 180 w 819"/>
                <a:gd name="T21" fmla="*/ 98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9" h="980">
                  <a:moveTo>
                    <a:pt x="180" y="980"/>
                  </a:moveTo>
                  <a:lnTo>
                    <a:pt x="132" y="120"/>
                  </a:lnTo>
                  <a:lnTo>
                    <a:pt x="0" y="36"/>
                  </a:lnTo>
                  <a:lnTo>
                    <a:pt x="8" y="0"/>
                  </a:lnTo>
                  <a:lnTo>
                    <a:pt x="80" y="4"/>
                  </a:lnTo>
                  <a:lnTo>
                    <a:pt x="192" y="12"/>
                  </a:lnTo>
                  <a:lnTo>
                    <a:pt x="637" y="157"/>
                  </a:lnTo>
                  <a:lnTo>
                    <a:pt x="819" y="519"/>
                  </a:lnTo>
                  <a:lnTo>
                    <a:pt x="683" y="882"/>
                  </a:lnTo>
                  <a:lnTo>
                    <a:pt x="320" y="973"/>
                  </a:lnTo>
                  <a:lnTo>
                    <a:pt x="180" y="98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1808" name="Group 1152">
              <a:extLst>
                <a:ext uri="{FF2B5EF4-FFF2-40B4-BE49-F238E27FC236}">
                  <a16:creationId xmlns:a16="http://schemas.microsoft.com/office/drawing/2014/main" id="{E35C47B6-B6A1-4D5A-A215-EBA8801A95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0" y="3818"/>
              <a:ext cx="81" cy="81"/>
              <a:chOff x="3438" y="1933"/>
              <a:chExt cx="182" cy="182"/>
            </a:xfrm>
          </p:grpSpPr>
          <p:sp>
            <p:nvSpPr>
              <p:cNvPr id="71809" name="Oval 1153">
                <a:extLst>
                  <a:ext uri="{FF2B5EF4-FFF2-40B4-BE49-F238E27FC236}">
                    <a16:creationId xmlns:a16="http://schemas.microsoft.com/office/drawing/2014/main" id="{DA1CE27A-31F9-4750-BD93-6C2EF11DB8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1933"/>
                <a:ext cx="182" cy="18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10" name="Oval 1154">
                <a:extLst>
                  <a:ext uri="{FF2B5EF4-FFF2-40B4-BE49-F238E27FC236}">
                    <a16:creationId xmlns:a16="http://schemas.microsoft.com/office/drawing/2014/main" id="{DA59B671-F9C4-4BAF-BD16-47DF1553AC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1" y="1956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009" name="Group 1353">
            <a:extLst>
              <a:ext uri="{FF2B5EF4-FFF2-40B4-BE49-F238E27FC236}">
                <a16:creationId xmlns:a16="http://schemas.microsoft.com/office/drawing/2014/main" id="{A589886D-DB75-4507-8A7E-9DD4BE078F51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300663"/>
            <a:ext cx="1584325" cy="849312"/>
            <a:chOff x="3800" y="3339"/>
            <a:chExt cx="998" cy="535"/>
          </a:xfrm>
        </p:grpSpPr>
        <p:grpSp>
          <p:nvGrpSpPr>
            <p:cNvPr id="71869" name="Group 1213">
              <a:extLst>
                <a:ext uri="{FF2B5EF4-FFF2-40B4-BE49-F238E27FC236}">
                  <a16:creationId xmlns:a16="http://schemas.microsoft.com/office/drawing/2014/main" id="{4794E1E0-368A-4EC5-841E-BFFCA24C75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3339"/>
              <a:ext cx="998" cy="535"/>
              <a:chOff x="3800" y="3339"/>
              <a:chExt cx="998" cy="535"/>
            </a:xfrm>
          </p:grpSpPr>
          <p:sp>
            <p:nvSpPr>
              <p:cNvPr id="71812" name="AutoShape 1156">
                <a:extLst>
                  <a:ext uri="{FF2B5EF4-FFF2-40B4-BE49-F238E27FC236}">
                    <a16:creationId xmlns:a16="http://schemas.microsoft.com/office/drawing/2014/main" id="{BA6FB6D3-805E-4A23-9A35-14D0CB4A8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8" y="3376"/>
                <a:ext cx="102" cy="84"/>
              </a:xfrm>
              <a:custGeom>
                <a:avLst/>
                <a:gdLst>
                  <a:gd name="G0" fmla="+- 9289 0 0"/>
                  <a:gd name="G1" fmla="+- -11679240 0 0"/>
                  <a:gd name="G2" fmla="+- 0 0 -11679240"/>
                  <a:gd name="T0" fmla="*/ 0 256 1"/>
                  <a:gd name="T1" fmla="*/ 180 256 1"/>
                  <a:gd name="G3" fmla="+- -11679240 T0 T1"/>
                  <a:gd name="T2" fmla="*/ 0 256 1"/>
                  <a:gd name="T3" fmla="*/ 90 256 1"/>
                  <a:gd name="G4" fmla="+- -11679240 T2 T3"/>
                  <a:gd name="G5" fmla="*/ G4 2 1"/>
                  <a:gd name="T4" fmla="*/ 90 256 1"/>
                  <a:gd name="T5" fmla="*/ 0 256 1"/>
                  <a:gd name="G6" fmla="+- -11679240 T4 T5"/>
                  <a:gd name="G7" fmla="*/ G6 2 1"/>
                  <a:gd name="G8" fmla="abs -1167924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89"/>
                  <a:gd name="G18" fmla="*/ 9289 1 2"/>
                  <a:gd name="G19" fmla="+- G18 5400 0"/>
                  <a:gd name="G20" fmla="cos G19 -11679240"/>
                  <a:gd name="G21" fmla="sin G19 -11679240"/>
                  <a:gd name="G22" fmla="+- G20 10800 0"/>
                  <a:gd name="G23" fmla="+- G21 10800 0"/>
                  <a:gd name="G24" fmla="+- 10800 0 G20"/>
                  <a:gd name="G25" fmla="+- 9289 10800 0"/>
                  <a:gd name="G26" fmla="?: G9 G17 G25"/>
                  <a:gd name="G27" fmla="?: G9 0 21600"/>
                  <a:gd name="G28" fmla="cos 10800 -11679240"/>
                  <a:gd name="G29" fmla="sin 10800 -11679240"/>
                  <a:gd name="G30" fmla="sin 9289 -1167924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679240 G34 0"/>
                  <a:gd name="G36" fmla="?: G6 G35 G31"/>
                  <a:gd name="G37" fmla="+- 21600 0 G36"/>
                  <a:gd name="G38" fmla="?: G4 0 G33"/>
                  <a:gd name="G39" fmla="?: -1167924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59 w 21600"/>
                  <a:gd name="T15" fmla="*/ 10486 h 21600"/>
                  <a:gd name="T16" fmla="*/ 10800 w 21600"/>
                  <a:gd name="T17" fmla="*/ 1511 h 21600"/>
                  <a:gd name="T18" fmla="*/ 20841 w 21600"/>
                  <a:gd name="T19" fmla="*/ 1048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15" y="10510"/>
                    </a:moveTo>
                    <a:cubicBezTo>
                      <a:pt x="1672" y="5495"/>
                      <a:pt x="5782" y="1511"/>
                      <a:pt x="10800" y="1511"/>
                    </a:cubicBezTo>
                    <a:cubicBezTo>
                      <a:pt x="15817" y="1511"/>
                      <a:pt x="19927" y="5495"/>
                      <a:pt x="20084" y="10510"/>
                    </a:cubicBezTo>
                    <a:lnTo>
                      <a:pt x="21594" y="10462"/>
                    </a:lnTo>
                    <a:cubicBezTo>
                      <a:pt x="21412" y="4632"/>
                      <a:pt x="16633" y="0"/>
                      <a:pt x="10799" y="0"/>
                    </a:cubicBezTo>
                    <a:cubicBezTo>
                      <a:pt x="4966" y="0"/>
                      <a:pt x="187" y="4632"/>
                      <a:pt x="5" y="10462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1813" name="Group 1157">
                <a:extLst>
                  <a:ext uri="{FF2B5EF4-FFF2-40B4-BE49-F238E27FC236}">
                    <a16:creationId xmlns:a16="http://schemas.microsoft.com/office/drawing/2014/main" id="{49AD4677-83EA-4CF8-A610-E3374673B1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8424600">
                <a:off x="3935" y="3353"/>
                <a:ext cx="28" cy="297"/>
                <a:chOff x="2666" y="3022"/>
                <a:chExt cx="137" cy="952"/>
              </a:xfrm>
            </p:grpSpPr>
            <p:sp>
              <p:nvSpPr>
                <p:cNvPr id="71814" name="AutoShape 1158">
                  <a:extLst>
                    <a:ext uri="{FF2B5EF4-FFF2-40B4-BE49-F238E27FC236}">
                      <a16:creationId xmlns:a16="http://schemas.microsoft.com/office/drawing/2014/main" id="{48A3AB74-EAB6-4856-9DAB-00F9A3EE7A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3022"/>
                  <a:ext cx="45" cy="3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815" name="AutoShape 1159">
                  <a:extLst>
                    <a:ext uri="{FF2B5EF4-FFF2-40B4-BE49-F238E27FC236}">
                      <a16:creationId xmlns:a16="http://schemas.microsoft.com/office/drawing/2014/main" id="{960F0C3B-55CD-465D-99AC-99B2008EF4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137" cy="63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1816" name="Freeform 1160">
                <a:extLst>
                  <a:ext uri="{FF2B5EF4-FFF2-40B4-BE49-F238E27FC236}">
                    <a16:creationId xmlns:a16="http://schemas.microsoft.com/office/drawing/2014/main" id="{B64DE78E-541D-41EF-8763-204B3E9FDB6D}"/>
                  </a:ext>
                </a:extLst>
              </p:cNvPr>
              <p:cNvSpPr>
                <a:spLocks/>
              </p:cNvSpPr>
              <p:nvPr/>
            </p:nvSpPr>
            <p:spPr bwMode="auto">
              <a:xfrm rot="-900000">
                <a:off x="3830" y="3339"/>
                <a:ext cx="606" cy="237"/>
              </a:xfrm>
              <a:custGeom>
                <a:avLst/>
                <a:gdLst>
                  <a:gd name="T0" fmla="*/ 2964 w 2964"/>
                  <a:gd name="T1" fmla="*/ 695 h 1160"/>
                  <a:gd name="T2" fmla="*/ 2420 w 2964"/>
                  <a:gd name="T3" fmla="*/ 196 h 1160"/>
                  <a:gd name="T4" fmla="*/ 1966 w 2964"/>
                  <a:gd name="T5" fmla="*/ 15 h 1160"/>
                  <a:gd name="T6" fmla="*/ 1513 w 2964"/>
                  <a:gd name="T7" fmla="*/ 151 h 1160"/>
                  <a:gd name="T8" fmla="*/ 61 w 2964"/>
                  <a:gd name="T9" fmla="*/ 922 h 1160"/>
                  <a:gd name="T10" fmla="*/ 9 w 2964"/>
                  <a:gd name="T11" fmla="*/ 989 h 1160"/>
                  <a:gd name="T12" fmla="*/ 16 w 2964"/>
                  <a:gd name="T13" fmla="*/ 1104 h 1160"/>
                  <a:gd name="T14" fmla="*/ 105 w 2964"/>
                  <a:gd name="T15" fmla="*/ 1160 h 1160"/>
                  <a:gd name="T16" fmla="*/ 197 w 2964"/>
                  <a:gd name="T17" fmla="*/ 1149 h 1160"/>
                  <a:gd name="T18" fmla="*/ 1626 w 2964"/>
                  <a:gd name="T19" fmla="*/ 524 h 1160"/>
                  <a:gd name="T20" fmla="*/ 1951 w 2964"/>
                  <a:gd name="T21" fmla="*/ 418 h 1160"/>
                  <a:gd name="T22" fmla="*/ 2214 w 2964"/>
                  <a:gd name="T23" fmla="*/ 581 h 1160"/>
                  <a:gd name="T24" fmla="*/ 2828 w 2964"/>
                  <a:gd name="T25" fmla="*/ 1149 h 1160"/>
                  <a:gd name="T26" fmla="*/ 2964 w 2964"/>
                  <a:gd name="T27" fmla="*/ 695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64" h="1160">
                    <a:moveTo>
                      <a:pt x="2964" y="695"/>
                    </a:moveTo>
                    <a:lnTo>
                      <a:pt x="2420" y="196"/>
                    </a:lnTo>
                    <a:cubicBezTo>
                      <a:pt x="2254" y="83"/>
                      <a:pt x="2111" y="16"/>
                      <a:pt x="1966" y="15"/>
                    </a:cubicBezTo>
                    <a:cubicBezTo>
                      <a:pt x="1821" y="14"/>
                      <a:pt x="1831" y="0"/>
                      <a:pt x="1513" y="151"/>
                    </a:cubicBezTo>
                    <a:lnTo>
                      <a:pt x="61" y="922"/>
                    </a:lnTo>
                    <a:lnTo>
                      <a:pt x="9" y="989"/>
                    </a:lnTo>
                    <a:cubicBezTo>
                      <a:pt x="2" y="1019"/>
                      <a:pt x="0" y="1076"/>
                      <a:pt x="16" y="1104"/>
                    </a:cubicBezTo>
                    <a:cubicBezTo>
                      <a:pt x="28" y="1125"/>
                      <a:pt x="75" y="1153"/>
                      <a:pt x="105" y="1160"/>
                    </a:cubicBezTo>
                    <a:lnTo>
                      <a:pt x="197" y="1149"/>
                    </a:lnTo>
                    <a:lnTo>
                      <a:pt x="1626" y="524"/>
                    </a:lnTo>
                    <a:cubicBezTo>
                      <a:pt x="1918" y="402"/>
                      <a:pt x="1890" y="416"/>
                      <a:pt x="1951" y="418"/>
                    </a:cubicBezTo>
                    <a:cubicBezTo>
                      <a:pt x="2012" y="420"/>
                      <a:pt x="2068" y="459"/>
                      <a:pt x="2214" y="581"/>
                    </a:cubicBezTo>
                    <a:lnTo>
                      <a:pt x="2828" y="1149"/>
                    </a:lnTo>
                    <a:lnTo>
                      <a:pt x="2964" y="69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17" name="Freeform 1161">
                <a:extLst>
                  <a:ext uri="{FF2B5EF4-FFF2-40B4-BE49-F238E27FC236}">
                    <a16:creationId xmlns:a16="http://schemas.microsoft.com/office/drawing/2014/main" id="{9BB9ED0B-A21B-4BFF-8E17-31EAABED41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2" y="3580"/>
                <a:ext cx="304" cy="257"/>
              </a:xfrm>
              <a:custGeom>
                <a:avLst/>
                <a:gdLst>
                  <a:gd name="T0" fmla="*/ 64 w 1712"/>
                  <a:gd name="T1" fmla="*/ 0 h 1481"/>
                  <a:gd name="T2" fmla="*/ 563 w 1712"/>
                  <a:gd name="T3" fmla="*/ 137 h 1481"/>
                  <a:gd name="T4" fmla="*/ 1697 w 1712"/>
                  <a:gd name="T5" fmla="*/ 1361 h 1481"/>
                  <a:gd name="T6" fmla="*/ 1711 w 1712"/>
                  <a:gd name="T7" fmla="*/ 1409 h 1481"/>
                  <a:gd name="T8" fmla="*/ 1700 w 1712"/>
                  <a:gd name="T9" fmla="*/ 1459 h 1481"/>
                  <a:gd name="T10" fmla="*/ 1651 w 1712"/>
                  <a:gd name="T11" fmla="*/ 1481 h 1481"/>
                  <a:gd name="T12" fmla="*/ 1594 w 1712"/>
                  <a:gd name="T13" fmla="*/ 1475 h 1481"/>
                  <a:gd name="T14" fmla="*/ 19 w 1712"/>
                  <a:gd name="T15" fmla="*/ 137 h 1481"/>
                  <a:gd name="T16" fmla="*/ 4 w 1712"/>
                  <a:gd name="T17" fmla="*/ 89 h 1481"/>
                  <a:gd name="T18" fmla="*/ 4 w 1712"/>
                  <a:gd name="T19" fmla="*/ 44 h 1481"/>
                  <a:gd name="T20" fmla="*/ 31 w 1712"/>
                  <a:gd name="T21" fmla="*/ 14 h 1481"/>
                  <a:gd name="T22" fmla="*/ 64 w 1712"/>
                  <a:gd name="T23" fmla="*/ 0 h 1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12" h="1481">
                    <a:moveTo>
                      <a:pt x="64" y="0"/>
                    </a:moveTo>
                    <a:lnTo>
                      <a:pt x="563" y="137"/>
                    </a:lnTo>
                    <a:lnTo>
                      <a:pt x="1697" y="1361"/>
                    </a:lnTo>
                    <a:lnTo>
                      <a:pt x="1711" y="1409"/>
                    </a:lnTo>
                    <a:cubicBezTo>
                      <a:pt x="1712" y="1425"/>
                      <a:pt x="1710" y="1447"/>
                      <a:pt x="1700" y="1459"/>
                    </a:cubicBezTo>
                    <a:cubicBezTo>
                      <a:pt x="1690" y="1471"/>
                      <a:pt x="1669" y="1478"/>
                      <a:pt x="1651" y="1481"/>
                    </a:cubicBezTo>
                    <a:lnTo>
                      <a:pt x="1594" y="1475"/>
                    </a:lnTo>
                    <a:lnTo>
                      <a:pt x="19" y="137"/>
                    </a:lnTo>
                    <a:lnTo>
                      <a:pt x="4" y="89"/>
                    </a:lnTo>
                    <a:cubicBezTo>
                      <a:pt x="2" y="74"/>
                      <a:pt x="0" y="56"/>
                      <a:pt x="4" y="44"/>
                    </a:cubicBezTo>
                    <a:cubicBezTo>
                      <a:pt x="8" y="32"/>
                      <a:pt x="21" y="21"/>
                      <a:pt x="31" y="14"/>
                    </a:cubicBez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23" name="AutoShape 1167">
                <a:extLst>
                  <a:ext uri="{FF2B5EF4-FFF2-40B4-BE49-F238E27FC236}">
                    <a16:creationId xmlns:a16="http://schemas.microsoft.com/office/drawing/2014/main" id="{DC77FCC5-1714-4203-ABF5-9A412217C1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4369" y="3438"/>
                <a:ext cx="28" cy="12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24" name="AutoShape 1168">
                <a:extLst>
                  <a:ext uri="{FF2B5EF4-FFF2-40B4-BE49-F238E27FC236}">
                    <a16:creationId xmlns:a16="http://schemas.microsoft.com/office/drawing/2014/main" id="{0C336827-62A5-422A-B8F7-76CAF968FE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0" y="3515"/>
                <a:ext cx="111" cy="47"/>
              </a:xfrm>
              <a:prstGeom prst="roundRect">
                <a:avLst>
                  <a:gd name="adj" fmla="val 20264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25" name="Rectangle 1169">
                <a:extLst>
                  <a:ext uri="{FF2B5EF4-FFF2-40B4-BE49-F238E27FC236}">
                    <a16:creationId xmlns:a16="http://schemas.microsoft.com/office/drawing/2014/main" id="{768E2A30-D282-4175-B3DA-16367F6E61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3" y="3710"/>
                <a:ext cx="214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26" name="AutoShape 1170">
                <a:extLst>
                  <a:ext uri="{FF2B5EF4-FFF2-40B4-BE49-F238E27FC236}">
                    <a16:creationId xmlns:a16="http://schemas.microsoft.com/office/drawing/2014/main" id="{54E5C55E-8241-44CA-A4B9-606202226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3" y="3731"/>
                <a:ext cx="435" cy="11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47" name="Rectangle 1191">
                <a:extLst>
                  <a:ext uri="{FF2B5EF4-FFF2-40B4-BE49-F238E27FC236}">
                    <a16:creationId xmlns:a16="http://schemas.microsoft.com/office/drawing/2014/main" id="{E7A1FEEE-5A8A-4A65-B2FD-90AABBBBA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1" y="3691"/>
                <a:ext cx="418" cy="28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48" name="Rectangle 1192">
                <a:extLst>
                  <a:ext uri="{FF2B5EF4-FFF2-40B4-BE49-F238E27FC236}">
                    <a16:creationId xmlns:a16="http://schemas.microsoft.com/office/drawing/2014/main" id="{01AB27C9-786A-4D6E-B867-0819CF3F95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3" y="3543"/>
                <a:ext cx="176" cy="17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49" name="Freeform 1193">
                <a:extLst>
                  <a:ext uri="{FF2B5EF4-FFF2-40B4-BE49-F238E27FC236}">
                    <a16:creationId xmlns:a16="http://schemas.microsoft.com/office/drawing/2014/main" id="{3083C278-19C2-485D-85A9-B665B50EE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1" y="3385"/>
                <a:ext cx="251" cy="306"/>
              </a:xfrm>
              <a:custGeom>
                <a:avLst/>
                <a:gdLst>
                  <a:gd name="T0" fmla="*/ 1225 w 1225"/>
                  <a:gd name="T1" fmla="*/ 1497 h 1497"/>
                  <a:gd name="T2" fmla="*/ 1225 w 1225"/>
                  <a:gd name="T3" fmla="*/ 0 h 1497"/>
                  <a:gd name="T4" fmla="*/ 272 w 1225"/>
                  <a:gd name="T5" fmla="*/ 0 h 1497"/>
                  <a:gd name="T6" fmla="*/ 0 w 1225"/>
                  <a:gd name="T7" fmla="*/ 952 h 1497"/>
                  <a:gd name="T8" fmla="*/ 0 w 1225"/>
                  <a:gd name="T9" fmla="*/ 1497 h 1497"/>
                  <a:gd name="T10" fmla="*/ 1225 w 1225"/>
                  <a:gd name="T11" fmla="*/ 1497 h 1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25" h="1497">
                    <a:moveTo>
                      <a:pt x="1225" y="1497"/>
                    </a:moveTo>
                    <a:lnTo>
                      <a:pt x="1225" y="0"/>
                    </a:lnTo>
                    <a:lnTo>
                      <a:pt x="272" y="0"/>
                    </a:lnTo>
                    <a:lnTo>
                      <a:pt x="0" y="952"/>
                    </a:lnTo>
                    <a:lnTo>
                      <a:pt x="0" y="1497"/>
                    </a:lnTo>
                    <a:lnTo>
                      <a:pt x="1225" y="1497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53" name="Freeform 1197">
                <a:extLst>
                  <a:ext uri="{FF2B5EF4-FFF2-40B4-BE49-F238E27FC236}">
                    <a16:creationId xmlns:a16="http://schemas.microsoft.com/office/drawing/2014/main" id="{07E40FD0-5CD2-433A-9E16-93F66771A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8" y="3385"/>
                <a:ext cx="206" cy="316"/>
              </a:xfrm>
              <a:custGeom>
                <a:avLst/>
                <a:gdLst>
                  <a:gd name="T0" fmla="*/ 0 w 998"/>
                  <a:gd name="T1" fmla="*/ 1497 h 1497"/>
                  <a:gd name="T2" fmla="*/ 0 w 998"/>
                  <a:gd name="T3" fmla="*/ 1315 h 1497"/>
                  <a:gd name="T4" fmla="*/ 862 w 998"/>
                  <a:gd name="T5" fmla="*/ 907 h 1497"/>
                  <a:gd name="T6" fmla="*/ 862 w 998"/>
                  <a:gd name="T7" fmla="*/ 0 h 1497"/>
                  <a:gd name="T8" fmla="*/ 998 w 998"/>
                  <a:gd name="T9" fmla="*/ 0 h 1497"/>
                  <a:gd name="T10" fmla="*/ 998 w 998"/>
                  <a:gd name="T11" fmla="*/ 1497 h 1497"/>
                  <a:gd name="T12" fmla="*/ 0 w 998"/>
                  <a:gd name="T13" fmla="*/ 1497 h 1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8" h="1497">
                    <a:moveTo>
                      <a:pt x="0" y="1497"/>
                    </a:moveTo>
                    <a:lnTo>
                      <a:pt x="0" y="1315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998" y="0"/>
                    </a:lnTo>
                    <a:lnTo>
                      <a:pt x="998" y="1497"/>
                    </a:lnTo>
                    <a:lnTo>
                      <a:pt x="0" y="1497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71858" name="Group 1202">
                <a:extLst>
                  <a:ext uri="{FF2B5EF4-FFF2-40B4-BE49-F238E27FC236}">
                    <a16:creationId xmlns:a16="http://schemas.microsoft.com/office/drawing/2014/main" id="{8DE56303-D187-4976-83C1-F5634E2F58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4056987">
                <a:off x="3983" y="3634"/>
                <a:ext cx="13" cy="257"/>
                <a:chOff x="2666" y="3022"/>
                <a:chExt cx="137" cy="952"/>
              </a:xfrm>
            </p:grpSpPr>
            <p:sp>
              <p:nvSpPr>
                <p:cNvPr id="71859" name="AutoShape 1203">
                  <a:extLst>
                    <a:ext uri="{FF2B5EF4-FFF2-40B4-BE49-F238E27FC236}">
                      <a16:creationId xmlns:a16="http://schemas.microsoft.com/office/drawing/2014/main" id="{6921BF2B-280D-46BD-94C4-7380B98BCA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3022"/>
                  <a:ext cx="45" cy="3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860" name="AutoShape 1204">
                  <a:extLst>
                    <a:ext uri="{FF2B5EF4-FFF2-40B4-BE49-F238E27FC236}">
                      <a16:creationId xmlns:a16="http://schemas.microsoft.com/office/drawing/2014/main" id="{721514CF-5F03-4011-BE10-A35DBF5C05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137" cy="63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861" name="Group 1205">
                <a:extLst>
                  <a:ext uri="{FF2B5EF4-FFF2-40B4-BE49-F238E27FC236}">
                    <a16:creationId xmlns:a16="http://schemas.microsoft.com/office/drawing/2014/main" id="{40D9B993-A73F-4962-80A7-E0756216B6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84" y="3830"/>
                <a:ext cx="65" cy="44"/>
                <a:chOff x="945" y="3640"/>
                <a:chExt cx="406" cy="272"/>
              </a:xfrm>
            </p:grpSpPr>
            <p:sp>
              <p:nvSpPr>
                <p:cNvPr id="71862" name="AutoShape 1206">
                  <a:extLst>
                    <a:ext uri="{FF2B5EF4-FFF2-40B4-BE49-F238E27FC236}">
                      <a16:creationId xmlns:a16="http://schemas.microsoft.com/office/drawing/2014/main" id="{83D7501D-C827-4F6E-906A-AC41328B8A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5" y="3664"/>
                  <a:ext cx="373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863" name="AutoShape 1207">
                  <a:extLst>
                    <a:ext uri="{FF2B5EF4-FFF2-40B4-BE49-F238E27FC236}">
                      <a16:creationId xmlns:a16="http://schemas.microsoft.com/office/drawing/2014/main" id="{A5164A75-1B6C-4E7D-8C31-AA294AA341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908" y="3753"/>
                  <a:ext cx="27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864" name="AutoShape 1208">
                  <a:extLst>
                    <a:ext uri="{FF2B5EF4-FFF2-40B4-BE49-F238E27FC236}">
                      <a16:creationId xmlns:a16="http://schemas.microsoft.com/office/drawing/2014/main" id="{EDE274F8-FAFD-409B-BE08-96CD58C10C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1079" y="3748"/>
                  <a:ext cx="27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1865" name="Freeform 1209">
                <a:extLst>
                  <a:ext uri="{FF2B5EF4-FFF2-40B4-BE49-F238E27FC236}">
                    <a16:creationId xmlns:a16="http://schemas.microsoft.com/office/drawing/2014/main" id="{31E5687C-AA6E-48D8-B75B-AD5E3FAD3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5" y="3633"/>
                <a:ext cx="168" cy="200"/>
              </a:xfrm>
              <a:custGeom>
                <a:avLst/>
                <a:gdLst>
                  <a:gd name="T0" fmla="*/ 180 w 819"/>
                  <a:gd name="T1" fmla="*/ 980 h 980"/>
                  <a:gd name="T2" fmla="*/ 132 w 819"/>
                  <a:gd name="T3" fmla="*/ 120 h 980"/>
                  <a:gd name="T4" fmla="*/ 0 w 819"/>
                  <a:gd name="T5" fmla="*/ 36 h 980"/>
                  <a:gd name="T6" fmla="*/ 8 w 819"/>
                  <a:gd name="T7" fmla="*/ 0 h 980"/>
                  <a:gd name="T8" fmla="*/ 80 w 819"/>
                  <a:gd name="T9" fmla="*/ 4 h 980"/>
                  <a:gd name="T10" fmla="*/ 192 w 819"/>
                  <a:gd name="T11" fmla="*/ 12 h 980"/>
                  <a:gd name="T12" fmla="*/ 637 w 819"/>
                  <a:gd name="T13" fmla="*/ 157 h 980"/>
                  <a:gd name="T14" fmla="*/ 819 w 819"/>
                  <a:gd name="T15" fmla="*/ 519 h 980"/>
                  <a:gd name="T16" fmla="*/ 683 w 819"/>
                  <a:gd name="T17" fmla="*/ 882 h 980"/>
                  <a:gd name="T18" fmla="*/ 320 w 819"/>
                  <a:gd name="T19" fmla="*/ 973 h 980"/>
                  <a:gd name="T20" fmla="*/ 180 w 819"/>
                  <a:gd name="T21" fmla="*/ 98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9" h="980">
                    <a:moveTo>
                      <a:pt x="180" y="980"/>
                    </a:moveTo>
                    <a:lnTo>
                      <a:pt x="132" y="120"/>
                    </a:lnTo>
                    <a:lnTo>
                      <a:pt x="0" y="36"/>
                    </a:lnTo>
                    <a:lnTo>
                      <a:pt x="8" y="0"/>
                    </a:lnTo>
                    <a:lnTo>
                      <a:pt x="80" y="4"/>
                    </a:lnTo>
                    <a:lnTo>
                      <a:pt x="192" y="12"/>
                    </a:lnTo>
                    <a:lnTo>
                      <a:pt x="637" y="157"/>
                    </a:lnTo>
                    <a:lnTo>
                      <a:pt x="819" y="519"/>
                    </a:lnTo>
                    <a:lnTo>
                      <a:pt x="683" y="882"/>
                    </a:lnTo>
                    <a:lnTo>
                      <a:pt x="320" y="973"/>
                    </a:lnTo>
                    <a:lnTo>
                      <a:pt x="180" y="98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1893" name="Group 1237">
              <a:extLst>
                <a:ext uri="{FF2B5EF4-FFF2-40B4-BE49-F238E27FC236}">
                  <a16:creationId xmlns:a16="http://schemas.microsoft.com/office/drawing/2014/main" id="{7AD4E9F6-6E77-4E5E-852E-B96BAB87D6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3339"/>
              <a:ext cx="998" cy="535"/>
              <a:chOff x="1007" y="1525"/>
              <a:chExt cx="4880" cy="2617"/>
            </a:xfrm>
          </p:grpSpPr>
          <p:sp>
            <p:nvSpPr>
              <p:cNvPr id="71894" name="AutoShape 1238">
                <a:extLst>
                  <a:ext uri="{FF2B5EF4-FFF2-40B4-BE49-F238E27FC236}">
                    <a16:creationId xmlns:a16="http://schemas.microsoft.com/office/drawing/2014/main" id="{A1AA9675-F135-431C-BCC5-BFD966260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706"/>
                <a:ext cx="499" cy="409"/>
              </a:xfrm>
              <a:custGeom>
                <a:avLst/>
                <a:gdLst>
                  <a:gd name="G0" fmla="+- 9289 0 0"/>
                  <a:gd name="G1" fmla="+- -11679240 0 0"/>
                  <a:gd name="G2" fmla="+- 0 0 -11679240"/>
                  <a:gd name="T0" fmla="*/ 0 256 1"/>
                  <a:gd name="T1" fmla="*/ 180 256 1"/>
                  <a:gd name="G3" fmla="+- -11679240 T0 T1"/>
                  <a:gd name="T2" fmla="*/ 0 256 1"/>
                  <a:gd name="T3" fmla="*/ 90 256 1"/>
                  <a:gd name="G4" fmla="+- -11679240 T2 T3"/>
                  <a:gd name="G5" fmla="*/ G4 2 1"/>
                  <a:gd name="T4" fmla="*/ 90 256 1"/>
                  <a:gd name="T5" fmla="*/ 0 256 1"/>
                  <a:gd name="G6" fmla="+- -11679240 T4 T5"/>
                  <a:gd name="G7" fmla="*/ G6 2 1"/>
                  <a:gd name="G8" fmla="abs -1167924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89"/>
                  <a:gd name="G18" fmla="*/ 9289 1 2"/>
                  <a:gd name="G19" fmla="+- G18 5400 0"/>
                  <a:gd name="G20" fmla="cos G19 -11679240"/>
                  <a:gd name="G21" fmla="sin G19 -11679240"/>
                  <a:gd name="G22" fmla="+- G20 10800 0"/>
                  <a:gd name="G23" fmla="+- G21 10800 0"/>
                  <a:gd name="G24" fmla="+- 10800 0 G20"/>
                  <a:gd name="G25" fmla="+- 9289 10800 0"/>
                  <a:gd name="G26" fmla="?: G9 G17 G25"/>
                  <a:gd name="G27" fmla="?: G9 0 21600"/>
                  <a:gd name="G28" fmla="cos 10800 -11679240"/>
                  <a:gd name="G29" fmla="sin 10800 -11679240"/>
                  <a:gd name="G30" fmla="sin 9289 -1167924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679240 G34 0"/>
                  <a:gd name="G36" fmla="?: G6 G35 G31"/>
                  <a:gd name="G37" fmla="+- 21600 0 G36"/>
                  <a:gd name="G38" fmla="?: G4 0 G33"/>
                  <a:gd name="G39" fmla="?: -1167924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59 w 21600"/>
                  <a:gd name="T15" fmla="*/ 10486 h 21600"/>
                  <a:gd name="T16" fmla="*/ 10800 w 21600"/>
                  <a:gd name="T17" fmla="*/ 1511 h 21600"/>
                  <a:gd name="T18" fmla="*/ 20841 w 21600"/>
                  <a:gd name="T19" fmla="*/ 1048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15" y="10510"/>
                    </a:moveTo>
                    <a:cubicBezTo>
                      <a:pt x="1672" y="5495"/>
                      <a:pt x="5782" y="1511"/>
                      <a:pt x="10800" y="1511"/>
                    </a:cubicBezTo>
                    <a:cubicBezTo>
                      <a:pt x="15817" y="1511"/>
                      <a:pt x="19927" y="5495"/>
                      <a:pt x="20084" y="10510"/>
                    </a:cubicBezTo>
                    <a:lnTo>
                      <a:pt x="21594" y="10462"/>
                    </a:lnTo>
                    <a:cubicBezTo>
                      <a:pt x="21412" y="4632"/>
                      <a:pt x="16633" y="0"/>
                      <a:pt x="10799" y="0"/>
                    </a:cubicBezTo>
                    <a:cubicBezTo>
                      <a:pt x="4966" y="0"/>
                      <a:pt x="187" y="4632"/>
                      <a:pt x="5" y="1046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1895" name="Group 1239">
                <a:extLst>
                  <a:ext uri="{FF2B5EF4-FFF2-40B4-BE49-F238E27FC236}">
                    <a16:creationId xmlns:a16="http://schemas.microsoft.com/office/drawing/2014/main" id="{4FFF4A9C-DDA2-4BDB-BB3E-6C3F9986B8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8424600">
                <a:off x="1665" y="1598"/>
                <a:ext cx="137" cy="1453"/>
                <a:chOff x="2666" y="3022"/>
                <a:chExt cx="137" cy="952"/>
              </a:xfrm>
            </p:grpSpPr>
            <p:sp>
              <p:nvSpPr>
                <p:cNvPr id="71896" name="AutoShape 1240">
                  <a:extLst>
                    <a:ext uri="{FF2B5EF4-FFF2-40B4-BE49-F238E27FC236}">
                      <a16:creationId xmlns:a16="http://schemas.microsoft.com/office/drawing/2014/main" id="{B4875A49-CB79-433B-B286-00B072CDD5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3022"/>
                  <a:ext cx="45" cy="3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897" name="AutoShape 1241">
                  <a:extLst>
                    <a:ext uri="{FF2B5EF4-FFF2-40B4-BE49-F238E27FC236}">
                      <a16:creationId xmlns:a16="http://schemas.microsoft.com/office/drawing/2014/main" id="{0C073117-10EC-447F-A1FC-149811470A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137" cy="63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1898" name="Freeform 1242">
                <a:extLst>
                  <a:ext uri="{FF2B5EF4-FFF2-40B4-BE49-F238E27FC236}">
                    <a16:creationId xmlns:a16="http://schemas.microsoft.com/office/drawing/2014/main" id="{CEEF7401-7F98-4331-8994-60B324FC8C58}"/>
                  </a:ext>
                </a:extLst>
              </p:cNvPr>
              <p:cNvSpPr>
                <a:spLocks/>
              </p:cNvSpPr>
              <p:nvPr/>
            </p:nvSpPr>
            <p:spPr bwMode="auto">
              <a:xfrm rot="-900000">
                <a:off x="1154" y="1525"/>
                <a:ext cx="2964" cy="1160"/>
              </a:xfrm>
              <a:custGeom>
                <a:avLst/>
                <a:gdLst>
                  <a:gd name="T0" fmla="*/ 2964 w 2964"/>
                  <a:gd name="T1" fmla="*/ 695 h 1160"/>
                  <a:gd name="T2" fmla="*/ 2420 w 2964"/>
                  <a:gd name="T3" fmla="*/ 196 h 1160"/>
                  <a:gd name="T4" fmla="*/ 1966 w 2964"/>
                  <a:gd name="T5" fmla="*/ 15 h 1160"/>
                  <a:gd name="T6" fmla="*/ 1513 w 2964"/>
                  <a:gd name="T7" fmla="*/ 151 h 1160"/>
                  <a:gd name="T8" fmla="*/ 61 w 2964"/>
                  <a:gd name="T9" fmla="*/ 922 h 1160"/>
                  <a:gd name="T10" fmla="*/ 9 w 2964"/>
                  <a:gd name="T11" fmla="*/ 989 h 1160"/>
                  <a:gd name="T12" fmla="*/ 16 w 2964"/>
                  <a:gd name="T13" fmla="*/ 1104 h 1160"/>
                  <a:gd name="T14" fmla="*/ 105 w 2964"/>
                  <a:gd name="T15" fmla="*/ 1160 h 1160"/>
                  <a:gd name="T16" fmla="*/ 197 w 2964"/>
                  <a:gd name="T17" fmla="*/ 1149 h 1160"/>
                  <a:gd name="T18" fmla="*/ 1626 w 2964"/>
                  <a:gd name="T19" fmla="*/ 524 h 1160"/>
                  <a:gd name="T20" fmla="*/ 1951 w 2964"/>
                  <a:gd name="T21" fmla="*/ 418 h 1160"/>
                  <a:gd name="T22" fmla="*/ 2214 w 2964"/>
                  <a:gd name="T23" fmla="*/ 581 h 1160"/>
                  <a:gd name="T24" fmla="*/ 2828 w 2964"/>
                  <a:gd name="T25" fmla="*/ 1149 h 1160"/>
                  <a:gd name="T26" fmla="*/ 2964 w 2964"/>
                  <a:gd name="T27" fmla="*/ 695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64" h="1160">
                    <a:moveTo>
                      <a:pt x="2964" y="695"/>
                    </a:moveTo>
                    <a:lnTo>
                      <a:pt x="2420" y="196"/>
                    </a:lnTo>
                    <a:cubicBezTo>
                      <a:pt x="2254" y="83"/>
                      <a:pt x="2111" y="16"/>
                      <a:pt x="1966" y="15"/>
                    </a:cubicBezTo>
                    <a:cubicBezTo>
                      <a:pt x="1821" y="14"/>
                      <a:pt x="1831" y="0"/>
                      <a:pt x="1513" y="151"/>
                    </a:cubicBezTo>
                    <a:lnTo>
                      <a:pt x="61" y="922"/>
                    </a:lnTo>
                    <a:lnTo>
                      <a:pt x="9" y="989"/>
                    </a:lnTo>
                    <a:cubicBezTo>
                      <a:pt x="2" y="1019"/>
                      <a:pt x="0" y="1076"/>
                      <a:pt x="16" y="1104"/>
                    </a:cubicBezTo>
                    <a:cubicBezTo>
                      <a:pt x="28" y="1125"/>
                      <a:pt x="75" y="1153"/>
                      <a:pt x="105" y="1160"/>
                    </a:cubicBezTo>
                    <a:lnTo>
                      <a:pt x="197" y="1149"/>
                    </a:lnTo>
                    <a:lnTo>
                      <a:pt x="1626" y="524"/>
                    </a:lnTo>
                    <a:cubicBezTo>
                      <a:pt x="1918" y="402"/>
                      <a:pt x="1890" y="416"/>
                      <a:pt x="1951" y="418"/>
                    </a:cubicBezTo>
                    <a:cubicBezTo>
                      <a:pt x="2012" y="420"/>
                      <a:pt x="2068" y="459"/>
                      <a:pt x="2214" y="581"/>
                    </a:cubicBezTo>
                    <a:lnTo>
                      <a:pt x="2828" y="1149"/>
                    </a:lnTo>
                    <a:lnTo>
                      <a:pt x="2964" y="695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99" name="Freeform 1243">
                <a:extLst>
                  <a:ext uri="{FF2B5EF4-FFF2-40B4-BE49-F238E27FC236}">
                    <a16:creationId xmlns:a16="http://schemas.microsoft.com/office/drawing/2014/main" id="{C3AEA54B-1F4E-4B68-B515-251E4FED5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8" y="2705"/>
                <a:ext cx="1485" cy="1254"/>
              </a:xfrm>
              <a:custGeom>
                <a:avLst/>
                <a:gdLst>
                  <a:gd name="T0" fmla="*/ 64 w 1712"/>
                  <a:gd name="T1" fmla="*/ 0 h 1481"/>
                  <a:gd name="T2" fmla="*/ 563 w 1712"/>
                  <a:gd name="T3" fmla="*/ 137 h 1481"/>
                  <a:gd name="T4" fmla="*/ 1697 w 1712"/>
                  <a:gd name="T5" fmla="*/ 1361 h 1481"/>
                  <a:gd name="T6" fmla="*/ 1711 w 1712"/>
                  <a:gd name="T7" fmla="*/ 1409 h 1481"/>
                  <a:gd name="T8" fmla="*/ 1700 w 1712"/>
                  <a:gd name="T9" fmla="*/ 1459 h 1481"/>
                  <a:gd name="T10" fmla="*/ 1651 w 1712"/>
                  <a:gd name="T11" fmla="*/ 1481 h 1481"/>
                  <a:gd name="T12" fmla="*/ 1594 w 1712"/>
                  <a:gd name="T13" fmla="*/ 1475 h 1481"/>
                  <a:gd name="T14" fmla="*/ 19 w 1712"/>
                  <a:gd name="T15" fmla="*/ 137 h 1481"/>
                  <a:gd name="T16" fmla="*/ 4 w 1712"/>
                  <a:gd name="T17" fmla="*/ 89 h 1481"/>
                  <a:gd name="T18" fmla="*/ 4 w 1712"/>
                  <a:gd name="T19" fmla="*/ 44 h 1481"/>
                  <a:gd name="T20" fmla="*/ 31 w 1712"/>
                  <a:gd name="T21" fmla="*/ 14 h 1481"/>
                  <a:gd name="T22" fmla="*/ 64 w 1712"/>
                  <a:gd name="T23" fmla="*/ 0 h 1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12" h="1481">
                    <a:moveTo>
                      <a:pt x="64" y="0"/>
                    </a:moveTo>
                    <a:lnTo>
                      <a:pt x="563" y="137"/>
                    </a:lnTo>
                    <a:lnTo>
                      <a:pt x="1697" y="1361"/>
                    </a:lnTo>
                    <a:lnTo>
                      <a:pt x="1711" y="1409"/>
                    </a:lnTo>
                    <a:cubicBezTo>
                      <a:pt x="1712" y="1425"/>
                      <a:pt x="1710" y="1447"/>
                      <a:pt x="1700" y="1459"/>
                    </a:cubicBezTo>
                    <a:cubicBezTo>
                      <a:pt x="1690" y="1471"/>
                      <a:pt x="1669" y="1478"/>
                      <a:pt x="1651" y="1481"/>
                    </a:cubicBezTo>
                    <a:lnTo>
                      <a:pt x="1594" y="1475"/>
                    </a:lnTo>
                    <a:lnTo>
                      <a:pt x="19" y="137"/>
                    </a:lnTo>
                    <a:lnTo>
                      <a:pt x="4" y="89"/>
                    </a:lnTo>
                    <a:cubicBezTo>
                      <a:pt x="2" y="74"/>
                      <a:pt x="0" y="56"/>
                      <a:pt x="4" y="44"/>
                    </a:cubicBezTo>
                    <a:cubicBezTo>
                      <a:pt x="8" y="32"/>
                      <a:pt x="21" y="21"/>
                      <a:pt x="31" y="14"/>
                    </a:cubicBez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71900" name="Group 1244">
                <a:extLst>
                  <a:ext uri="{FF2B5EF4-FFF2-40B4-BE49-F238E27FC236}">
                    <a16:creationId xmlns:a16="http://schemas.microsoft.com/office/drawing/2014/main" id="{36B163B1-3DFD-4B8B-B8BF-1A6F800DAB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67" y="1707"/>
                <a:ext cx="182" cy="182"/>
                <a:chOff x="3438" y="1933"/>
                <a:chExt cx="182" cy="182"/>
              </a:xfrm>
            </p:grpSpPr>
            <p:sp>
              <p:nvSpPr>
                <p:cNvPr id="71901" name="Oval 1245">
                  <a:extLst>
                    <a:ext uri="{FF2B5EF4-FFF2-40B4-BE49-F238E27FC236}">
                      <a16:creationId xmlns:a16="http://schemas.microsoft.com/office/drawing/2014/main" id="{46B2FD4E-B758-4652-8902-6DA3B16E89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933"/>
                  <a:ext cx="182" cy="182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902" name="Oval 1246">
                  <a:extLst>
                    <a:ext uri="{FF2B5EF4-FFF2-40B4-BE49-F238E27FC236}">
                      <a16:creationId xmlns:a16="http://schemas.microsoft.com/office/drawing/2014/main" id="{7A238219-012F-4DE7-86E7-0E1E4C8895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1" y="1956"/>
                  <a:ext cx="136" cy="13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903" name="Group 1247">
                <a:extLst>
                  <a:ext uri="{FF2B5EF4-FFF2-40B4-BE49-F238E27FC236}">
                    <a16:creationId xmlns:a16="http://schemas.microsoft.com/office/drawing/2014/main" id="{83011DFF-05C1-4D1A-A14B-A8BD4F266D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800000">
                <a:off x="3713" y="1715"/>
                <a:ext cx="137" cy="952"/>
                <a:chOff x="2666" y="3022"/>
                <a:chExt cx="137" cy="952"/>
              </a:xfrm>
            </p:grpSpPr>
            <p:sp>
              <p:nvSpPr>
                <p:cNvPr id="71904" name="AutoShape 1248">
                  <a:extLst>
                    <a:ext uri="{FF2B5EF4-FFF2-40B4-BE49-F238E27FC236}">
                      <a16:creationId xmlns:a16="http://schemas.microsoft.com/office/drawing/2014/main" id="{CFC45EBD-B1A5-4FC1-A8B8-9FC280C768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3022"/>
                  <a:ext cx="45" cy="3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905" name="AutoShape 1249">
                  <a:extLst>
                    <a:ext uri="{FF2B5EF4-FFF2-40B4-BE49-F238E27FC236}">
                      <a16:creationId xmlns:a16="http://schemas.microsoft.com/office/drawing/2014/main" id="{67134631-A558-424E-8E75-83273B0DDB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137" cy="63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1906" name="AutoShape 1250">
                <a:extLst>
                  <a:ext uri="{FF2B5EF4-FFF2-40B4-BE49-F238E27FC236}">
                    <a16:creationId xmlns:a16="http://schemas.microsoft.com/office/drawing/2014/main" id="{E17EA7B9-D224-472D-8826-3ADED1143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2387"/>
                <a:ext cx="544" cy="227"/>
              </a:xfrm>
              <a:prstGeom prst="roundRect">
                <a:avLst>
                  <a:gd name="adj" fmla="val 20264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07" name="Rectangle 1251">
                <a:extLst>
                  <a:ext uri="{FF2B5EF4-FFF2-40B4-BE49-F238E27FC236}">
                    <a16:creationId xmlns:a16="http://schemas.microsoft.com/office/drawing/2014/main" id="{17F0DEE2-46D9-4210-84D0-738AC2CDEC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339"/>
                <a:ext cx="1043" cy="2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08" name="AutoShape 1252">
                <a:extLst>
                  <a:ext uri="{FF2B5EF4-FFF2-40B4-BE49-F238E27FC236}">
                    <a16:creationId xmlns:a16="http://schemas.microsoft.com/office/drawing/2014/main" id="{2E94204B-95CF-41ED-8452-4BCF950FA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60" y="3444"/>
                <a:ext cx="2127" cy="54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09" name="AutoShape 1253">
                <a:extLst>
                  <a:ext uri="{FF2B5EF4-FFF2-40B4-BE49-F238E27FC236}">
                    <a16:creationId xmlns:a16="http://schemas.microsoft.com/office/drawing/2014/main" id="{5CD6C616-2103-4835-90A5-26B9388234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6" y="3484"/>
                <a:ext cx="2051" cy="46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10" name="Oval 1254">
                <a:extLst>
                  <a:ext uri="{FF2B5EF4-FFF2-40B4-BE49-F238E27FC236}">
                    <a16:creationId xmlns:a16="http://schemas.microsoft.com/office/drawing/2014/main" id="{2B9BED69-F152-469B-92CB-7E7D0F4C9C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6" y="3560"/>
                <a:ext cx="308" cy="309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11" name="Oval 1255">
                <a:extLst>
                  <a:ext uri="{FF2B5EF4-FFF2-40B4-BE49-F238E27FC236}">
                    <a16:creationId xmlns:a16="http://schemas.microsoft.com/office/drawing/2014/main" id="{CDC806EE-D8AF-454B-9CAB-A117BDA75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3" y="3560"/>
                <a:ext cx="308" cy="309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12" name="Oval 1256">
                <a:extLst>
                  <a:ext uri="{FF2B5EF4-FFF2-40B4-BE49-F238E27FC236}">
                    <a16:creationId xmlns:a16="http://schemas.microsoft.com/office/drawing/2014/main" id="{BBD8F961-27A8-4503-B03C-996C4DB3F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7" y="3753"/>
                <a:ext cx="193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13" name="Oval 1257">
                <a:extLst>
                  <a:ext uri="{FF2B5EF4-FFF2-40B4-BE49-F238E27FC236}">
                    <a16:creationId xmlns:a16="http://schemas.microsoft.com/office/drawing/2014/main" id="{C2B19603-269B-4A1D-911C-55ED30D075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4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14" name="Oval 1258">
                <a:extLst>
                  <a:ext uri="{FF2B5EF4-FFF2-40B4-BE49-F238E27FC236}">
                    <a16:creationId xmlns:a16="http://schemas.microsoft.com/office/drawing/2014/main" id="{FED6E194-3989-4A84-A6D2-25B6B2441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0" y="3753"/>
                <a:ext cx="192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15" name="Oval 1259">
                <a:extLst>
                  <a:ext uri="{FF2B5EF4-FFF2-40B4-BE49-F238E27FC236}">
                    <a16:creationId xmlns:a16="http://schemas.microsoft.com/office/drawing/2014/main" id="{212E864F-BA63-41E8-A23B-D259C71E0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9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16" name="Oval 1260">
                <a:extLst>
                  <a:ext uri="{FF2B5EF4-FFF2-40B4-BE49-F238E27FC236}">
                    <a16:creationId xmlns:a16="http://schemas.microsoft.com/office/drawing/2014/main" id="{527F2BC6-D2BC-4392-BB70-9C721519D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2" y="3753"/>
                <a:ext cx="195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17" name="Oval 1261">
                <a:extLst>
                  <a:ext uri="{FF2B5EF4-FFF2-40B4-BE49-F238E27FC236}">
                    <a16:creationId xmlns:a16="http://schemas.microsoft.com/office/drawing/2014/main" id="{AFC3E07A-0AE7-499A-A8E9-B0DE36EDA8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3792"/>
                <a:ext cx="115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18" name="Oval 1262">
                <a:extLst>
                  <a:ext uri="{FF2B5EF4-FFF2-40B4-BE49-F238E27FC236}">
                    <a16:creationId xmlns:a16="http://schemas.microsoft.com/office/drawing/2014/main" id="{F3A84F0B-917D-41DF-AC62-F2FD7C4B8E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7" y="3753"/>
                <a:ext cx="192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19" name="Oval 1263">
                <a:extLst>
                  <a:ext uri="{FF2B5EF4-FFF2-40B4-BE49-F238E27FC236}">
                    <a16:creationId xmlns:a16="http://schemas.microsoft.com/office/drawing/2014/main" id="{A553CD94-E1FA-4C4C-97B1-49CE3ED83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4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20" name="Oval 1264">
                <a:extLst>
                  <a:ext uri="{FF2B5EF4-FFF2-40B4-BE49-F238E27FC236}">
                    <a16:creationId xmlns:a16="http://schemas.microsoft.com/office/drawing/2014/main" id="{A4DBF853-8A4A-42DD-9F6D-B6E7EC673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9" y="3753"/>
                <a:ext cx="193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21" name="Oval 1265">
                <a:extLst>
                  <a:ext uri="{FF2B5EF4-FFF2-40B4-BE49-F238E27FC236}">
                    <a16:creationId xmlns:a16="http://schemas.microsoft.com/office/drawing/2014/main" id="{ECE4B1F6-F0B4-4A6B-956D-D6A35BA0C7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9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22" name="Oval 1266">
                <a:extLst>
                  <a:ext uri="{FF2B5EF4-FFF2-40B4-BE49-F238E27FC236}">
                    <a16:creationId xmlns:a16="http://schemas.microsoft.com/office/drawing/2014/main" id="{CB6B5E27-6CB6-4ECC-8200-74B478366F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2" y="3753"/>
                <a:ext cx="195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23" name="Oval 1267">
                <a:extLst>
                  <a:ext uri="{FF2B5EF4-FFF2-40B4-BE49-F238E27FC236}">
                    <a16:creationId xmlns:a16="http://schemas.microsoft.com/office/drawing/2014/main" id="{2A1CC6E0-2685-4478-9EAD-CF0F381BD1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1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24" name="Oval 1268">
                <a:extLst>
                  <a:ext uri="{FF2B5EF4-FFF2-40B4-BE49-F238E27FC236}">
                    <a16:creationId xmlns:a16="http://schemas.microsoft.com/office/drawing/2014/main" id="{35787C4E-C9D6-47A9-B888-07D8C18440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7" y="3753"/>
                <a:ext cx="192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25" name="Oval 1269">
                <a:extLst>
                  <a:ext uri="{FF2B5EF4-FFF2-40B4-BE49-F238E27FC236}">
                    <a16:creationId xmlns:a16="http://schemas.microsoft.com/office/drawing/2014/main" id="{05F7B5D1-E947-4E99-8C6D-1D729E643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7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26" name="Oval 1270">
                <a:extLst>
                  <a:ext uri="{FF2B5EF4-FFF2-40B4-BE49-F238E27FC236}">
                    <a16:creationId xmlns:a16="http://schemas.microsoft.com/office/drawing/2014/main" id="{01EAABE5-139B-435C-A274-37D0840D7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7" y="3484"/>
                <a:ext cx="192" cy="19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27" name="Oval 1271">
                <a:extLst>
                  <a:ext uri="{FF2B5EF4-FFF2-40B4-BE49-F238E27FC236}">
                    <a16:creationId xmlns:a16="http://schemas.microsoft.com/office/drawing/2014/main" id="{F5008EFD-4EB8-4230-8681-8744EC2FB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4" y="3521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28" name="AutoShape 1272">
                <a:extLst>
                  <a:ext uri="{FF2B5EF4-FFF2-40B4-BE49-F238E27FC236}">
                    <a16:creationId xmlns:a16="http://schemas.microsoft.com/office/drawing/2014/main" id="{622D3BFD-2C02-445F-8D4E-C43150D787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2" y="3637"/>
                <a:ext cx="1743" cy="155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29" name="Rectangle 1273">
                <a:extLst>
                  <a:ext uri="{FF2B5EF4-FFF2-40B4-BE49-F238E27FC236}">
                    <a16:creationId xmlns:a16="http://schemas.microsoft.com/office/drawing/2014/main" id="{811A07EE-33E5-4261-AC12-6720B906B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249"/>
                <a:ext cx="2041" cy="1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30" name="Rectangle 1274">
                <a:extLst>
                  <a:ext uri="{FF2B5EF4-FFF2-40B4-BE49-F238E27FC236}">
                    <a16:creationId xmlns:a16="http://schemas.microsoft.com/office/drawing/2014/main" id="{862C4924-D652-4D43-9D41-CC0E1CDC8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2523"/>
                <a:ext cx="861" cy="86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31" name="Freeform 1275">
                <a:extLst>
                  <a:ext uri="{FF2B5EF4-FFF2-40B4-BE49-F238E27FC236}">
                    <a16:creationId xmlns:a16="http://schemas.microsoft.com/office/drawing/2014/main" id="{2624F1F6-34A2-41DC-8985-C7D41A4ED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" y="1752"/>
                <a:ext cx="1225" cy="1497"/>
              </a:xfrm>
              <a:custGeom>
                <a:avLst/>
                <a:gdLst>
                  <a:gd name="T0" fmla="*/ 1225 w 1225"/>
                  <a:gd name="T1" fmla="*/ 1497 h 1497"/>
                  <a:gd name="T2" fmla="*/ 1225 w 1225"/>
                  <a:gd name="T3" fmla="*/ 0 h 1497"/>
                  <a:gd name="T4" fmla="*/ 272 w 1225"/>
                  <a:gd name="T5" fmla="*/ 0 h 1497"/>
                  <a:gd name="T6" fmla="*/ 0 w 1225"/>
                  <a:gd name="T7" fmla="*/ 952 h 1497"/>
                  <a:gd name="T8" fmla="*/ 0 w 1225"/>
                  <a:gd name="T9" fmla="*/ 1497 h 1497"/>
                  <a:gd name="T10" fmla="*/ 1225 w 1225"/>
                  <a:gd name="T11" fmla="*/ 1497 h 1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25" h="1497">
                    <a:moveTo>
                      <a:pt x="1225" y="1497"/>
                    </a:moveTo>
                    <a:lnTo>
                      <a:pt x="1225" y="0"/>
                    </a:lnTo>
                    <a:lnTo>
                      <a:pt x="272" y="0"/>
                    </a:lnTo>
                    <a:lnTo>
                      <a:pt x="0" y="952"/>
                    </a:lnTo>
                    <a:lnTo>
                      <a:pt x="0" y="1497"/>
                    </a:lnTo>
                    <a:lnTo>
                      <a:pt x="1225" y="1497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32" name="Freeform 1276">
                <a:extLst>
                  <a:ext uri="{FF2B5EF4-FFF2-40B4-BE49-F238E27FC236}">
                    <a16:creationId xmlns:a16="http://schemas.microsoft.com/office/drawing/2014/main" id="{7D13D2AA-81BD-49FE-98F2-0F6A5CFD71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" y="1752"/>
                <a:ext cx="318" cy="952"/>
              </a:xfrm>
              <a:custGeom>
                <a:avLst/>
                <a:gdLst>
                  <a:gd name="T0" fmla="*/ 318 w 318"/>
                  <a:gd name="T1" fmla="*/ 0 h 952"/>
                  <a:gd name="T2" fmla="*/ 272 w 318"/>
                  <a:gd name="T3" fmla="*/ 0 h 952"/>
                  <a:gd name="T4" fmla="*/ 0 w 318"/>
                  <a:gd name="T5" fmla="*/ 952 h 952"/>
                  <a:gd name="T6" fmla="*/ 91 w 318"/>
                  <a:gd name="T7" fmla="*/ 952 h 952"/>
                  <a:gd name="T8" fmla="*/ 318 w 318"/>
                  <a:gd name="T9" fmla="*/ 0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" h="952">
                    <a:moveTo>
                      <a:pt x="318" y="0"/>
                    </a:moveTo>
                    <a:lnTo>
                      <a:pt x="272" y="0"/>
                    </a:lnTo>
                    <a:lnTo>
                      <a:pt x="0" y="952"/>
                    </a:lnTo>
                    <a:lnTo>
                      <a:pt x="91" y="952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CC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33" name="Freeform 1277">
                <a:extLst>
                  <a:ext uri="{FF2B5EF4-FFF2-40B4-BE49-F238E27FC236}">
                    <a16:creationId xmlns:a16="http://schemas.microsoft.com/office/drawing/2014/main" id="{EC63D4F9-8484-4B1D-8B8C-3366CDB11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1" y="1840"/>
                <a:ext cx="680" cy="456"/>
              </a:xfrm>
              <a:custGeom>
                <a:avLst/>
                <a:gdLst>
                  <a:gd name="T0" fmla="*/ 112 w 680"/>
                  <a:gd name="T1" fmla="*/ 0 h 456"/>
                  <a:gd name="T2" fmla="*/ 680 w 680"/>
                  <a:gd name="T3" fmla="*/ 2 h 456"/>
                  <a:gd name="T4" fmla="*/ 680 w 680"/>
                  <a:gd name="T5" fmla="*/ 456 h 456"/>
                  <a:gd name="T6" fmla="*/ 0 w 680"/>
                  <a:gd name="T7" fmla="*/ 456 h 456"/>
                  <a:gd name="T8" fmla="*/ 112 w 680"/>
                  <a:gd name="T9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0" h="456">
                    <a:moveTo>
                      <a:pt x="112" y="0"/>
                    </a:moveTo>
                    <a:lnTo>
                      <a:pt x="680" y="2"/>
                    </a:lnTo>
                    <a:lnTo>
                      <a:pt x="680" y="456"/>
                    </a:lnTo>
                    <a:lnTo>
                      <a:pt x="0" y="456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CC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34" name="AutoShape 1278">
                <a:extLst>
                  <a:ext uri="{FF2B5EF4-FFF2-40B4-BE49-F238E27FC236}">
                    <a16:creationId xmlns:a16="http://schemas.microsoft.com/office/drawing/2014/main" id="{5F679A3D-AA63-4E55-820F-B7D41D353B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2387"/>
                <a:ext cx="544" cy="272"/>
              </a:xfrm>
              <a:prstGeom prst="roundRect">
                <a:avLst>
                  <a:gd name="adj" fmla="val 16667"/>
                </a:avLst>
              </a:prstGeom>
              <a:solidFill>
                <a:srgbClr val="CC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35" name="Freeform 1279">
                <a:extLst>
                  <a:ext uri="{FF2B5EF4-FFF2-40B4-BE49-F238E27FC236}">
                    <a16:creationId xmlns:a16="http://schemas.microsoft.com/office/drawing/2014/main" id="{6B3529AB-B320-4177-9DE9-562299EA68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7" y="1752"/>
                <a:ext cx="1008" cy="1542"/>
              </a:xfrm>
              <a:custGeom>
                <a:avLst/>
                <a:gdLst>
                  <a:gd name="T0" fmla="*/ 0 w 998"/>
                  <a:gd name="T1" fmla="*/ 1497 h 1497"/>
                  <a:gd name="T2" fmla="*/ 0 w 998"/>
                  <a:gd name="T3" fmla="*/ 1315 h 1497"/>
                  <a:gd name="T4" fmla="*/ 862 w 998"/>
                  <a:gd name="T5" fmla="*/ 907 h 1497"/>
                  <a:gd name="T6" fmla="*/ 862 w 998"/>
                  <a:gd name="T7" fmla="*/ 0 h 1497"/>
                  <a:gd name="T8" fmla="*/ 998 w 998"/>
                  <a:gd name="T9" fmla="*/ 0 h 1497"/>
                  <a:gd name="T10" fmla="*/ 998 w 998"/>
                  <a:gd name="T11" fmla="*/ 1497 h 1497"/>
                  <a:gd name="T12" fmla="*/ 0 w 998"/>
                  <a:gd name="T13" fmla="*/ 1497 h 1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8" h="1497">
                    <a:moveTo>
                      <a:pt x="0" y="1497"/>
                    </a:moveTo>
                    <a:lnTo>
                      <a:pt x="0" y="1315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998" y="0"/>
                    </a:lnTo>
                    <a:lnTo>
                      <a:pt x="998" y="1497"/>
                    </a:lnTo>
                    <a:lnTo>
                      <a:pt x="0" y="14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36" name="AutoShape 1280">
                <a:extLst>
                  <a:ext uri="{FF2B5EF4-FFF2-40B4-BE49-F238E27FC236}">
                    <a16:creationId xmlns:a16="http://schemas.microsoft.com/office/drawing/2014/main" id="{F1931B5A-4957-411A-8899-FA527F1AD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069"/>
                <a:ext cx="91" cy="22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1937" name="Group 1281">
                <a:extLst>
                  <a:ext uri="{FF2B5EF4-FFF2-40B4-BE49-F238E27FC236}">
                    <a16:creationId xmlns:a16="http://schemas.microsoft.com/office/drawing/2014/main" id="{DA1A2482-93EC-4C84-A53F-D15F5D32FE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35" y="2887"/>
                <a:ext cx="136" cy="136"/>
                <a:chOff x="3438" y="1933"/>
                <a:chExt cx="182" cy="182"/>
              </a:xfrm>
            </p:grpSpPr>
            <p:sp>
              <p:nvSpPr>
                <p:cNvPr id="71938" name="Oval 1282">
                  <a:extLst>
                    <a:ext uri="{FF2B5EF4-FFF2-40B4-BE49-F238E27FC236}">
                      <a16:creationId xmlns:a16="http://schemas.microsoft.com/office/drawing/2014/main" id="{F03FC6A7-71D7-411D-90E0-EDD132A5F6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933"/>
                  <a:ext cx="182" cy="182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939" name="Oval 1283">
                  <a:extLst>
                    <a:ext uri="{FF2B5EF4-FFF2-40B4-BE49-F238E27FC236}">
                      <a16:creationId xmlns:a16="http://schemas.microsoft.com/office/drawing/2014/main" id="{D4B99306-00AE-41EE-BDAD-D52C9BE958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1" y="1956"/>
                  <a:ext cx="136" cy="13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940" name="Group 1284">
                <a:extLst>
                  <a:ext uri="{FF2B5EF4-FFF2-40B4-BE49-F238E27FC236}">
                    <a16:creationId xmlns:a16="http://schemas.microsoft.com/office/drawing/2014/main" id="{840762C4-5E52-4B36-B41B-2387ECB9CF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4056987">
                <a:off x="1903" y="2969"/>
                <a:ext cx="63" cy="1258"/>
                <a:chOff x="2666" y="3022"/>
                <a:chExt cx="137" cy="952"/>
              </a:xfrm>
            </p:grpSpPr>
            <p:sp>
              <p:nvSpPr>
                <p:cNvPr id="71941" name="AutoShape 1285">
                  <a:extLst>
                    <a:ext uri="{FF2B5EF4-FFF2-40B4-BE49-F238E27FC236}">
                      <a16:creationId xmlns:a16="http://schemas.microsoft.com/office/drawing/2014/main" id="{AEF2D8D4-B1C8-41B9-B008-3FEE941A3A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3022"/>
                  <a:ext cx="45" cy="3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942" name="AutoShape 1286">
                  <a:extLst>
                    <a:ext uri="{FF2B5EF4-FFF2-40B4-BE49-F238E27FC236}">
                      <a16:creationId xmlns:a16="http://schemas.microsoft.com/office/drawing/2014/main" id="{AB98E322-3190-48AE-B001-54CAA2EE49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137" cy="63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943" name="Group 1287">
                <a:extLst>
                  <a:ext uri="{FF2B5EF4-FFF2-40B4-BE49-F238E27FC236}">
                    <a16:creationId xmlns:a16="http://schemas.microsoft.com/office/drawing/2014/main" id="{A4956FE4-93F4-4601-A614-8437AF07D5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94" y="3929"/>
                <a:ext cx="318" cy="213"/>
                <a:chOff x="945" y="3640"/>
                <a:chExt cx="406" cy="272"/>
              </a:xfrm>
            </p:grpSpPr>
            <p:sp>
              <p:nvSpPr>
                <p:cNvPr id="71944" name="AutoShape 1288">
                  <a:extLst>
                    <a:ext uri="{FF2B5EF4-FFF2-40B4-BE49-F238E27FC236}">
                      <a16:creationId xmlns:a16="http://schemas.microsoft.com/office/drawing/2014/main" id="{5C8DD32F-B00C-47DB-870B-916AF56035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5" y="3664"/>
                  <a:ext cx="373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945" name="AutoShape 1289">
                  <a:extLst>
                    <a:ext uri="{FF2B5EF4-FFF2-40B4-BE49-F238E27FC236}">
                      <a16:creationId xmlns:a16="http://schemas.microsoft.com/office/drawing/2014/main" id="{2BBC829A-F92E-412B-9D22-A3BC6C6214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908" y="3753"/>
                  <a:ext cx="27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946" name="AutoShape 1290">
                  <a:extLst>
                    <a:ext uri="{FF2B5EF4-FFF2-40B4-BE49-F238E27FC236}">
                      <a16:creationId xmlns:a16="http://schemas.microsoft.com/office/drawing/2014/main" id="{20512F74-5618-4353-96B4-7F6BCC0505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1079" y="3748"/>
                  <a:ext cx="27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1947" name="Freeform 1291">
                <a:extLst>
                  <a:ext uri="{FF2B5EF4-FFF2-40B4-BE49-F238E27FC236}">
                    <a16:creationId xmlns:a16="http://schemas.microsoft.com/office/drawing/2014/main" id="{929C26CE-0FF0-41BD-A9F1-E3E7B601F4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4" y="2963"/>
                <a:ext cx="819" cy="980"/>
              </a:xfrm>
              <a:custGeom>
                <a:avLst/>
                <a:gdLst>
                  <a:gd name="T0" fmla="*/ 180 w 819"/>
                  <a:gd name="T1" fmla="*/ 980 h 980"/>
                  <a:gd name="T2" fmla="*/ 132 w 819"/>
                  <a:gd name="T3" fmla="*/ 120 h 980"/>
                  <a:gd name="T4" fmla="*/ 0 w 819"/>
                  <a:gd name="T5" fmla="*/ 36 h 980"/>
                  <a:gd name="T6" fmla="*/ 8 w 819"/>
                  <a:gd name="T7" fmla="*/ 0 h 980"/>
                  <a:gd name="T8" fmla="*/ 80 w 819"/>
                  <a:gd name="T9" fmla="*/ 4 h 980"/>
                  <a:gd name="T10" fmla="*/ 192 w 819"/>
                  <a:gd name="T11" fmla="*/ 12 h 980"/>
                  <a:gd name="T12" fmla="*/ 637 w 819"/>
                  <a:gd name="T13" fmla="*/ 157 h 980"/>
                  <a:gd name="T14" fmla="*/ 819 w 819"/>
                  <a:gd name="T15" fmla="*/ 519 h 980"/>
                  <a:gd name="T16" fmla="*/ 683 w 819"/>
                  <a:gd name="T17" fmla="*/ 882 h 980"/>
                  <a:gd name="T18" fmla="*/ 320 w 819"/>
                  <a:gd name="T19" fmla="*/ 973 h 980"/>
                  <a:gd name="T20" fmla="*/ 180 w 819"/>
                  <a:gd name="T21" fmla="*/ 98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9" h="980">
                    <a:moveTo>
                      <a:pt x="180" y="980"/>
                    </a:moveTo>
                    <a:lnTo>
                      <a:pt x="132" y="120"/>
                    </a:lnTo>
                    <a:lnTo>
                      <a:pt x="0" y="36"/>
                    </a:lnTo>
                    <a:lnTo>
                      <a:pt x="8" y="0"/>
                    </a:lnTo>
                    <a:lnTo>
                      <a:pt x="80" y="4"/>
                    </a:lnTo>
                    <a:lnTo>
                      <a:pt x="192" y="12"/>
                    </a:lnTo>
                    <a:lnTo>
                      <a:pt x="637" y="157"/>
                    </a:lnTo>
                    <a:lnTo>
                      <a:pt x="819" y="519"/>
                    </a:lnTo>
                    <a:lnTo>
                      <a:pt x="683" y="882"/>
                    </a:lnTo>
                    <a:lnTo>
                      <a:pt x="320" y="973"/>
                    </a:lnTo>
                    <a:lnTo>
                      <a:pt x="180" y="98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71948" name="Group 1292">
                <a:extLst>
                  <a:ext uri="{FF2B5EF4-FFF2-40B4-BE49-F238E27FC236}">
                    <a16:creationId xmlns:a16="http://schemas.microsoft.com/office/drawing/2014/main" id="{6F50471E-6DA9-4CF9-BB6E-1872216FFD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40" y="3818"/>
                <a:ext cx="81" cy="81"/>
                <a:chOff x="3438" y="1933"/>
                <a:chExt cx="182" cy="182"/>
              </a:xfrm>
            </p:grpSpPr>
            <p:sp>
              <p:nvSpPr>
                <p:cNvPr id="71949" name="Oval 1293">
                  <a:extLst>
                    <a:ext uri="{FF2B5EF4-FFF2-40B4-BE49-F238E27FC236}">
                      <a16:creationId xmlns:a16="http://schemas.microsoft.com/office/drawing/2014/main" id="{C60951BD-F333-4970-96A3-82023D0631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933"/>
                  <a:ext cx="182" cy="182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950" name="Oval 1294">
                  <a:extLst>
                    <a:ext uri="{FF2B5EF4-FFF2-40B4-BE49-F238E27FC236}">
                      <a16:creationId xmlns:a16="http://schemas.microsoft.com/office/drawing/2014/main" id="{07A9069B-A11E-4B90-87A4-B9D2E39E1F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1" y="1956"/>
                  <a:ext cx="136" cy="13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2010" name="Group 1354">
            <a:extLst>
              <a:ext uri="{FF2B5EF4-FFF2-40B4-BE49-F238E27FC236}">
                <a16:creationId xmlns:a16="http://schemas.microsoft.com/office/drawing/2014/main" id="{CBB8D1A3-4308-47EE-97F5-61D5866563C5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5300663"/>
            <a:ext cx="1584325" cy="849312"/>
            <a:chOff x="4980" y="3339"/>
            <a:chExt cx="998" cy="535"/>
          </a:xfrm>
        </p:grpSpPr>
        <p:grpSp>
          <p:nvGrpSpPr>
            <p:cNvPr id="71870" name="Group 1214">
              <a:extLst>
                <a:ext uri="{FF2B5EF4-FFF2-40B4-BE49-F238E27FC236}">
                  <a16:creationId xmlns:a16="http://schemas.microsoft.com/office/drawing/2014/main" id="{F3C4B20D-9D86-4759-9CD5-E46384E2A0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3339"/>
              <a:ext cx="998" cy="535"/>
              <a:chOff x="3800" y="3339"/>
              <a:chExt cx="998" cy="535"/>
            </a:xfrm>
          </p:grpSpPr>
          <p:sp>
            <p:nvSpPr>
              <p:cNvPr id="71871" name="AutoShape 1215">
                <a:extLst>
                  <a:ext uri="{FF2B5EF4-FFF2-40B4-BE49-F238E27FC236}">
                    <a16:creationId xmlns:a16="http://schemas.microsoft.com/office/drawing/2014/main" id="{44AB0B89-6678-404B-964D-697A5FAEE2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8" y="3376"/>
                <a:ext cx="102" cy="84"/>
              </a:xfrm>
              <a:custGeom>
                <a:avLst/>
                <a:gdLst>
                  <a:gd name="G0" fmla="+- 9289 0 0"/>
                  <a:gd name="G1" fmla="+- -11679240 0 0"/>
                  <a:gd name="G2" fmla="+- 0 0 -11679240"/>
                  <a:gd name="T0" fmla="*/ 0 256 1"/>
                  <a:gd name="T1" fmla="*/ 180 256 1"/>
                  <a:gd name="G3" fmla="+- -11679240 T0 T1"/>
                  <a:gd name="T2" fmla="*/ 0 256 1"/>
                  <a:gd name="T3" fmla="*/ 90 256 1"/>
                  <a:gd name="G4" fmla="+- -11679240 T2 T3"/>
                  <a:gd name="G5" fmla="*/ G4 2 1"/>
                  <a:gd name="T4" fmla="*/ 90 256 1"/>
                  <a:gd name="T5" fmla="*/ 0 256 1"/>
                  <a:gd name="G6" fmla="+- -11679240 T4 T5"/>
                  <a:gd name="G7" fmla="*/ G6 2 1"/>
                  <a:gd name="G8" fmla="abs -1167924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89"/>
                  <a:gd name="G18" fmla="*/ 9289 1 2"/>
                  <a:gd name="G19" fmla="+- G18 5400 0"/>
                  <a:gd name="G20" fmla="cos G19 -11679240"/>
                  <a:gd name="G21" fmla="sin G19 -11679240"/>
                  <a:gd name="G22" fmla="+- G20 10800 0"/>
                  <a:gd name="G23" fmla="+- G21 10800 0"/>
                  <a:gd name="G24" fmla="+- 10800 0 G20"/>
                  <a:gd name="G25" fmla="+- 9289 10800 0"/>
                  <a:gd name="G26" fmla="?: G9 G17 G25"/>
                  <a:gd name="G27" fmla="?: G9 0 21600"/>
                  <a:gd name="G28" fmla="cos 10800 -11679240"/>
                  <a:gd name="G29" fmla="sin 10800 -11679240"/>
                  <a:gd name="G30" fmla="sin 9289 -1167924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679240 G34 0"/>
                  <a:gd name="G36" fmla="?: G6 G35 G31"/>
                  <a:gd name="G37" fmla="+- 21600 0 G36"/>
                  <a:gd name="G38" fmla="?: G4 0 G33"/>
                  <a:gd name="G39" fmla="?: -1167924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59 w 21600"/>
                  <a:gd name="T15" fmla="*/ 10486 h 21600"/>
                  <a:gd name="T16" fmla="*/ 10800 w 21600"/>
                  <a:gd name="T17" fmla="*/ 1511 h 21600"/>
                  <a:gd name="T18" fmla="*/ 20841 w 21600"/>
                  <a:gd name="T19" fmla="*/ 1048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15" y="10510"/>
                    </a:moveTo>
                    <a:cubicBezTo>
                      <a:pt x="1672" y="5495"/>
                      <a:pt x="5782" y="1511"/>
                      <a:pt x="10800" y="1511"/>
                    </a:cubicBezTo>
                    <a:cubicBezTo>
                      <a:pt x="15817" y="1511"/>
                      <a:pt x="19927" y="5495"/>
                      <a:pt x="20084" y="10510"/>
                    </a:cubicBezTo>
                    <a:lnTo>
                      <a:pt x="21594" y="10462"/>
                    </a:lnTo>
                    <a:cubicBezTo>
                      <a:pt x="21412" y="4632"/>
                      <a:pt x="16633" y="0"/>
                      <a:pt x="10799" y="0"/>
                    </a:cubicBezTo>
                    <a:cubicBezTo>
                      <a:pt x="4966" y="0"/>
                      <a:pt x="187" y="4632"/>
                      <a:pt x="5" y="10462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1872" name="Group 1216">
                <a:extLst>
                  <a:ext uri="{FF2B5EF4-FFF2-40B4-BE49-F238E27FC236}">
                    <a16:creationId xmlns:a16="http://schemas.microsoft.com/office/drawing/2014/main" id="{1553DC61-259D-4127-8363-3A0B1BAE6E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8424600">
                <a:off x="3935" y="3353"/>
                <a:ext cx="28" cy="297"/>
                <a:chOff x="2666" y="3022"/>
                <a:chExt cx="137" cy="952"/>
              </a:xfrm>
            </p:grpSpPr>
            <p:sp>
              <p:nvSpPr>
                <p:cNvPr id="71873" name="AutoShape 1217">
                  <a:extLst>
                    <a:ext uri="{FF2B5EF4-FFF2-40B4-BE49-F238E27FC236}">
                      <a16:creationId xmlns:a16="http://schemas.microsoft.com/office/drawing/2014/main" id="{F45F9FA5-0128-49A6-9447-B105EC2E37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3022"/>
                  <a:ext cx="45" cy="3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874" name="AutoShape 1218">
                  <a:extLst>
                    <a:ext uri="{FF2B5EF4-FFF2-40B4-BE49-F238E27FC236}">
                      <a16:creationId xmlns:a16="http://schemas.microsoft.com/office/drawing/2014/main" id="{0E86B19A-565F-4CD9-A207-97E6864C16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137" cy="63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1875" name="Freeform 1219">
                <a:extLst>
                  <a:ext uri="{FF2B5EF4-FFF2-40B4-BE49-F238E27FC236}">
                    <a16:creationId xmlns:a16="http://schemas.microsoft.com/office/drawing/2014/main" id="{460D919E-3B68-4D32-9559-38C047EB8137}"/>
                  </a:ext>
                </a:extLst>
              </p:cNvPr>
              <p:cNvSpPr>
                <a:spLocks/>
              </p:cNvSpPr>
              <p:nvPr/>
            </p:nvSpPr>
            <p:spPr bwMode="auto">
              <a:xfrm rot="-900000">
                <a:off x="3830" y="3339"/>
                <a:ext cx="606" cy="237"/>
              </a:xfrm>
              <a:custGeom>
                <a:avLst/>
                <a:gdLst>
                  <a:gd name="T0" fmla="*/ 2964 w 2964"/>
                  <a:gd name="T1" fmla="*/ 695 h 1160"/>
                  <a:gd name="T2" fmla="*/ 2420 w 2964"/>
                  <a:gd name="T3" fmla="*/ 196 h 1160"/>
                  <a:gd name="T4" fmla="*/ 1966 w 2964"/>
                  <a:gd name="T5" fmla="*/ 15 h 1160"/>
                  <a:gd name="T6" fmla="*/ 1513 w 2964"/>
                  <a:gd name="T7" fmla="*/ 151 h 1160"/>
                  <a:gd name="T8" fmla="*/ 61 w 2964"/>
                  <a:gd name="T9" fmla="*/ 922 h 1160"/>
                  <a:gd name="T10" fmla="*/ 9 w 2964"/>
                  <a:gd name="T11" fmla="*/ 989 h 1160"/>
                  <a:gd name="T12" fmla="*/ 16 w 2964"/>
                  <a:gd name="T13" fmla="*/ 1104 h 1160"/>
                  <a:gd name="T14" fmla="*/ 105 w 2964"/>
                  <a:gd name="T15" fmla="*/ 1160 h 1160"/>
                  <a:gd name="T16" fmla="*/ 197 w 2964"/>
                  <a:gd name="T17" fmla="*/ 1149 h 1160"/>
                  <a:gd name="T18" fmla="*/ 1626 w 2964"/>
                  <a:gd name="T19" fmla="*/ 524 h 1160"/>
                  <a:gd name="T20" fmla="*/ 1951 w 2964"/>
                  <a:gd name="T21" fmla="*/ 418 h 1160"/>
                  <a:gd name="T22" fmla="*/ 2214 w 2964"/>
                  <a:gd name="T23" fmla="*/ 581 h 1160"/>
                  <a:gd name="T24" fmla="*/ 2828 w 2964"/>
                  <a:gd name="T25" fmla="*/ 1149 h 1160"/>
                  <a:gd name="T26" fmla="*/ 2964 w 2964"/>
                  <a:gd name="T27" fmla="*/ 695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64" h="1160">
                    <a:moveTo>
                      <a:pt x="2964" y="695"/>
                    </a:moveTo>
                    <a:lnTo>
                      <a:pt x="2420" y="196"/>
                    </a:lnTo>
                    <a:cubicBezTo>
                      <a:pt x="2254" y="83"/>
                      <a:pt x="2111" y="16"/>
                      <a:pt x="1966" y="15"/>
                    </a:cubicBezTo>
                    <a:cubicBezTo>
                      <a:pt x="1821" y="14"/>
                      <a:pt x="1831" y="0"/>
                      <a:pt x="1513" y="151"/>
                    </a:cubicBezTo>
                    <a:lnTo>
                      <a:pt x="61" y="922"/>
                    </a:lnTo>
                    <a:lnTo>
                      <a:pt x="9" y="989"/>
                    </a:lnTo>
                    <a:cubicBezTo>
                      <a:pt x="2" y="1019"/>
                      <a:pt x="0" y="1076"/>
                      <a:pt x="16" y="1104"/>
                    </a:cubicBezTo>
                    <a:cubicBezTo>
                      <a:pt x="28" y="1125"/>
                      <a:pt x="75" y="1153"/>
                      <a:pt x="105" y="1160"/>
                    </a:cubicBezTo>
                    <a:lnTo>
                      <a:pt x="197" y="1149"/>
                    </a:lnTo>
                    <a:lnTo>
                      <a:pt x="1626" y="524"/>
                    </a:lnTo>
                    <a:cubicBezTo>
                      <a:pt x="1918" y="402"/>
                      <a:pt x="1890" y="416"/>
                      <a:pt x="1951" y="418"/>
                    </a:cubicBezTo>
                    <a:cubicBezTo>
                      <a:pt x="2012" y="420"/>
                      <a:pt x="2068" y="459"/>
                      <a:pt x="2214" y="581"/>
                    </a:cubicBezTo>
                    <a:lnTo>
                      <a:pt x="2828" y="1149"/>
                    </a:lnTo>
                    <a:lnTo>
                      <a:pt x="2964" y="69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76" name="Freeform 1220">
                <a:extLst>
                  <a:ext uri="{FF2B5EF4-FFF2-40B4-BE49-F238E27FC236}">
                    <a16:creationId xmlns:a16="http://schemas.microsoft.com/office/drawing/2014/main" id="{37B25DD1-010E-47EA-9A55-CF8D732536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2" y="3580"/>
                <a:ext cx="304" cy="257"/>
              </a:xfrm>
              <a:custGeom>
                <a:avLst/>
                <a:gdLst>
                  <a:gd name="T0" fmla="*/ 64 w 1712"/>
                  <a:gd name="T1" fmla="*/ 0 h 1481"/>
                  <a:gd name="T2" fmla="*/ 563 w 1712"/>
                  <a:gd name="T3" fmla="*/ 137 h 1481"/>
                  <a:gd name="T4" fmla="*/ 1697 w 1712"/>
                  <a:gd name="T5" fmla="*/ 1361 h 1481"/>
                  <a:gd name="T6" fmla="*/ 1711 w 1712"/>
                  <a:gd name="T7" fmla="*/ 1409 h 1481"/>
                  <a:gd name="T8" fmla="*/ 1700 w 1712"/>
                  <a:gd name="T9" fmla="*/ 1459 h 1481"/>
                  <a:gd name="T10" fmla="*/ 1651 w 1712"/>
                  <a:gd name="T11" fmla="*/ 1481 h 1481"/>
                  <a:gd name="T12" fmla="*/ 1594 w 1712"/>
                  <a:gd name="T13" fmla="*/ 1475 h 1481"/>
                  <a:gd name="T14" fmla="*/ 19 w 1712"/>
                  <a:gd name="T15" fmla="*/ 137 h 1481"/>
                  <a:gd name="T16" fmla="*/ 4 w 1712"/>
                  <a:gd name="T17" fmla="*/ 89 h 1481"/>
                  <a:gd name="T18" fmla="*/ 4 w 1712"/>
                  <a:gd name="T19" fmla="*/ 44 h 1481"/>
                  <a:gd name="T20" fmla="*/ 31 w 1712"/>
                  <a:gd name="T21" fmla="*/ 14 h 1481"/>
                  <a:gd name="T22" fmla="*/ 64 w 1712"/>
                  <a:gd name="T23" fmla="*/ 0 h 1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12" h="1481">
                    <a:moveTo>
                      <a:pt x="64" y="0"/>
                    </a:moveTo>
                    <a:lnTo>
                      <a:pt x="563" y="137"/>
                    </a:lnTo>
                    <a:lnTo>
                      <a:pt x="1697" y="1361"/>
                    </a:lnTo>
                    <a:lnTo>
                      <a:pt x="1711" y="1409"/>
                    </a:lnTo>
                    <a:cubicBezTo>
                      <a:pt x="1712" y="1425"/>
                      <a:pt x="1710" y="1447"/>
                      <a:pt x="1700" y="1459"/>
                    </a:cubicBezTo>
                    <a:cubicBezTo>
                      <a:pt x="1690" y="1471"/>
                      <a:pt x="1669" y="1478"/>
                      <a:pt x="1651" y="1481"/>
                    </a:cubicBezTo>
                    <a:lnTo>
                      <a:pt x="1594" y="1475"/>
                    </a:lnTo>
                    <a:lnTo>
                      <a:pt x="19" y="137"/>
                    </a:lnTo>
                    <a:lnTo>
                      <a:pt x="4" y="89"/>
                    </a:lnTo>
                    <a:cubicBezTo>
                      <a:pt x="2" y="74"/>
                      <a:pt x="0" y="56"/>
                      <a:pt x="4" y="44"/>
                    </a:cubicBezTo>
                    <a:cubicBezTo>
                      <a:pt x="8" y="32"/>
                      <a:pt x="21" y="21"/>
                      <a:pt x="31" y="14"/>
                    </a:cubicBez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77" name="AutoShape 1221">
                <a:extLst>
                  <a:ext uri="{FF2B5EF4-FFF2-40B4-BE49-F238E27FC236}">
                    <a16:creationId xmlns:a16="http://schemas.microsoft.com/office/drawing/2014/main" id="{29786849-6016-433D-8F40-91716ABF18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4369" y="3438"/>
                <a:ext cx="28" cy="12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78" name="AutoShape 1222">
                <a:extLst>
                  <a:ext uri="{FF2B5EF4-FFF2-40B4-BE49-F238E27FC236}">
                    <a16:creationId xmlns:a16="http://schemas.microsoft.com/office/drawing/2014/main" id="{55DB3A92-7D25-403B-91E9-00C31B013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0" y="3515"/>
                <a:ext cx="111" cy="47"/>
              </a:xfrm>
              <a:prstGeom prst="roundRect">
                <a:avLst>
                  <a:gd name="adj" fmla="val 20264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79" name="Rectangle 1223">
                <a:extLst>
                  <a:ext uri="{FF2B5EF4-FFF2-40B4-BE49-F238E27FC236}">
                    <a16:creationId xmlns:a16="http://schemas.microsoft.com/office/drawing/2014/main" id="{A0A0BCCD-81A0-4893-BC7D-9C486A10F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3" y="3710"/>
                <a:ext cx="214" cy="4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80" name="AutoShape 1224">
                <a:extLst>
                  <a:ext uri="{FF2B5EF4-FFF2-40B4-BE49-F238E27FC236}">
                    <a16:creationId xmlns:a16="http://schemas.microsoft.com/office/drawing/2014/main" id="{98149DA3-18A3-42C5-A11B-C9D4127E9B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3" y="3731"/>
                <a:ext cx="435" cy="11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81" name="Rectangle 1225">
                <a:extLst>
                  <a:ext uri="{FF2B5EF4-FFF2-40B4-BE49-F238E27FC236}">
                    <a16:creationId xmlns:a16="http://schemas.microsoft.com/office/drawing/2014/main" id="{9978AAD0-B4D2-48F3-86C3-0FD88FDD14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1" y="3691"/>
                <a:ext cx="418" cy="28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82" name="Rectangle 1226">
                <a:extLst>
                  <a:ext uri="{FF2B5EF4-FFF2-40B4-BE49-F238E27FC236}">
                    <a16:creationId xmlns:a16="http://schemas.microsoft.com/office/drawing/2014/main" id="{CD216E88-B908-4E8A-9C12-911FAC398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3" y="3543"/>
                <a:ext cx="176" cy="17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883" name="Freeform 1227">
                <a:extLst>
                  <a:ext uri="{FF2B5EF4-FFF2-40B4-BE49-F238E27FC236}">
                    <a16:creationId xmlns:a16="http://schemas.microsoft.com/office/drawing/2014/main" id="{68A0B0B1-33F8-4AB2-A713-5B9DF6E4A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1" y="3385"/>
                <a:ext cx="251" cy="306"/>
              </a:xfrm>
              <a:custGeom>
                <a:avLst/>
                <a:gdLst>
                  <a:gd name="T0" fmla="*/ 1225 w 1225"/>
                  <a:gd name="T1" fmla="*/ 1497 h 1497"/>
                  <a:gd name="T2" fmla="*/ 1225 w 1225"/>
                  <a:gd name="T3" fmla="*/ 0 h 1497"/>
                  <a:gd name="T4" fmla="*/ 272 w 1225"/>
                  <a:gd name="T5" fmla="*/ 0 h 1497"/>
                  <a:gd name="T6" fmla="*/ 0 w 1225"/>
                  <a:gd name="T7" fmla="*/ 952 h 1497"/>
                  <a:gd name="T8" fmla="*/ 0 w 1225"/>
                  <a:gd name="T9" fmla="*/ 1497 h 1497"/>
                  <a:gd name="T10" fmla="*/ 1225 w 1225"/>
                  <a:gd name="T11" fmla="*/ 1497 h 1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25" h="1497">
                    <a:moveTo>
                      <a:pt x="1225" y="1497"/>
                    </a:moveTo>
                    <a:lnTo>
                      <a:pt x="1225" y="0"/>
                    </a:lnTo>
                    <a:lnTo>
                      <a:pt x="272" y="0"/>
                    </a:lnTo>
                    <a:lnTo>
                      <a:pt x="0" y="952"/>
                    </a:lnTo>
                    <a:lnTo>
                      <a:pt x="0" y="1497"/>
                    </a:lnTo>
                    <a:lnTo>
                      <a:pt x="1225" y="1497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884" name="Freeform 1228">
                <a:extLst>
                  <a:ext uri="{FF2B5EF4-FFF2-40B4-BE49-F238E27FC236}">
                    <a16:creationId xmlns:a16="http://schemas.microsoft.com/office/drawing/2014/main" id="{BCC6779C-608E-4985-A740-CBE2057053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8" y="3385"/>
                <a:ext cx="206" cy="316"/>
              </a:xfrm>
              <a:custGeom>
                <a:avLst/>
                <a:gdLst>
                  <a:gd name="T0" fmla="*/ 0 w 998"/>
                  <a:gd name="T1" fmla="*/ 1497 h 1497"/>
                  <a:gd name="T2" fmla="*/ 0 w 998"/>
                  <a:gd name="T3" fmla="*/ 1315 h 1497"/>
                  <a:gd name="T4" fmla="*/ 862 w 998"/>
                  <a:gd name="T5" fmla="*/ 907 h 1497"/>
                  <a:gd name="T6" fmla="*/ 862 w 998"/>
                  <a:gd name="T7" fmla="*/ 0 h 1497"/>
                  <a:gd name="T8" fmla="*/ 998 w 998"/>
                  <a:gd name="T9" fmla="*/ 0 h 1497"/>
                  <a:gd name="T10" fmla="*/ 998 w 998"/>
                  <a:gd name="T11" fmla="*/ 1497 h 1497"/>
                  <a:gd name="T12" fmla="*/ 0 w 998"/>
                  <a:gd name="T13" fmla="*/ 1497 h 1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8" h="1497">
                    <a:moveTo>
                      <a:pt x="0" y="1497"/>
                    </a:moveTo>
                    <a:lnTo>
                      <a:pt x="0" y="1315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998" y="0"/>
                    </a:lnTo>
                    <a:lnTo>
                      <a:pt x="998" y="1497"/>
                    </a:lnTo>
                    <a:lnTo>
                      <a:pt x="0" y="1497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71885" name="Group 1229">
                <a:extLst>
                  <a:ext uri="{FF2B5EF4-FFF2-40B4-BE49-F238E27FC236}">
                    <a16:creationId xmlns:a16="http://schemas.microsoft.com/office/drawing/2014/main" id="{4205F38C-224C-49D4-A391-D01764AC60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4056987">
                <a:off x="3983" y="3634"/>
                <a:ext cx="13" cy="257"/>
                <a:chOff x="2666" y="3022"/>
                <a:chExt cx="137" cy="952"/>
              </a:xfrm>
            </p:grpSpPr>
            <p:sp>
              <p:nvSpPr>
                <p:cNvPr id="71886" name="AutoShape 1230">
                  <a:extLst>
                    <a:ext uri="{FF2B5EF4-FFF2-40B4-BE49-F238E27FC236}">
                      <a16:creationId xmlns:a16="http://schemas.microsoft.com/office/drawing/2014/main" id="{041E0A94-5A26-469B-A799-DD0822D5EF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3022"/>
                  <a:ext cx="45" cy="3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887" name="AutoShape 1231">
                  <a:extLst>
                    <a:ext uri="{FF2B5EF4-FFF2-40B4-BE49-F238E27FC236}">
                      <a16:creationId xmlns:a16="http://schemas.microsoft.com/office/drawing/2014/main" id="{9681F594-60B0-41CE-9810-BF34D13CCD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137" cy="63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888" name="Group 1232">
                <a:extLst>
                  <a:ext uri="{FF2B5EF4-FFF2-40B4-BE49-F238E27FC236}">
                    <a16:creationId xmlns:a16="http://schemas.microsoft.com/office/drawing/2014/main" id="{FDBE45D6-3077-4562-828A-4F0CF4322C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84" y="3830"/>
                <a:ext cx="65" cy="44"/>
                <a:chOff x="945" y="3640"/>
                <a:chExt cx="406" cy="272"/>
              </a:xfrm>
            </p:grpSpPr>
            <p:sp>
              <p:nvSpPr>
                <p:cNvPr id="71889" name="AutoShape 1233">
                  <a:extLst>
                    <a:ext uri="{FF2B5EF4-FFF2-40B4-BE49-F238E27FC236}">
                      <a16:creationId xmlns:a16="http://schemas.microsoft.com/office/drawing/2014/main" id="{88EF03CC-0594-4108-9E10-08CB27A489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5" y="3664"/>
                  <a:ext cx="373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890" name="AutoShape 1234">
                  <a:extLst>
                    <a:ext uri="{FF2B5EF4-FFF2-40B4-BE49-F238E27FC236}">
                      <a16:creationId xmlns:a16="http://schemas.microsoft.com/office/drawing/2014/main" id="{EA5AF88F-7692-40CF-A6A3-99A3898B06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908" y="3753"/>
                  <a:ext cx="27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891" name="AutoShape 1235">
                  <a:extLst>
                    <a:ext uri="{FF2B5EF4-FFF2-40B4-BE49-F238E27FC236}">
                      <a16:creationId xmlns:a16="http://schemas.microsoft.com/office/drawing/2014/main" id="{447A5FAC-F83B-4329-9B64-3AC8581429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1079" y="3748"/>
                  <a:ext cx="27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1892" name="Freeform 1236">
                <a:extLst>
                  <a:ext uri="{FF2B5EF4-FFF2-40B4-BE49-F238E27FC236}">
                    <a16:creationId xmlns:a16="http://schemas.microsoft.com/office/drawing/2014/main" id="{40360C35-9889-4FFF-A7F7-0017CCD05F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5" y="3633"/>
                <a:ext cx="168" cy="200"/>
              </a:xfrm>
              <a:custGeom>
                <a:avLst/>
                <a:gdLst>
                  <a:gd name="T0" fmla="*/ 180 w 819"/>
                  <a:gd name="T1" fmla="*/ 980 h 980"/>
                  <a:gd name="T2" fmla="*/ 132 w 819"/>
                  <a:gd name="T3" fmla="*/ 120 h 980"/>
                  <a:gd name="T4" fmla="*/ 0 w 819"/>
                  <a:gd name="T5" fmla="*/ 36 h 980"/>
                  <a:gd name="T6" fmla="*/ 8 w 819"/>
                  <a:gd name="T7" fmla="*/ 0 h 980"/>
                  <a:gd name="T8" fmla="*/ 80 w 819"/>
                  <a:gd name="T9" fmla="*/ 4 h 980"/>
                  <a:gd name="T10" fmla="*/ 192 w 819"/>
                  <a:gd name="T11" fmla="*/ 12 h 980"/>
                  <a:gd name="T12" fmla="*/ 637 w 819"/>
                  <a:gd name="T13" fmla="*/ 157 h 980"/>
                  <a:gd name="T14" fmla="*/ 819 w 819"/>
                  <a:gd name="T15" fmla="*/ 519 h 980"/>
                  <a:gd name="T16" fmla="*/ 683 w 819"/>
                  <a:gd name="T17" fmla="*/ 882 h 980"/>
                  <a:gd name="T18" fmla="*/ 320 w 819"/>
                  <a:gd name="T19" fmla="*/ 973 h 980"/>
                  <a:gd name="T20" fmla="*/ 180 w 819"/>
                  <a:gd name="T21" fmla="*/ 98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9" h="980">
                    <a:moveTo>
                      <a:pt x="180" y="980"/>
                    </a:moveTo>
                    <a:lnTo>
                      <a:pt x="132" y="120"/>
                    </a:lnTo>
                    <a:lnTo>
                      <a:pt x="0" y="36"/>
                    </a:lnTo>
                    <a:lnTo>
                      <a:pt x="8" y="0"/>
                    </a:lnTo>
                    <a:lnTo>
                      <a:pt x="80" y="4"/>
                    </a:lnTo>
                    <a:lnTo>
                      <a:pt x="192" y="12"/>
                    </a:lnTo>
                    <a:lnTo>
                      <a:pt x="637" y="157"/>
                    </a:lnTo>
                    <a:lnTo>
                      <a:pt x="819" y="519"/>
                    </a:lnTo>
                    <a:lnTo>
                      <a:pt x="683" y="882"/>
                    </a:lnTo>
                    <a:lnTo>
                      <a:pt x="320" y="973"/>
                    </a:lnTo>
                    <a:lnTo>
                      <a:pt x="180" y="98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1951" name="Group 1295">
              <a:extLst>
                <a:ext uri="{FF2B5EF4-FFF2-40B4-BE49-F238E27FC236}">
                  <a16:creationId xmlns:a16="http://schemas.microsoft.com/office/drawing/2014/main" id="{79BC0B50-2551-49D2-92BE-CAA93366B4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3339"/>
              <a:ext cx="998" cy="535"/>
              <a:chOff x="1007" y="1525"/>
              <a:chExt cx="4880" cy="2617"/>
            </a:xfrm>
          </p:grpSpPr>
          <p:sp>
            <p:nvSpPr>
              <p:cNvPr id="71952" name="AutoShape 1296">
                <a:extLst>
                  <a:ext uri="{FF2B5EF4-FFF2-40B4-BE49-F238E27FC236}">
                    <a16:creationId xmlns:a16="http://schemas.microsoft.com/office/drawing/2014/main" id="{D5615734-8307-4291-B47B-0B0D002364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1706"/>
                <a:ext cx="499" cy="409"/>
              </a:xfrm>
              <a:custGeom>
                <a:avLst/>
                <a:gdLst>
                  <a:gd name="G0" fmla="+- 9289 0 0"/>
                  <a:gd name="G1" fmla="+- -11679240 0 0"/>
                  <a:gd name="G2" fmla="+- 0 0 -11679240"/>
                  <a:gd name="T0" fmla="*/ 0 256 1"/>
                  <a:gd name="T1" fmla="*/ 180 256 1"/>
                  <a:gd name="G3" fmla="+- -11679240 T0 T1"/>
                  <a:gd name="T2" fmla="*/ 0 256 1"/>
                  <a:gd name="T3" fmla="*/ 90 256 1"/>
                  <a:gd name="G4" fmla="+- -11679240 T2 T3"/>
                  <a:gd name="G5" fmla="*/ G4 2 1"/>
                  <a:gd name="T4" fmla="*/ 90 256 1"/>
                  <a:gd name="T5" fmla="*/ 0 256 1"/>
                  <a:gd name="G6" fmla="+- -11679240 T4 T5"/>
                  <a:gd name="G7" fmla="*/ G6 2 1"/>
                  <a:gd name="G8" fmla="abs -1167924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89"/>
                  <a:gd name="G18" fmla="*/ 9289 1 2"/>
                  <a:gd name="G19" fmla="+- G18 5400 0"/>
                  <a:gd name="G20" fmla="cos G19 -11679240"/>
                  <a:gd name="G21" fmla="sin G19 -11679240"/>
                  <a:gd name="G22" fmla="+- G20 10800 0"/>
                  <a:gd name="G23" fmla="+- G21 10800 0"/>
                  <a:gd name="G24" fmla="+- 10800 0 G20"/>
                  <a:gd name="G25" fmla="+- 9289 10800 0"/>
                  <a:gd name="G26" fmla="?: G9 G17 G25"/>
                  <a:gd name="G27" fmla="?: G9 0 21600"/>
                  <a:gd name="G28" fmla="cos 10800 -11679240"/>
                  <a:gd name="G29" fmla="sin 10800 -11679240"/>
                  <a:gd name="G30" fmla="sin 9289 -1167924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679240 G34 0"/>
                  <a:gd name="G36" fmla="?: G6 G35 G31"/>
                  <a:gd name="G37" fmla="+- 21600 0 G36"/>
                  <a:gd name="G38" fmla="?: G4 0 G33"/>
                  <a:gd name="G39" fmla="?: -1167924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59 w 21600"/>
                  <a:gd name="T15" fmla="*/ 10486 h 21600"/>
                  <a:gd name="T16" fmla="*/ 10800 w 21600"/>
                  <a:gd name="T17" fmla="*/ 1511 h 21600"/>
                  <a:gd name="T18" fmla="*/ 20841 w 21600"/>
                  <a:gd name="T19" fmla="*/ 1048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15" y="10510"/>
                    </a:moveTo>
                    <a:cubicBezTo>
                      <a:pt x="1672" y="5495"/>
                      <a:pt x="5782" y="1511"/>
                      <a:pt x="10800" y="1511"/>
                    </a:cubicBezTo>
                    <a:cubicBezTo>
                      <a:pt x="15817" y="1511"/>
                      <a:pt x="19927" y="5495"/>
                      <a:pt x="20084" y="10510"/>
                    </a:cubicBezTo>
                    <a:lnTo>
                      <a:pt x="21594" y="10462"/>
                    </a:lnTo>
                    <a:cubicBezTo>
                      <a:pt x="21412" y="4632"/>
                      <a:pt x="16633" y="0"/>
                      <a:pt x="10799" y="0"/>
                    </a:cubicBezTo>
                    <a:cubicBezTo>
                      <a:pt x="4966" y="0"/>
                      <a:pt x="187" y="4632"/>
                      <a:pt x="5" y="1046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1953" name="Group 1297">
                <a:extLst>
                  <a:ext uri="{FF2B5EF4-FFF2-40B4-BE49-F238E27FC236}">
                    <a16:creationId xmlns:a16="http://schemas.microsoft.com/office/drawing/2014/main" id="{5BE45D15-7319-4B09-BAC8-B1DDE7F733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8424600">
                <a:off x="1665" y="1598"/>
                <a:ext cx="137" cy="1453"/>
                <a:chOff x="2666" y="3022"/>
                <a:chExt cx="137" cy="952"/>
              </a:xfrm>
            </p:grpSpPr>
            <p:sp>
              <p:nvSpPr>
                <p:cNvPr id="71954" name="AutoShape 1298">
                  <a:extLst>
                    <a:ext uri="{FF2B5EF4-FFF2-40B4-BE49-F238E27FC236}">
                      <a16:creationId xmlns:a16="http://schemas.microsoft.com/office/drawing/2014/main" id="{615D97D8-96F8-48E4-B99D-8AA2DB9C7D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3022"/>
                  <a:ext cx="45" cy="3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955" name="AutoShape 1299">
                  <a:extLst>
                    <a:ext uri="{FF2B5EF4-FFF2-40B4-BE49-F238E27FC236}">
                      <a16:creationId xmlns:a16="http://schemas.microsoft.com/office/drawing/2014/main" id="{8E71A945-1426-4AF3-B096-41E14611AC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137" cy="63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1956" name="Freeform 1300">
                <a:extLst>
                  <a:ext uri="{FF2B5EF4-FFF2-40B4-BE49-F238E27FC236}">
                    <a16:creationId xmlns:a16="http://schemas.microsoft.com/office/drawing/2014/main" id="{E6227E38-5DCD-4C91-90A6-1DD8738DCE64}"/>
                  </a:ext>
                </a:extLst>
              </p:cNvPr>
              <p:cNvSpPr>
                <a:spLocks/>
              </p:cNvSpPr>
              <p:nvPr/>
            </p:nvSpPr>
            <p:spPr bwMode="auto">
              <a:xfrm rot="-900000">
                <a:off x="1154" y="1525"/>
                <a:ext cx="2964" cy="1160"/>
              </a:xfrm>
              <a:custGeom>
                <a:avLst/>
                <a:gdLst>
                  <a:gd name="T0" fmla="*/ 2964 w 2964"/>
                  <a:gd name="T1" fmla="*/ 695 h 1160"/>
                  <a:gd name="T2" fmla="*/ 2420 w 2964"/>
                  <a:gd name="T3" fmla="*/ 196 h 1160"/>
                  <a:gd name="T4" fmla="*/ 1966 w 2964"/>
                  <a:gd name="T5" fmla="*/ 15 h 1160"/>
                  <a:gd name="T6" fmla="*/ 1513 w 2964"/>
                  <a:gd name="T7" fmla="*/ 151 h 1160"/>
                  <a:gd name="T8" fmla="*/ 61 w 2964"/>
                  <a:gd name="T9" fmla="*/ 922 h 1160"/>
                  <a:gd name="T10" fmla="*/ 9 w 2964"/>
                  <a:gd name="T11" fmla="*/ 989 h 1160"/>
                  <a:gd name="T12" fmla="*/ 16 w 2964"/>
                  <a:gd name="T13" fmla="*/ 1104 h 1160"/>
                  <a:gd name="T14" fmla="*/ 105 w 2964"/>
                  <a:gd name="T15" fmla="*/ 1160 h 1160"/>
                  <a:gd name="T16" fmla="*/ 197 w 2964"/>
                  <a:gd name="T17" fmla="*/ 1149 h 1160"/>
                  <a:gd name="T18" fmla="*/ 1626 w 2964"/>
                  <a:gd name="T19" fmla="*/ 524 h 1160"/>
                  <a:gd name="T20" fmla="*/ 1951 w 2964"/>
                  <a:gd name="T21" fmla="*/ 418 h 1160"/>
                  <a:gd name="T22" fmla="*/ 2214 w 2964"/>
                  <a:gd name="T23" fmla="*/ 581 h 1160"/>
                  <a:gd name="T24" fmla="*/ 2828 w 2964"/>
                  <a:gd name="T25" fmla="*/ 1149 h 1160"/>
                  <a:gd name="T26" fmla="*/ 2964 w 2964"/>
                  <a:gd name="T27" fmla="*/ 695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64" h="1160">
                    <a:moveTo>
                      <a:pt x="2964" y="695"/>
                    </a:moveTo>
                    <a:lnTo>
                      <a:pt x="2420" y="196"/>
                    </a:lnTo>
                    <a:cubicBezTo>
                      <a:pt x="2254" y="83"/>
                      <a:pt x="2111" y="16"/>
                      <a:pt x="1966" y="15"/>
                    </a:cubicBezTo>
                    <a:cubicBezTo>
                      <a:pt x="1821" y="14"/>
                      <a:pt x="1831" y="0"/>
                      <a:pt x="1513" y="151"/>
                    </a:cubicBezTo>
                    <a:lnTo>
                      <a:pt x="61" y="922"/>
                    </a:lnTo>
                    <a:lnTo>
                      <a:pt x="9" y="989"/>
                    </a:lnTo>
                    <a:cubicBezTo>
                      <a:pt x="2" y="1019"/>
                      <a:pt x="0" y="1076"/>
                      <a:pt x="16" y="1104"/>
                    </a:cubicBezTo>
                    <a:cubicBezTo>
                      <a:pt x="28" y="1125"/>
                      <a:pt x="75" y="1153"/>
                      <a:pt x="105" y="1160"/>
                    </a:cubicBezTo>
                    <a:lnTo>
                      <a:pt x="197" y="1149"/>
                    </a:lnTo>
                    <a:lnTo>
                      <a:pt x="1626" y="524"/>
                    </a:lnTo>
                    <a:cubicBezTo>
                      <a:pt x="1918" y="402"/>
                      <a:pt x="1890" y="416"/>
                      <a:pt x="1951" y="418"/>
                    </a:cubicBezTo>
                    <a:cubicBezTo>
                      <a:pt x="2012" y="420"/>
                      <a:pt x="2068" y="459"/>
                      <a:pt x="2214" y="581"/>
                    </a:cubicBezTo>
                    <a:lnTo>
                      <a:pt x="2828" y="1149"/>
                    </a:lnTo>
                    <a:lnTo>
                      <a:pt x="2964" y="695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57" name="Freeform 1301">
                <a:extLst>
                  <a:ext uri="{FF2B5EF4-FFF2-40B4-BE49-F238E27FC236}">
                    <a16:creationId xmlns:a16="http://schemas.microsoft.com/office/drawing/2014/main" id="{F75AE0FD-3F42-42A3-A599-8CB0784D5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8" y="2705"/>
                <a:ext cx="1485" cy="1254"/>
              </a:xfrm>
              <a:custGeom>
                <a:avLst/>
                <a:gdLst>
                  <a:gd name="T0" fmla="*/ 64 w 1712"/>
                  <a:gd name="T1" fmla="*/ 0 h 1481"/>
                  <a:gd name="T2" fmla="*/ 563 w 1712"/>
                  <a:gd name="T3" fmla="*/ 137 h 1481"/>
                  <a:gd name="T4" fmla="*/ 1697 w 1712"/>
                  <a:gd name="T5" fmla="*/ 1361 h 1481"/>
                  <a:gd name="T6" fmla="*/ 1711 w 1712"/>
                  <a:gd name="T7" fmla="*/ 1409 h 1481"/>
                  <a:gd name="T8" fmla="*/ 1700 w 1712"/>
                  <a:gd name="T9" fmla="*/ 1459 h 1481"/>
                  <a:gd name="T10" fmla="*/ 1651 w 1712"/>
                  <a:gd name="T11" fmla="*/ 1481 h 1481"/>
                  <a:gd name="T12" fmla="*/ 1594 w 1712"/>
                  <a:gd name="T13" fmla="*/ 1475 h 1481"/>
                  <a:gd name="T14" fmla="*/ 19 w 1712"/>
                  <a:gd name="T15" fmla="*/ 137 h 1481"/>
                  <a:gd name="T16" fmla="*/ 4 w 1712"/>
                  <a:gd name="T17" fmla="*/ 89 h 1481"/>
                  <a:gd name="T18" fmla="*/ 4 w 1712"/>
                  <a:gd name="T19" fmla="*/ 44 h 1481"/>
                  <a:gd name="T20" fmla="*/ 31 w 1712"/>
                  <a:gd name="T21" fmla="*/ 14 h 1481"/>
                  <a:gd name="T22" fmla="*/ 64 w 1712"/>
                  <a:gd name="T23" fmla="*/ 0 h 1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12" h="1481">
                    <a:moveTo>
                      <a:pt x="64" y="0"/>
                    </a:moveTo>
                    <a:lnTo>
                      <a:pt x="563" y="137"/>
                    </a:lnTo>
                    <a:lnTo>
                      <a:pt x="1697" y="1361"/>
                    </a:lnTo>
                    <a:lnTo>
                      <a:pt x="1711" y="1409"/>
                    </a:lnTo>
                    <a:cubicBezTo>
                      <a:pt x="1712" y="1425"/>
                      <a:pt x="1710" y="1447"/>
                      <a:pt x="1700" y="1459"/>
                    </a:cubicBezTo>
                    <a:cubicBezTo>
                      <a:pt x="1690" y="1471"/>
                      <a:pt x="1669" y="1478"/>
                      <a:pt x="1651" y="1481"/>
                    </a:cubicBezTo>
                    <a:lnTo>
                      <a:pt x="1594" y="1475"/>
                    </a:lnTo>
                    <a:lnTo>
                      <a:pt x="19" y="137"/>
                    </a:lnTo>
                    <a:lnTo>
                      <a:pt x="4" y="89"/>
                    </a:lnTo>
                    <a:cubicBezTo>
                      <a:pt x="2" y="74"/>
                      <a:pt x="0" y="56"/>
                      <a:pt x="4" y="44"/>
                    </a:cubicBezTo>
                    <a:cubicBezTo>
                      <a:pt x="8" y="32"/>
                      <a:pt x="21" y="21"/>
                      <a:pt x="31" y="14"/>
                    </a:cubicBez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71958" name="Group 1302">
                <a:extLst>
                  <a:ext uri="{FF2B5EF4-FFF2-40B4-BE49-F238E27FC236}">
                    <a16:creationId xmlns:a16="http://schemas.microsoft.com/office/drawing/2014/main" id="{0FFA9259-0D24-4110-B531-3B84A44BA4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67" y="1707"/>
                <a:ext cx="182" cy="182"/>
                <a:chOff x="3438" y="1933"/>
                <a:chExt cx="182" cy="182"/>
              </a:xfrm>
            </p:grpSpPr>
            <p:sp>
              <p:nvSpPr>
                <p:cNvPr id="71959" name="Oval 1303">
                  <a:extLst>
                    <a:ext uri="{FF2B5EF4-FFF2-40B4-BE49-F238E27FC236}">
                      <a16:creationId xmlns:a16="http://schemas.microsoft.com/office/drawing/2014/main" id="{C0EED8AA-60EF-43A8-8F03-94303FB6F5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933"/>
                  <a:ext cx="182" cy="182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960" name="Oval 1304">
                  <a:extLst>
                    <a:ext uri="{FF2B5EF4-FFF2-40B4-BE49-F238E27FC236}">
                      <a16:creationId xmlns:a16="http://schemas.microsoft.com/office/drawing/2014/main" id="{85F7E774-EE3E-4878-B22F-BE0FD78BAA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1" y="1956"/>
                  <a:ext cx="136" cy="13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961" name="Group 1305">
                <a:extLst>
                  <a:ext uri="{FF2B5EF4-FFF2-40B4-BE49-F238E27FC236}">
                    <a16:creationId xmlns:a16="http://schemas.microsoft.com/office/drawing/2014/main" id="{9C3C914B-978D-4954-B74D-808D6B60FA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800000">
                <a:off x="3713" y="1715"/>
                <a:ext cx="137" cy="952"/>
                <a:chOff x="2666" y="3022"/>
                <a:chExt cx="137" cy="952"/>
              </a:xfrm>
            </p:grpSpPr>
            <p:sp>
              <p:nvSpPr>
                <p:cNvPr id="71962" name="AutoShape 1306">
                  <a:extLst>
                    <a:ext uri="{FF2B5EF4-FFF2-40B4-BE49-F238E27FC236}">
                      <a16:creationId xmlns:a16="http://schemas.microsoft.com/office/drawing/2014/main" id="{69438D27-3DB4-4BA9-9FC3-7E63920566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3022"/>
                  <a:ext cx="45" cy="3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963" name="AutoShape 1307">
                  <a:extLst>
                    <a:ext uri="{FF2B5EF4-FFF2-40B4-BE49-F238E27FC236}">
                      <a16:creationId xmlns:a16="http://schemas.microsoft.com/office/drawing/2014/main" id="{6D94F740-515D-4B94-A590-A37B8B9E4B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137" cy="63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1964" name="AutoShape 1308">
                <a:extLst>
                  <a:ext uri="{FF2B5EF4-FFF2-40B4-BE49-F238E27FC236}">
                    <a16:creationId xmlns:a16="http://schemas.microsoft.com/office/drawing/2014/main" id="{BD442ACC-482F-4FA1-B43C-A6C4937256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2387"/>
                <a:ext cx="544" cy="227"/>
              </a:xfrm>
              <a:prstGeom prst="roundRect">
                <a:avLst>
                  <a:gd name="adj" fmla="val 20264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65" name="Rectangle 1309">
                <a:extLst>
                  <a:ext uri="{FF2B5EF4-FFF2-40B4-BE49-F238E27FC236}">
                    <a16:creationId xmlns:a16="http://schemas.microsoft.com/office/drawing/2014/main" id="{AEAD08B6-A674-40C4-B342-E1D95BB3D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339"/>
                <a:ext cx="1043" cy="2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66" name="AutoShape 1310">
                <a:extLst>
                  <a:ext uri="{FF2B5EF4-FFF2-40B4-BE49-F238E27FC236}">
                    <a16:creationId xmlns:a16="http://schemas.microsoft.com/office/drawing/2014/main" id="{3E18CDB0-0ACD-499A-BE25-ADB2A5308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60" y="3444"/>
                <a:ext cx="2127" cy="54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67" name="AutoShape 1311">
                <a:extLst>
                  <a:ext uri="{FF2B5EF4-FFF2-40B4-BE49-F238E27FC236}">
                    <a16:creationId xmlns:a16="http://schemas.microsoft.com/office/drawing/2014/main" id="{22B0A999-1A45-4188-AF0E-485F89CE20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6" y="3484"/>
                <a:ext cx="2051" cy="46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68" name="Oval 1312">
                <a:extLst>
                  <a:ext uri="{FF2B5EF4-FFF2-40B4-BE49-F238E27FC236}">
                    <a16:creationId xmlns:a16="http://schemas.microsoft.com/office/drawing/2014/main" id="{ED571329-ED99-4526-9AFC-28B8C0DA63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6" y="3560"/>
                <a:ext cx="308" cy="309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69" name="Oval 1313">
                <a:extLst>
                  <a:ext uri="{FF2B5EF4-FFF2-40B4-BE49-F238E27FC236}">
                    <a16:creationId xmlns:a16="http://schemas.microsoft.com/office/drawing/2014/main" id="{E0510933-7FCD-4F06-88C9-7B1C836DA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3" y="3560"/>
                <a:ext cx="308" cy="309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70" name="Oval 1314">
                <a:extLst>
                  <a:ext uri="{FF2B5EF4-FFF2-40B4-BE49-F238E27FC236}">
                    <a16:creationId xmlns:a16="http://schemas.microsoft.com/office/drawing/2014/main" id="{0C7F2FEA-A5E5-4C29-9C84-1912508117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7" y="3753"/>
                <a:ext cx="193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71" name="Oval 1315">
                <a:extLst>
                  <a:ext uri="{FF2B5EF4-FFF2-40B4-BE49-F238E27FC236}">
                    <a16:creationId xmlns:a16="http://schemas.microsoft.com/office/drawing/2014/main" id="{33178C67-6E4F-4A3B-A2D0-818207B958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4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72" name="Oval 1316">
                <a:extLst>
                  <a:ext uri="{FF2B5EF4-FFF2-40B4-BE49-F238E27FC236}">
                    <a16:creationId xmlns:a16="http://schemas.microsoft.com/office/drawing/2014/main" id="{44E33653-BB54-445E-8B5A-5F476B4628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0" y="3753"/>
                <a:ext cx="192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73" name="Oval 1317">
                <a:extLst>
                  <a:ext uri="{FF2B5EF4-FFF2-40B4-BE49-F238E27FC236}">
                    <a16:creationId xmlns:a16="http://schemas.microsoft.com/office/drawing/2014/main" id="{8B929157-DC47-452A-A33B-DDCF24D28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9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74" name="Oval 1318">
                <a:extLst>
                  <a:ext uri="{FF2B5EF4-FFF2-40B4-BE49-F238E27FC236}">
                    <a16:creationId xmlns:a16="http://schemas.microsoft.com/office/drawing/2014/main" id="{C11A0021-0CA9-45C1-BBC7-28577E782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2" y="3753"/>
                <a:ext cx="195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75" name="Oval 1319">
                <a:extLst>
                  <a:ext uri="{FF2B5EF4-FFF2-40B4-BE49-F238E27FC236}">
                    <a16:creationId xmlns:a16="http://schemas.microsoft.com/office/drawing/2014/main" id="{A5D67910-535C-4BAF-A024-78CFB112D0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3792"/>
                <a:ext cx="115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76" name="Oval 1320">
                <a:extLst>
                  <a:ext uri="{FF2B5EF4-FFF2-40B4-BE49-F238E27FC236}">
                    <a16:creationId xmlns:a16="http://schemas.microsoft.com/office/drawing/2014/main" id="{CE778FFF-0CA2-4BB6-8B03-7C9B4D543E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7" y="3753"/>
                <a:ext cx="192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77" name="Oval 1321">
                <a:extLst>
                  <a:ext uri="{FF2B5EF4-FFF2-40B4-BE49-F238E27FC236}">
                    <a16:creationId xmlns:a16="http://schemas.microsoft.com/office/drawing/2014/main" id="{B5A848DF-96ED-48F3-A272-AD231539D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4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78" name="Oval 1322">
                <a:extLst>
                  <a:ext uri="{FF2B5EF4-FFF2-40B4-BE49-F238E27FC236}">
                    <a16:creationId xmlns:a16="http://schemas.microsoft.com/office/drawing/2014/main" id="{776BEE10-0E0B-4D7C-80CF-DC8720543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9" y="3753"/>
                <a:ext cx="193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79" name="Oval 1323">
                <a:extLst>
                  <a:ext uri="{FF2B5EF4-FFF2-40B4-BE49-F238E27FC236}">
                    <a16:creationId xmlns:a16="http://schemas.microsoft.com/office/drawing/2014/main" id="{7ABD2B42-43F5-4B60-9896-8D383F643F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9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80" name="Oval 1324">
                <a:extLst>
                  <a:ext uri="{FF2B5EF4-FFF2-40B4-BE49-F238E27FC236}">
                    <a16:creationId xmlns:a16="http://schemas.microsoft.com/office/drawing/2014/main" id="{8E5E6388-71C4-416A-A35D-AACF189F4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2" y="3753"/>
                <a:ext cx="195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81" name="Oval 1325">
                <a:extLst>
                  <a:ext uri="{FF2B5EF4-FFF2-40B4-BE49-F238E27FC236}">
                    <a16:creationId xmlns:a16="http://schemas.microsoft.com/office/drawing/2014/main" id="{64390B8F-A15D-47A5-A069-7260305FB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1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82" name="Oval 1326">
                <a:extLst>
                  <a:ext uri="{FF2B5EF4-FFF2-40B4-BE49-F238E27FC236}">
                    <a16:creationId xmlns:a16="http://schemas.microsoft.com/office/drawing/2014/main" id="{BF1AA995-94DB-40A9-BE77-5BC1CEF2CD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7" y="3753"/>
                <a:ext cx="192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83" name="Oval 1327">
                <a:extLst>
                  <a:ext uri="{FF2B5EF4-FFF2-40B4-BE49-F238E27FC236}">
                    <a16:creationId xmlns:a16="http://schemas.microsoft.com/office/drawing/2014/main" id="{6CABAD2C-3A82-4CA0-B13D-4E84345A2C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7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84" name="Oval 1328">
                <a:extLst>
                  <a:ext uri="{FF2B5EF4-FFF2-40B4-BE49-F238E27FC236}">
                    <a16:creationId xmlns:a16="http://schemas.microsoft.com/office/drawing/2014/main" id="{50761949-2670-4B43-A5ED-98766BF6B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7" y="3484"/>
                <a:ext cx="192" cy="19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85" name="Oval 1329">
                <a:extLst>
                  <a:ext uri="{FF2B5EF4-FFF2-40B4-BE49-F238E27FC236}">
                    <a16:creationId xmlns:a16="http://schemas.microsoft.com/office/drawing/2014/main" id="{01AE56C8-A4D2-4909-9B55-3D726FA2B4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4" y="3521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86" name="AutoShape 1330">
                <a:extLst>
                  <a:ext uri="{FF2B5EF4-FFF2-40B4-BE49-F238E27FC236}">
                    <a16:creationId xmlns:a16="http://schemas.microsoft.com/office/drawing/2014/main" id="{56BA972D-EBEB-4E5F-9A9E-5931032CD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2" y="3637"/>
                <a:ext cx="1743" cy="155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87" name="Rectangle 1331">
                <a:extLst>
                  <a:ext uri="{FF2B5EF4-FFF2-40B4-BE49-F238E27FC236}">
                    <a16:creationId xmlns:a16="http://schemas.microsoft.com/office/drawing/2014/main" id="{95FC6D7C-E90A-4DC5-91B2-BE8C7DC91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249"/>
                <a:ext cx="2041" cy="136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88" name="Rectangle 1332">
                <a:extLst>
                  <a:ext uri="{FF2B5EF4-FFF2-40B4-BE49-F238E27FC236}">
                    <a16:creationId xmlns:a16="http://schemas.microsoft.com/office/drawing/2014/main" id="{2AAD0D8B-A3FB-475A-B5CE-C8069B20D6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2523"/>
                <a:ext cx="861" cy="862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89" name="Freeform 1333">
                <a:extLst>
                  <a:ext uri="{FF2B5EF4-FFF2-40B4-BE49-F238E27FC236}">
                    <a16:creationId xmlns:a16="http://schemas.microsoft.com/office/drawing/2014/main" id="{E0382205-994C-4EB7-BF20-AC8CB652B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" y="1752"/>
                <a:ext cx="1225" cy="1497"/>
              </a:xfrm>
              <a:custGeom>
                <a:avLst/>
                <a:gdLst>
                  <a:gd name="T0" fmla="*/ 1225 w 1225"/>
                  <a:gd name="T1" fmla="*/ 1497 h 1497"/>
                  <a:gd name="T2" fmla="*/ 1225 w 1225"/>
                  <a:gd name="T3" fmla="*/ 0 h 1497"/>
                  <a:gd name="T4" fmla="*/ 272 w 1225"/>
                  <a:gd name="T5" fmla="*/ 0 h 1497"/>
                  <a:gd name="T6" fmla="*/ 0 w 1225"/>
                  <a:gd name="T7" fmla="*/ 952 h 1497"/>
                  <a:gd name="T8" fmla="*/ 0 w 1225"/>
                  <a:gd name="T9" fmla="*/ 1497 h 1497"/>
                  <a:gd name="T10" fmla="*/ 1225 w 1225"/>
                  <a:gd name="T11" fmla="*/ 1497 h 1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25" h="1497">
                    <a:moveTo>
                      <a:pt x="1225" y="1497"/>
                    </a:moveTo>
                    <a:lnTo>
                      <a:pt x="1225" y="0"/>
                    </a:lnTo>
                    <a:lnTo>
                      <a:pt x="272" y="0"/>
                    </a:lnTo>
                    <a:lnTo>
                      <a:pt x="0" y="952"/>
                    </a:lnTo>
                    <a:lnTo>
                      <a:pt x="0" y="1497"/>
                    </a:lnTo>
                    <a:lnTo>
                      <a:pt x="1225" y="1497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90" name="Freeform 1334">
                <a:extLst>
                  <a:ext uri="{FF2B5EF4-FFF2-40B4-BE49-F238E27FC236}">
                    <a16:creationId xmlns:a16="http://schemas.microsoft.com/office/drawing/2014/main" id="{52392921-503F-49C9-9B45-A30C6DC738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" y="1752"/>
                <a:ext cx="318" cy="952"/>
              </a:xfrm>
              <a:custGeom>
                <a:avLst/>
                <a:gdLst>
                  <a:gd name="T0" fmla="*/ 318 w 318"/>
                  <a:gd name="T1" fmla="*/ 0 h 952"/>
                  <a:gd name="T2" fmla="*/ 272 w 318"/>
                  <a:gd name="T3" fmla="*/ 0 h 952"/>
                  <a:gd name="T4" fmla="*/ 0 w 318"/>
                  <a:gd name="T5" fmla="*/ 952 h 952"/>
                  <a:gd name="T6" fmla="*/ 91 w 318"/>
                  <a:gd name="T7" fmla="*/ 952 h 952"/>
                  <a:gd name="T8" fmla="*/ 318 w 318"/>
                  <a:gd name="T9" fmla="*/ 0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" h="952">
                    <a:moveTo>
                      <a:pt x="318" y="0"/>
                    </a:moveTo>
                    <a:lnTo>
                      <a:pt x="272" y="0"/>
                    </a:lnTo>
                    <a:lnTo>
                      <a:pt x="0" y="952"/>
                    </a:lnTo>
                    <a:lnTo>
                      <a:pt x="91" y="952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CC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91" name="Freeform 1335">
                <a:extLst>
                  <a:ext uri="{FF2B5EF4-FFF2-40B4-BE49-F238E27FC236}">
                    <a16:creationId xmlns:a16="http://schemas.microsoft.com/office/drawing/2014/main" id="{72EE6D7F-ED96-434A-B04A-C4F2D954A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1" y="1840"/>
                <a:ext cx="680" cy="456"/>
              </a:xfrm>
              <a:custGeom>
                <a:avLst/>
                <a:gdLst>
                  <a:gd name="T0" fmla="*/ 112 w 680"/>
                  <a:gd name="T1" fmla="*/ 0 h 456"/>
                  <a:gd name="T2" fmla="*/ 680 w 680"/>
                  <a:gd name="T3" fmla="*/ 2 h 456"/>
                  <a:gd name="T4" fmla="*/ 680 w 680"/>
                  <a:gd name="T5" fmla="*/ 456 h 456"/>
                  <a:gd name="T6" fmla="*/ 0 w 680"/>
                  <a:gd name="T7" fmla="*/ 456 h 456"/>
                  <a:gd name="T8" fmla="*/ 112 w 680"/>
                  <a:gd name="T9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0" h="456">
                    <a:moveTo>
                      <a:pt x="112" y="0"/>
                    </a:moveTo>
                    <a:lnTo>
                      <a:pt x="680" y="2"/>
                    </a:lnTo>
                    <a:lnTo>
                      <a:pt x="680" y="456"/>
                    </a:lnTo>
                    <a:lnTo>
                      <a:pt x="0" y="456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CC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92" name="AutoShape 1336">
                <a:extLst>
                  <a:ext uri="{FF2B5EF4-FFF2-40B4-BE49-F238E27FC236}">
                    <a16:creationId xmlns:a16="http://schemas.microsoft.com/office/drawing/2014/main" id="{DA678BD7-A0C5-4577-85A8-9550D9B6CD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2387"/>
                <a:ext cx="544" cy="272"/>
              </a:xfrm>
              <a:prstGeom prst="roundRect">
                <a:avLst>
                  <a:gd name="adj" fmla="val 16667"/>
                </a:avLst>
              </a:prstGeom>
              <a:solidFill>
                <a:srgbClr val="CC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993" name="Freeform 1337">
                <a:extLst>
                  <a:ext uri="{FF2B5EF4-FFF2-40B4-BE49-F238E27FC236}">
                    <a16:creationId xmlns:a16="http://schemas.microsoft.com/office/drawing/2014/main" id="{8604D612-601F-4F45-8EAC-ABE1A26BA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7" y="1752"/>
                <a:ext cx="1008" cy="1542"/>
              </a:xfrm>
              <a:custGeom>
                <a:avLst/>
                <a:gdLst>
                  <a:gd name="T0" fmla="*/ 0 w 998"/>
                  <a:gd name="T1" fmla="*/ 1497 h 1497"/>
                  <a:gd name="T2" fmla="*/ 0 w 998"/>
                  <a:gd name="T3" fmla="*/ 1315 h 1497"/>
                  <a:gd name="T4" fmla="*/ 862 w 998"/>
                  <a:gd name="T5" fmla="*/ 907 h 1497"/>
                  <a:gd name="T6" fmla="*/ 862 w 998"/>
                  <a:gd name="T7" fmla="*/ 0 h 1497"/>
                  <a:gd name="T8" fmla="*/ 998 w 998"/>
                  <a:gd name="T9" fmla="*/ 0 h 1497"/>
                  <a:gd name="T10" fmla="*/ 998 w 998"/>
                  <a:gd name="T11" fmla="*/ 1497 h 1497"/>
                  <a:gd name="T12" fmla="*/ 0 w 998"/>
                  <a:gd name="T13" fmla="*/ 1497 h 1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8" h="1497">
                    <a:moveTo>
                      <a:pt x="0" y="1497"/>
                    </a:moveTo>
                    <a:lnTo>
                      <a:pt x="0" y="1315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998" y="0"/>
                    </a:lnTo>
                    <a:lnTo>
                      <a:pt x="998" y="1497"/>
                    </a:lnTo>
                    <a:lnTo>
                      <a:pt x="0" y="1497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994" name="AutoShape 1338">
                <a:extLst>
                  <a:ext uri="{FF2B5EF4-FFF2-40B4-BE49-F238E27FC236}">
                    <a16:creationId xmlns:a16="http://schemas.microsoft.com/office/drawing/2014/main" id="{BDCDF7BE-E7E6-4A65-9378-4863F75B8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2069"/>
                <a:ext cx="91" cy="22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1995" name="Group 1339">
                <a:extLst>
                  <a:ext uri="{FF2B5EF4-FFF2-40B4-BE49-F238E27FC236}">
                    <a16:creationId xmlns:a16="http://schemas.microsoft.com/office/drawing/2014/main" id="{1B53DB33-9FBF-43BA-B391-0AD01C951A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35" y="2887"/>
                <a:ext cx="136" cy="136"/>
                <a:chOff x="3438" y="1933"/>
                <a:chExt cx="182" cy="182"/>
              </a:xfrm>
            </p:grpSpPr>
            <p:sp>
              <p:nvSpPr>
                <p:cNvPr id="71996" name="Oval 1340">
                  <a:extLst>
                    <a:ext uri="{FF2B5EF4-FFF2-40B4-BE49-F238E27FC236}">
                      <a16:creationId xmlns:a16="http://schemas.microsoft.com/office/drawing/2014/main" id="{E2FC2F45-D939-417F-9CB6-0387D730E1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933"/>
                  <a:ext cx="182" cy="182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997" name="Oval 1341">
                  <a:extLst>
                    <a:ext uri="{FF2B5EF4-FFF2-40B4-BE49-F238E27FC236}">
                      <a16:creationId xmlns:a16="http://schemas.microsoft.com/office/drawing/2014/main" id="{CABFCE24-C5EE-490C-AC76-027FDF2384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1" y="1956"/>
                  <a:ext cx="136" cy="13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998" name="Group 1342">
                <a:extLst>
                  <a:ext uri="{FF2B5EF4-FFF2-40B4-BE49-F238E27FC236}">
                    <a16:creationId xmlns:a16="http://schemas.microsoft.com/office/drawing/2014/main" id="{79DC062F-DF66-4191-A241-41E7F7031F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4056987">
                <a:off x="1903" y="2969"/>
                <a:ext cx="63" cy="1258"/>
                <a:chOff x="2666" y="3022"/>
                <a:chExt cx="137" cy="952"/>
              </a:xfrm>
            </p:grpSpPr>
            <p:sp>
              <p:nvSpPr>
                <p:cNvPr id="71999" name="AutoShape 1343">
                  <a:extLst>
                    <a:ext uri="{FF2B5EF4-FFF2-40B4-BE49-F238E27FC236}">
                      <a16:creationId xmlns:a16="http://schemas.microsoft.com/office/drawing/2014/main" id="{65C3F709-B9C6-4ACE-B25F-2D6918763B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3022"/>
                  <a:ext cx="45" cy="3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000" name="AutoShape 1344">
                  <a:extLst>
                    <a:ext uri="{FF2B5EF4-FFF2-40B4-BE49-F238E27FC236}">
                      <a16:creationId xmlns:a16="http://schemas.microsoft.com/office/drawing/2014/main" id="{0D31AC4E-C9E5-4BDA-9744-D2BAF3CF21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137" cy="63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2001" name="Group 1345">
                <a:extLst>
                  <a:ext uri="{FF2B5EF4-FFF2-40B4-BE49-F238E27FC236}">
                    <a16:creationId xmlns:a16="http://schemas.microsoft.com/office/drawing/2014/main" id="{131A9919-6218-4864-990E-D0B092E54C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94" y="3929"/>
                <a:ext cx="318" cy="213"/>
                <a:chOff x="945" y="3640"/>
                <a:chExt cx="406" cy="272"/>
              </a:xfrm>
            </p:grpSpPr>
            <p:sp>
              <p:nvSpPr>
                <p:cNvPr id="72002" name="AutoShape 1346">
                  <a:extLst>
                    <a:ext uri="{FF2B5EF4-FFF2-40B4-BE49-F238E27FC236}">
                      <a16:creationId xmlns:a16="http://schemas.microsoft.com/office/drawing/2014/main" id="{49A4246A-9D1B-4014-A1C8-9CDD6C6724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5" y="3664"/>
                  <a:ext cx="373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003" name="AutoShape 1347">
                  <a:extLst>
                    <a:ext uri="{FF2B5EF4-FFF2-40B4-BE49-F238E27FC236}">
                      <a16:creationId xmlns:a16="http://schemas.microsoft.com/office/drawing/2014/main" id="{4BD8924C-11A3-4EA6-B4C9-D73FB813B5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908" y="3753"/>
                  <a:ext cx="27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004" name="AutoShape 1348">
                  <a:extLst>
                    <a:ext uri="{FF2B5EF4-FFF2-40B4-BE49-F238E27FC236}">
                      <a16:creationId xmlns:a16="http://schemas.microsoft.com/office/drawing/2014/main" id="{CF26E0CA-C4EE-4295-B5B6-14710E557C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1079" y="3748"/>
                  <a:ext cx="27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2005" name="Freeform 1349">
                <a:extLst>
                  <a:ext uri="{FF2B5EF4-FFF2-40B4-BE49-F238E27FC236}">
                    <a16:creationId xmlns:a16="http://schemas.microsoft.com/office/drawing/2014/main" id="{204B0507-889E-49EC-B1FD-3B847CFB9E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4" y="2963"/>
                <a:ext cx="819" cy="980"/>
              </a:xfrm>
              <a:custGeom>
                <a:avLst/>
                <a:gdLst>
                  <a:gd name="T0" fmla="*/ 180 w 819"/>
                  <a:gd name="T1" fmla="*/ 980 h 980"/>
                  <a:gd name="T2" fmla="*/ 132 w 819"/>
                  <a:gd name="T3" fmla="*/ 120 h 980"/>
                  <a:gd name="T4" fmla="*/ 0 w 819"/>
                  <a:gd name="T5" fmla="*/ 36 h 980"/>
                  <a:gd name="T6" fmla="*/ 8 w 819"/>
                  <a:gd name="T7" fmla="*/ 0 h 980"/>
                  <a:gd name="T8" fmla="*/ 80 w 819"/>
                  <a:gd name="T9" fmla="*/ 4 h 980"/>
                  <a:gd name="T10" fmla="*/ 192 w 819"/>
                  <a:gd name="T11" fmla="*/ 12 h 980"/>
                  <a:gd name="T12" fmla="*/ 637 w 819"/>
                  <a:gd name="T13" fmla="*/ 157 h 980"/>
                  <a:gd name="T14" fmla="*/ 819 w 819"/>
                  <a:gd name="T15" fmla="*/ 519 h 980"/>
                  <a:gd name="T16" fmla="*/ 683 w 819"/>
                  <a:gd name="T17" fmla="*/ 882 h 980"/>
                  <a:gd name="T18" fmla="*/ 320 w 819"/>
                  <a:gd name="T19" fmla="*/ 973 h 980"/>
                  <a:gd name="T20" fmla="*/ 180 w 819"/>
                  <a:gd name="T21" fmla="*/ 98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9" h="980">
                    <a:moveTo>
                      <a:pt x="180" y="980"/>
                    </a:moveTo>
                    <a:lnTo>
                      <a:pt x="132" y="120"/>
                    </a:lnTo>
                    <a:lnTo>
                      <a:pt x="0" y="36"/>
                    </a:lnTo>
                    <a:lnTo>
                      <a:pt x="8" y="0"/>
                    </a:lnTo>
                    <a:lnTo>
                      <a:pt x="80" y="4"/>
                    </a:lnTo>
                    <a:lnTo>
                      <a:pt x="192" y="12"/>
                    </a:lnTo>
                    <a:lnTo>
                      <a:pt x="637" y="157"/>
                    </a:lnTo>
                    <a:lnTo>
                      <a:pt x="819" y="519"/>
                    </a:lnTo>
                    <a:lnTo>
                      <a:pt x="683" y="882"/>
                    </a:lnTo>
                    <a:lnTo>
                      <a:pt x="320" y="973"/>
                    </a:lnTo>
                    <a:lnTo>
                      <a:pt x="180" y="980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72006" name="Group 1350">
                <a:extLst>
                  <a:ext uri="{FF2B5EF4-FFF2-40B4-BE49-F238E27FC236}">
                    <a16:creationId xmlns:a16="http://schemas.microsoft.com/office/drawing/2014/main" id="{DEFFE646-8C34-48C0-BC66-7EA0CBCBAE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40" y="3818"/>
                <a:ext cx="81" cy="81"/>
                <a:chOff x="3438" y="1933"/>
                <a:chExt cx="182" cy="182"/>
              </a:xfrm>
            </p:grpSpPr>
            <p:sp>
              <p:nvSpPr>
                <p:cNvPr id="72007" name="Oval 1351">
                  <a:extLst>
                    <a:ext uri="{FF2B5EF4-FFF2-40B4-BE49-F238E27FC236}">
                      <a16:creationId xmlns:a16="http://schemas.microsoft.com/office/drawing/2014/main" id="{D463721E-B83B-4E66-B8B1-732742A0B7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38" y="1933"/>
                  <a:ext cx="182" cy="182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008" name="Oval 1352">
                  <a:extLst>
                    <a:ext uri="{FF2B5EF4-FFF2-40B4-BE49-F238E27FC236}">
                      <a16:creationId xmlns:a16="http://schemas.microsoft.com/office/drawing/2014/main" id="{155F2394-D680-4254-8411-9EA41D267F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1" y="1956"/>
                  <a:ext cx="136" cy="13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2011" name="Group 1355">
            <a:extLst>
              <a:ext uri="{FF2B5EF4-FFF2-40B4-BE49-F238E27FC236}">
                <a16:creationId xmlns:a16="http://schemas.microsoft.com/office/drawing/2014/main" id="{901EEC21-DBC0-400F-9C20-C7B6BF181A6C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300663"/>
            <a:ext cx="1584325" cy="852487"/>
            <a:chOff x="1018" y="1525"/>
            <a:chExt cx="4869" cy="2617"/>
          </a:xfrm>
        </p:grpSpPr>
        <p:sp>
          <p:nvSpPr>
            <p:cNvPr id="72012" name="AutoShape 1356">
              <a:extLst>
                <a:ext uri="{FF2B5EF4-FFF2-40B4-BE49-F238E27FC236}">
                  <a16:creationId xmlns:a16="http://schemas.microsoft.com/office/drawing/2014/main" id="{2884F420-2525-469A-8DCB-A0024E2B0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1706"/>
              <a:ext cx="499" cy="409"/>
            </a:xfrm>
            <a:custGeom>
              <a:avLst/>
              <a:gdLst>
                <a:gd name="G0" fmla="+- 9289 0 0"/>
                <a:gd name="G1" fmla="+- -11679240 0 0"/>
                <a:gd name="G2" fmla="+- 0 0 -11679240"/>
                <a:gd name="T0" fmla="*/ 0 256 1"/>
                <a:gd name="T1" fmla="*/ 180 256 1"/>
                <a:gd name="G3" fmla="+- -11679240 T0 T1"/>
                <a:gd name="T2" fmla="*/ 0 256 1"/>
                <a:gd name="T3" fmla="*/ 90 256 1"/>
                <a:gd name="G4" fmla="+- -11679240 T2 T3"/>
                <a:gd name="G5" fmla="*/ G4 2 1"/>
                <a:gd name="T4" fmla="*/ 90 256 1"/>
                <a:gd name="T5" fmla="*/ 0 256 1"/>
                <a:gd name="G6" fmla="+- -11679240 T4 T5"/>
                <a:gd name="G7" fmla="*/ G6 2 1"/>
                <a:gd name="G8" fmla="abs -1167924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89"/>
                <a:gd name="G18" fmla="*/ 9289 1 2"/>
                <a:gd name="G19" fmla="+- G18 5400 0"/>
                <a:gd name="G20" fmla="cos G19 -11679240"/>
                <a:gd name="G21" fmla="sin G19 -11679240"/>
                <a:gd name="G22" fmla="+- G20 10800 0"/>
                <a:gd name="G23" fmla="+- G21 10800 0"/>
                <a:gd name="G24" fmla="+- 10800 0 G20"/>
                <a:gd name="G25" fmla="+- 9289 10800 0"/>
                <a:gd name="G26" fmla="?: G9 G17 G25"/>
                <a:gd name="G27" fmla="?: G9 0 21600"/>
                <a:gd name="G28" fmla="cos 10800 -11679240"/>
                <a:gd name="G29" fmla="sin 10800 -11679240"/>
                <a:gd name="G30" fmla="sin 9289 -11679240"/>
                <a:gd name="G31" fmla="+- G28 10800 0"/>
                <a:gd name="G32" fmla="+- G29 10800 0"/>
                <a:gd name="G33" fmla="+- G30 10800 0"/>
                <a:gd name="G34" fmla="?: G4 0 G31"/>
                <a:gd name="G35" fmla="?: -11679240 G34 0"/>
                <a:gd name="G36" fmla="?: G6 G35 G31"/>
                <a:gd name="G37" fmla="+- 21600 0 G36"/>
                <a:gd name="G38" fmla="?: G4 0 G33"/>
                <a:gd name="G39" fmla="?: -1167924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759 w 21600"/>
                <a:gd name="T15" fmla="*/ 10486 h 21600"/>
                <a:gd name="T16" fmla="*/ 10800 w 21600"/>
                <a:gd name="T17" fmla="*/ 1511 h 21600"/>
                <a:gd name="T18" fmla="*/ 20841 w 21600"/>
                <a:gd name="T19" fmla="*/ 10486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515" y="10510"/>
                  </a:moveTo>
                  <a:cubicBezTo>
                    <a:pt x="1672" y="5495"/>
                    <a:pt x="5782" y="1511"/>
                    <a:pt x="10800" y="1511"/>
                  </a:cubicBezTo>
                  <a:cubicBezTo>
                    <a:pt x="15817" y="1511"/>
                    <a:pt x="19927" y="5495"/>
                    <a:pt x="20084" y="10510"/>
                  </a:cubicBezTo>
                  <a:lnTo>
                    <a:pt x="21594" y="10462"/>
                  </a:lnTo>
                  <a:cubicBezTo>
                    <a:pt x="21412" y="4632"/>
                    <a:pt x="16633" y="0"/>
                    <a:pt x="10799" y="0"/>
                  </a:cubicBezTo>
                  <a:cubicBezTo>
                    <a:pt x="4966" y="0"/>
                    <a:pt x="187" y="4632"/>
                    <a:pt x="5" y="10462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13" name="AutoShape 1357">
              <a:extLst>
                <a:ext uri="{FF2B5EF4-FFF2-40B4-BE49-F238E27FC236}">
                  <a16:creationId xmlns:a16="http://schemas.microsoft.com/office/drawing/2014/main" id="{365BBB9D-409D-488B-B749-8D8A8A804E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8424600">
              <a:off x="1381" y="2354"/>
              <a:ext cx="45" cy="55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14" name="AutoShape 1358">
              <a:extLst>
                <a:ext uri="{FF2B5EF4-FFF2-40B4-BE49-F238E27FC236}">
                  <a16:creationId xmlns:a16="http://schemas.microsoft.com/office/drawing/2014/main" id="{AF1EA579-E545-4758-BA1C-7C4FEACE47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8424600">
              <a:off x="1842" y="1675"/>
              <a:ext cx="137" cy="96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5000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15" name="Freeform 1359">
              <a:extLst>
                <a:ext uri="{FF2B5EF4-FFF2-40B4-BE49-F238E27FC236}">
                  <a16:creationId xmlns:a16="http://schemas.microsoft.com/office/drawing/2014/main" id="{55D276EE-24D5-41EA-942E-15F44D8F4C4D}"/>
                </a:ext>
              </a:extLst>
            </p:cNvPr>
            <p:cNvSpPr>
              <a:spLocks/>
            </p:cNvSpPr>
            <p:nvPr/>
          </p:nvSpPr>
          <p:spPr bwMode="auto">
            <a:xfrm rot="-900000">
              <a:off x="1154" y="1525"/>
              <a:ext cx="2964" cy="1160"/>
            </a:xfrm>
            <a:custGeom>
              <a:avLst/>
              <a:gdLst>
                <a:gd name="T0" fmla="*/ 2964 w 2964"/>
                <a:gd name="T1" fmla="*/ 695 h 1160"/>
                <a:gd name="T2" fmla="*/ 2420 w 2964"/>
                <a:gd name="T3" fmla="*/ 196 h 1160"/>
                <a:gd name="T4" fmla="*/ 1966 w 2964"/>
                <a:gd name="T5" fmla="*/ 15 h 1160"/>
                <a:gd name="T6" fmla="*/ 1513 w 2964"/>
                <a:gd name="T7" fmla="*/ 151 h 1160"/>
                <a:gd name="T8" fmla="*/ 61 w 2964"/>
                <a:gd name="T9" fmla="*/ 922 h 1160"/>
                <a:gd name="T10" fmla="*/ 9 w 2964"/>
                <a:gd name="T11" fmla="*/ 989 h 1160"/>
                <a:gd name="T12" fmla="*/ 16 w 2964"/>
                <a:gd name="T13" fmla="*/ 1104 h 1160"/>
                <a:gd name="T14" fmla="*/ 105 w 2964"/>
                <a:gd name="T15" fmla="*/ 1160 h 1160"/>
                <a:gd name="T16" fmla="*/ 197 w 2964"/>
                <a:gd name="T17" fmla="*/ 1149 h 1160"/>
                <a:gd name="T18" fmla="*/ 1626 w 2964"/>
                <a:gd name="T19" fmla="*/ 524 h 1160"/>
                <a:gd name="T20" fmla="*/ 1951 w 2964"/>
                <a:gd name="T21" fmla="*/ 418 h 1160"/>
                <a:gd name="T22" fmla="*/ 2214 w 2964"/>
                <a:gd name="T23" fmla="*/ 581 h 1160"/>
                <a:gd name="T24" fmla="*/ 2828 w 2964"/>
                <a:gd name="T25" fmla="*/ 1149 h 1160"/>
                <a:gd name="T26" fmla="*/ 2964 w 2964"/>
                <a:gd name="T27" fmla="*/ 695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64" h="1160">
                  <a:moveTo>
                    <a:pt x="2964" y="695"/>
                  </a:moveTo>
                  <a:lnTo>
                    <a:pt x="2420" y="196"/>
                  </a:lnTo>
                  <a:cubicBezTo>
                    <a:pt x="2254" y="83"/>
                    <a:pt x="2111" y="16"/>
                    <a:pt x="1966" y="15"/>
                  </a:cubicBezTo>
                  <a:cubicBezTo>
                    <a:pt x="1821" y="14"/>
                    <a:pt x="1831" y="0"/>
                    <a:pt x="1513" y="151"/>
                  </a:cubicBezTo>
                  <a:lnTo>
                    <a:pt x="61" y="922"/>
                  </a:lnTo>
                  <a:lnTo>
                    <a:pt x="9" y="989"/>
                  </a:lnTo>
                  <a:cubicBezTo>
                    <a:pt x="2" y="1019"/>
                    <a:pt x="0" y="1076"/>
                    <a:pt x="16" y="1104"/>
                  </a:cubicBezTo>
                  <a:cubicBezTo>
                    <a:pt x="28" y="1125"/>
                    <a:pt x="75" y="1153"/>
                    <a:pt x="105" y="1160"/>
                  </a:cubicBezTo>
                  <a:lnTo>
                    <a:pt x="197" y="1149"/>
                  </a:lnTo>
                  <a:lnTo>
                    <a:pt x="1626" y="524"/>
                  </a:lnTo>
                  <a:cubicBezTo>
                    <a:pt x="1918" y="402"/>
                    <a:pt x="1890" y="416"/>
                    <a:pt x="1951" y="418"/>
                  </a:cubicBezTo>
                  <a:cubicBezTo>
                    <a:pt x="2012" y="420"/>
                    <a:pt x="2068" y="459"/>
                    <a:pt x="2214" y="581"/>
                  </a:cubicBezTo>
                  <a:lnTo>
                    <a:pt x="2828" y="1149"/>
                  </a:lnTo>
                  <a:lnTo>
                    <a:pt x="2964" y="695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16" name="Freeform 1360">
              <a:extLst>
                <a:ext uri="{FF2B5EF4-FFF2-40B4-BE49-F238E27FC236}">
                  <a16:creationId xmlns:a16="http://schemas.microsoft.com/office/drawing/2014/main" id="{F4F83C40-E27C-44A7-8BA2-DF4922C42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" y="2705"/>
              <a:ext cx="1485" cy="1254"/>
            </a:xfrm>
            <a:custGeom>
              <a:avLst/>
              <a:gdLst>
                <a:gd name="T0" fmla="*/ 64 w 1712"/>
                <a:gd name="T1" fmla="*/ 0 h 1481"/>
                <a:gd name="T2" fmla="*/ 563 w 1712"/>
                <a:gd name="T3" fmla="*/ 137 h 1481"/>
                <a:gd name="T4" fmla="*/ 1697 w 1712"/>
                <a:gd name="T5" fmla="*/ 1361 h 1481"/>
                <a:gd name="T6" fmla="*/ 1711 w 1712"/>
                <a:gd name="T7" fmla="*/ 1409 h 1481"/>
                <a:gd name="T8" fmla="*/ 1700 w 1712"/>
                <a:gd name="T9" fmla="*/ 1459 h 1481"/>
                <a:gd name="T10" fmla="*/ 1651 w 1712"/>
                <a:gd name="T11" fmla="*/ 1481 h 1481"/>
                <a:gd name="T12" fmla="*/ 1594 w 1712"/>
                <a:gd name="T13" fmla="*/ 1475 h 1481"/>
                <a:gd name="T14" fmla="*/ 19 w 1712"/>
                <a:gd name="T15" fmla="*/ 137 h 1481"/>
                <a:gd name="T16" fmla="*/ 4 w 1712"/>
                <a:gd name="T17" fmla="*/ 89 h 1481"/>
                <a:gd name="T18" fmla="*/ 4 w 1712"/>
                <a:gd name="T19" fmla="*/ 44 h 1481"/>
                <a:gd name="T20" fmla="*/ 31 w 1712"/>
                <a:gd name="T21" fmla="*/ 14 h 1481"/>
                <a:gd name="T22" fmla="*/ 64 w 1712"/>
                <a:gd name="T23" fmla="*/ 0 h 1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12" h="1481">
                  <a:moveTo>
                    <a:pt x="64" y="0"/>
                  </a:moveTo>
                  <a:lnTo>
                    <a:pt x="563" y="137"/>
                  </a:lnTo>
                  <a:lnTo>
                    <a:pt x="1697" y="1361"/>
                  </a:lnTo>
                  <a:lnTo>
                    <a:pt x="1711" y="1409"/>
                  </a:lnTo>
                  <a:cubicBezTo>
                    <a:pt x="1712" y="1425"/>
                    <a:pt x="1710" y="1447"/>
                    <a:pt x="1700" y="1459"/>
                  </a:cubicBezTo>
                  <a:cubicBezTo>
                    <a:pt x="1690" y="1471"/>
                    <a:pt x="1669" y="1478"/>
                    <a:pt x="1651" y="1481"/>
                  </a:cubicBezTo>
                  <a:lnTo>
                    <a:pt x="1594" y="1475"/>
                  </a:lnTo>
                  <a:lnTo>
                    <a:pt x="19" y="137"/>
                  </a:lnTo>
                  <a:lnTo>
                    <a:pt x="4" y="89"/>
                  </a:lnTo>
                  <a:cubicBezTo>
                    <a:pt x="2" y="74"/>
                    <a:pt x="0" y="56"/>
                    <a:pt x="4" y="44"/>
                  </a:cubicBezTo>
                  <a:cubicBezTo>
                    <a:pt x="8" y="32"/>
                    <a:pt x="21" y="21"/>
                    <a:pt x="31" y="14"/>
                  </a:cubicBezTo>
                  <a:lnTo>
                    <a:pt x="6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17" name="Oval 1361">
              <a:extLst>
                <a:ext uri="{FF2B5EF4-FFF2-40B4-BE49-F238E27FC236}">
                  <a16:creationId xmlns:a16="http://schemas.microsoft.com/office/drawing/2014/main" id="{508174C4-5187-4E0C-8A38-1DC58AAD1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" y="1707"/>
              <a:ext cx="182" cy="18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18" name="Oval 1362">
              <a:extLst>
                <a:ext uri="{FF2B5EF4-FFF2-40B4-BE49-F238E27FC236}">
                  <a16:creationId xmlns:a16="http://schemas.microsoft.com/office/drawing/2014/main" id="{0791CF90-2B07-4ABB-8943-83505C7E9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0" y="1730"/>
              <a:ext cx="136" cy="13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19" name="AutoShape 1363">
              <a:extLst>
                <a:ext uri="{FF2B5EF4-FFF2-40B4-BE49-F238E27FC236}">
                  <a16:creationId xmlns:a16="http://schemas.microsoft.com/office/drawing/2014/main" id="{FE85C4BF-A20E-487E-94CD-E2D4869EE3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612" y="1754"/>
              <a:ext cx="45" cy="3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20" name="AutoShape 1364">
              <a:extLst>
                <a:ext uri="{FF2B5EF4-FFF2-40B4-BE49-F238E27FC236}">
                  <a16:creationId xmlns:a16="http://schemas.microsoft.com/office/drawing/2014/main" id="{8470EC69-3A41-4C0A-A9AF-B3AFD9F06F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792" y="2010"/>
              <a:ext cx="137" cy="6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5000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21" name="AutoShape 1365">
              <a:extLst>
                <a:ext uri="{FF2B5EF4-FFF2-40B4-BE49-F238E27FC236}">
                  <a16:creationId xmlns:a16="http://schemas.microsoft.com/office/drawing/2014/main" id="{295BD468-482B-441D-B9F3-3CC011472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2387"/>
              <a:ext cx="544" cy="227"/>
            </a:xfrm>
            <a:prstGeom prst="roundRect">
              <a:avLst>
                <a:gd name="adj" fmla="val 2026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22" name="Rectangle 1366">
              <a:extLst>
                <a:ext uri="{FF2B5EF4-FFF2-40B4-BE49-F238E27FC236}">
                  <a16:creationId xmlns:a16="http://schemas.microsoft.com/office/drawing/2014/main" id="{38C8B23D-F0B4-4B1B-8E44-EF9197D5B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3339"/>
              <a:ext cx="1043" cy="22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23" name="AutoShape 1367">
              <a:extLst>
                <a:ext uri="{FF2B5EF4-FFF2-40B4-BE49-F238E27FC236}">
                  <a16:creationId xmlns:a16="http://schemas.microsoft.com/office/drawing/2014/main" id="{DD1C7CCF-84BE-477E-BEB0-E116FBB0C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0" y="3444"/>
              <a:ext cx="2127" cy="541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24" name="AutoShape 1368">
              <a:extLst>
                <a:ext uri="{FF2B5EF4-FFF2-40B4-BE49-F238E27FC236}">
                  <a16:creationId xmlns:a16="http://schemas.microsoft.com/office/drawing/2014/main" id="{9B4DC924-B710-480E-8630-686A7CB3D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6" y="3484"/>
              <a:ext cx="2051" cy="46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25" name="Oval 1369">
              <a:extLst>
                <a:ext uri="{FF2B5EF4-FFF2-40B4-BE49-F238E27FC236}">
                  <a16:creationId xmlns:a16="http://schemas.microsoft.com/office/drawing/2014/main" id="{8E089708-E513-4D71-8B09-D8B6C2E64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3560"/>
              <a:ext cx="308" cy="309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26" name="Oval 1370">
              <a:extLst>
                <a:ext uri="{FF2B5EF4-FFF2-40B4-BE49-F238E27FC236}">
                  <a16:creationId xmlns:a16="http://schemas.microsoft.com/office/drawing/2014/main" id="{0111F0BE-D0F6-4073-AB4C-6739F9222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3" y="3560"/>
              <a:ext cx="308" cy="309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27" name="Oval 1371">
              <a:extLst>
                <a:ext uri="{FF2B5EF4-FFF2-40B4-BE49-F238E27FC236}">
                  <a16:creationId xmlns:a16="http://schemas.microsoft.com/office/drawing/2014/main" id="{7A551D1C-7D0A-46A6-A688-C1813E8CB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7" y="3753"/>
              <a:ext cx="193" cy="19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28" name="Oval 1372">
              <a:extLst>
                <a:ext uri="{FF2B5EF4-FFF2-40B4-BE49-F238E27FC236}">
                  <a16:creationId xmlns:a16="http://schemas.microsoft.com/office/drawing/2014/main" id="{B02CF426-6461-4246-848B-85F7878118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4" y="3792"/>
              <a:ext cx="116" cy="116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29" name="Oval 1373">
              <a:extLst>
                <a:ext uri="{FF2B5EF4-FFF2-40B4-BE49-F238E27FC236}">
                  <a16:creationId xmlns:a16="http://schemas.microsoft.com/office/drawing/2014/main" id="{CE222AC0-3F5E-4F0E-B993-ECCE46B9D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0" y="3753"/>
              <a:ext cx="192" cy="19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0" name="Oval 1374">
              <a:extLst>
                <a:ext uri="{FF2B5EF4-FFF2-40B4-BE49-F238E27FC236}">
                  <a16:creationId xmlns:a16="http://schemas.microsoft.com/office/drawing/2014/main" id="{CBD35FCC-BB43-4AA0-AFA3-82D1F8751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" y="3792"/>
              <a:ext cx="116" cy="116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1" name="Oval 1375">
              <a:extLst>
                <a:ext uri="{FF2B5EF4-FFF2-40B4-BE49-F238E27FC236}">
                  <a16:creationId xmlns:a16="http://schemas.microsoft.com/office/drawing/2014/main" id="{6F33DAD4-4152-4D32-A95E-A43D6318D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2" y="3753"/>
              <a:ext cx="195" cy="19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2" name="Oval 1376">
              <a:extLst>
                <a:ext uri="{FF2B5EF4-FFF2-40B4-BE49-F238E27FC236}">
                  <a16:creationId xmlns:a16="http://schemas.microsoft.com/office/drawing/2014/main" id="{EAB924BA-F946-4C09-87AC-63B80ECFF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3792"/>
              <a:ext cx="115" cy="116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3" name="Oval 1377">
              <a:extLst>
                <a:ext uri="{FF2B5EF4-FFF2-40B4-BE49-F238E27FC236}">
                  <a16:creationId xmlns:a16="http://schemas.microsoft.com/office/drawing/2014/main" id="{0EF1EC85-E5E8-4603-BDA1-3CE865736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7" y="3753"/>
              <a:ext cx="192" cy="19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4" name="Oval 1378">
              <a:extLst>
                <a:ext uri="{FF2B5EF4-FFF2-40B4-BE49-F238E27FC236}">
                  <a16:creationId xmlns:a16="http://schemas.microsoft.com/office/drawing/2014/main" id="{4270F6EF-26BA-4AAF-833A-71F5643B1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4" y="3792"/>
              <a:ext cx="116" cy="116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5" name="Oval 1379">
              <a:extLst>
                <a:ext uri="{FF2B5EF4-FFF2-40B4-BE49-F238E27FC236}">
                  <a16:creationId xmlns:a16="http://schemas.microsoft.com/office/drawing/2014/main" id="{E09A36F4-F7A8-475B-A11B-AE56124D4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9" y="3753"/>
              <a:ext cx="193" cy="19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6" name="Oval 1380">
              <a:extLst>
                <a:ext uri="{FF2B5EF4-FFF2-40B4-BE49-F238E27FC236}">
                  <a16:creationId xmlns:a16="http://schemas.microsoft.com/office/drawing/2014/main" id="{6108FD93-D880-4842-B2F2-943165B39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9" y="3792"/>
              <a:ext cx="116" cy="116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7" name="Oval 1381">
              <a:extLst>
                <a:ext uri="{FF2B5EF4-FFF2-40B4-BE49-F238E27FC236}">
                  <a16:creationId xmlns:a16="http://schemas.microsoft.com/office/drawing/2014/main" id="{B18A53C1-D51C-4024-A926-DA4C6A027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2" y="3753"/>
              <a:ext cx="195" cy="19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8" name="Oval 1382">
              <a:extLst>
                <a:ext uri="{FF2B5EF4-FFF2-40B4-BE49-F238E27FC236}">
                  <a16:creationId xmlns:a16="http://schemas.microsoft.com/office/drawing/2014/main" id="{7A932A00-C799-4B53-9374-726E6175C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1" y="3792"/>
              <a:ext cx="116" cy="116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9" name="Oval 1383">
              <a:extLst>
                <a:ext uri="{FF2B5EF4-FFF2-40B4-BE49-F238E27FC236}">
                  <a16:creationId xmlns:a16="http://schemas.microsoft.com/office/drawing/2014/main" id="{9EA75741-B75D-4F2D-9211-BACCACE08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7" y="3753"/>
              <a:ext cx="192" cy="19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40" name="Oval 1384">
              <a:extLst>
                <a:ext uri="{FF2B5EF4-FFF2-40B4-BE49-F238E27FC236}">
                  <a16:creationId xmlns:a16="http://schemas.microsoft.com/office/drawing/2014/main" id="{F117D1E4-0B36-4E57-A14C-F9D7D261E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7" y="3792"/>
              <a:ext cx="116" cy="116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41" name="Oval 1385">
              <a:extLst>
                <a:ext uri="{FF2B5EF4-FFF2-40B4-BE49-F238E27FC236}">
                  <a16:creationId xmlns:a16="http://schemas.microsoft.com/office/drawing/2014/main" id="{69D4E029-6B94-44D7-9E5C-B753E9FC16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7" y="3484"/>
              <a:ext cx="192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42" name="Oval 1386">
              <a:extLst>
                <a:ext uri="{FF2B5EF4-FFF2-40B4-BE49-F238E27FC236}">
                  <a16:creationId xmlns:a16="http://schemas.microsoft.com/office/drawing/2014/main" id="{A093C3D7-814B-46E0-8CF6-173910A42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4" y="3521"/>
              <a:ext cx="116" cy="116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43" name="AutoShape 1387">
              <a:extLst>
                <a:ext uri="{FF2B5EF4-FFF2-40B4-BE49-F238E27FC236}">
                  <a16:creationId xmlns:a16="http://schemas.microsoft.com/office/drawing/2014/main" id="{E976727F-73FB-4EBA-9889-E195BBB70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" y="3637"/>
              <a:ext cx="1743" cy="155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44" name="Rectangle 1388">
              <a:extLst>
                <a:ext uri="{FF2B5EF4-FFF2-40B4-BE49-F238E27FC236}">
                  <a16:creationId xmlns:a16="http://schemas.microsoft.com/office/drawing/2014/main" id="{312F86F2-51ED-41AC-A112-7A3ED13AA6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3249"/>
              <a:ext cx="2041" cy="136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45" name="Rectangle 1389">
              <a:extLst>
                <a:ext uri="{FF2B5EF4-FFF2-40B4-BE49-F238E27FC236}">
                  <a16:creationId xmlns:a16="http://schemas.microsoft.com/office/drawing/2014/main" id="{7EAB9B90-3692-457C-B728-BBAA1A733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2523"/>
              <a:ext cx="861" cy="862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46" name="Freeform 1390">
              <a:extLst>
                <a:ext uri="{FF2B5EF4-FFF2-40B4-BE49-F238E27FC236}">
                  <a16:creationId xmlns:a16="http://schemas.microsoft.com/office/drawing/2014/main" id="{279AE1DA-56C2-46FF-A2DE-9D577AF64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1752"/>
              <a:ext cx="1225" cy="1497"/>
            </a:xfrm>
            <a:custGeom>
              <a:avLst/>
              <a:gdLst>
                <a:gd name="T0" fmla="*/ 1225 w 1225"/>
                <a:gd name="T1" fmla="*/ 1497 h 1497"/>
                <a:gd name="T2" fmla="*/ 1225 w 1225"/>
                <a:gd name="T3" fmla="*/ 0 h 1497"/>
                <a:gd name="T4" fmla="*/ 272 w 1225"/>
                <a:gd name="T5" fmla="*/ 0 h 1497"/>
                <a:gd name="T6" fmla="*/ 0 w 1225"/>
                <a:gd name="T7" fmla="*/ 952 h 1497"/>
                <a:gd name="T8" fmla="*/ 0 w 1225"/>
                <a:gd name="T9" fmla="*/ 1497 h 1497"/>
                <a:gd name="T10" fmla="*/ 1225 w 1225"/>
                <a:gd name="T11" fmla="*/ 1497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5" h="1497">
                  <a:moveTo>
                    <a:pt x="1225" y="1497"/>
                  </a:moveTo>
                  <a:lnTo>
                    <a:pt x="1225" y="0"/>
                  </a:lnTo>
                  <a:lnTo>
                    <a:pt x="272" y="0"/>
                  </a:lnTo>
                  <a:lnTo>
                    <a:pt x="0" y="952"/>
                  </a:lnTo>
                  <a:lnTo>
                    <a:pt x="0" y="1497"/>
                  </a:lnTo>
                  <a:lnTo>
                    <a:pt x="1225" y="1497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3529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47" name="Freeform 1391">
              <a:extLst>
                <a:ext uri="{FF2B5EF4-FFF2-40B4-BE49-F238E27FC236}">
                  <a16:creationId xmlns:a16="http://schemas.microsoft.com/office/drawing/2014/main" id="{8427D342-6661-4182-80A5-2DBE5E921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1752"/>
              <a:ext cx="318" cy="952"/>
            </a:xfrm>
            <a:custGeom>
              <a:avLst/>
              <a:gdLst>
                <a:gd name="T0" fmla="*/ 318 w 318"/>
                <a:gd name="T1" fmla="*/ 0 h 952"/>
                <a:gd name="T2" fmla="*/ 272 w 318"/>
                <a:gd name="T3" fmla="*/ 0 h 952"/>
                <a:gd name="T4" fmla="*/ 0 w 318"/>
                <a:gd name="T5" fmla="*/ 952 h 952"/>
                <a:gd name="T6" fmla="*/ 91 w 318"/>
                <a:gd name="T7" fmla="*/ 952 h 952"/>
                <a:gd name="T8" fmla="*/ 318 w 318"/>
                <a:gd name="T9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952">
                  <a:moveTo>
                    <a:pt x="318" y="0"/>
                  </a:moveTo>
                  <a:lnTo>
                    <a:pt x="272" y="0"/>
                  </a:lnTo>
                  <a:lnTo>
                    <a:pt x="0" y="952"/>
                  </a:lnTo>
                  <a:lnTo>
                    <a:pt x="91" y="952"/>
                  </a:lnTo>
                  <a:lnTo>
                    <a:pt x="318" y="0"/>
                  </a:lnTo>
                  <a:close/>
                </a:path>
              </a:pathLst>
            </a:custGeom>
            <a:gradFill rotWithShape="1">
              <a:gsLst>
                <a:gs pos="0">
                  <a:srgbClr val="66CCFF"/>
                </a:gs>
                <a:gs pos="100000">
                  <a:srgbClr val="CC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48" name="Freeform 1392">
              <a:extLst>
                <a:ext uri="{FF2B5EF4-FFF2-40B4-BE49-F238E27FC236}">
                  <a16:creationId xmlns:a16="http://schemas.microsoft.com/office/drawing/2014/main" id="{5BF6ED55-0F0C-4CDB-905F-FFAE2D337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" y="1840"/>
              <a:ext cx="680" cy="456"/>
            </a:xfrm>
            <a:custGeom>
              <a:avLst/>
              <a:gdLst>
                <a:gd name="T0" fmla="*/ 112 w 680"/>
                <a:gd name="T1" fmla="*/ 0 h 456"/>
                <a:gd name="T2" fmla="*/ 680 w 680"/>
                <a:gd name="T3" fmla="*/ 2 h 456"/>
                <a:gd name="T4" fmla="*/ 680 w 680"/>
                <a:gd name="T5" fmla="*/ 456 h 456"/>
                <a:gd name="T6" fmla="*/ 0 w 680"/>
                <a:gd name="T7" fmla="*/ 456 h 456"/>
                <a:gd name="T8" fmla="*/ 112 w 680"/>
                <a:gd name="T9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6">
                  <a:moveTo>
                    <a:pt x="112" y="0"/>
                  </a:moveTo>
                  <a:lnTo>
                    <a:pt x="680" y="2"/>
                  </a:lnTo>
                  <a:lnTo>
                    <a:pt x="680" y="456"/>
                  </a:lnTo>
                  <a:lnTo>
                    <a:pt x="0" y="456"/>
                  </a:lnTo>
                  <a:lnTo>
                    <a:pt x="112" y="0"/>
                  </a:lnTo>
                  <a:close/>
                </a:path>
              </a:pathLst>
            </a:custGeom>
            <a:gradFill rotWithShape="1">
              <a:gsLst>
                <a:gs pos="0">
                  <a:srgbClr val="66CCFF"/>
                </a:gs>
                <a:gs pos="100000">
                  <a:srgbClr val="CC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49" name="AutoShape 1393">
              <a:extLst>
                <a:ext uri="{FF2B5EF4-FFF2-40B4-BE49-F238E27FC236}">
                  <a16:creationId xmlns:a16="http://schemas.microsoft.com/office/drawing/2014/main" id="{F579FA57-6C00-4A57-9915-48A0E9CF8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2387"/>
              <a:ext cx="544" cy="27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66CCFF"/>
                </a:gs>
                <a:gs pos="100000">
                  <a:srgbClr val="CC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0" name="Freeform 1394">
              <a:extLst>
                <a:ext uri="{FF2B5EF4-FFF2-40B4-BE49-F238E27FC236}">
                  <a16:creationId xmlns:a16="http://schemas.microsoft.com/office/drawing/2014/main" id="{1B803596-6538-47D0-95D0-D0B8BB320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1752"/>
              <a:ext cx="1008" cy="1542"/>
            </a:xfrm>
            <a:custGeom>
              <a:avLst/>
              <a:gdLst>
                <a:gd name="T0" fmla="*/ 0 w 998"/>
                <a:gd name="T1" fmla="*/ 1497 h 1497"/>
                <a:gd name="T2" fmla="*/ 0 w 998"/>
                <a:gd name="T3" fmla="*/ 1315 h 1497"/>
                <a:gd name="T4" fmla="*/ 862 w 998"/>
                <a:gd name="T5" fmla="*/ 907 h 1497"/>
                <a:gd name="T6" fmla="*/ 862 w 998"/>
                <a:gd name="T7" fmla="*/ 0 h 1497"/>
                <a:gd name="T8" fmla="*/ 998 w 998"/>
                <a:gd name="T9" fmla="*/ 0 h 1497"/>
                <a:gd name="T10" fmla="*/ 998 w 998"/>
                <a:gd name="T11" fmla="*/ 1497 h 1497"/>
                <a:gd name="T12" fmla="*/ 0 w 998"/>
                <a:gd name="T13" fmla="*/ 1497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8" h="1497">
                  <a:moveTo>
                    <a:pt x="0" y="1497"/>
                  </a:moveTo>
                  <a:lnTo>
                    <a:pt x="0" y="1315"/>
                  </a:lnTo>
                  <a:lnTo>
                    <a:pt x="862" y="907"/>
                  </a:lnTo>
                  <a:lnTo>
                    <a:pt x="862" y="0"/>
                  </a:lnTo>
                  <a:lnTo>
                    <a:pt x="998" y="0"/>
                  </a:lnTo>
                  <a:lnTo>
                    <a:pt x="998" y="1497"/>
                  </a:lnTo>
                  <a:lnTo>
                    <a:pt x="0" y="1497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51" name="AutoShape 1395">
              <a:extLst>
                <a:ext uri="{FF2B5EF4-FFF2-40B4-BE49-F238E27FC236}">
                  <a16:creationId xmlns:a16="http://schemas.microsoft.com/office/drawing/2014/main" id="{3B721E76-F9ED-470F-B02D-24AD3ADB4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2069"/>
              <a:ext cx="91" cy="227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2" name="Oval 1396">
              <a:extLst>
                <a:ext uri="{FF2B5EF4-FFF2-40B4-BE49-F238E27FC236}">
                  <a16:creationId xmlns:a16="http://schemas.microsoft.com/office/drawing/2014/main" id="{ECF73EAD-FD24-483F-A7CA-730A17176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" y="2887"/>
              <a:ext cx="136" cy="136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3" name="Oval 1397">
              <a:extLst>
                <a:ext uri="{FF2B5EF4-FFF2-40B4-BE49-F238E27FC236}">
                  <a16:creationId xmlns:a16="http://schemas.microsoft.com/office/drawing/2014/main" id="{90C2B474-60B7-489D-AB82-629FB3AF3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2" y="2904"/>
              <a:ext cx="102" cy="10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4" name="AutoShape 1398">
              <a:extLst>
                <a:ext uri="{FF2B5EF4-FFF2-40B4-BE49-F238E27FC236}">
                  <a16:creationId xmlns:a16="http://schemas.microsoft.com/office/drawing/2014/main" id="{49703ADC-A97D-4447-A8EA-CC65472E31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4056987">
              <a:off x="2232" y="3595"/>
              <a:ext cx="21" cy="48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5" name="AutoShape 1399">
              <a:extLst>
                <a:ext uri="{FF2B5EF4-FFF2-40B4-BE49-F238E27FC236}">
                  <a16:creationId xmlns:a16="http://schemas.microsoft.com/office/drawing/2014/main" id="{D34060F6-D29F-463A-8434-547459C285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4056987">
              <a:off x="1736" y="3049"/>
              <a:ext cx="63" cy="8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5000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6" name="AutoShape 1400">
              <a:extLst>
                <a:ext uri="{FF2B5EF4-FFF2-40B4-BE49-F238E27FC236}">
                  <a16:creationId xmlns:a16="http://schemas.microsoft.com/office/drawing/2014/main" id="{A174EFE4-03E6-4F60-81F3-6E075C251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3948"/>
              <a:ext cx="292" cy="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7" name="AutoShape 1401">
              <a:extLst>
                <a:ext uri="{FF2B5EF4-FFF2-40B4-BE49-F238E27FC236}">
                  <a16:creationId xmlns:a16="http://schemas.microsoft.com/office/drawing/2014/main" id="{48DDD3B8-C721-44D2-A9A8-A3C51194A9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365" y="4018"/>
              <a:ext cx="213" cy="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8" name="AutoShape 1402">
              <a:extLst>
                <a:ext uri="{FF2B5EF4-FFF2-40B4-BE49-F238E27FC236}">
                  <a16:creationId xmlns:a16="http://schemas.microsoft.com/office/drawing/2014/main" id="{14FCFD2D-9E9D-40B1-A5EC-0E7688BE85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>
              <a:off x="2499" y="4014"/>
              <a:ext cx="213" cy="3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9" name="Freeform 1403">
              <a:extLst>
                <a:ext uri="{FF2B5EF4-FFF2-40B4-BE49-F238E27FC236}">
                  <a16:creationId xmlns:a16="http://schemas.microsoft.com/office/drawing/2014/main" id="{6AD99FF9-FED5-453B-B682-9E1937242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" y="2963"/>
              <a:ext cx="819" cy="980"/>
            </a:xfrm>
            <a:custGeom>
              <a:avLst/>
              <a:gdLst>
                <a:gd name="T0" fmla="*/ 180 w 819"/>
                <a:gd name="T1" fmla="*/ 980 h 980"/>
                <a:gd name="T2" fmla="*/ 132 w 819"/>
                <a:gd name="T3" fmla="*/ 120 h 980"/>
                <a:gd name="T4" fmla="*/ 0 w 819"/>
                <a:gd name="T5" fmla="*/ 36 h 980"/>
                <a:gd name="T6" fmla="*/ 8 w 819"/>
                <a:gd name="T7" fmla="*/ 0 h 980"/>
                <a:gd name="T8" fmla="*/ 80 w 819"/>
                <a:gd name="T9" fmla="*/ 4 h 980"/>
                <a:gd name="T10" fmla="*/ 192 w 819"/>
                <a:gd name="T11" fmla="*/ 12 h 980"/>
                <a:gd name="T12" fmla="*/ 637 w 819"/>
                <a:gd name="T13" fmla="*/ 157 h 980"/>
                <a:gd name="T14" fmla="*/ 819 w 819"/>
                <a:gd name="T15" fmla="*/ 519 h 980"/>
                <a:gd name="T16" fmla="*/ 683 w 819"/>
                <a:gd name="T17" fmla="*/ 882 h 980"/>
                <a:gd name="T18" fmla="*/ 320 w 819"/>
                <a:gd name="T19" fmla="*/ 973 h 980"/>
                <a:gd name="T20" fmla="*/ 180 w 819"/>
                <a:gd name="T21" fmla="*/ 98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9" h="980">
                  <a:moveTo>
                    <a:pt x="180" y="980"/>
                  </a:moveTo>
                  <a:lnTo>
                    <a:pt x="132" y="120"/>
                  </a:lnTo>
                  <a:lnTo>
                    <a:pt x="0" y="36"/>
                  </a:lnTo>
                  <a:lnTo>
                    <a:pt x="8" y="0"/>
                  </a:lnTo>
                  <a:lnTo>
                    <a:pt x="80" y="4"/>
                  </a:lnTo>
                  <a:lnTo>
                    <a:pt x="192" y="12"/>
                  </a:lnTo>
                  <a:lnTo>
                    <a:pt x="637" y="157"/>
                  </a:lnTo>
                  <a:lnTo>
                    <a:pt x="819" y="519"/>
                  </a:lnTo>
                  <a:lnTo>
                    <a:pt x="683" y="882"/>
                  </a:lnTo>
                  <a:lnTo>
                    <a:pt x="320" y="973"/>
                  </a:lnTo>
                  <a:lnTo>
                    <a:pt x="180" y="980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60" name="Oval 1404">
              <a:extLst>
                <a:ext uri="{FF2B5EF4-FFF2-40B4-BE49-F238E27FC236}">
                  <a16:creationId xmlns:a16="http://schemas.microsoft.com/office/drawing/2014/main" id="{BBE82DAE-F283-453D-BB2F-531E20ACD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3818"/>
              <a:ext cx="81" cy="81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61" name="Oval 1405">
              <a:extLst>
                <a:ext uri="{FF2B5EF4-FFF2-40B4-BE49-F238E27FC236}">
                  <a16:creationId xmlns:a16="http://schemas.microsoft.com/office/drawing/2014/main" id="{4FB1FEC5-5ABA-4D59-84EF-6074113D5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0" y="3828"/>
              <a:ext cx="61" cy="6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13806</TotalTime>
  <Words>0</Words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pptx971_特殊車両のイラスト</dc:title>
  <dc:subject>pptx971_特殊車両のイラスト</dc:subject>
  <dc:creator>digipot.net</dc:creator>
  <cp:revision>1</cp:revision>
  <dcterms:created xsi:type="dcterms:W3CDTF">2010-10-12T01:13:58Z</dcterms:created>
  <dcterms:modified xsi:type="dcterms:W3CDTF">2019-03-03T09:07:44Z</dcterms:modified>
  <cp:version>1</cp:version>
</cp:coreProperties>
</file>