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0" r:id="rId2"/>
    <p:sldId id="301" r:id="rId3"/>
    <p:sldId id="302" r:id="rId4"/>
    <p:sldId id="303" r:id="rId5"/>
    <p:sldId id="30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000"/>
    <a:srgbClr val="33CC33"/>
    <a:srgbClr val="FF0000"/>
    <a:srgbClr val="CC0000"/>
    <a:srgbClr val="0000FF"/>
    <a:srgbClr val="FF6600"/>
    <a:srgbClr val="DDDDDD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7477" autoAdjust="0"/>
  </p:normalViewPr>
  <p:slideViewPr>
    <p:cSldViewPr>
      <p:cViewPr varScale="1">
        <p:scale>
          <a:sx n="65" d="100"/>
          <a:sy n="65" d="100"/>
        </p:scale>
        <p:origin x="90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2C0351B4-EEC2-4A9A-A313-81D8A34B32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C492901-5F99-40BE-BCE5-C40B1D0297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2D1C2B74-3AC3-4B68-A96A-D0A4C1EDC94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F3AB768A-E335-49ED-9D66-BFEFB07344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FD3610A5-2C9C-42C4-9AD7-53DD7FC8A9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C07D1826-6FFC-49BF-9EBF-CD8282797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57C476-7FC0-439F-9400-7C8F7A35A0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3E217C-6762-47C5-947D-288D32ACD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F9C5BE-2606-494A-B3C5-8E75E7885B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767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31E60-34B6-4D82-82CA-7F4C635BC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94927D-E46C-4881-AFDD-3EB754D125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2773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0015F7-59DB-4A67-9DBE-F2AB7A321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F3762B-5085-4A70-B253-8CE3842DB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716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BC11BA-E3F6-4EE5-B14D-1A90D3DA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E6C373-3158-4191-8672-994485E0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2202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6606A-B2CE-44D2-A92F-45E67899C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F5A685-C133-4397-B4AF-669292CE2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437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67645-4951-4180-8F69-B73A95A3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4856C6-A00C-484D-887D-F09B4BE1A2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0A80DE-68BE-4391-9602-1C8FD5AE3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180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7528E-FC4D-4135-8893-8FD172BB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01B31A-66E0-4098-802D-055954E2E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4B0B45-810A-44A2-8F72-4C6DD7236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4AA198C-8CAF-4E5A-93CF-FF1E3765F5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448AC2-6AA4-43B4-AEAF-BB926A7EE3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805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06B302-1398-40DB-9D1E-130EFE9AA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0365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65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274389-1BCB-4A17-9125-F216182C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6A8E7C-CBD2-4CD3-9482-2B0DEC75E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F5B4B6-734B-461D-8C52-FC47E9B04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178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EDE262-A30D-4B83-AAB6-A24F47C7F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4BE7CD-A4A1-4954-82C2-03A311F50E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97C653-94B2-418A-997E-10B4C60A7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3694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05A989C-1F2D-4FA0-B95F-EE92B4E11B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6FF6EE2-09D1-4A57-A60F-3FE930433F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Copyright©2019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2FCE0EB-4C87-46EF-A03B-908E256A9E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アフリカの国々の国旗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49D0DE9-3512-4C9B-BCC5-776A0EA7CA4F}"/>
              </a:ext>
            </a:extLst>
          </p:cNvPr>
          <p:cNvGrpSpPr/>
          <p:nvPr/>
        </p:nvGrpSpPr>
        <p:grpSpPr>
          <a:xfrm>
            <a:off x="557592" y="836230"/>
            <a:ext cx="1985525" cy="1320010"/>
            <a:chOff x="557592" y="836230"/>
            <a:chExt cx="1985525" cy="1320010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574D928F-15BB-4364-8C1D-001509C66077}"/>
                </a:ext>
              </a:extLst>
            </p:cNvPr>
            <p:cNvGrpSpPr/>
            <p:nvPr/>
          </p:nvGrpSpPr>
          <p:grpSpPr>
            <a:xfrm>
              <a:off x="557592" y="836230"/>
              <a:ext cx="1985525" cy="1319812"/>
              <a:chOff x="848544" y="2349205"/>
              <a:chExt cx="1985525" cy="1319812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A59AA5E4-01A6-44E6-9F53-E50EFD256105}"/>
                  </a:ext>
                </a:extLst>
              </p:cNvPr>
              <p:cNvGrpSpPr/>
              <p:nvPr/>
            </p:nvGrpSpPr>
            <p:grpSpPr>
              <a:xfrm>
                <a:off x="848544" y="2349205"/>
                <a:ext cx="1985525" cy="1319812"/>
                <a:chOff x="2360613" y="836613"/>
                <a:chExt cx="1584325" cy="1055687"/>
              </a:xfrm>
            </p:grpSpPr>
            <p:sp>
              <p:nvSpPr>
                <p:cNvPr id="69" name="Rectangle 4">
                  <a:extLst>
                    <a:ext uri="{FF2B5EF4-FFF2-40B4-BE49-F238E27FC236}">
                      <a16:creationId xmlns:a16="http://schemas.microsoft.com/office/drawing/2014/main" id="{F7517618-DE8F-4FEB-BFC1-85BD50392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0613" y="836613"/>
                  <a:ext cx="1584325" cy="10556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70" name="Rectangle 4">
                  <a:extLst>
                    <a:ext uri="{FF2B5EF4-FFF2-40B4-BE49-F238E27FC236}">
                      <a16:creationId xmlns:a16="http://schemas.microsoft.com/office/drawing/2014/main" id="{95B9448A-D95A-43CF-9A89-A43384461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0615" y="836613"/>
                  <a:ext cx="791761" cy="1055687"/>
                </a:xfrm>
                <a:prstGeom prst="rect">
                  <a:avLst/>
                </a:prstGeom>
                <a:solidFill>
                  <a:srgbClr val="0066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B19F85D-442F-400F-B980-914520CA3702}"/>
                  </a:ext>
                </a:extLst>
              </p:cNvPr>
              <p:cNvSpPr/>
              <p:nvPr/>
            </p:nvSpPr>
            <p:spPr bwMode="auto">
              <a:xfrm>
                <a:off x="1504951" y="2680394"/>
                <a:ext cx="619609" cy="656358"/>
              </a:xfrm>
              <a:custGeom>
                <a:avLst/>
                <a:gdLst>
                  <a:gd name="connsiteX0" fmla="*/ 516284 w 619609"/>
                  <a:gd name="connsiteY0" fmla="*/ 179485 h 656358"/>
                  <a:gd name="connsiteX1" fmla="*/ 514894 w 619609"/>
                  <a:gd name="connsiteY1" fmla="*/ 294629 h 656358"/>
                  <a:gd name="connsiteX2" fmla="*/ 619609 w 619609"/>
                  <a:gd name="connsiteY2" fmla="*/ 328377 h 656358"/>
                  <a:gd name="connsiteX3" fmla="*/ 514034 w 619609"/>
                  <a:gd name="connsiteY3" fmla="*/ 365790 h 656358"/>
                  <a:gd name="connsiteX4" fmla="*/ 512646 w 619609"/>
                  <a:gd name="connsiteY4" fmla="*/ 480933 h 656358"/>
                  <a:gd name="connsiteX5" fmla="*/ 448788 w 619609"/>
                  <a:gd name="connsiteY5" fmla="*/ 388912 h 656358"/>
                  <a:gd name="connsiteX6" fmla="*/ 343214 w 619609"/>
                  <a:gd name="connsiteY6" fmla="*/ 426327 h 656358"/>
                  <a:gd name="connsiteX7" fmla="*/ 409322 w 619609"/>
                  <a:gd name="connsiteY7" fmla="*/ 332042 h 656358"/>
                  <a:gd name="connsiteX8" fmla="*/ 345463 w 619609"/>
                  <a:gd name="connsiteY8" fmla="*/ 240022 h 656358"/>
                  <a:gd name="connsiteX9" fmla="*/ 450178 w 619609"/>
                  <a:gd name="connsiteY9" fmla="*/ 273771 h 656358"/>
                  <a:gd name="connsiteX10" fmla="*/ 328179 w 619609"/>
                  <a:gd name="connsiteY10" fmla="*/ 0 h 656358"/>
                  <a:gd name="connsiteX11" fmla="*/ 560237 w 619609"/>
                  <a:gd name="connsiteY11" fmla="*/ 96122 h 656358"/>
                  <a:gd name="connsiteX12" fmla="*/ 595993 w 619609"/>
                  <a:gd name="connsiteY12" fmla="*/ 139458 h 656358"/>
                  <a:gd name="connsiteX13" fmla="*/ 558453 w 619609"/>
                  <a:gd name="connsiteY13" fmla="*/ 108128 h 656358"/>
                  <a:gd name="connsiteX14" fmla="*/ 411774 w 619609"/>
                  <a:gd name="connsiteY14" fmla="*/ 62806 h 656358"/>
                  <a:gd name="connsiteX15" fmla="*/ 149430 w 619609"/>
                  <a:gd name="connsiteY15" fmla="*/ 328179 h 656358"/>
                  <a:gd name="connsiteX16" fmla="*/ 411774 w 619609"/>
                  <a:gd name="connsiteY16" fmla="*/ 593552 h 656358"/>
                  <a:gd name="connsiteX17" fmla="*/ 558453 w 619609"/>
                  <a:gd name="connsiteY17" fmla="*/ 548230 h 656358"/>
                  <a:gd name="connsiteX18" fmla="*/ 595993 w 619609"/>
                  <a:gd name="connsiteY18" fmla="*/ 516900 h 656358"/>
                  <a:gd name="connsiteX19" fmla="*/ 560237 w 619609"/>
                  <a:gd name="connsiteY19" fmla="*/ 560237 h 656358"/>
                  <a:gd name="connsiteX20" fmla="*/ 328179 w 619609"/>
                  <a:gd name="connsiteY20" fmla="*/ 656358 h 656358"/>
                  <a:gd name="connsiteX21" fmla="*/ 0 w 619609"/>
                  <a:gd name="connsiteY21" fmla="*/ 328179 h 656358"/>
                  <a:gd name="connsiteX22" fmla="*/ 328179 w 619609"/>
                  <a:gd name="connsiteY22" fmla="*/ 0 h 65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19609" h="656358">
                    <a:moveTo>
                      <a:pt x="516284" y="179485"/>
                    </a:moveTo>
                    <a:lnTo>
                      <a:pt x="514894" y="294629"/>
                    </a:lnTo>
                    <a:lnTo>
                      <a:pt x="619609" y="328377"/>
                    </a:lnTo>
                    <a:lnTo>
                      <a:pt x="514034" y="365790"/>
                    </a:lnTo>
                    <a:lnTo>
                      <a:pt x="512646" y="480933"/>
                    </a:lnTo>
                    <a:lnTo>
                      <a:pt x="448788" y="388912"/>
                    </a:lnTo>
                    <a:lnTo>
                      <a:pt x="343214" y="426327"/>
                    </a:lnTo>
                    <a:lnTo>
                      <a:pt x="409322" y="332042"/>
                    </a:lnTo>
                    <a:lnTo>
                      <a:pt x="345463" y="240022"/>
                    </a:lnTo>
                    <a:lnTo>
                      <a:pt x="450178" y="273771"/>
                    </a:lnTo>
                    <a:close/>
                    <a:moveTo>
                      <a:pt x="328179" y="0"/>
                    </a:moveTo>
                    <a:cubicBezTo>
                      <a:pt x="418803" y="0"/>
                      <a:pt x="500848" y="36733"/>
                      <a:pt x="560237" y="96122"/>
                    </a:cubicBezTo>
                    <a:lnTo>
                      <a:pt x="595993" y="139458"/>
                    </a:lnTo>
                    <a:lnTo>
                      <a:pt x="558453" y="108128"/>
                    </a:lnTo>
                    <a:cubicBezTo>
                      <a:pt x="516583" y="79514"/>
                      <a:pt x="466107" y="62806"/>
                      <a:pt x="411774" y="62806"/>
                    </a:cubicBezTo>
                    <a:cubicBezTo>
                      <a:pt x="266885" y="62806"/>
                      <a:pt x="149430" y="181618"/>
                      <a:pt x="149430" y="328179"/>
                    </a:cubicBezTo>
                    <a:cubicBezTo>
                      <a:pt x="149430" y="474740"/>
                      <a:pt x="266885" y="593552"/>
                      <a:pt x="411774" y="593552"/>
                    </a:cubicBezTo>
                    <a:cubicBezTo>
                      <a:pt x="466107" y="593552"/>
                      <a:pt x="516583" y="576844"/>
                      <a:pt x="558453" y="548230"/>
                    </a:cubicBezTo>
                    <a:lnTo>
                      <a:pt x="595993" y="516900"/>
                    </a:lnTo>
                    <a:lnTo>
                      <a:pt x="560237" y="560237"/>
                    </a:lnTo>
                    <a:cubicBezTo>
                      <a:pt x="500848" y="619625"/>
                      <a:pt x="418803" y="656358"/>
                      <a:pt x="328179" y="656358"/>
                    </a:cubicBezTo>
                    <a:cubicBezTo>
                      <a:pt x="146931" y="656358"/>
                      <a:pt x="0" y="509427"/>
                      <a:pt x="0" y="328179"/>
                    </a:cubicBezTo>
                    <a:cubicBezTo>
                      <a:pt x="0" y="146931"/>
                      <a:pt x="146931" y="0"/>
                      <a:pt x="32817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アルジェリア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アンゴラ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ウガンダ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エジプト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792843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カーボヴェルデ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792843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ガボン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792843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カメルーン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792843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ガンビア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974E23F-6B89-42F2-8AA4-6B66B07EB41C}"/>
              </a:ext>
            </a:extLst>
          </p:cNvPr>
          <p:cNvGrpSpPr/>
          <p:nvPr/>
        </p:nvGrpSpPr>
        <p:grpSpPr>
          <a:xfrm>
            <a:off x="2810700" y="836613"/>
            <a:ext cx="1980434" cy="1327094"/>
            <a:chOff x="2810700" y="836613"/>
            <a:chExt cx="1980434" cy="1327094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CE2C781-BCE0-4DE9-AB3C-326F95BDB225}"/>
                </a:ext>
              </a:extLst>
            </p:cNvPr>
            <p:cNvGrpSpPr/>
            <p:nvPr/>
          </p:nvGrpSpPr>
          <p:grpSpPr>
            <a:xfrm>
              <a:off x="2812469" y="836797"/>
              <a:ext cx="1978544" cy="1326910"/>
              <a:chOff x="2205025" y="1601838"/>
              <a:chExt cx="1978544" cy="1326910"/>
            </a:xfrm>
          </p:grpSpPr>
          <p:grpSp>
            <p:nvGrpSpPr>
              <p:cNvPr id="72" name="Group 121">
                <a:extLst>
                  <a:ext uri="{FF2B5EF4-FFF2-40B4-BE49-F238E27FC236}">
                    <a16:creationId xmlns:a16="http://schemas.microsoft.com/office/drawing/2014/main" id="{1657CBF6-E367-445E-B977-D1EC101318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05025" y="1601838"/>
                <a:ext cx="1978544" cy="1326910"/>
                <a:chOff x="1487" y="1434"/>
                <a:chExt cx="998" cy="544"/>
              </a:xfrm>
            </p:grpSpPr>
            <p:sp>
              <p:nvSpPr>
                <p:cNvPr id="76" name="Rectangle 122">
                  <a:extLst>
                    <a:ext uri="{FF2B5EF4-FFF2-40B4-BE49-F238E27FC236}">
                      <a16:creationId xmlns:a16="http://schemas.microsoft.com/office/drawing/2014/main" id="{7F20351B-CC43-4AAB-97CF-2AA09A406A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1434"/>
                  <a:ext cx="998" cy="27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Rectangle 123">
                  <a:extLst>
                    <a:ext uri="{FF2B5EF4-FFF2-40B4-BE49-F238E27FC236}">
                      <a16:creationId xmlns:a16="http://schemas.microsoft.com/office/drawing/2014/main" id="{5BBBF85B-251D-4877-BE91-388D02DDE7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1706"/>
                  <a:ext cx="998" cy="27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F5C4990C-7DFF-470E-8BDF-97E0D6E2B3F8}"/>
                  </a:ext>
                </a:extLst>
              </p:cNvPr>
              <p:cNvGrpSpPr/>
              <p:nvPr/>
            </p:nvGrpSpPr>
            <p:grpSpPr>
              <a:xfrm>
                <a:off x="2913587" y="1866880"/>
                <a:ext cx="636324" cy="799593"/>
                <a:chOff x="3738411" y="1745559"/>
                <a:chExt cx="2681519" cy="3369546"/>
              </a:xfrm>
            </p:grpSpPr>
            <p:sp>
              <p:nvSpPr>
                <p:cNvPr id="74" name="星: 5 pt 73">
                  <a:extLst>
                    <a:ext uri="{FF2B5EF4-FFF2-40B4-BE49-F238E27FC236}">
                      <a16:creationId xmlns:a16="http://schemas.microsoft.com/office/drawing/2014/main" id="{DA04A2E8-F677-47FA-A322-27B305306E89}"/>
                    </a:ext>
                  </a:extLst>
                </p:cNvPr>
                <p:cNvSpPr/>
                <p:nvPr/>
              </p:nvSpPr>
              <p:spPr bwMode="auto">
                <a:xfrm>
                  <a:off x="4413178" y="2219895"/>
                  <a:ext cx="870816" cy="859061"/>
                </a:xfrm>
                <a:prstGeom prst="star5">
                  <a:avLst/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8E5E73AF-66F7-4AC7-944F-9FD7EA0282E5}"/>
                    </a:ext>
                  </a:extLst>
                </p:cNvPr>
                <p:cNvSpPr/>
                <p:nvPr/>
              </p:nvSpPr>
              <p:spPr bwMode="auto">
                <a:xfrm>
                  <a:off x="3738411" y="1745559"/>
                  <a:ext cx="2681519" cy="3369546"/>
                </a:xfrm>
                <a:custGeom>
                  <a:avLst/>
                  <a:gdLst>
                    <a:gd name="connsiteX0" fmla="*/ 2504088 w 2681519"/>
                    <a:gd name="connsiteY0" fmla="*/ 3130990 h 3369546"/>
                    <a:gd name="connsiteX1" fmla="*/ 2483900 w 2681519"/>
                    <a:gd name="connsiteY1" fmla="*/ 3151178 h 3369546"/>
                    <a:gd name="connsiteX2" fmla="*/ 2504088 w 2681519"/>
                    <a:gd name="connsiteY2" fmla="*/ 3171366 h 3369546"/>
                    <a:gd name="connsiteX3" fmla="*/ 2524276 w 2681519"/>
                    <a:gd name="connsiteY3" fmla="*/ 3151178 h 3369546"/>
                    <a:gd name="connsiteX4" fmla="*/ 2504088 w 2681519"/>
                    <a:gd name="connsiteY4" fmla="*/ 3130990 h 3369546"/>
                    <a:gd name="connsiteX5" fmla="*/ 2425507 w 2681519"/>
                    <a:gd name="connsiteY5" fmla="*/ 3069078 h 3369546"/>
                    <a:gd name="connsiteX6" fmla="*/ 2405319 w 2681519"/>
                    <a:gd name="connsiteY6" fmla="*/ 3089266 h 3369546"/>
                    <a:gd name="connsiteX7" fmla="*/ 2425507 w 2681519"/>
                    <a:gd name="connsiteY7" fmla="*/ 3109454 h 3369546"/>
                    <a:gd name="connsiteX8" fmla="*/ 2445695 w 2681519"/>
                    <a:gd name="connsiteY8" fmla="*/ 3089266 h 3369546"/>
                    <a:gd name="connsiteX9" fmla="*/ 2425507 w 2681519"/>
                    <a:gd name="connsiteY9" fmla="*/ 3069078 h 3369546"/>
                    <a:gd name="connsiteX10" fmla="*/ 2339308 w 2681519"/>
                    <a:gd name="connsiteY10" fmla="*/ 3006423 h 3369546"/>
                    <a:gd name="connsiteX11" fmla="*/ 2319120 w 2681519"/>
                    <a:gd name="connsiteY11" fmla="*/ 3026611 h 3369546"/>
                    <a:gd name="connsiteX12" fmla="*/ 2339308 w 2681519"/>
                    <a:gd name="connsiteY12" fmla="*/ 3046799 h 3369546"/>
                    <a:gd name="connsiteX13" fmla="*/ 2359496 w 2681519"/>
                    <a:gd name="connsiteY13" fmla="*/ 3026611 h 3369546"/>
                    <a:gd name="connsiteX14" fmla="*/ 2339308 w 2681519"/>
                    <a:gd name="connsiteY14" fmla="*/ 3006423 h 3369546"/>
                    <a:gd name="connsiteX15" fmla="*/ 2214713 w 2681519"/>
                    <a:gd name="connsiteY15" fmla="*/ 2852636 h 3369546"/>
                    <a:gd name="connsiteX16" fmla="*/ 2624288 w 2681519"/>
                    <a:gd name="connsiteY16" fmla="*/ 3164579 h 3369546"/>
                    <a:gd name="connsiteX17" fmla="*/ 2681438 w 2681519"/>
                    <a:gd name="connsiteY17" fmla="*/ 3274117 h 3369546"/>
                    <a:gd name="connsiteX18" fmla="*/ 2598094 w 2681519"/>
                    <a:gd name="connsiteY18" fmla="*/ 3369367 h 3369546"/>
                    <a:gd name="connsiteX19" fmla="*/ 2457601 w 2681519"/>
                    <a:gd name="connsiteY19" fmla="*/ 3250305 h 3369546"/>
                    <a:gd name="connsiteX20" fmla="*/ 2102794 w 2681519"/>
                    <a:gd name="connsiteY20" fmla="*/ 3000273 h 3369546"/>
                    <a:gd name="connsiteX21" fmla="*/ 129807 w 2681519"/>
                    <a:gd name="connsiteY21" fmla="*/ 2351131 h 3369546"/>
                    <a:gd name="connsiteX22" fmla="*/ 1149370 w 2681519"/>
                    <a:gd name="connsiteY22" fmla="*/ 2592180 h 3369546"/>
                    <a:gd name="connsiteX23" fmla="*/ 1322054 w 2681519"/>
                    <a:gd name="connsiteY23" fmla="*/ 2539779 h 3369546"/>
                    <a:gd name="connsiteX24" fmla="*/ 1525107 w 2681519"/>
                    <a:gd name="connsiteY24" fmla="*/ 2669950 h 3369546"/>
                    <a:gd name="connsiteX25" fmla="*/ 1433947 w 2681519"/>
                    <a:gd name="connsiteY25" fmla="*/ 2713686 h 3369546"/>
                    <a:gd name="connsiteX26" fmla="*/ 1468973 w 2681519"/>
                    <a:gd name="connsiteY26" fmla="*/ 2845166 h 3369546"/>
                    <a:gd name="connsiteX27" fmla="*/ 1224073 w 2681519"/>
                    <a:gd name="connsiteY27" fmla="*/ 2928103 h 3369546"/>
                    <a:gd name="connsiteX28" fmla="*/ 1169546 w 2681519"/>
                    <a:gd name="connsiteY28" fmla="*/ 2796469 h 3369546"/>
                    <a:gd name="connsiteX29" fmla="*/ 985839 w 2681519"/>
                    <a:gd name="connsiteY29" fmla="*/ 2823091 h 3369546"/>
                    <a:gd name="connsiteX30" fmla="*/ 921495 w 2681519"/>
                    <a:gd name="connsiteY30" fmla="*/ 2824544 h 3369546"/>
                    <a:gd name="connsiteX31" fmla="*/ 901110 w 2681519"/>
                    <a:gd name="connsiteY31" fmla="*/ 2960355 h 3369546"/>
                    <a:gd name="connsiteX32" fmla="*/ 643434 w 2681519"/>
                    <a:gd name="connsiteY32" fmla="*/ 2938971 h 3369546"/>
                    <a:gd name="connsiteX33" fmla="*/ 645678 w 2681519"/>
                    <a:gd name="connsiteY33" fmla="*/ 2803903 h 3369546"/>
                    <a:gd name="connsiteX34" fmla="*/ 595224 w 2681519"/>
                    <a:gd name="connsiteY34" fmla="*/ 2795598 h 3369546"/>
                    <a:gd name="connsiteX35" fmla="*/ 436947 w 2681519"/>
                    <a:gd name="connsiteY35" fmla="*/ 2752146 h 3369546"/>
                    <a:gd name="connsiteX36" fmla="*/ 416195 w 2681519"/>
                    <a:gd name="connsiteY36" fmla="*/ 2743733 h 3369546"/>
                    <a:gd name="connsiteX37" fmla="*/ 353992 w 2681519"/>
                    <a:gd name="connsiteY37" fmla="*/ 2861470 h 3369546"/>
                    <a:gd name="connsiteX38" fmla="*/ 117887 w 2681519"/>
                    <a:gd name="connsiteY38" fmla="*/ 2756072 h 3369546"/>
                    <a:gd name="connsiteX39" fmla="*/ 166182 w 2681519"/>
                    <a:gd name="connsiteY39" fmla="*/ 2625261 h 3369546"/>
                    <a:gd name="connsiteX40" fmla="*/ 137610 w 2681519"/>
                    <a:gd name="connsiteY40" fmla="*/ 2609520 h 3369546"/>
                    <a:gd name="connsiteX41" fmla="*/ 0 w 2681519"/>
                    <a:gd name="connsiteY41" fmla="*/ 2510621 h 3369546"/>
                    <a:gd name="connsiteX42" fmla="*/ 566890 w 2681519"/>
                    <a:gd name="connsiteY42" fmla="*/ 1416741 h 3369546"/>
                    <a:gd name="connsiteX43" fmla="*/ 652615 w 2681519"/>
                    <a:gd name="connsiteY43" fmla="*/ 1604860 h 3369546"/>
                    <a:gd name="connsiteX44" fmla="*/ 824065 w 2681519"/>
                    <a:gd name="connsiteY44" fmla="*/ 1776310 h 3369546"/>
                    <a:gd name="connsiteX45" fmla="*/ 2193284 w 2681519"/>
                    <a:gd name="connsiteY45" fmla="*/ 2831204 h 3369546"/>
                    <a:gd name="connsiteX46" fmla="*/ 2167095 w 2681519"/>
                    <a:gd name="connsiteY46" fmla="*/ 2864069 h 3369546"/>
                    <a:gd name="connsiteX47" fmla="*/ 827572 w 2681519"/>
                    <a:gd name="connsiteY47" fmla="*/ 1847187 h 3369546"/>
                    <a:gd name="connsiteX48" fmla="*/ 815895 w 2681519"/>
                    <a:gd name="connsiteY48" fmla="*/ 1862569 h 3369546"/>
                    <a:gd name="connsiteX49" fmla="*/ 2155056 w 2681519"/>
                    <a:gd name="connsiteY49" fmla="*/ 2879176 h 3369546"/>
                    <a:gd name="connsiteX50" fmla="*/ 2071840 w 2681519"/>
                    <a:gd name="connsiteY50" fmla="*/ 2983604 h 3369546"/>
                    <a:gd name="connsiteX51" fmla="*/ 659759 w 2681519"/>
                    <a:gd name="connsiteY51" fmla="*/ 2073966 h 3369546"/>
                    <a:gd name="connsiteX52" fmla="*/ 483546 w 2681519"/>
                    <a:gd name="connsiteY52" fmla="*/ 1876322 h 3369546"/>
                    <a:gd name="connsiteX53" fmla="*/ 478783 w 2681519"/>
                    <a:gd name="connsiteY53" fmla="*/ 1628673 h 3369546"/>
                    <a:gd name="connsiteX54" fmla="*/ 566890 w 2681519"/>
                    <a:gd name="connsiteY54" fmla="*/ 1416741 h 3369546"/>
                    <a:gd name="connsiteX55" fmla="*/ 1485212 w 2681519"/>
                    <a:gd name="connsiteY55" fmla="*/ 0 h 3369546"/>
                    <a:gd name="connsiteX56" fmla="*/ 1715044 w 2681519"/>
                    <a:gd name="connsiteY56" fmla="*/ 118454 h 3369546"/>
                    <a:gd name="connsiteX57" fmla="*/ 1659441 w 2681519"/>
                    <a:gd name="connsiteY57" fmla="*/ 246491 h 3369546"/>
                    <a:gd name="connsiteX58" fmla="*/ 1748934 w 2681519"/>
                    <a:gd name="connsiteY58" fmla="*/ 305554 h 3369546"/>
                    <a:gd name="connsiteX59" fmla="*/ 1848709 w 2681519"/>
                    <a:gd name="connsiteY59" fmla="*/ 390393 h 3369546"/>
                    <a:gd name="connsiteX60" fmla="*/ 1867532 w 2681519"/>
                    <a:gd name="connsiteY60" fmla="*/ 409679 h 3369546"/>
                    <a:gd name="connsiteX61" fmla="*/ 1968659 w 2681519"/>
                    <a:gd name="connsiteY61" fmla="*/ 326402 h 3369546"/>
                    <a:gd name="connsiteX62" fmla="*/ 2145865 w 2681519"/>
                    <a:gd name="connsiteY62" fmla="*/ 514690 h 3369546"/>
                    <a:gd name="connsiteX63" fmla="*/ 2046319 w 2681519"/>
                    <a:gd name="connsiteY63" fmla="*/ 621647 h 3369546"/>
                    <a:gd name="connsiteX64" fmla="*/ 2095181 w 2681519"/>
                    <a:gd name="connsiteY64" fmla="*/ 695053 h 3369546"/>
                    <a:gd name="connsiteX65" fmla="*/ 2157680 w 2681519"/>
                    <a:gd name="connsiteY65" fmla="*/ 811187 h 3369546"/>
                    <a:gd name="connsiteX66" fmla="*/ 2177900 w 2681519"/>
                    <a:gd name="connsiteY66" fmla="*/ 859093 h 3369546"/>
                    <a:gd name="connsiteX67" fmla="*/ 2312765 w 2681519"/>
                    <a:gd name="connsiteY67" fmla="*/ 825756 h 3369546"/>
                    <a:gd name="connsiteX68" fmla="*/ 2388866 w 2681519"/>
                    <a:gd name="connsiteY68" fmla="*/ 1083586 h 3369546"/>
                    <a:gd name="connsiteX69" fmla="*/ 2263327 w 2681519"/>
                    <a:gd name="connsiteY69" fmla="*/ 1126823 h 3369546"/>
                    <a:gd name="connsiteX70" fmla="*/ 2277615 w 2681519"/>
                    <a:gd name="connsiteY70" fmla="*/ 1194380 h 3369546"/>
                    <a:gd name="connsiteX71" fmla="*/ 2295704 w 2681519"/>
                    <a:gd name="connsiteY71" fmla="*/ 1409963 h 3369546"/>
                    <a:gd name="connsiteX72" fmla="*/ 2295567 w 2681519"/>
                    <a:gd name="connsiteY72" fmla="*/ 1414327 h 3369546"/>
                    <a:gd name="connsiteX73" fmla="*/ 2435027 w 2681519"/>
                    <a:gd name="connsiteY73" fmla="*/ 1442992 h 3369546"/>
                    <a:gd name="connsiteX74" fmla="*/ 2407956 w 2681519"/>
                    <a:gd name="connsiteY74" fmla="*/ 1687486 h 3369546"/>
                    <a:gd name="connsiteX75" fmla="*/ 2269434 w 2681519"/>
                    <a:gd name="connsiteY75" fmla="*/ 1685016 h 3369546"/>
                    <a:gd name="connsiteX76" fmla="*/ 2261921 w 2681519"/>
                    <a:gd name="connsiteY76" fmla="*/ 1725759 h 3369546"/>
                    <a:gd name="connsiteX77" fmla="*/ 2211396 w 2681519"/>
                    <a:gd name="connsiteY77" fmla="*/ 1898865 h 3369546"/>
                    <a:gd name="connsiteX78" fmla="*/ 2186076 w 2681519"/>
                    <a:gd name="connsiteY78" fmla="*/ 1956826 h 3369546"/>
                    <a:gd name="connsiteX79" fmla="*/ 2299969 w 2681519"/>
                    <a:gd name="connsiteY79" fmla="*/ 2026316 h 3369546"/>
                    <a:gd name="connsiteX80" fmla="*/ 2180193 w 2681519"/>
                    <a:gd name="connsiteY80" fmla="*/ 2255462 h 3369546"/>
                    <a:gd name="connsiteX81" fmla="*/ 2057074 w 2681519"/>
                    <a:gd name="connsiteY81" fmla="*/ 2201148 h 3369546"/>
                    <a:gd name="connsiteX82" fmla="*/ 2046912 w 2681519"/>
                    <a:gd name="connsiteY82" fmla="*/ 2218118 h 3369546"/>
                    <a:gd name="connsiteX83" fmla="*/ 1934928 w 2681519"/>
                    <a:gd name="connsiteY83" fmla="*/ 2360103 h 3369546"/>
                    <a:gd name="connsiteX84" fmla="*/ 1892289 w 2681519"/>
                    <a:gd name="connsiteY84" fmla="*/ 2402850 h 3369546"/>
                    <a:gd name="connsiteX85" fmla="*/ 1973368 w 2681519"/>
                    <a:gd name="connsiteY85" fmla="*/ 2510580 h 3369546"/>
                    <a:gd name="connsiteX86" fmla="*/ 1914952 w 2681519"/>
                    <a:gd name="connsiteY86" fmla="*/ 2567562 h 3369546"/>
                    <a:gd name="connsiteX87" fmla="*/ 1881816 w 2681519"/>
                    <a:gd name="connsiteY87" fmla="*/ 2541645 h 3369546"/>
                    <a:gd name="connsiteX88" fmla="*/ 1807773 w 2681519"/>
                    <a:gd name="connsiteY88" fmla="*/ 2482979 h 3369546"/>
                    <a:gd name="connsiteX89" fmla="*/ 1807300 w 2681519"/>
                    <a:gd name="connsiteY89" fmla="*/ 2483364 h 3369546"/>
                    <a:gd name="connsiteX90" fmla="*/ 1642635 w 2681519"/>
                    <a:gd name="connsiteY90" fmla="*/ 2354574 h 3369546"/>
                    <a:gd name="connsiteX91" fmla="*/ 1774422 w 2681519"/>
                    <a:gd name="connsiteY91" fmla="*/ 2230961 h 3369546"/>
                    <a:gd name="connsiteX92" fmla="*/ 2074616 w 2681519"/>
                    <a:gd name="connsiteY92" fmla="*/ 1227220 h 3369546"/>
                    <a:gd name="connsiteX93" fmla="*/ 1130919 w 2681519"/>
                    <a:gd name="connsiteY93" fmla="*/ 242178 h 3369546"/>
                    <a:gd name="connsiteX94" fmla="*/ 1172427 w 2681519"/>
                    <a:gd name="connsiteY94" fmla="*/ 40772 h 3369546"/>
                    <a:gd name="connsiteX95" fmla="*/ 1380347 w 2681519"/>
                    <a:gd name="connsiteY95" fmla="*/ 100543 h 3369546"/>
                    <a:gd name="connsiteX96" fmla="*/ 1415018 w 2681519"/>
                    <a:gd name="connsiteY96" fmla="*/ 116554 h 3369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</a:cxnLst>
                  <a:rect l="l" t="t" r="r" b="b"/>
                  <a:pathLst>
                    <a:path w="2681519" h="3369546">
                      <a:moveTo>
                        <a:pt x="2504088" y="3130990"/>
                      </a:moveTo>
                      <a:cubicBezTo>
                        <a:pt x="2492938" y="3130990"/>
                        <a:pt x="2483900" y="3140028"/>
                        <a:pt x="2483900" y="3151178"/>
                      </a:cubicBezTo>
                      <a:cubicBezTo>
                        <a:pt x="2483900" y="3162328"/>
                        <a:pt x="2492938" y="3171366"/>
                        <a:pt x="2504088" y="3171366"/>
                      </a:cubicBezTo>
                      <a:cubicBezTo>
                        <a:pt x="2515238" y="3171366"/>
                        <a:pt x="2524276" y="3162328"/>
                        <a:pt x="2524276" y="3151178"/>
                      </a:cubicBezTo>
                      <a:cubicBezTo>
                        <a:pt x="2524276" y="3140028"/>
                        <a:pt x="2515238" y="3130990"/>
                        <a:pt x="2504088" y="3130990"/>
                      </a:cubicBezTo>
                      <a:close/>
                      <a:moveTo>
                        <a:pt x="2425507" y="3069078"/>
                      </a:moveTo>
                      <a:cubicBezTo>
                        <a:pt x="2414357" y="3069078"/>
                        <a:pt x="2405319" y="3078116"/>
                        <a:pt x="2405319" y="3089266"/>
                      </a:cubicBezTo>
                      <a:cubicBezTo>
                        <a:pt x="2405319" y="3100416"/>
                        <a:pt x="2414357" y="3109454"/>
                        <a:pt x="2425507" y="3109454"/>
                      </a:cubicBezTo>
                      <a:cubicBezTo>
                        <a:pt x="2436657" y="3109454"/>
                        <a:pt x="2445695" y="3100416"/>
                        <a:pt x="2445695" y="3089266"/>
                      </a:cubicBezTo>
                      <a:cubicBezTo>
                        <a:pt x="2445695" y="3078116"/>
                        <a:pt x="2436657" y="3069078"/>
                        <a:pt x="2425507" y="3069078"/>
                      </a:cubicBezTo>
                      <a:close/>
                      <a:moveTo>
                        <a:pt x="2339308" y="3006423"/>
                      </a:moveTo>
                      <a:cubicBezTo>
                        <a:pt x="2328158" y="3006423"/>
                        <a:pt x="2319120" y="3015461"/>
                        <a:pt x="2319120" y="3026611"/>
                      </a:cubicBezTo>
                      <a:cubicBezTo>
                        <a:pt x="2319120" y="3037761"/>
                        <a:pt x="2328158" y="3046799"/>
                        <a:pt x="2339308" y="3046799"/>
                      </a:cubicBezTo>
                      <a:cubicBezTo>
                        <a:pt x="2350458" y="3046799"/>
                        <a:pt x="2359496" y="3037761"/>
                        <a:pt x="2359496" y="3026611"/>
                      </a:cubicBezTo>
                      <a:cubicBezTo>
                        <a:pt x="2359496" y="3015461"/>
                        <a:pt x="2350458" y="3006423"/>
                        <a:pt x="2339308" y="3006423"/>
                      </a:cubicBezTo>
                      <a:close/>
                      <a:moveTo>
                        <a:pt x="2214713" y="2852636"/>
                      </a:moveTo>
                      <a:lnTo>
                        <a:pt x="2624288" y="3164579"/>
                      </a:lnTo>
                      <a:cubicBezTo>
                        <a:pt x="2648894" y="3186804"/>
                        <a:pt x="2683423" y="3237605"/>
                        <a:pt x="2681438" y="3274117"/>
                      </a:cubicBezTo>
                      <a:cubicBezTo>
                        <a:pt x="2679453" y="3310629"/>
                        <a:pt x="2644925" y="3373336"/>
                        <a:pt x="2598094" y="3369367"/>
                      </a:cubicBezTo>
                      <a:cubicBezTo>
                        <a:pt x="2551263" y="3365398"/>
                        <a:pt x="2494907" y="3349522"/>
                        <a:pt x="2457601" y="3250305"/>
                      </a:cubicBezTo>
                      <a:lnTo>
                        <a:pt x="2102794" y="3000273"/>
                      </a:lnTo>
                      <a:close/>
                      <a:moveTo>
                        <a:pt x="129807" y="2351131"/>
                      </a:moveTo>
                      <a:cubicBezTo>
                        <a:pt x="419942" y="2587268"/>
                        <a:pt x="796858" y="2670573"/>
                        <a:pt x="1149370" y="2592180"/>
                      </a:cubicBezTo>
                      <a:lnTo>
                        <a:pt x="1322054" y="2539779"/>
                      </a:lnTo>
                      <a:lnTo>
                        <a:pt x="1525107" y="2669950"/>
                      </a:lnTo>
                      <a:lnTo>
                        <a:pt x="1433947" y="2713686"/>
                      </a:lnTo>
                      <a:lnTo>
                        <a:pt x="1468973" y="2845166"/>
                      </a:lnTo>
                      <a:lnTo>
                        <a:pt x="1224073" y="2928103"/>
                      </a:lnTo>
                      <a:lnTo>
                        <a:pt x="1169546" y="2796469"/>
                      </a:lnTo>
                      <a:lnTo>
                        <a:pt x="985839" y="2823091"/>
                      </a:lnTo>
                      <a:lnTo>
                        <a:pt x="921495" y="2824544"/>
                      </a:lnTo>
                      <a:lnTo>
                        <a:pt x="901110" y="2960355"/>
                      </a:lnTo>
                      <a:lnTo>
                        <a:pt x="643434" y="2938971"/>
                      </a:lnTo>
                      <a:lnTo>
                        <a:pt x="645678" y="2803903"/>
                      </a:lnTo>
                      <a:lnTo>
                        <a:pt x="595224" y="2795598"/>
                      </a:lnTo>
                      <a:cubicBezTo>
                        <a:pt x="541796" y="2784233"/>
                        <a:pt x="488941" y="2769741"/>
                        <a:pt x="436947" y="2752146"/>
                      </a:cubicBezTo>
                      <a:lnTo>
                        <a:pt x="416195" y="2743733"/>
                      </a:lnTo>
                      <a:lnTo>
                        <a:pt x="353992" y="2861470"/>
                      </a:lnTo>
                      <a:lnTo>
                        <a:pt x="117887" y="2756072"/>
                      </a:lnTo>
                      <a:lnTo>
                        <a:pt x="166182" y="2625261"/>
                      </a:lnTo>
                      <a:lnTo>
                        <a:pt x="137610" y="2609520"/>
                      </a:lnTo>
                      <a:cubicBezTo>
                        <a:pt x="90209" y="2579604"/>
                        <a:pt x="44243" y="2546630"/>
                        <a:pt x="0" y="2510621"/>
                      </a:cubicBezTo>
                      <a:close/>
                      <a:moveTo>
                        <a:pt x="566890" y="1416741"/>
                      </a:moveTo>
                      <a:cubicBezTo>
                        <a:pt x="578002" y="1485004"/>
                        <a:pt x="589115" y="1524691"/>
                        <a:pt x="652615" y="1604860"/>
                      </a:cubicBezTo>
                      <a:cubicBezTo>
                        <a:pt x="709765" y="1662010"/>
                        <a:pt x="735958" y="1707254"/>
                        <a:pt x="824065" y="1776310"/>
                      </a:cubicBezTo>
                      <a:lnTo>
                        <a:pt x="2193284" y="2831204"/>
                      </a:lnTo>
                      <a:lnTo>
                        <a:pt x="2167095" y="2864069"/>
                      </a:lnTo>
                      <a:lnTo>
                        <a:pt x="827572" y="1847187"/>
                      </a:lnTo>
                      <a:lnTo>
                        <a:pt x="815895" y="1862569"/>
                      </a:lnTo>
                      <a:lnTo>
                        <a:pt x="2155056" y="2879176"/>
                      </a:lnTo>
                      <a:lnTo>
                        <a:pt x="2071840" y="2983604"/>
                      </a:lnTo>
                      <a:cubicBezTo>
                        <a:pt x="1601146" y="2680391"/>
                        <a:pt x="704210" y="2106510"/>
                        <a:pt x="659759" y="2073966"/>
                      </a:cubicBezTo>
                      <a:cubicBezTo>
                        <a:pt x="615308" y="2041422"/>
                        <a:pt x="511328" y="1943393"/>
                        <a:pt x="483546" y="1876322"/>
                      </a:cubicBezTo>
                      <a:cubicBezTo>
                        <a:pt x="455764" y="1809251"/>
                        <a:pt x="460129" y="1698126"/>
                        <a:pt x="478783" y="1628673"/>
                      </a:cubicBezTo>
                      <a:cubicBezTo>
                        <a:pt x="497437" y="1559220"/>
                        <a:pt x="535140" y="1492147"/>
                        <a:pt x="566890" y="1416741"/>
                      </a:cubicBezTo>
                      <a:close/>
                      <a:moveTo>
                        <a:pt x="1485212" y="0"/>
                      </a:moveTo>
                      <a:lnTo>
                        <a:pt x="1715044" y="118454"/>
                      </a:lnTo>
                      <a:lnTo>
                        <a:pt x="1659441" y="246491"/>
                      </a:lnTo>
                      <a:lnTo>
                        <a:pt x="1748934" y="305554"/>
                      </a:lnTo>
                      <a:cubicBezTo>
                        <a:pt x="1783524" y="332298"/>
                        <a:pt x="1816816" y="360614"/>
                        <a:pt x="1848709" y="390393"/>
                      </a:cubicBezTo>
                      <a:lnTo>
                        <a:pt x="1867532" y="409679"/>
                      </a:lnTo>
                      <a:lnTo>
                        <a:pt x="1968659" y="326402"/>
                      </a:lnTo>
                      <a:lnTo>
                        <a:pt x="2145865" y="514690"/>
                      </a:lnTo>
                      <a:lnTo>
                        <a:pt x="2046319" y="621647"/>
                      </a:lnTo>
                      <a:lnTo>
                        <a:pt x="2095181" y="695053"/>
                      </a:lnTo>
                      <a:cubicBezTo>
                        <a:pt x="2117755" y="732656"/>
                        <a:pt x="2138621" y="771403"/>
                        <a:pt x="2157680" y="811187"/>
                      </a:cubicBezTo>
                      <a:lnTo>
                        <a:pt x="2177900" y="859093"/>
                      </a:lnTo>
                      <a:lnTo>
                        <a:pt x="2312765" y="825756"/>
                      </a:lnTo>
                      <a:lnTo>
                        <a:pt x="2388866" y="1083586"/>
                      </a:lnTo>
                      <a:lnTo>
                        <a:pt x="2263327" y="1126823"/>
                      </a:lnTo>
                      <a:lnTo>
                        <a:pt x="2277615" y="1194380"/>
                      </a:lnTo>
                      <a:cubicBezTo>
                        <a:pt x="2289276" y="1266460"/>
                        <a:pt x="2295219" y="1338503"/>
                        <a:pt x="2295704" y="1409963"/>
                      </a:cubicBezTo>
                      <a:lnTo>
                        <a:pt x="2295567" y="1414327"/>
                      </a:lnTo>
                      <a:lnTo>
                        <a:pt x="2435027" y="1442992"/>
                      </a:lnTo>
                      <a:lnTo>
                        <a:pt x="2407956" y="1687486"/>
                      </a:lnTo>
                      <a:lnTo>
                        <a:pt x="2269434" y="1685016"/>
                      </a:lnTo>
                      <a:lnTo>
                        <a:pt x="2261921" y="1725759"/>
                      </a:lnTo>
                      <a:cubicBezTo>
                        <a:pt x="2248768" y="1784612"/>
                        <a:pt x="2231871" y="1842430"/>
                        <a:pt x="2211396" y="1898865"/>
                      </a:cubicBezTo>
                      <a:lnTo>
                        <a:pt x="2186076" y="1956826"/>
                      </a:lnTo>
                      <a:lnTo>
                        <a:pt x="2299969" y="2026316"/>
                      </a:lnTo>
                      <a:lnTo>
                        <a:pt x="2180193" y="2255462"/>
                      </a:lnTo>
                      <a:lnTo>
                        <a:pt x="2057074" y="2201148"/>
                      </a:lnTo>
                      <a:lnTo>
                        <a:pt x="2046912" y="2218118"/>
                      </a:lnTo>
                      <a:cubicBezTo>
                        <a:pt x="2012779" y="2267637"/>
                        <a:pt x="1975396" y="2315081"/>
                        <a:pt x="1934928" y="2360103"/>
                      </a:cubicBezTo>
                      <a:lnTo>
                        <a:pt x="1892289" y="2402850"/>
                      </a:lnTo>
                      <a:lnTo>
                        <a:pt x="1973368" y="2510580"/>
                      </a:lnTo>
                      <a:lnTo>
                        <a:pt x="1914952" y="2567562"/>
                      </a:lnTo>
                      <a:lnTo>
                        <a:pt x="1881816" y="2541645"/>
                      </a:lnTo>
                      <a:lnTo>
                        <a:pt x="1807773" y="2482979"/>
                      </a:lnTo>
                      <a:lnTo>
                        <a:pt x="1807300" y="2483364"/>
                      </a:lnTo>
                      <a:lnTo>
                        <a:pt x="1642635" y="2354574"/>
                      </a:lnTo>
                      <a:lnTo>
                        <a:pt x="1774422" y="2230961"/>
                      </a:lnTo>
                      <a:cubicBezTo>
                        <a:pt x="2018347" y="1964670"/>
                        <a:pt x="2134356" y="1596502"/>
                        <a:pt x="2074616" y="1227220"/>
                      </a:cubicBezTo>
                      <a:cubicBezTo>
                        <a:pt x="1994963" y="734843"/>
                        <a:pt x="1619430" y="342857"/>
                        <a:pt x="1130919" y="242178"/>
                      </a:cubicBezTo>
                      <a:lnTo>
                        <a:pt x="1172427" y="40772"/>
                      </a:lnTo>
                      <a:cubicBezTo>
                        <a:pt x="1243941" y="55511"/>
                        <a:pt x="1313387" y="75580"/>
                        <a:pt x="1380347" y="100543"/>
                      </a:cubicBezTo>
                      <a:lnTo>
                        <a:pt x="1415018" y="11655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E22322B-F73C-4E0D-B0C7-09CDB15FB295}"/>
              </a:ext>
            </a:extLst>
          </p:cNvPr>
          <p:cNvGrpSpPr/>
          <p:nvPr/>
        </p:nvGrpSpPr>
        <p:grpSpPr>
          <a:xfrm>
            <a:off x="557090" y="2636466"/>
            <a:ext cx="1983731" cy="1319629"/>
            <a:chOff x="557090" y="2636466"/>
            <a:chExt cx="1983731" cy="1319629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3228C16-1BC3-4F8A-A6A2-C7A7233E669D}"/>
                </a:ext>
              </a:extLst>
            </p:cNvPr>
            <p:cNvGrpSpPr/>
            <p:nvPr/>
          </p:nvGrpSpPr>
          <p:grpSpPr>
            <a:xfrm>
              <a:off x="557090" y="2638270"/>
              <a:ext cx="1981258" cy="1317569"/>
              <a:chOff x="1352600" y="2351318"/>
              <a:chExt cx="1981258" cy="1317569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31B87D5F-FDAC-4CB1-978A-17A54E3F8348}"/>
                  </a:ext>
                </a:extLst>
              </p:cNvPr>
              <p:cNvGrpSpPr/>
              <p:nvPr/>
            </p:nvGrpSpPr>
            <p:grpSpPr>
              <a:xfrm>
                <a:off x="1352600" y="2351318"/>
                <a:ext cx="1981258" cy="1317569"/>
                <a:chOff x="2986683" y="2605176"/>
                <a:chExt cx="1981258" cy="1317569"/>
              </a:xfrm>
            </p:grpSpPr>
            <p:sp>
              <p:nvSpPr>
                <p:cNvPr id="173" name="Rectangle 69">
                  <a:extLst>
                    <a:ext uri="{FF2B5EF4-FFF2-40B4-BE49-F238E27FC236}">
                      <a16:creationId xmlns:a16="http://schemas.microsoft.com/office/drawing/2014/main" id="{B27A06B5-3199-4DBF-9A8B-A3FCD156B4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6683" y="2605176"/>
                  <a:ext cx="1981258" cy="1317569"/>
                </a:xfrm>
                <a:prstGeom prst="rect">
                  <a:avLst/>
                </a:prstGeom>
                <a:solidFill>
                  <a:srgbClr val="6666FF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74" name="Group 68">
                  <a:extLst>
                    <a:ext uri="{FF2B5EF4-FFF2-40B4-BE49-F238E27FC236}">
                      <a16:creationId xmlns:a16="http://schemas.microsoft.com/office/drawing/2014/main" id="{912F04D8-6BD3-441C-A0EF-62229F3F69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86683" y="2854195"/>
                  <a:ext cx="1981258" cy="824389"/>
                  <a:chOff x="353" y="2444"/>
                  <a:chExt cx="182" cy="341"/>
                </a:xfrm>
              </p:grpSpPr>
              <p:sp>
                <p:nvSpPr>
                  <p:cNvPr id="175" name="Rectangle 70">
                    <a:extLst>
                      <a:ext uri="{FF2B5EF4-FFF2-40B4-BE49-F238E27FC236}">
                        <a16:creationId xmlns:a16="http://schemas.microsoft.com/office/drawing/2014/main" id="{B57D216B-B717-493E-B5D9-F266808571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444"/>
                    <a:ext cx="182" cy="341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" name="Rectangle 70">
                    <a:extLst>
                      <a:ext uri="{FF2B5EF4-FFF2-40B4-BE49-F238E27FC236}">
                        <a16:creationId xmlns:a16="http://schemas.microsoft.com/office/drawing/2014/main" id="{F4DBE525-D8C9-4496-8258-32281642F5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476"/>
                    <a:ext cx="182" cy="276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r>
                      <a:rPr lang="ja-JP" altLang="en-US" dirty="0"/>
                      <a:t>　</a:t>
                    </a:r>
                  </a:p>
                </p:txBody>
              </p:sp>
            </p:grpSp>
          </p:grpSp>
          <p:grpSp>
            <p:nvGrpSpPr>
              <p:cNvPr id="151" name="Group 36">
                <a:extLst>
                  <a:ext uri="{FF2B5EF4-FFF2-40B4-BE49-F238E27FC236}">
                    <a16:creationId xmlns:a16="http://schemas.microsoft.com/office/drawing/2014/main" id="{3A731707-49B5-40D1-895D-C1B8ED6586F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553447" y="2730500"/>
                <a:ext cx="1599483" cy="562769"/>
                <a:chOff x="491" y="1847"/>
                <a:chExt cx="5258" cy="1850"/>
              </a:xfrm>
            </p:grpSpPr>
            <p:sp>
              <p:nvSpPr>
                <p:cNvPr id="152" name="Freeform 37">
                  <a:extLst>
                    <a:ext uri="{FF2B5EF4-FFF2-40B4-BE49-F238E27FC236}">
                      <a16:creationId xmlns:a16="http://schemas.microsoft.com/office/drawing/2014/main" id="{37BE6694-7194-4210-BB5B-E5250153E0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" y="2712"/>
                  <a:ext cx="5258" cy="104"/>
                </a:xfrm>
                <a:custGeom>
                  <a:avLst/>
                  <a:gdLst>
                    <a:gd name="T0" fmla="*/ 52 w 5258"/>
                    <a:gd name="T1" fmla="*/ 0 h 104"/>
                    <a:gd name="T2" fmla="*/ 5206 w 5258"/>
                    <a:gd name="T3" fmla="*/ 0 h 104"/>
                    <a:gd name="T4" fmla="*/ 5206 w 5258"/>
                    <a:gd name="T5" fmla="*/ 0 h 104"/>
                    <a:gd name="T6" fmla="*/ 5216 w 5258"/>
                    <a:gd name="T7" fmla="*/ 2 h 104"/>
                    <a:gd name="T8" fmla="*/ 5226 w 5258"/>
                    <a:gd name="T9" fmla="*/ 4 h 104"/>
                    <a:gd name="T10" fmla="*/ 5236 w 5258"/>
                    <a:gd name="T11" fmla="*/ 8 h 104"/>
                    <a:gd name="T12" fmla="*/ 5242 w 5258"/>
                    <a:gd name="T13" fmla="*/ 16 h 104"/>
                    <a:gd name="T14" fmla="*/ 5250 w 5258"/>
                    <a:gd name="T15" fmla="*/ 22 h 104"/>
                    <a:gd name="T16" fmla="*/ 5254 w 5258"/>
                    <a:gd name="T17" fmla="*/ 32 h 104"/>
                    <a:gd name="T18" fmla="*/ 5256 w 5258"/>
                    <a:gd name="T19" fmla="*/ 42 h 104"/>
                    <a:gd name="T20" fmla="*/ 5258 w 5258"/>
                    <a:gd name="T21" fmla="*/ 52 h 104"/>
                    <a:gd name="T22" fmla="*/ 5258 w 5258"/>
                    <a:gd name="T23" fmla="*/ 52 h 104"/>
                    <a:gd name="T24" fmla="*/ 5256 w 5258"/>
                    <a:gd name="T25" fmla="*/ 62 h 104"/>
                    <a:gd name="T26" fmla="*/ 5254 w 5258"/>
                    <a:gd name="T27" fmla="*/ 72 h 104"/>
                    <a:gd name="T28" fmla="*/ 5250 w 5258"/>
                    <a:gd name="T29" fmla="*/ 82 h 104"/>
                    <a:gd name="T30" fmla="*/ 5242 w 5258"/>
                    <a:gd name="T31" fmla="*/ 88 h 104"/>
                    <a:gd name="T32" fmla="*/ 5236 w 5258"/>
                    <a:gd name="T33" fmla="*/ 96 h 104"/>
                    <a:gd name="T34" fmla="*/ 5226 w 5258"/>
                    <a:gd name="T35" fmla="*/ 100 h 104"/>
                    <a:gd name="T36" fmla="*/ 5216 w 5258"/>
                    <a:gd name="T37" fmla="*/ 102 h 104"/>
                    <a:gd name="T38" fmla="*/ 5206 w 5258"/>
                    <a:gd name="T39" fmla="*/ 104 h 104"/>
                    <a:gd name="T40" fmla="*/ 52 w 5258"/>
                    <a:gd name="T41" fmla="*/ 104 h 104"/>
                    <a:gd name="T42" fmla="*/ 52 w 5258"/>
                    <a:gd name="T43" fmla="*/ 104 h 104"/>
                    <a:gd name="T44" fmla="*/ 42 w 5258"/>
                    <a:gd name="T45" fmla="*/ 102 h 104"/>
                    <a:gd name="T46" fmla="*/ 32 w 5258"/>
                    <a:gd name="T47" fmla="*/ 100 h 104"/>
                    <a:gd name="T48" fmla="*/ 22 w 5258"/>
                    <a:gd name="T49" fmla="*/ 96 h 104"/>
                    <a:gd name="T50" fmla="*/ 16 w 5258"/>
                    <a:gd name="T51" fmla="*/ 88 h 104"/>
                    <a:gd name="T52" fmla="*/ 8 w 5258"/>
                    <a:gd name="T53" fmla="*/ 82 h 104"/>
                    <a:gd name="T54" fmla="*/ 4 w 5258"/>
                    <a:gd name="T55" fmla="*/ 72 h 104"/>
                    <a:gd name="T56" fmla="*/ 2 w 5258"/>
                    <a:gd name="T57" fmla="*/ 62 h 104"/>
                    <a:gd name="T58" fmla="*/ 0 w 5258"/>
                    <a:gd name="T59" fmla="*/ 52 h 104"/>
                    <a:gd name="T60" fmla="*/ 0 w 5258"/>
                    <a:gd name="T61" fmla="*/ 52 h 104"/>
                    <a:gd name="T62" fmla="*/ 2 w 5258"/>
                    <a:gd name="T63" fmla="*/ 42 h 104"/>
                    <a:gd name="T64" fmla="*/ 4 w 5258"/>
                    <a:gd name="T65" fmla="*/ 32 h 104"/>
                    <a:gd name="T66" fmla="*/ 8 w 5258"/>
                    <a:gd name="T67" fmla="*/ 22 h 104"/>
                    <a:gd name="T68" fmla="*/ 16 w 5258"/>
                    <a:gd name="T69" fmla="*/ 16 h 104"/>
                    <a:gd name="T70" fmla="*/ 22 w 5258"/>
                    <a:gd name="T71" fmla="*/ 8 h 104"/>
                    <a:gd name="T72" fmla="*/ 32 w 5258"/>
                    <a:gd name="T73" fmla="*/ 4 h 104"/>
                    <a:gd name="T74" fmla="*/ 42 w 5258"/>
                    <a:gd name="T75" fmla="*/ 2 h 104"/>
                    <a:gd name="T76" fmla="*/ 52 w 5258"/>
                    <a:gd name="T77" fmla="*/ 0 h 104"/>
                    <a:gd name="T78" fmla="*/ 52 w 5258"/>
                    <a:gd name="T7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258" h="104">
                      <a:moveTo>
                        <a:pt x="52" y="0"/>
                      </a:moveTo>
                      <a:lnTo>
                        <a:pt x="5206" y="0"/>
                      </a:lnTo>
                      <a:lnTo>
                        <a:pt x="5206" y="0"/>
                      </a:lnTo>
                      <a:lnTo>
                        <a:pt x="5216" y="2"/>
                      </a:lnTo>
                      <a:lnTo>
                        <a:pt x="5226" y="4"/>
                      </a:lnTo>
                      <a:lnTo>
                        <a:pt x="5236" y="8"/>
                      </a:lnTo>
                      <a:lnTo>
                        <a:pt x="5242" y="16"/>
                      </a:lnTo>
                      <a:lnTo>
                        <a:pt x="5250" y="22"/>
                      </a:lnTo>
                      <a:lnTo>
                        <a:pt x="5254" y="32"/>
                      </a:lnTo>
                      <a:lnTo>
                        <a:pt x="5256" y="42"/>
                      </a:lnTo>
                      <a:lnTo>
                        <a:pt x="5258" y="52"/>
                      </a:lnTo>
                      <a:lnTo>
                        <a:pt x="5258" y="52"/>
                      </a:lnTo>
                      <a:lnTo>
                        <a:pt x="5256" y="62"/>
                      </a:lnTo>
                      <a:lnTo>
                        <a:pt x="5254" y="72"/>
                      </a:lnTo>
                      <a:lnTo>
                        <a:pt x="5250" y="82"/>
                      </a:lnTo>
                      <a:lnTo>
                        <a:pt x="5242" y="88"/>
                      </a:lnTo>
                      <a:lnTo>
                        <a:pt x="5236" y="96"/>
                      </a:lnTo>
                      <a:lnTo>
                        <a:pt x="5226" y="100"/>
                      </a:lnTo>
                      <a:lnTo>
                        <a:pt x="5216" y="102"/>
                      </a:lnTo>
                      <a:lnTo>
                        <a:pt x="5206" y="104"/>
                      </a:lnTo>
                      <a:lnTo>
                        <a:pt x="52" y="104"/>
                      </a:lnTo>
                      <a:lnTo>
                        <a:pt x="52" y="104"/>
                      </a:lnTo>
                      <a:lnTo>
                        <a:pt x="42" y="102"/>
                      </a:lnTo>
                      <a:lnTo>
                        <a:pt x="32" y="100"/>
                      </a:lnTo>
                      <a:lnTo>
                        <a:pt x="22" y="96"/>
                      </a:lnTo>
                      <a:lnTo>
                        <a:pt x="16" y="88"/>
                      </a:lnTo>
                      <a:lnTo>
                        <a:pt x="8" y="82"/>
                      </a:lnTo>
                      <a:lnTo>
                        <a:pt x="4" y="72"/>
                      </a:lnTo>
                      <a:lnTo>
                        <a:pt x="2" y="62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2" y="42"/>
                      </a:lnTo>
                      <a:lnTo>
                        <a:pt x="4" y="32"/>
                      </a:lnTo>
                      <a:lnTo>
                        <a:pt x="8" y="22"/>
                      </a:lnTo>
                      <a:lnTo>
                        <a:pt x="16" y="16"/>
                      </a:lnTo>
                      <a:lnTo>
                        <a:pt x="22" y="8"/>
                      </a:lnTo>
                      <a:lnTo>
                        <a:pt x="32" y="4"/>
                      </a:lnTo>
                      <a:lnTo>
                        <a:pt x="42" y="2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" name="Freeform 38">
                  <a:extLst>
                    <a:ext uri="{FF2B5EF4-FFF2-40B4-BE49-F238E27FC236}">
                      <a16:creationId xmlns:a16="http://schemas.microsoft.com/office/drawing/2014/main" id="{3F94811D-8388-4BE4-97DC-512E51994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7" y="2456"/>
                  <a:ext cx="512" cy="208"/>
                </a:xfrm>
                <a:custGeom>
                  <a:avLst/>
                  <a:gdLst>
                    <a:gd name="T0" fmla="*/ 0 w 512"/>
                    <a:gd name="T1" fmla="*/ 104 h 208"/>
                    <a:gd name="T2" fmla="*/ 248 w 512"/>
                    <a:gd name="T3" fmla="*/ 0 h 208"/>
                    <a:gd name="T4" fmla="*/ 512 w 512"/>
                    <a:gd name="T5" fmla="*/ 104 h 208"/>
                    <a:gd name="T6" fmla="*/ 248 w 512"/>
                    <a:gd name="T7" fmla="*/ 208 h 208"/>
                    <a:gd name="T8" fmla="*/ 0 w 512"/>
                    <a:gd name="T9" fmla="*/ 104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2" h="208">
                      <a:moveTo>
                        <a:pt x="0" y="104"/>
                      </a:moveTo>
                      <a:lnTo>
                        <a:pt x="248" y="0"/>
                      </a:lnTo>
                      <a:lnTo>
                        <a:pt x="512" y="104"/>
                      </a:lnTo>
                      <a:lnTo>
                        <a:pt x="248" y="208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Freeform 39">
                  <a:extLst>
                    <a:ext uri="{FF2B5EF4-FFF2-40B4-BE49-F238E27FC236}">
                      <a16:creationId xmlns:a16="http://schemas.microsoft.com/office/drawing/2014/main" id="{9B18B11A-974E-435B-8D41-E1C9E99642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5" y="2263"/>
                  <a:ext cx="512" cy="209"/>
                </a:xfrm>
                <a:custGeom>
                  <a:avLst/>
                  <a:gdLst>
                    <a:gd name="T0" fmla="*/ 0 w 512"/>
                    <a:gd name="T1" fmla="*/ 105 h 209"/>
                    <a:gd name="T2" fmla="*/ 248 w 512"/>
                    <a:gd name="T3" fmla="*/ 0 h 209"/>
                    <a:gd name="T4" fmla="*/ 512 w 512"/>
                    <a:gd name="T5" fmla="*/ 105 h 209"/>
                    <a:gd name="T6" fmla="*/ 248 w 512"/>
                    <a:gd name="T7" fmla="*/ 209 h 209"/>
                    <a:gd name="T8" fmla="*/ 0 w 512"/>
                    <a:gd name="T9" fmla="*/ 105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2" h="209">
                      <a:moveTo>
                        <a:pt x="0" y="105"/>
                      </a:moveTo>
                      <a:lnTo>
                        <a:pt x="248" y="0"/>
                      </a:lnTo>
                      <a:lnTo>
                        <a:pt x="512" y="105"/>
                      </a:lnTo>
                      <a:lnTo>
                        <a:pt x="248" y="209"/>
                      </a:lnTo>
                      <a:lnTo>
                        <a:pt x="0" y="10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Freeform 40">
                  <a:extLst>
                    <a:ext uri="{FF2B5EF4-FFF2-40B4-BE49-F238E27FC236}">
                      <a16:creationId xmlns:a16="http://schemas.microsoft.com/office/drawing/2014/main" id="{647A82E9-8361-47B3-A7AA-60FE19E436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1" y="2520"/>
                  <a:ext cx="3858" cy="72"/>
                </a:xfrm>
                <a:custGeom>
                  <a:avLst/>
                  <a:gdLst>
                    <a:gd name="T0" fmla="*/ 36 w 3858"/>
                    <a:gd name="T1" fmla="*/ 0 h 72"/>
                    <a:gd name="T2" fmla="*/ 3822 w 3858"/>
                    <a:gd name="T3" fmla="*/ 0 h 72"/>
                    <a:gd name="T4" fmla="*/ 3822 w 3858"/>
                    <a:gd name="T5" fmla="*/ 0 h 72"/>
                    <a:gd name="T6" fmla="*/ 3830 w 3858"/>
                    <a:gd name="T7" fmla="*/ 0 h 72"/>
                    <a:gd name="T8" fmla="*/ 3836 w 3858"/>
                    <a:gd name="T9" fmla="*/ 2 h 72"/>
                    <a:gd name="T10" fmla="*/ 3842 w 3858"/>
                    <a:gd name="T11" fmla="*/ 6 h 72"/>
                    <a:gd name="T12" fmla="*/ 3848 w 3858"/>
                    <a:gd name="T13" fmla="*/ 10 h 72"/>
                    <a:gd name="T14" fmla="*/ 3852 w 3858"/>
                    <a:gd name="T15" fmla="*/ 16 h 72"/>
                    <a:gd name="T16" fmla="*/ 3856 w 3858"/>
                    <a:gd name="T17" fmla="*/ 22 h 72"/>
                    <a:gd name="T18" fmla="*/ 3858 w 3858"/>
                    <a:gd name="T19" fmla="*/ 28 h 72"/>
                    <a:gd name="T20" fmla="*/ 3858 w 3858"/>
                    <a:gd name="T21" fmla="*/ 36 h 72"/>
                    <a:gd name="T22" fmla="*/ 3858 w 3858"/>
                    <a:gd name="T23" fmla="*/ 36 h 72"/>
                    <a:gd name="T24" fmla="*/ 3858 w 3858"/>
                    <a:gd name="T25" fmla="*/ 44 h 72"/>
                    <a:gd name="T26" fmla="*/ 3856 w 3858"/>
                    <a:gd name="T27" fmla="*/ 50 h 72"/>
                    <a:gd name="T28" fmla="*/ 3852 w 3858"/>
                    <a:gd name="T29" fmla="*/ 56 h 72"/>
                    <a:gd name="T30" fmla="*/ 3848 w 3858"/>
                    <a:gd name="T31" fmla="*/ 62 h 72"/>
                    <a:gd name="T32" fmla="*/ 3842 w 3858"/>
                    <a:gd name="T33" fmla="*/ 66 h 72"/>
                    <a:gd name="T34" fmla="*/ 3836 w 3858"/>
                    <a:gd name="T35" fmla="*/ 70 h 72"/>
                    <a:gd name="T36" fmla="*/ 3830 w 3858"/>
                    <a:gd name="T37" fmla="*/ 72 h 72"/>
                    <a:gd name="T38" fmla="*/ 3822 w 3858"/>
                    <a:gd name="T39" fmla="*/ 72 h 72"/>
                    <a:gd name="T40" fmla="*/ 36 w 3858"/>
                    <a:gd name="T41" fmla="*/ 72 h 72"/>
                    <a:gd name="T42" fmla="*/ 36 w 3858"/>
                    <a:gd name="T43" fmla="*/ 72 h 72"/>
                    <a:gd name="T44" fmla="*/ 28 w 3858"/>
                    <a:gd name="T45" fmla="*/ 72 h 72"/>
                    <a:gd name="T46" fmla="*/ 22 w 3858"/>
                    <a:gd name="T47" fmla="*/ 70 h 72"/>
                    <a:gd name="T48" fmla="*/ 16 w 3858"/>
                    <a:gd name="T49" fmla="*/ 66 h 72"/>
                    <a:gd name="T50" fmla="*/ 10 w 3858"/>
                    <a:gd name="T51" fmla="*/ 62 h 72"/>
                    <a:gd name="T52" fmla="*/ 6 w 3858"/>
                    <a:gd name="T53" fmla="*/ 56 h 72"/>
                    <a:gd name="T54" fmla="*/ 2 w 3858"/>
                    <a:gd name="T55" fmla="*/ 50 h 72"/>
                    <a:gd name="T56" fmla="*/ 0 w 3858"/>
                    <a:gd name="T57" fmla="*/ 44 h 72"/>
                    <a:gd name="T58" fmla="*/ 0 w 3858"/>
                    <a:gd name="T59" fmla="*/ 36 h 72"/>
                    <a:gd name="T60" fmla="*/ 0 w 3858"/>
                    <a:gd name="T61" fmla="*/ 36 h 72"/>
                    <a:gd name="T62" fmla="*/ 0 w 3858"/>
                    <a:gd name="T63" fmla="*/ 28 h 72"/>
                    <a:gd name="T64" fmla="*/ 2 w 3858"/>
                    <a:gd name="T65" fmla="*/ 22 h 72"/>
                    <a:gd name="T66" fmla="*/ 6 w 3858"/>
                    <a:gd name="T67" fmla="*/ 16 h 72"/>
                    <a:gd name="T68" fmla="*/ 10 w 3858"/>
                    <a:gd name="T69" fmla="*/ 10 h 72"/>
                    <a:gd name="T70" fmla="*/ 16 w 3858"/>
                    <a:gd name="T71" fmla="*/ 6 h 72"/>
                    <a:gd name="T72" fmla="*/ 22 w 3858"/>
                    <a:gd name="T73" fmla="*/ 2 h 72"/>
                    <a:gd name="T74" fmla="*/ 28 w 3858"/>
                    <a:gd name="T75" fmla="*/ 0 h 72"/>
                    <a:gd name="T76" fmla="*/ 36 w 3858"/>
                    <a:gd name="T77" fmla="*/ 0 h 72"/>
                    <a:gd name="T78" fmla="*/ 36 w 3858"/>
                    <a:gd name="T7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858" h="72">
                      <a:moveTo>
                        <a:pt x="36" y="0"/>
                      </a:moveTo>
                      <a:lnTo>
                        <a:pt x="3822" y="0"/>
                      </a:lnTo>
                      <a:lnTo>
                        <a:pt x="3822" y="0"/>
                      </a:lnTo>
                      <a:lnTo>
                        <a:pt x="3830" y="0"/>
                      </a:lnTo>
                      <a:lnTo>
                        <a:pt x="3836" y="2"/>
                      </a:lnTo>
                      <a:lnTo>
                        <a:pt x="3842" y="6"/>
                      </a:lnTo>
                      <a:lnTo>
                        <a:pt x="3848" y="10"/>
                      </a:lnTo>
                      <a:lnTo>
                        <a:pt x="3852" y="16"/>
                      </a:lnTo>
                      <a:lnTo>
                        <a:pt x="3856" y="22"/>
                      </a:lnTo>
                      <a:lnTo>
                        <a:pt x="3858" y="28"/>
                      </a:lnTo>
                      <a:lnTo>
                        <a:pt x="3858" y="36"/>
                      </a:lnTo>
                      <a:lnTo>
                        <a:pt x="3858" y="36"/>
                      </a:lnTo>
                      <a:lnTo>
                        <a:pt x="3858" y="44"/>
                      </a:lnTo>
                      <a:lnTo>
                        <a:pt x="3856" y="50"/>
                      </a:lnTo>
                      <a:lnTo>
                        <a:pt x="3852" y="56"/>
                      </a:lnTo>
                      <a:lnTo>
                        <a:pt x="3848" y="62"/>
                      </a:lnTo>
                      <a:lnTo>
                        <a:pt x="3842" y="66"/>
                      </a:lnTo>
                      <a:lnTo>
                        <a:pt x="3836" y="70"/>
                      </a:lnTo>
                      <a:lnTo>
                        <a:pt x="3830" y="72"/>
                      </a:lnTo>
                      <a:lnTo>
                        <a:pt x="3822" y="72"/>
                      </a:lnTo>
                      <a:lnTo>
                        <a:pt x="36" y="72"/>
                      </a:lnTo>
                      <a:lnTo>
                        <a:pt x="36" y="72"/>
                      </a:lnTo>
                      <a:lnTo>
                        <a:pt x="28" y="72"/>
                      </a:lnTo>
                      <a:lnTo>
                        <a:pt x="22" y="70"/>
                      </a:lnTo>
                      <a:lnTo>
                        <a:pt x="16" y="66"/>
                      </a:lnTo>
                      <a:lnTo>
                        <a:pt x="10" y="62"/>
                      </a:lnTo>
                      <a:lnTo>
                        <a:pt x="6" y="56"/>
                      </a:lnTo>
                      <a:lnTo>
                        <a:pt x="2" y="50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0" y="28"/>
                      </a:lnTo>
                      <a:lnTo>
                        <a:pt x="2" y="22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2" y="2"/>
                      </a:lnTo>
                      <a:lnTo>
                        <a:pt x="28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Freeform 41">
                  <a:extLst>
                    <a:ext uri="{FF2B5EF4-FFF2-40B4-BE49-F238E27FC236}">
                      <a16:creationId xmlns:a16="http://schemas.microsoft.com/office/drawing/2014/main" id="{E4DF9B47-2E34-42F6-928A-1600353242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" y="2336"/>
                  <a:ext cx="3858" cy="72"/>
                </a:xfrm>
                <a:custGeom>
                  <a:avLst/>
                  <a:gdLst>
                    <a:gd name="T0" fmla="*/ 36 w 3858"/>
                    <a:gd name="T1" fmla="*/ 0 h 72"/>
                    <a:gd name="T2" fmla="*/ 3822 w 3858"/>
                    <a:gd name="T3" fmla="*/ 0 h 72"/>
                    <a:gd name="T4" fmla="*/ 3822 w 3858"/>
                    <a:gd name="T5" fmla="*/ 0 h 72"/>
                    <a:gd name="T6" fmla="*/ 3830 w 3858"/>
                    <a:gd name="T7" fmla="*/ 0 h 72"/>
                    <a:gd name="T8" fmla="*/ 3836 w 3858"/>
                    <a:gd name="T9" fmla="*/ 2 h 72"/>
                    <a:gd name="T10" fmla="*/ 3842 w 3858"/>
                    <a:gd name="T11" fmla="*/ 6 h 72"/>
                    <a:gd name="T12" fmla="*/ 3848 w 3858"/>
                    <a:gd name="T13" fmla="*/ 10 h 72"/>
                    <a:gd name="T14" fmla="*/ 3852 w 3858"/>
                    <a:gd name="T15" fmla="*/ 16 h 72"/>
                    <a:gd name="T16" fmla="*/ 3856 w 3858"/>
                    <a:gd name="T17" fmla="*/ 22 h 72"/>
                    <a:gd name="T18" fmla="*/ 3858 w 3858"/>
                    <a:gd name="T19" fmla="*/ 28 h 72"/>
                    <a:gd name="T20" fmla="*/ 3858 w 3858"/>
                    <a:gd name="T21" fmla="*/ 36 h 72"/>
                    <a:gd name="T22" fmla="*/ 3858 w 3858"/>
                    <a:gd name="T23" fmla="*/ 36 h 72"/>
                    <a:gd name="T24" fmla="*/ 3858 w 3858"/>
                    <a:gd name="T25" fmla="*/ 44 h 72"/>
                    <a:gd name="T26" fmla="*/ 3856 w 3858"/>
                    <a:gd name="T27" fmla="*/ 50 h 72"/>
                    <a:gd name="T28" fmla="*/ 3852 w 3858"/>
                    <a:gd name="T29" fmla="*/ 56 h 72"/>
                    <a:gd name="T30" fmla="*/ 3848 w 3858"/>
                    <a:gd name="T31" fmla="*/ 62 h 72"/>
                    <a:gd name="T32" fmla="*/ 3842 w 3858"/>
                    <a:gd name="T33" fmla="*/ 66 h 72"/>
                    <a:gd name="T34" fmla="*/ 3836 w 3858"/>
                    <a:gd name="T35" fmla="*/ 70 h 72"/>
                    <a:gd name="T36" fmla="*/ 3830 w 3858"/>
                    <a:gd name="T37" fmla="*/ 72 h 72"/>
                    <a:gd name="T38" fmla="*/ 3822 w 3858"/>
                    <a:gd name="T39" fmla="*/ 72 h 72"/>
                    <a:gd name="T40" fmla="*/ 36 w 3858"/>
                    <a:gd name="T41" fmla="*/ 72 h 72"/>
                    <a:gd name="T42" fmla="*/ 36 w 3858"/>
                    <a:gd name="T43" fmla="*/ 72 h 72"/>
                    <a:gd name="T44" fmla="*/ 28 w 3858"/>
                    <a:gd name="T45" fmla="*/ 72 h 72"/>
                    <a:gd name="T46" fmla="*/ 22 w 3858"/>
                    <a:gd name="T47" fmla="*/ 70 h 72"/>
                    <a:gd name="T48" fmla="*/ 16 w 3858"/>
                    <a:gd name="T49" fmla="*/ 66 h 72"/>
                    <a:gd name="T50" fmla="*/ 10 w 3858"/>
                    <a:gd name="T51" fmla="*/ 62 h 72"/>
                    <a:gd name="T52" fmla="*/ 6 w 3858"/>
                    <a:gd name="T53" fmla="*/ 56 h 72"/>
                    <a:gd name="T54" fmla="*/ 2 w 3858"/>
                    <a:gd name="T55" fmla="*/ 50 h 72"/>
                    <a:gd name="T56" fmla="*/ 0 w 3858"/>
                    <a:gd name="T57" fmla="*/ 44 h 72"/>
                    <a:gd name="T58" fmla="*/ 0 w 3858"/>
                    <a:gd name="T59" fmla="*/ 36 h 72"/>
                    <a:gd name="T60" fmla="*/ 0 w 3858"/>
                    <a:gd name="T61" fmla="*/ 36 h 72"/>
                    <a:gd name="T62" fmla="*/ 0 w 3858"/>
                    <a:gd name="T63" fmla="*/ 28 h 72"/>
                    <a:gd name="T64" fmla="*/ 2 w 3858"/>
                    <a:gd name="T65" fmla="*/ 22 h 72"/>
                    <a:gd name="T66" fmla="*/ 6 w 3858"/>
                    <a:gd name="T67" fmla="*/ 16 h 72"/>
                    <a:gd name="T68" fmla="*/ 10 w 3858"/>
                    <a:gd name="T69" fmla="*/ 10 h 72"/>
                    <a:gd name="T70" fmla="*/ 16 w 3858"/>
                    <a:gd name="T71" fmla="*/ 6 h 72"/>
                    <a:gd name="T72" fmla="*/ 22 w 3858"/>
                    <a:gd name="T73" fmla="*/ 2 h 72"/>
                    <a:gd name="T74" fmla="*/ 28 w 3858"/>
                    <a:gd name="T75" fmla="*/ 0 h 72"/>
                    <a:gd name="T76" fmla="*/ 36 w 3858"/>
                    <a:gd name="T77" fmla="*/ 0 h 72"/>
                    <a:gd name="T78" fmla="*/ 36 w 3858"/>
                    <a:gd name="T7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858" h="72">
                      <a:moveTo>
                        <a:pt x="36" y="0"/>
                      </a:moveTo>
                      <a:lnTo>
                        <a:pt x="3822" y="0"/>
                      </a:lnTo>
                      <a:lnTo>
                        <a:pt x="3822" y="0"/>
                      </a:lnTo>
                      <a:lnTo>
                        <a:pt x="3830" y="0"/>
                      </a:lnTo>
                      <a:lnTo>
                        <a:pt x="3836" y="2"/>
                      </a:lnTo>
                      <a:lnTo>
                        <a:pt x="3842" y="6"/>
                      </a:lnTo>
                      <a:lnTo>
                        <a:pt x="3848" y="10"/>
                      </a:lnTo>
                      <a:lnTo>
                        <a:pt x="3852" y="16"/>
                      </a:lnTo>
                      <a:lnTo>
                        <a:pt x="3856" y="22"/>
                      </a:lnTo>
                      <a:lnTo>
                        <a:pt x="3858" y="28"/>
                      </a:lnTo>
                      <a:lnTo>
                        <a:pt x="3858" y="36"/>
                      </a:lnTo>
                      <a:lnTo>
                        <a:pt x="3858" y="36"/>
                      </a:lnTo>
                      <a:lnTo>
                        <a:pt x="3858" y="44"/>
                      </a:lnTo>
                      <a:lnTo>
                        <a:pt x="3856" y="50"/>
                      </a:lnTo>
                      <a:lnTo>
                        <a:pt x="3852" y="56"/>
                      </a:lnTo>
                      <a:lnTo>
                        <a:pt x="3848" y="62"/>
                      </a:lnTo>
                      <a:lnTo>
                        <a:pt x="3842" y="66"/>
                      </a:lnTo>
                      <a:lnTo>
                        <a:pt x="3836" y="70"/>
                      </a:lnTo>
                      <a:lnTo>
                        <a:pt x="3830" y="72"/>
                      </a:lnTo>
                      <a:lnTo>
                        <a:pt x="3822" y="72"/>
                      </a:lnTo>
                      <a:lnTo>
                        <a:pt x="36" y="72"/>
                      </a:lnTo>
                      <a:lnTo>
                        <a:pt x="36" y="72"/>
                      </a:lnTo>
                      <a:lnTo>
                        <a:pt x="28" y="72"/>
                      </a:lnTo>
                      <a:lnTo>
                        <a:pt x="22" y="70"/>
                      </a:lnTo>
                      <a:lnTo>
                        <a:pt x="16" y="66"/>
                      </a:lnTo>
                      <a:lnTo>
                        <a:pt x="10" y="62"/>
                      </a:lnTo>
                      <a:lnTo>
                        <a:pt x="6" y="56"/>
                      </a:lnTo>
                      <a:lnTo>
                        <a:pt x="2" y="50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0" y="28"/>
                      </a:lnTo>
                      <a:lnTo>
                        <a:pt x="2" y="22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2" y="2"/>
                      </a:lnTo>
                      <a:lnTo>
                        <a:pt x="28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Freeform 42">
                  <a:extLst>
                    <a:ext uri="{FF2B5EF4-FFF2-40B4-BE49-F238E27FC236}">
                      <a16:creationId xmlns:a16="http://schemas.microsoft.com/office/drawing/2014/main" id="{53A5C0D6-8EB5-43C0-88C2-BDBC439830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" y="2344"/>
                  <a:ext cx="24" cy="56"/>
                </a:xfrm>
                <a:custGeom>
                  <a:avLst/>
                  <a:gdLst>
                    <a:gd name="T0" fmla="*/ 0 w 24"/>
                    <a:gd name="T1" fmla="*/ 0 h 56"/>
                    <a:gd name="T2" fmla="*/ 0 w 24"/>
                    <a:gd name="T3" fmla="*/ 0 h 56"/>
                    <a:gd name="T4" fmla="*/ 10 w 24"/>
                    <a:gd name="T5" fmla="*/ 2 h 56"/>
                    <a:gd name="T6" fmla="*/ 16 w 24"/>
                    <a:gd name="T7" fmla="*/ 8 h 56"/>
                    <a:gd name="T8" fmla="*/ 22 w 24"/>
                    <a:gd name="T9" fmla="*/ 18 h 56"/>
                    <a:gd name="T10" fmla="*/ 24 w 24"/>
                    <a:gd name="T11" fmla="*/ 28 h 56"/>
                    <a:gd name="T12" fmla="*/ 24 w 24"/>
                    <a:gd name="T13" fmla="*/ 28 h 56"/>
                    <a:gd name="T14" fmla="*/ 22 w 24"/>
                    <a:gd name="T15" fmla="*/ 38 h 56"/>
                    <a:gd name="T16" fmla="*/ 16 w 24"/>
                    <a:gd name="T17" fmla="*/ 48 h 56"/>
                    <a:gd name="T18" fmla="*/ 10 w 24"/>
                    <a:gd name="T19" fmla="*/ 54 h 56"/>
                    <a:gd name="T20" fmla="*/ 0 w 24"/>
                    <a:gd name="T2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"/>
                      </a:lnTo>
                      <a:lnTo>
                        <a:pt x="16" y="8"/>
                      </a:lnTo>
                      <a:lnTo>
                        <a:pt x="22" y="1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2" y="38"/>
                      </a:lnTo>
                      <a:lnTo>
                        <a:pt x="16" y="48"/>
                      </a:lnTo>
                      <a:lnTo>
                        <a:pt x="10" y="54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43">
                  <a:extLst>
                    <a:ext uri="{FF2B5EF4-FFF2-40B4-BE49-F238E27FC236}">
                      <a16:creationId xmlns:a16="http://schemas.microsoft.com/office/drawing/2014/main" id="{D103601B-EFFC-47F9-BD8A-E8E42775C4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5" y="2344"/>
                  <a:ext cx="24" cy="56"/>
                </a:xfrm>
                <a:custGeom>
                  <a:avLst/>
                  <a:gdLst>
                    <a:gd name="T0" fmla="*/ 0 w 24"/>
                    <a:gd name="T1" fmla="*/ 0 h 56"/>
                    <a:gd name="T2" fmla="*/ 0 w 24"/>
                    <a:gd name="T3" fmla="*/ 0 h 56"/>
                    <a:gd name="T4" fmla="*/ 10 w 24"/>
                    <a:gd name="T5" fmla="*/ 2 h 56"/>
                    <a:gd name="T6" fmla="*/ 16 w 24"/>
                    <a:gd name="T7" fmla="*/ 8 h 56"/>
                    <a:gd name="T8" fmla="*/ 22 w 24"/>
                    <a:gd name="T9" fmla="*/ 18 h 56"/>
                    <a:gd name="T10" fmla="*/ 24 w 24"/>
                    <a:gd name="T11" fmla="*/ 28 h 56"/>
                    <a:gd name="T12" fmla="*/ 24 w 24"/>
                    <a:gd name="T13" fmla="*/ 28 h 56"/>
                    <a:gd name="T14" fmla="*/ 22 w 24"/>
                    <a:gd name="T15" fmla="*/ 38 h 56"/>
                    <a:gd name="T16" fmla="*/ 16 w 24"/>
                    <a:gd name="T17" fmla="*/ 48 h 56"/>
                    <a:gd name="T18" fmla="*/ 10 w 24"/>
                    <a:gd name="T19" fmla="*/ 54 h 56"/>
                    <a:gd name="T20" fmla="*/ 0 w 24"/>
                    <a:gd name="T2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"/>
                      </a:lnTo>
                      <a:lnTo>
                        <a:pt x="16" y="8"/>
                      </a:lnTo>
                      <a:lnTo>
                        <a:pt x="22" y="1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2" y="38"/>
                      </a:lnTo>
                      <a:lnTo>
                        <a:pt x="16" y="48"/>
                      </a:lnTo>
                      <a:lnTo>
                        <a:pt x="10" y="54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Freeform 44">
                  <a:extLst>
                    <a:ext uri="{FF2B5EF4-FFF2-40B4-BE49-F238E27FC236}">
                      <a16:creationId xmlns:a16="http://schemas.microsoft.com/office/drawing/2014/main" id="{B6B3F807-E4AC-4A5E-ABC5-6B122D8A3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3" y="2344"/>
                  <a:ext cx="24" cy="56"/>
                </a:xfrm>
                <a:custGeom>
                  <a:avLst/>
                  <a:gdLst>
                    <a:gd name="T0" fmla="*/ 0 w 24"/>
                    <a:gd name="T1" fmla="*/ 0 h 56"/>
                    <a:gd name="T2" fmla="*/ 0 w 24"/>
                    <a:gd name="T3" fmla="*/ 0 h 56"/>
                    <a:gd name="T4" fmla="*/ 10 w 24"/>
                    <a:gd name="T5" fmla="*/ 2 h 56"/>
                    <a:gd name="T6" fmla="*/ 16 w 24"/>
                    <a:gd name="T7" fmla="*/ 8 h 56"/>
                    <a:gd name="T8" fmla="*/ 22 w 24"/>
                    <a:gd name="T9" fmla="*/ 18 h 56"/>
                    <a:gd name="T10" fmla="*/ 24 w 24"/>
                    <a:gd name="T11" fmla="*/ 28 h 56"/>
                    <a:gd name="T12" fmla="*/ 24 w 24"/>
                    <a:gd name="T13" fmla="*/ 28 h 56"/>
                    <a:gd name="T14" fmla="*/ 22 w 24"/>
                    <a:gd name="T15" fmla="*/ 38 h 56"/>
                    <a:gd name="T16" fmla="*/ 16 w 24"/>
                    <a:gd name="T17" fmla="*/ 48 h 56"/>
                    <a:gd name="T18" fmla="*/ 10 w 24"/>
                    <a:gd name="T19" fmla="*/ 54 h 56"/>
                    <a:gd name="T20" fmla="*/ 0 w 24"/>
                    <a:gd name="T2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"/>
                      </a:lnTo>
                      <a:lnTo>
                        <a:pt x="16" y="8"/>
                      </a:lnTo>
                      <a:lnTo>
                        <a:pt x="22" y="1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2" y="38"/>
                      </a:lnTo>
                      <a:lnTo>
                        <a:pt x="16" y="48"/>
                      </a:lnTo>
                      <a:lnTo>
                        <a:pt x="10" y="54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Freeform 45">
                  <a:extLst>
                    <a:ext uri="{FF2B5EF4-FFF2-40B4-BE49-F238E27FC236}">
                      <a16:creationId xmlns:a16="http://schemas.microsoft.com/office/drawing/2014/main" id="{16B686EC-DF4D-4F0E-8A4B-DCD1769CBE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1" y="2528"/>
                  <a:ext cx="24" cy="56"/>
                </a:xfrm>
                <a:custGeom>
                  <a:avLst/>
                  <a:gdLst>
                    <a:gd name="T0" fmla="*/ 0 w 24"/>
                    <a:gd name="T1" fmla="*/ 0 h 56"/>
                    <a:gd name="T2" fmla="*/ 0 w 24"/>
                    <a:gd name="T3" fmla="*/ 0 h 56"/>
                    <a:gd name="T4" fmla="*/ 10 w 24"/>
                    <a:gd name="T5" fmla="*/ 2 h 56"/>
                    <a:gd name="T6" fmla="*/ 16 w 24"/>
                    <a:gd name="T7" fmla="*/ 8 h 56"/>
                    <a:gd name="T8" fmla="*/ 22 w 24"/>
                    <a:gd name="T9" fmla="*/ 18 h 56"/>
                    <a:gd name="T10" fmla="*/ 24 w 24"/>
                    <a:gd name="T11" fmla="*/ 28 h 56"/>
                    <a:gd name="T12" fmla="*/ 24 w 24"/>
                    <a:gd name="T13" fmla="*/ 28 h 56"/>
                    <a:gd name="T14" fmla="*/ 22 w 24"/>
                    <a:gd name="T15" fmla="*/ 38 h 56"/>
                    <a:gd name="T16" fmla="*/ 16 w 24"/>
                    <a:gd name="T17" fmla="*/ 48 h 56"/>
                    <a:gd name="T18" fmla="*/ 10 w 24"/>
                    <a:gd name="T19" fmla="*/ 54 h 56"/>
                    <a:gd name="T20" fmla="*/ 0 w 24"/>
                    <a:gd name="T2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"/>
                      </a:lnTo>
                      <a:lnTo>
                        <a:pt x="16" y="8"/>
                      </a:lnTo>
                      <a:lnTo>
                        <a:pt x="22" y="1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2" y="38"/>
                      </a:lnTo>
                      <a:lnTo>
                        <a:pt x="16" y="48"/>
                      </a:lnTo>
                      <a:lnTo>
                        <a:pt x="10" y="54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46">
                  <a:extLst>
                    <a:ext uri="{FF2B5EF4-FFF2-40B4-BE49-F238E27FC236}">
                      <a16:creationId xmlns:a16="http://schemas.microsoft.com/office/drawing/2014/main" id="{EED52D8E-186B-4E3F-8108-940DF064E4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9" y="2528"/>
                  <a:ext cx="24" cy="56"/>
                </a:xfrm>
                <a:custGeom>
                  <a:avLst/>
                  <a:gdLst>
                    <a:gd name="T0" fmla="*/ 0 w 24"/>
                    <a:gd name="T1" fmla="*/ 0 h 56"/>
                    <a:gd name="T2" fmla="*/ 0 w 24"/>
                    <a:gd name="T3" fmla="*/ 0 h 56"/>
                    <a:gd name="T4" fmla="*/ 10 w 24"/>
                    <a:gd name="T5" fmla="*/ 2 h 56"/>
                    <a:gd name="T6" fmla="*/ 16 w 24"/>
                    <a:gd name="T7" fmla="*/ 8 h 56"/>
                    <a:gd name="T8" fmla="*/ 22 w 24"/>
                    <a:gd name="T9" fmla="*/ 18 h 56"/>
                    <a:gd name="T10" fmla="*/ 24 w 24"/>
                    <a:gd name="T11" fmla="*/ 28 h 56"/>
                    <a:gd name="T12" fmla="*/ 24 w 24"/>
                    <a:gd name="T13" fmla="*/ 28 h 56"/>
                    <a:gd name="T14" fmla="*/ 22 w 24"/>
                    <a:gd name="T15" fmla="*/ 38 h 56"/>
                    <a:gd name="T16" fmla="*/ 16 w 24"/>
                    <a:gd name="T17" fmla="*/ 48 h 56"/>
                    <a:gd name="T18" fmla="*/ 10 w 24"/>
                    <a:gd name="T19" fmla="*/ 54 h 56"/>
                    <a:gd name="T20" fmla="*/ 0 w 24"/>
                    <a:gd name="T2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"/>
                      </a:lnTo>
                      <a:lnTo>
                        <a:pt x="16" y="8"/>
                      </a:lnTo>
                      <a:lnTo>
                        <a:pt x="22" y="1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2" y="38"/>
                      </a:lnTo>
                      <a:lnTo>
                        <a:pt x="16" y="48"/>
                      </a:lnTo>
                      <a:lnTo>
                        <a:pt x="10" y="54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47">
                  <a:extLst>
                    <a:ext uri="{FF2B5EF4-FFF2-40B4-BE49-F238E27FC236}">
                      <a16:creationId xmlns:a16="http://schemas.microsoft.com/office/drawing/2014/main" id="{4851AED2-28ED-4F5D-A981-B1D57A03E5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7" y="2528"/>
                  <a:ext cx="24" cy="56"/>
                </a:xfrm>
                <a:custGeom>
                  <a:avLst/>
                  <a:gdLst>
                    <a:gd name="T0" fmla="*/ 0 w 24"/>
                    <a:gd name="T1" fmla="*/ 0 h 56"/>
                    <a:gd name="T2" fmla="*/ 0 w 24"/>
                    <a:gd name="T3" fmla="*/ 0 h 56"/>
                    <a:gd name="T4" fmla="*/ 10 w 24"/>
                    <a:gd name="T5" fmla="*/ 2 h 56"/>
                    <a:gd name="T6" fmla="*/ 16 w 24"/>
                    <a:gd name="T7" fmla="*/ 8 h 56"/>
                    <a:gd name="T8" fmla="*/ 22 w 24"/>
                    <a:gd name="T9" fmla="*/ 18 h 56"/>
                    <a:gd name="T10" fmla="*/ 24 w 24"/>
                    <a:gd name="T11" fmla="*/ 28 h 56"/>
                    <a:gd name="T12" fmla="*/ 24 w 24"/>
                    <a:gd name="T13" fmla="*/ 28 h 56"/>
                    <a:gd name="T14" fmla="*/ 22 w 24"/>
                    <a:gd name="T15" fmla="*/ 38 h 56"/>
                    <a:gd name="T16" fmla="*/ 16 w 24"/>
                    <a:gd name="T17" fmla="*/ 48 h 56"/>
                    <a:gd name="T18" fmla="*/ 10 w 24"/>
                    <a:gd name="T19" fmla="*/ 54 h 56"/>
                    <a:gd name="T20" fmla="*/ 0 w 24"/>
                    <a:gd name="T21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"/>
                      </a:lnTo>
                      <a:lnTo>
                        <a:pt x="16" y="8"/>
                      </a:lnTo>
                      <a:lnTo>
                        <a:pt x="22" y="1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2" y="38"/>
                      </a:lnTo>
                      <a:lnTo>
                        <a:pt x="16" y="48"/>
                      </a:lnTo>
                      <a:lnTo>
                        <a:pt x="10" y="54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Freeform 48">
                  <a:extLst>
                    <a:ext uri="{FF2B5EF4-FFF2-40B4-BE49-F238E27FC236}">
                      <a16:creationId xmlns:a16="http://schemas.microsoft.com/office/drawing/2014/main" id="{D2B43DBB-8C0B-4CD9-933F-145315EC1A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5" y="2744"/>
                  <a:ext cx="562" cy="593"/>
                </a:xfrm>
                <a:custGeom>
                  <a:avLst/>
                  <a:gdLst>
                    <a:gd name="T0" fmla="*/ 240 w 562"/>
                    <a:gd name="T1" fmla="*/ 0 h 593"/>
                    <a:gd name="T2" fmla="*/ 214 w 562"/>
                    <a:gd name="T3" fmla="*/ 12 h 593"/>
                    <a:gd name="T4" fmla="*/ 174 w 562"/>
                    <a:gd name="T5" fmla="*/ 38 h 593"/>
                    <a:gd name="T6" fmla="*/ 120 w 562"/>
                    <a:gd name="T7" fmla="*/ 86 h 593"/>
                    <a:gd name="T8" fmla="*/ 88 w 562"/>
                    <a:gd name="T9" fmla="*/ 120 h 593"/>
                    <a:gd name="T10" fmla="*/ 38 w 562"/>
                    <a:gd name="T11" fmla="*/ 188 h 593"/>
                    <a:gd name="T12" fmla="*/ 12 w 562"/>
                    <a:gd name="T13" fmla="*/ 244 h 593"/>
                    <a:gd name="T14" fmla="*/ 2 w 562"/>
                    <a:gd name="T15" fmla="*/ 282 h 593"/>
                    <a:gd name="T16" fmla="*/ 56 w 562"/>
                    <a:gd name="T17" fmla="*/ 248 h 593"/>
                    <a:gd name="T18" fmla="*/ 50 w 562"/>
                    <a:gd name="T19" fmla="*/ 282 h 593"/>
                    <a:gd name="T20" fmla="*/ 46 w 562"/>
                    <a:gd name="T21" fmla="*/ 326 h 593"/>
                    <a:gd name="T22" fmla="*/ 48 w 562"/>
                    <a:gd name="T23" fmla="*/ 336 h 593"/>
                    <a:gd name="T24" fmla="*/ 80 w 562"/>
                    <a:gd name="T25" fmla="*/ 424 h 593"/>
                    <a:gd name="T26" fmla="*/ 92 w 562"/>
                    <a:gd name="T27" fmla="*/ 460 h 593"/>
                    <a:gd name="T28" fmla="*/ 96 w 562"/>
                    <a:gd name="T29" fmla="*/ 480 h 593"/>
                    <a:gd name="T30" fmla="*/ 124 w 562"/>
                    <a:gd name="T31" fmla="*/ 466 h 593"/>
                    <a:gd name="T32" fmla="*/ 136 w 562"/>
                    <a:gd name="T33" fmla="*/ 456 h 593"/>
                    <a:gd name="T34" fmla="*/ 154 w 562"/>
                    <a:gd name="T35" fmla="*/ 434 h 593"/>
                    <a:gd name="T36" fmla="*/ 160 w 562"/>
                    <a:gd name="T37" fmla="*/ 424 h 593"/>
                    <a:gd name="T38" fmla="*/ 176 w 562"/>
                    <a:gd name="T39" fmla="*/ 450 h 593"/>
                    <a:gd name="T40" fmla="*/ 214 w 562"/>
                    <a:gd name="T41" fmla="*/ 495 h 593"/>
                    <a:gd name="T42" fmla="*/ 232 w 562"/>
                    <a:gd name="T43" fmla="*/ 513 h 593"/>
                    <a:gd name="T44" fmla="*/ 392 w 562"/>
                    <a:gd name="T45" fmla="*/ 488 h 593"/>
                    <a:gd name="T46" fmla="*/ 440 w 562"/>
                    <a:gd name="T47" fmla="*/ 440 h 593"/>
                    <a:gd name="T48" fmla="*/ 480 w 562"/>
                    <a:gd name="T49" fmla="*/ 368 h 593"/>
                    <a:gd name="T50" fmla="*/ 512 w 562"/>
                    <a:gd name="T51" fmla="*/ 280 h 593"/>
                    <a:gd name="T52" fmla="*/ 552 w 562"/>
                    <a:gd name="T53" fmla="*/ 328 h 593"/>
                    <a:gd name="T54" fmla="*/ 532 w 562"/>
                    <a:gd name="T55" fmla="*/ 268 h 593"/>
                    <a:gd name="T56" fmla="*/ 528 w 562"/>
                    <a:gd name="T57" fmla="*/ 248 h 593"/>
                    <a:gd name="T58" fmla="*/ 528 w 562"/>
                    <a:gd name="T59" fmla="*/ 208 h 593"/>
                    <a:gd name="T60" fmla="*/ 560 w 562"/>
                    <a:gd name="T61" fmla="*/ 232 h 593"/>
                    <a:gd name="T62" fmla="*/ 562 w 562"/>
                    <a:gd name="T63" fmla="*/ 222 h 593"/>
                    <a:gd name="T64" fmla="*/ 556 w 562"/>
                    <a:gd name="T65" fmla="*/ 192 h 593"/>
                    <a:gd name="T66" fmla="*/ 540 w 562"/>
                    <a:gd name="T67" fmla="*/ 160 h 593"/>
                    <a:gd name="T68" fmla="*/ 518 w 562"/>
                    <a:gd name="T69" fmla="*/ 134 h 593"/>
                    <a:gd name="T70" fmla="*/ 484 w 562"/>
                    <a:gd name="T71" fmla="*/ 104 h 593"/>
                    <a:gd name="T72" fmla="*/ 464 w 562"/>
                    <a:gd name="T73" fmla="*/ 88 h 593"/>
                    <a:gd name="T74" fmla="*/ 420 w 562"/>
                    <a:gd name="T75" fmla="*/ 60 h 593"/>
                    <a:gd name="T76" fmla="*/ 378 w 562"/>
                    <a:gd name="T77" fmla="*/ 42 h 593"/>
                    <a:gd name="T78" fmla="*/ 340 w 562"/>
                    <a:gd name="T79" fmla="*/ 30 h 593"/>
                    <a:gd name="T80" fmla="*/ 280 w 562"/>
                    <a:gd name="T81" fmla="*/ 22 h 593"/>
                    <a:gd name="T82" fmla="*/ 240 w 562"/>
                    <a:gd name="T83" fmla="*/ 24 h 5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62" h="593">
                      <a:moveTo>
                        <a:pt x="240" y="0"/>
                      </a:moveTo>
                      <a:lnTo>
                        <a:pt x="240" y="0"/>
                      </a:lnTo>
                      <a:lnTo>
                        <a:pt x="228" y="4"/>
                      </a:lnTo>
                      <a:lnTo>
                        <a:pt x="214" y="12"/>
                      </a:lnTo>
                      <a:lnTo>
                        <a:pt x="196" y="24"/>
                      </a:lnTo>
                      <a:lnTo>
                        <a:pt x="174" y="38"/>
                      </a:lnTo>
                      <a:lnTo>
                        <a:pt x="148" y="60"/>
                      </a:lnTo>
                      <a:lnTo>
                        <a:pt x="120" y="86"/>
                      </a:lnTo>
                      <a:lnTo>
                        <a:pt x="88" y="120"/>
                      </a:lnTo>
                      <a:lnTo>
                        <a:pt x="88" y="120"/>
                      </a:lnTo>
                      <a:lnTo>
                        <a:pt x="60" y="156"/>
                      </a:lnTo>
                      <a:lnTo>
                        <a:pt x="38" y="188"/>
                      </a:lnTo>
                      <a:lnTo>
                        <a:pt x="22" y="218"/>
                      </a:lnTo>
                      <a:lnTo>
                        <a:pt x="12" y="244"/>
                      </a:lnTo>
                      <a:lnTo>
                        <a:pt x="4" y="266"/>
                      </a:lnTo>
                      <a:lnTo>
                        <a:pt x="2" y="282"/>
                      </a:lnTo>
                      <a:lnTo>
                        <a:pt x="0" y="296"/>
                      </a:lnTo>
                      <a:lnTo>
                        <a:pt x="56" y="248"/>
                      </a:lnTo>
                      <a:lnTo>
                        <a:pt x="56" y="248"/>
                      </a:lnTo>
                      <a:lnTo>
                        <a:pt x="50" y="282"/>
                      </a:lnTo>
                      <a:lnTo>
                        <a:pt x="46" y="312"/>
                      </a:lnTo>
                      <a:lnTo>
                        <a:pt x="46" y="326"/>
                      </a:lnTo>
                      <a:lnTo>
                        <a:pt x="48" y="336"/>
                      </a:lnTo>
                      <a:lnTo>
                        <a:pt x="48" y="336"/>
                      </a:lnTo>
                      <a:lnTo>
                        <a:pt x="64" y="382"/>
                      </a:lnTo>
                      <a:lnTo>
                        <a:pt x="80" y="424"/>
                      </a:lnTo>
                      <a:lnTo>
                        <a:pt x="80" y="424"/>
                      </a:lnTo>
                      <a:lnTo>
                        <a:pt x="92" y="460"/>
                      </a:lnTo>
                      <a:lnTo>
                        <a:pt x="96" y="480"/>
                      </a:lnTo>
                      <a:lnTo>
                        <a:pt x="96" y="480"/>
                      </a:lnTo>
                      <a:lnTo>
                        <a:pt x="110" y="474"/>
                      </a:lnTo>
                      <a:lnTo>
                        <a:pt x="124" y="466"/>
                      </a:lnTo>
                      <a:lnTo>
                        <a:pt x="136" y="456"/>
                      </a:lnTo>
                      <a:lnTo>
                        <a:pt x="136" y="456"/>
                      </a:lnTo>
                      <a:lnTo>
                        <a:pt x="146" y="444"/>
                      </a:lnTo>
                      <a:lnTo>
                        <a:pt x="154" y="434"/>
                      </a:lnTo>
                      <a:lnTo>
                        <a:pt x="160" y="424"/>
                      </a:lnTo>
                      <a:lnTo>
                        <a:pt x="160" y="424"/>
                      </a:lnTo>
                      <a:lnTo>
                        <a:pt x="164" y="430"/>
                      </a:lnTo>
                      <a:lnTo>
                        <a:pt x="176" y="450"/>
                      </a:lnTo>
                      <a:lnTo>
                        <a:pt x="198" y="478"/>
                      </a:lnTo>
                      <a:lnTo>
                        <a:pt x="214" y="495"/>
                      </a:lnTo>
                      <a:lnTo>
                        <a:pt x="232" y="513"/>
                      </a:lnTo>
                      <a:lnTo>
                        <a:pt x="232" y="513"/>
                      </a:lnTo>
                      <a:lnTo>
                        <a:pt x="320" y="593"/>
                      </a:lnTo>
                      <a:lnTo>
                        <a:pt x="392" y="488"/>
                      </a:lnTo>
                      <a:lnTo>
                        <a:pt x="416" y="521"/>
                      </a:lnTo>
                      <a:lnTo>
                        <a:pt x="440" y="440"/>
                      </a:lnTo>
                      <a:lnTo>
                        <a:pt x="480" y="472"/>
                      </a:lnTo>
                      <a:lnTo>
                        <a:pt x="480" y="368"/>
                      </a:lnTo>
                      <a:lnTo>
                        <a:pt x="520" y="400"/>
                      </a:lnTo>
                      <a:lnTo>
                        <a:pt x="512" y="280"/>
                      </a:lnTo>
                      <a:lnTo>
                        <a:pt x="552" y="328"/>
                      </a:lnTo>
                      <a:lnTo>
                        <a:pt x="552" y="328"/>
                      </a:lnTo>
                      <a:lnTo>
                        <a:pt x="540" y="294"/>
                      </a:lnTo>
                      <a:lnTo>
                        <a:pt x="532" y="268"/>
                      </a:lnTo>
                      <a:lnTo>
                        <a:pt x="528" y="248"/>
                      </a:lnTo>
                      <a:lnTo>
                        <a:pt x="528" y="248"/>
                      </a:lnTo>
                      <a:lnTo>
                        <a:pt x="528" y="222"/>
                      </a:lnTo>
                      <a:lnTo>
                        <a:pt x="528" y="208"/>
                      </a:lnTo>
                      <a:lnTo>
                        <a:pt x="560" y="232"/>
                      </a:lnTo>
                      <a:lnTo>
                        <a:pt x="560" y="232"/>
                      </a:lnTo>
                      <a:lnTo>
                        <a:pt x="560" y="230"/>
                      </a:lnTo>
                      <a:lnTo>
                        <a:pt x="562" y="222"/>
                      </a:lnTo>
                      <a:lnTo>
                        <a:pt x="562" y="210"/>
                      </a:lnTo>
                      <a:lnTo>
                        <a:pt x="556" y="192"/>
                      </a:lnTo>
                      <a:lnTo>
                        <a:pt x="546" y="172"/>
                      </a:lnTo>
                      <a:lnTo>
                        <a:pt x="540" y="160"/>
                      </a:lnTo>
                      <a:lnTo>
                        <a:pt x="530" y="146"/>
                      </a:lnTo>
                      <a:lnTo>
                        <a:pt x="518" y="134"/>
                      </a:lnTo>
                      <a:lnTo>
                        <a:pt x="502" y="118"/>
                      </a:lnTo>
                      <a:lnTo>
                        <a:pt x="484" y="104"/>
                      </a:lnTo>
                      <a:lnTo>
                        <a:pt x="464" y="88"/>
                      </a:lnTo>
                      <a:lnTo>
                        <a:pt x="464" y="88"/>
                      </a:lnTo>
                      <a:lnTo>
                        <a:pt x="442" y="74"/>
                      </a:lnTo>
                      <a:lnTo>
                        <a:pt x="420" y="60"/>
                      </a:lnTo>
                      <a:lnTo>
                        <a:pt x="400" y="50"/>
                      </a:lnTo>
                      <a:lnTo>
                        <a:pt x="378" y="42"/>
                      </a:lnTo>
                      <a:lnTo>
                        <a:pt x="360" y="36"/>
                      </a:lnTo>
                      <a:lnTo>
                        <a:pt x="340" y="30"/>
                      </a:lnTo>
                      <a:lnTo>
                        <a:pt x="308" y="24"/>
                      </a:lnTo>
                      <a:lnTo>
                        <a:pt x="280" y="22"/>
                      </a:lnTo>
                      <a:lnTo>
                        <a:pt x="258" y="22"/>
                      </a:lnTo>
                      <a:lnTo>
                        <a:pt x="240" y="24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6666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Freeform 49">
                  <a:extLst>
                    <a:ext uri="{FF2B5EF4-FFF2-40B4-BE49-F238E27FC236}">
                      <a16:creationId xmlns:a16="http://schemas.microsoft.com/office/drawing/2014/main" id="{41935F94-3126-4A45-ACBB-575F2142566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13" y="2924"/>
                  <a:ext cx="320" cy="349"/>
                </a:xfrm>
                <a:custGeom>
                  <a:avLst/>
                  <a:gdLst>
                    <a:gd name="T0" fmla="*/ 12 w 320"/>
                    <a:gd name="T1" fmla="*/ 206 h 349"/>
                    <a:gd name="T2" fmla="*/ 68 w 320"/>
                    <a:gd name="T3" fmla="*/ 158 h 349"/>
                    <a:gd name="T4" fmla="*/ 88 w 320"/>
                    <a:gd name="T5" fmla="*/ 124 h 349"/>
                    <a:gd name="T6" fmla="*/ 100 w 320"/>
                    <a:gd name="T7" fmla="*/ 78 h 349"/>
                    <a:gd name="T8" fmla="*/ 88 w 320"/>
                    <a:gd name="T9" fmla="*/ 70 h 349"/>
                    <a:gd name="T10" fmla="*/ 72 w 320"/>
                    <a:gd name="T11" fmla="*/ 68 h 349"/>
                    <a:gd name="T12" fmla="*/ 52 w 320"/>
                    <a:gd name="T13" fmla="*/ 90 h 349"/>
                    <a:gd name="T14" fmla="*/ 32 w 320"/>
                    <a:gd name="T15" fmla="*/ 140 h 349"/>
                    <a:gd name="T16" fmla="*/ 0 w 320"/>
                    <a:gd name="T17" fmla="*/ 212 h 349"/>
                    <a:gd name="T18" fmla="*/ 138 w 320"/>
                    <a:gd name="T19" fmla="*/ 264 h 349"/>
                    <a:gd name="T20" fmla="*/ 152 w 320"/>
                    <a:gd name="T21" fmla="*/ 220 h 349"/>
                    <a:gd name="T22" fmla="*/ 152 w 320"/>
                    <a:gd name="T23" fmla="*/ 202 h 349"/>
                    <a:gd name="T24" fmla="*/ 144 w 320"/>
                    <a:gd name="T25" fmla="*/ 188 h 349"/>
                    <a:gd name="T26" fmla="*/ 128 w 320"/>
                    <a:gd name="T27" fmla="*/ 188 h 349"/>
                    <a:gd name="T28" fmla="*/ 120 w 320"/>
                    <a:gd name="T29" fmla="*/ 198 h 349"/>
                    <a:gd name="T30" fmla="*/ 128 w 320"/>
                    <a:gd name="T31" fmla="*/ 228 h 349"/>
                    <a:gd name="T32" fmla="*/ 128 w 320"/>
                    <a:gd name="T33" fmla="*/ 284 h 349"/>
                    <a:gd name="T34" fmla="*/ 224 w 320"/>
                    <a:gd name="T35" fmla="*/ 349 h 349"/>
                    <a:gd name="T36" fmla="*/ 240 w 320"/>
                    <a:gd name="T37" fmla="*/ 258 h 349"/>
                    <a:gd name="T38" fmla="*/ 236 w 320"/>
                    <a:gd name="T39" fmla="*/ 220 h 349"/>
                    <a:gd name="T40" fmla="*/ 226 w 320"/>
                    <a:gd name="T41" fmla="*/ 200 h 349"/>
                    <a:gd name="T42" fmla="*/ 208 w 320"/>
                    <a:gd name="T43" fmla="*/ 196 h 349"/>
                    <a:gd name="T44" fmla="*/ 200 w 320"/>
                    <a:gd name="T45" fmla="*/ 206 h 349"/>
                    <a:gd name="T46" fmla="*/ 212 w 320"/>
                    <a:gd name="T47" fmla="*/ 246 h 349"/>
                    <a:gd name="T48" fmla="*/ 216 w 320"/>
                    <a:gd name="T49" fmla="*/ 268 h 349"/>
                    <a:gd name="T50" fmla="*/ 240 w 320"/>
                    <a:gd name="T51" fmla="*/ 116 h 349"/>
                    <a:gd name="T52" fmla="*/ 232 w 320"/>
                    <a:gd name="T53" fmla="*/ 130 h 349"/>
                    <a:gd name="T54" fmla="*/ 238 w 320"/>
                    <a:gd name="T55" fmla="*/ 154 h 349"/>
                    <a:gd name="T56" fmla="*/ 256 w 320"/>
                    <a:gd name="T57" fmla="*/ 180 h 349"/>
                    <a:gd name="T58" fmla="*/ 288 w 320"/>
                    <a:gd name="T59" fmla="*/ 200 h 349"/>
                    <a:gd name="T60" fmla="*/ 304 w 320"/>
                    <a:gd name="T61" fmla="*/ 204 h 349"/>
                    <a:gd name="T62" fmla="*/ 266 w 320"/>
                    <a:gd name="T63" fmla="*/ 156 h 349"/>
                    <a:gd name="T64" fmla="*/ 262 w 320"/>
                    <a:gd name="T65" fmla="*/ 132 h 349"/>
                    <a:gd name="T66" fmla="*/ 250 w 320"/>
                    <a:gd name="T67" fmla="*/ 112 h 349"/>
                    <a:gd name="T68" fmla="*/ 240 w 320"/>
                    <a:gd name="T69" fmla="*/ 116 h 349"/>
                    <a:gd name="T70" fmla="*/ 210 w 320"/>
                    <a:gd name="T71" fmla="*/ 10 h 349"/>
                    <a:gd name="T72" fmla="*/ 216 w 320"/>
                    <a:gd name="T73" fmla="*/ 36 h 349"/>
                    <a:gd name="T74" fmla="*/ 240 w 320"/>
                    <a:gd name="T75" fmla="*/ 56 h 349"/>
                    <a:gd name="T76" fmla="*/ 268 w 320"/>
                    <a:gd name="T77" fmla="*/ 64 h 349"/>
                    <a:gd name="T78" fmla="*/ 320 w 320"/>
                    <a:gd name="T79" fmla="*/ 68 h 349"/>
                    <a:gd name="T80" fmla="*/ 248 w 320"/>
                    <a:gd name="T81" fmla="*/ 20 h 349"/>
                    <a:gd name="T82" fmla="*/ 232 w 320"/>
                    <a:gd name="T83" fmla="*/ 2 h 349"/>
                    <a:gd name="T84" fmla="*/ 220 w 320"/>
                    <a:gd name="T85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20" h="349">
                      <a:moveTo>
                        <a:pt x="0" y="212"/>
                      </a:moveTo>
                      <a:lnTo>
                        <a:pt x="0" y="212"/>
                      </a:lnTo>
                      <a:lnTo>
                        <a:pt x="12" y="206"/>
                      </a:lnTo>
                      <a:lnTo>
                        <a:pt x="38" y="186"/>
                      </a:lnTo>
                      <a:lnTo>
                        <a:pt x="54" y="174"/>
                      </a:lnTo>
                      <a:lnTo>
                        <a:pt x="68" y="158"/>
                      </a:lnTo>
                      <a:lnTo>
                        <a:pt x="80" y="142"/>
                      </a:lnTo>
                      <a:lnTo>
                        <a:pt x="88" y="124"/>
                      </a:lnTo>
                      <a:lnTo>
                        <a:pt x="88" y="124"/>
                      </a:lnTo>
                      <a:lnTo>
                        <a:pt x="98" y="94"/>
                      </a:lnTo>
                      <a:lnTo>
                        <a:pt x="100" y="86"/>
                      </a:lnTo>
                      <a:lnTo>
                        <a:pt x="100" y="78"/>
                      </a:lnTo>
                      <a:lnTo>
                        <a:pt x="98" y="74"/>
                      </a:lnTo>
                      <a:lnTo>
                        <a:pt x="94" y="72"/>
                      </a:lnTo>
                      <a:lnTo>
                        <a:pt x="88" y="70"/>
                      </a:lnTo>
                      <a:lnTo>
                        <a:pt x="80" y="68"/>
                      </a:lnTo>
                      <a:lnTo>
                        <a:pt x="80" y="68"/>
                      </a:lnTo>
                      <a:lnTo>
                        <a:pt x="72" y="68"/>
                      </a:lnTo>
                      <a:lnTo>
                        <a:pt x="64" y="74"/>
                      </a:lnTo>
                      <a:lnTo>
                        <a:pt x="58" y="80"/>
                      </a:lnTo>
                      <a:lnTo>
                        <a:pt x="52" y="90"/>
                      </a:lnTo>
                      <a:lnTo>
                        <a:pt x="42" y="114"/>
                      </a:lnTo>
                      <a:lnTo>
                        <a:pt x="32" y="140"/>
                      </a:lnTo>
                      <a:lnTo>
                        <a:pt x="32" y="140"/>
                      </a:lnTo>
                      <a:lnTo>
                        <a:pt x="10" y="188"/>
                      </a:lnTo>
                      <a:lnTo>
                        <a:pt x="0" y="212"/>
                      </a:lnTo>
                      <a:lnTo>
                        <a:pt x="0" y="212"/>
                      </a:lnTo>
                      <a:close/>
                      <a:moveTo>
                        <a:pt x="128" y="284"/>
                      </a:moveTo>
                      <a:lnTo>
                        <a:pt x="128" y="284"/>
                      </a:lnTo>
                      <a:lnTo>
                        <a:pt x="138" y="264"/>
                      </a:lnTo>
                      <a:lnTo>
                        <a:pt x="146" y="244"/>
                      </a:lnTo>
                      <a:lnTo>
                        <a:pt x="150" y="232"/>
                      </a:lnTo>
                      <a:lnTo>
                        <a:pt x="152" y="220"/>
                      </a:lnTo>
                      <a:lnTo>
                        <a:pt x="152" y="220"/>
                      </a:lnTo>
                      <a:lnTo>
                        <a:pt x="152" y="210"/>
                      </a:lnTo>
                      <a:lnTo>
                        <a:pt x="152" y="202"/>
                      </a:lnTo>
                      <a:lnTo>
                        <a:pt x="150" y="196"/>
                      </a:lnTo>
                      <a:lnTo>
                        <a:pt x="148" y="190"/>
                      </a:lnTo>
                      <a:lnTo>
                        <a:pt x="144" y="188"/>
                      </a:lnTo>
                      <a:lnTo>
                        <a:pt x="140" y="186"/>
                      </a:lnTo>
                      <a:lnTo>
                        <a:pt x="128" y="188"/>
                      </a:lnTo>
                      <a:lnTo>
                        <a:pt x="128" y="188"/>
                      </a:lnTo>
                      <a:lnTo>
                        <a:pt x="124" y="190"/>
                      </a:lnTo>
                      <a:lnTo>
                        <a:pt x="122" y="194"/>
                      </a:lnTo>
                      <a:lnTo>
                        <a:pt x="120" y="198"/>
                      </a:lnTo>
                      <a:lnTo>
                        <a:pt x="122" y="202"/>
                      </a:lnTo>
                      <a:lnTo>
                        <a:pt x="126" y="214"/>
                      </a:lnTo>
                      <a:lnTo>
                        <a:pt x="128" y="228"/>
                      </a:lnTo>
                      <a:lnTo>
                        <a:pt x="128" y="228"/>
                      </a:lnTo>
                      <a:lnTo>
                        <a:pt x="128" y="262"/>
                      </a:lnTo>
                      <a:lnTo>
                        <a:pt x="128" y="284"/>
                      </a:lnTo>
                      <a:lnTo>
                        <a:pt x="128" y="284"/>
                      </a:lnTo>
                      <a:close/>
                      <a:moveTo>
                        <a:pt x="224" y="349"/>
                      </a:moveTo>
                      <a:lnTo>
                        <a:pt x="224" y="349"/>
                      </a:lnTo>
                      <a:lnTo>
                        <a:pt x="234" y="311"/>
                      </a:lnTo>
                      <a:lnTo>
                        <a:pt x="238" y="276"/>
                      </a:lnTo>
                      <a:lnTo>
                        <a:pt x="240" y="258"/>
                      </a:lnTo>
                      <a:lnTo>
                        <a:pt x="240" y="244"/>
                      </a:lnTo>
                      <a:lnTo>
                        <a:pt x="240" y="244"/>
                      </a:lnTo>
                      <a:lnTo>
                        <a:pt x="236" y="220"/>
                      </a:lnTo>
                      <a:lnTo>
                        <a:pt x="234" y="212"/>
                      </a:lnTo>
                      <a:lnTo>
                        <a:pt x="230" y="204"/>
                      </a:lnTo>
                      <a:lnTo>
                        <a:pt x="226" y="200"/>
                      </a:lnTo>
                      <a:lnTo>
                        <a:pt x="220" y="196"/>
                      </a:lnTo>
                      <a:lnTo>
                        <a:pt x="214" y="194"/>
                      </a:lnTo>
                      <a:lnTo>
                        <a:pt x="208" y="196"/>
                      </a:lnTo>
                      <a:lnTo>
                        <a:pt x="208" y="196"/>
                      </a:lnTo>
                      <a:lnTo>
                        <a:pt x="202" y="200"/>
                      </a:lnTo>
                      <a:lnTo>
                        <a:pt x="200" y="206"/>
                      </a:lnTo>
                      <a:lnTo>
                        <a:pt x="202" y="214"/>
                      </a:lnTo>
                      <a:lnTo>
                        <a:pt x="204" y="224"/>
                      </a:lnTo>
                      <a:lnTo>
                        <a:pt x="212" y="246"/>
                      </a:lnTo>
                      <a:lnTo>
                        <a:pt x="214" y="258"/>
                      </a:lnTo>
                      <a:lnTo>
                        <a:pt x="216" y="268"/>
                      </a:lnTo>
                      <a:lnTo>
                        <a:pt x="216" y="268"/>
                      </a:lnTo>
                      <a:lnTo>
                        <a:pt x="224" y="349"/>
                      </a:lnTo>
                      <a:lnTo>
                        <a:pt x="224" y="349"/>
                      </a:lnTo>
                      <a:close/>
                      <a:moveTo>
                        <a:pt x="240" y="116"/>
                      </a:moveTo>
                      <a:lnTo>
                        <a:pt x="240" y="116"/>
                      </a:lnTo>
                      <a:lnTo>
                        <a:pt x="234" y="122"/>
                      </a:lnTo>
                      <a:lnTo>
                        <a:pt x="232" y="130"/>
                      </a:lnTo>
                      <a:lnTo>
                        <a:pt x="232" y="138"/>
                      </a:lnTo>
                      <a:lnTo>
                        <a:pt x="234" y="146"/>
                      </a:lnTo>
                      <a:lnTo>
                        <a:pt x="238" y="154"/>
                      </a:lnTo>
                      <a:lnTo>
                        <a:pt x="242" y="164"/>
                      </a:lnTo>
                      <a:lnTo>
                        <a:pt x="256" y="180"/>
                      </a:lnTo>
                      <a:lnTo>
                        <a:pt x="256" y="180"/>
                      </a:lnTo>
                      <a:lnTo>
                        <a:pt x="264" y="188"/>
                      </a:lnTo>
                      <a:lnTo>
                        <a:pt x="272" y="194"/>
                      </a:lnTo>
                      <a:lnTo>
                        <a:pt x="288" y="200"/>
                      </a:lnTo>
                      <a:lnTo>
                        <a:pt x="300" y="204"/>
                      </a:lnTo>
                      <a:lnTo>
                        <a:pt x="304" y="204"/>
                      </a:lnTo>
                      <a:lnTo>
                        <a:pt x="304" y="204"/>
                      </a:lnTo>
                      <a:lnTo>
                        <a:pt x="286" y="184"/>
                      </a:lnTo>
                      <a:lnTo>
                        <a:pt x="272" y="164"/>
                      </a:lnTo>
                      <a:lnTo>
                        <a:pt x="266" y="156"/>
                      </a:lnTo>
                      <a:lnTo>
                        <a:pt x="264" y="148"/>
                      </a:lnTo>
                      <a:lnTo>
                        <a:pt x="264" y="148"/>
                      </a:lnTo>
                      <a:lnTo>
                        <a:pt x="262" y="132"/>
                      </a:lnTo>
                      <a:lnTo>
                        <a:pt x="258" y="118"/>
                      </a:lnTo>
                      <a:lnTo>
                        <a:pt x="254" y="114"/>
                      </a:lnTo>
                      <a:lnTo>
                        <a:pt x="250" y="112"/>
                      </a:lnTo>
                      <a:lnTo>
                        <a:pt x="246" y="112"/>
                      </a:lnTo>
                      <a:lnTo>
                        <a:pt x="240" y="116"/>
                      </a:lnTo>
                      <a:lnTo>
                        <a:pt x="240" y="116"/>
                      </a:lnTo>
                      <a:close/>
                      <a:moveTo>
                        <a:pt x="216" y="4"/>
                      </a:moveTo>
                      <a:lnTo>
                        <a:pt x="216" y="4"/>
                      </a:lnTo>
                      <a:lnTo>
                        <a:pt x="210" y="10"/>
                      </a:lnTo>
                      <a:lnTo>
                        <a:pt x="210" y="18"/>
                      </a:lnTo>
                      <a:lnTo>
                        <a:pt x="212" y="28"/>
                      </a:lnTo>
                      <a:lnTo>
                        <a:pt x="216" y="36"/>
                      </a:lnTo>
                      <a:lnTo>
                        <a:pt x="224" y="44"/>
                      </a:lnTo>
                      <a:lnTo>
                        <a:pt x="232" y="52"/>
                      </a:lnTo>
                      <a:lnTo>
                        <a:pt x="240" y="56"/>
                      </a:lnTo>
                      <a:lnTo>
                        <a:pt x="248" y="60"/>
                      </a:lnTo>
                      <a:lnTo>
                        <a:pt x="248" y="60"/>
                      </a:lnTo>
                      <a:lnTo>
                        <a:pt x="268" y="64"/>
                      </a:lnTo>
                      <a:lnTo>
                        <a:pt x="290" y="66"/>
                      </a:lnTo>
                      <a:lnTo>
                        <a:pt x="320" y="68"/>
                      </a:lnTo>
                      <a:lnTo>
                        <a:pt x="320" y="68"/>
                      </a:lnTo>
                      <a:lnTo>
                        <a:pt x="288" y="50"/>
                      </a:lnTo>
                      <a:lnTo>
                        <a:pt x="264" y="34"/>
                      </a:lnTo>
                      <a:lnTo>
                        <a:pt x="248" y="20"/>
                      </a:lnTo>
                      <a:lnTo>
                        <a:pt x="248" y="20"/>
                      </a:lnTo>
                      <a:lnTo>
                        <a:pt x="240" y="10"/>
                      </a:lnTo>
                      <a:lnTo>
                        <a:pt x="232" y="2"/>
                      </a:lnTo>
                      <a:lnTo>
                        <a:pt x="228" y="0"/>
                      </a:lnTo>
                      <a:lnTo>
                        <a:pt x="226" y="0"/>
                      </a:lnTo>
                      <a:lnTo>
                        <a:pt x="220" y="0"/>
                      </a:lnTo>
                      <a:lnTo>
                        <a:pt x="216" y="4"/>
                      </a:lnTo>
                      <a:lnTo>
                        <a:pt x="216" y="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50">
                  <a:extLst>
                    <a:ext uri="{FF2B5EF4-FFF2-40B4-BE49-F238E27FC236}">
                      <a16:creationId xmlns:a16="http://schemas.microsoft.com/office/drawing/2014/main" id="{96CAC6CA-0B04-4843-87A7-0CF2DCA419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7" y="1847"/>
                  <a:ext cx="3090" cy="1850"/>
                </a:xfrm>
                <a:custGeom>
                  <a:avLst/>
                  <a:gdLst>
                    <a:gd name="T0" fmla="*/ 0 w 3090"/>
                    <a:gd name="T1" fmla="*/ 929 h 1850"/>
                    <a:gd name="T2" fmla="*/ 24 w 3090"/>
                    <a:gd name="T3" fmla="*/ 951 h 1850"/>
                    <a:gd name="T4" fmla="*/ 162 w 3090"/>
                    <a:gd name="T5" fmla="*/ 1101 h 1850"/>
                    <a:gd name="T6" fmla="*/ 307 w 3090"/>
                    <a:gd name="T7" fmla="*/ 1249 h 1850"/>
                    <a:gd name="T8" fmla="*/ 393 w 3090"/>
                    <a:gd name="T9" fmla="*/ 1331 h 1850"/>
                    <a:gd name="T10" fmla="*/ 489 w 3090"/>
                    <a:gd name="T11" fmla="*/ 1414 h 1850"/>
                    <a:gd name="T12" fmla="*/ 595 w 3090"/>
                    <a:gd name="T13" fmla="*/ 1498 h 1850"/>
                    <a:gd name="T14" fmla="*/ 709 w 3090"/>
                    <a:gd name="T15" fmla="*/ 1576 h 1850"/>
                    <a:gd name="T16" fmla="*/ 833 w 3090"/>
                    <a:gd name="T17" fmla="*/ 1650 h 1850"/>
                    <a:gd name="T18" fmla="*/ 965 w 3090"/>
                    <a:gd name="T19" fmla="*/ 1716 h 1850"/>
                    <a:gd name="T20" fmla="*/ 1107 w 3090"/>
                    <a:gd name="T21" fmla="*/ 1770 h 1850"/>
                    <a:gd name="T22" fmla="*/ 1255 w 3090"/>
                    <a:gd name="T23" fmla="*/ 1814 h 1850"/>
                    <a:gd name="T24" fmla="*/ 1413 w 3090"/>
                    <a:gd name="T25" fmla="*/ 1840 h 1850"/>
                    <a:gd name="T26" fmla="*/ 1535 w 3090"/>
                    <a:gd name="T27" fmla="*/ 1850 h 1850"/>
                    <a:gd name="T28" fmla="*/ 1577 w 3090"/>
                    <a:gd name="T29" fmla="*/ 1850 h 1850"/>
                    <a:gd name="T30" fmla="*/ 1661 w 3090"/>
                    <a:gd name="T31" fmla="*/ 1848 h 1850"/>
                    <a:gd name="T32" fmla="*/ 1741 w 3090"/>
                    <a:gd name="T33" fmla="*/ 1840 h 1850"/>
                    <a:gd name="T34" fmla="*/ 1897 w 3090"/>
                    <a:gd name="T35" fmla="*/ 1812 h 1850"/>
                    <a:gd name="T36" fmla="*/ 2043 w 3090"/>
                    <a:gd name="T37" fmla="*/ 1768 h 1850"/>
                    <a:gd name="T38" fmla="*/ 2181 w 3090"/>
                    <a:gd name="T39" fmla="*/ 1712 h 1850"/>
                    <a:gd name="T40" fmla="*/ 2309 w 3090"/>
                    <a:gd name="T41" fmla="*/ 1644 h 1850"/>
                    <a:gd name="T42" fmla="*/ 2427 w 3090"/>
                    <a:gd name="T43" fmla="*/ 1568 h 1850"/>
                    <a:gd name="T44" fmla="*/ 2537 w 3090"/>
                    <a:gd name="T45" fmla="*/ 1488 h 1850"/>
                    <a:gd name="T46" fmla="*/ 2637 w 3090"/>
                    <a:gd name="T47" fmla="*/ 1404 h 1850"/>
                    <a:gd name="T48" fmla="*/ 2729 w 3090"/>
                    <a:gd name="T49" fmla="*/ 1317 h 1850"/>
                    <a:gd name="T50" fmla="*/ 2809 w 3090"/>
                    <a:gd name="T51" fmla="*/ 1235 h 1850"/>
                    <a:gd name="T52" fmla="*/ 2944 w 3090"/>
                    <a:gd name="T53" fmla="*/ 1085 h 1850"/>
                    <a:gd name="T54" fmla="*/ 3068 w 3090"/>
                    <a:gd name="T55" fmla="*/ 939 h 1850"/>
                    <a:gd name="T56" fmla="*/ 3090 w 3090"/>
                    <a:gd name="T57" fmla="*/ 921 h 1850"/>
                    <a:gd name="T58" fmla="*/ 3080 w 3090"/>
                    <a:gd name="T59" fmla="*/ 915 h 1850"/>
                    <a:gd name="T60" fmla="*/ 3036 w 3090"/>
                    <a:gd name="T61" fmla="*/ 869 h 1850"/>
                    <a:gd name="T62" fmla="*/ 2873 w 3090"/>
                    <a:gd name="T63" fmla="*/ 687 h 1850"/>
                    <a:gd name="T64" fmla="*/ 2717 w 3090"/>
                    <a:gd name="T65" fmla="*/ 527 h 1850"/>
                    <a:gd name="T66" fmla="*/ 2623 w 3090"/>
                    <a:gd name="T67" fmla="*/ 442 h 1850"/>
                    <a:gd name="T68" fmla="*/ 2521 w 3090"/>
                    <a:gd name="T69" fmla="*/ 360 h 1850"/>
                    <a:gd name="T70" fmla="*/ 2409 w 3090"/>
                    <a:gd name="T71" fmla="*/ 280 h 1850"/>
                    <a:gd name="T72" fmla="*/ 2289 w 3090"/>
                    <a:gd name="T73" fmla="*/ 204 h 1850"/>
                    <a:gd name="T74" fmla="*/ 2161 w 3090"/>
                    <a:gd name="T75" fmla="*/ 138 h 1850"/>
                    <a:gd name="T76" fmla="*/ 2023 w 3090"/>
                    <a:gd name="T77" fmla="*/ 82 h 1850"/>
                    <a:gd name="T78" fmla="*/ 1877 w 3090"/>
                    <a:gd name="T79" fmla="*/ 38 h 1850"/>
                    <a:gd name="T80" fmla="*/ 1723 w 3090"/>
                    <a:gd name="T81" fmla="*/ 10 h 1850"/>
                    <a:gd name="T82" fmla="*/ 1643 w 3090"/>
                    <a:gd name="T83" fmla="*/ 2 h 1850"/>
                    <a:gd name="T84" fmla="*/ 1561 w 3090"/>
                    <a:gd name="T85" fmla="*/ 0 h 1850"/>
                    <a:gd name="T86" fmla="*/ 1519 w 3090"/>
                    <a:gd name="T87" fmla="*/ 0 h 1850"/>
                    <a:gd name="T88" fmla="*/ 1399 w 3090"/>
                    <a:gd name="T89" fmla="*/ 10 h 1850"/>
                    <a:gd name="T90" fmla="*/ 1245 w 3090"/>
                    <a:gd name="T91" fmla="*/ 36 h 1850"/>
                    <a:gd name="T92" fmla="*/ 1097 w 3090"/>
                    <a:gd name="T93" fmla="*/ 80 h 1850"/>
                    <a:gd name="T94" fmla="*/ 959 w 3090"/>
                    <a:gd name="T95" fmla="*/ 134 h 1850"/>
                    <a:gd name="T96" fmla="*/ 827 w 3090"/>
                    <a:gd name="T97" fmla="*/ 200 h 1850"/>
                    <a:gd name="T98" fmla="*/ 705 w 3090"/>
                    <a:gd name="T99" fmla="*/ 274 h 1850"/>
                    <a:gd name="T100" fmla="*/ 593 w 3090"/>
                    <a:gd name="T101" fmla="*/ 354 h 1850"/>
                    <a:gd name="T102" fmla="*/ 487 w 3090"/>
                    <a:gd name="T103" fmla="*/ 436 h 1850"/>
                    <a:gd name="T104" fmla="*/ 393 w 3090"/>
                    <a:gd name="T105" fmla="*/ 521 h 1850"/>
                    <a:gd name="T106" fmla="*/ 307 w 3090"/>
                    <a:gd name="T107" fmla="*/ 603 h 1850"/>
                    <a:gd name="T108" fmla="*/ 162 w 3090"/>
                    <a:gd name="T109" fmla="*/ 753 h 1850"/>
                    <a:gd name="T110" fmla="*/ 24 w 3090"/>
                    <a:gd name="T111" fmla="*/ 907 h 1850"/>
                    <a:gd name="T112" fmla="*/ 0 w 3090"/>
                    <a:gd name="T113" fmla="*/ 929 h 1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090" h="1850">
                      <a:moveTo>
                        <a:pt x="0" y="929"/>
                      </a:moveTo>
                      <a:lnTo>
                        <a:pt x="0" y="929"/>
                      </a:lnTo>
                      <a:lnTo>
                        <a:pt x="10" y="937"/>
                      </a:lnTo>
                      <a:lnTo>
                        <a:pt x="24" y="951"/>
                      </a:lnTo>
                      <a:lnTo>
                        <a:pt x="60" y="987"/>
                      </a:lnTo>
                      <a:lnTo>
                        <a:pt x="162" y="1101"/>
                      </a:lnTo>
                      <a:lnTo>
                        <a:pt x="230" y="1171"/>
                      </a:lnTo>
                      <a:lnTo>
                        <a:pt x="307" y="1249"/>
                      </a:lnTo>
                      <a:lnTo>
                        <a:pt x="349" y="1289"/>
                      </a:lnTo>
                      <a:lnTo>
                        <a:pt x="393" y="1331"/>
                      </a:lnTo>
                      <a:lnTo>
                        <a:pt x="441" y="1373"/>
                      </a:lnTo>
                      <a:lnTo>
                        <a:pt x="489" y="1414"/>
                      </a:lnTo>
                      <a:lnTo>
                        <a:pt x="541" y="1456"/>
                      </a:lnTo>
                      <a:lnTo>
                        <a:pt x="595" y="1498"/>
                      </a:lnTo>
                      <a:lnTo>
                        <a:pt x="651" y="1538"/>
                      </a:lnTo>
                      <a:lnTo>
                        <a:pt x="709" y="1576"/>
                      </a:lnTo>
                      <a:lnTo>
                        <a:pt x="771" y="1614"/>
                      </a:lnTo>
                      <a:lnTo>
                        <a:pt x="833" y="1650"/>
                      </a:lnTo>
                      <a:lnTo>
                        <a:pt x="899" y="1684"/>
                      </a:lnTo>
                      <a:lnTo>
                        <a:pt x="965" y="1716"/>
                      </a:lnTo>
                      <a:lnTo>
                        <a:pt x="1035" y="1744"/>
                      </a:lnTo>
                      <a:lnTo>
                        <a:pt x="1107" y="1770"/>
                      </a:lnTo>
                      <a:lnTo>
                        <a:pt x="1179" y="1794"/>
                      </a:lnTo>
                      <a:lnTo>
                        <a:pt x="1255" y="1814"/>
                      </a:lnTo>
                      <a:lnTo>
                        <a:pt x="1333" y="1828"/>
                      </a:lnTo>
                      <a:lnTo>
                        <a:pt x="1413" y="1840"/>
                      </a:lnTo>
                      <a:lnTo>
                        <a:pt x="1493" y="1848"/>
                      </a:lnTo>
                      <a:lnTo>
                        <a:pt x="1535" y="1850"/>
                      </a:lnTo>
                      <a:lnTo>
                        <a:pt x="1577" y="1850"/>
                      </a:lnTo>
                      <a:lnTo>
                        <a:pt x="1577" y="1850"/>
                      </a:lnTo>
                      <a:lnTo>
                        <a:pt x="1619" y="1850"/>
                      </a:lnTo>
                      <a:lnTo>
                        <a:pt x="1661" y="1848"/>
                      </a:lnTo>
                      <a:lnTo>
                        <a:pt x="1701" y="1844"/>
                      </a:lnTo>
                      <a:lnTo>
                        <a:pt x="1741" y="1840"/>
                      </a:lnTo>
                      <a:lnTo>
                        <a:pt x="1821" y="1828"/>
                      </a:lnTo>
                      <a:lnTo>
                        <a:pt x="1897" y="1812"/>
                      </a:lnTo>
                      <a:lnTo>
                        <a:pt x="1971" y="1792"/>
                      </a:lnTo>
                      <a:lnTo>
                        <a:pt x="2043" y="1768"/>
                      </a:lnTo>
                      <a:lnTo>
                        <a:pt x="2113" y="1742"/>
                      </a:lnTo>
                      <a:lnTo>
                        <a:pt x="2181" y="1712"/>
                      </a:lnTo>
                      <a:lnTo>
                        <a:pt x="2245" y="1678"/>
                      </a:lnTo>
                      <a:lnTo>
                        <a:pt x="2309" y="1644"/>
                      </a:lnTo>
                      <a:lnTo>
                        <a:pt x="2369" y="1606"/>
                      </a:lnTo>
                      <a:lnTo>
                        <a:pt x="2427" y="1568"/>
                      </a:lnTo>
                      <a:lnTo>
                        <a:pt x="2483" y="1528"/>
                      </a:lnTo>
                      <a:lnTo>
                        <a:pt x="2537" y="1488"/>
                      </a:lnTo>
                      <a:lnTo>
                        <a:pt x="2589" y="1446"/>
                      </a:lnTo>
                      <a:lnTo>
                        <a:pt x="2637" y="1404"/>
                      </a:lnTo>
                      <a:lnTo>
                        <a:pt x="2685" y="1359"/>
                      </a:lnTo>
                      <a:lnTo>
                        <a:pt x="2729" y="1317"/>
                      </a:lnTo>
                      <a:lnTo>
                        <a:pt x="2769" y="1275"/>
                      </a:lnTo>
                      <a:lnTo>
                        <a:pt x="2809" y="1235"/>
                      </a:lnTo>
                      <a:lnTo>
                        <a:pt x="2881" y="1157"/>
                      </a:lnTo>
                      <a:lnTo>
                        <a:pt x="2944" y="1085"/>
                      </a:lnTo>
                      <a:lnTo>
                        <a:pt x="3036" y="973"/>
                      </a:lnTo>
                      <a:lnTo>
                        <a:pt x="3068" y="939"/>
                      </a:lnTo>
                      <a:lnTo>
                        <a:pt x="3080" y="927"/>
                      </a:lnTo>
                      <a:lnTo>
                        <a:pt x="3090" y="921"/>
                      </a:lnTo>
                      <a:lnTo>
                        <a:pt x="3090" y="921"/>
                      </a:lnTo>
                      <a:lnTo>
                        <a:pt x="3080" y="915"/>
                      </a:lnTo>
                      <a:lnTo>
                        <a:pt x="3068" y="903"/>
                      </a:lnTo>
                      <a:lnTo>
                        <a:pt x="3036" y="869"/>
                      </a:lnTo>
                      <a:lnTo>
                        <a:pt x="2938" y="759"/>
                      </a:lnTo>
                      <a:lnTo>
                        <a:pt x="2873" y="687"/>
                      </a:lnTo>
                      <a:lnTo>
                        <a:pt x="2799" y="609"/>
                      </a:lnTo>
                      <a:lnTo>
                        <a:pt x="2717" y="527"/>
                      </a:lnTo>
                      <a:lnTo>
                        <a:pt x="2671" y="487"/>
                      </a:lnTo>
                      <a:lnTo>
                        <a:pt x="2623" y="442"/>
                      </a:lnTo>
                      <a:lnTo>
                        <a:pt x="2573" y="402"/>
                      </a:lnTo>
                      <a:lnTo>
                        <a:pt x="2521" y="360"/>
                      </a:lnTo>
                      <a:lnTo>
                        <a:pt x="2467" y="318"/>
                      </a:lnTo>
                      <a:lnTo>
                        <a:pt x="2409" y="280"/>
                      </a:lnTo>
                      <a:lnTo>
                        <a:pt x="2351" y="240"/>
                      </a:lnTo>
                      <a:lnTo>
                        <a:pt x="2289" y="204"/>
                      </a:lnTo>
                      <a:lnTo>
                        <a:pt x="2225" y="170"/>
                      </a:lnTo>
                      <a:lnTo>
                        <a:pt x="2161" y="138"/>
                      </a:lnTo>
                      <a:lnTo>
                        <a:pt x="2093" y="108"/>
                      </a:lnTo>
                      <a:lnTo>
                        <a:pt x="2023" y="82"/>
                      </a:lnTo>
                      <a:lnTo>
                        <a:pt x="1951" y="58"/>
                      </a:lnTo>
                      <a:lnTo>
                        <a:pt x="1877" y="38"/>
                      </a:lnTo>
                      <a:lnTo>
                        <a:pt x="1801" y="22"/>
                      </a:lnTo>
                      <a:lnTo>
                        <a:pt x="1723" y="10"/>
                      </a:lnTo>
                      <a:lnTo>
                        <a:pt x="1683" y="6"/>
                      </a:lnTo>
                      <a:lnTo>
                        <a:pt x="1643" y="2"/>
                      </a:lnTo>
                      <a:lnTo>
                        <a:pt x="1603" y="0"/>
                      </a:lnTo>
                      <a:lnTo>
                        <a:pt x="1561" y="0"/>
                      </a:lnTo>
                      <a:lnTo>
                        <a:pt x="1561" y="0"/>
                      </a:lnTo>
                      <a:lnTo>
                        <a:pt x="1519" y="0"/>
                      </a:lnTo>
                      <a:lnTo>
                        <a:pt x="1479" y="2"/>
                      </a:lnTo>
                      <a:lnTo>
                        <a:pt x="1399" y="10"/>
                      </a:lnTo>
                      <a:lnTo>
                        <a:pt x="1321" y="22"/>
                      </a:lnTo>
                      <a:lnTo>
                        <a:pt x="1245" y="36"/>
                      </a:lnTo>
                      <a:lnTo>
                        <a:pt x="1169" y="56"/>
                      </a:lnTo>
                      <a:lnTo>
                        <a:pt x="1097" y="80"/>
                      </a:lnTo>
                      <a:lnTo>
                        <a:pt x="1027" y="106"/>
                      </a:lnTo>
                      <a:lnTo>
                        <a:pt x="959" y="134"/>
                      </a:lnTo>
                      <a:lnTo>
                        <a:pt x="893" y="166"/>
                      </a:lnTo>
                      <a:lnTo>
                        <a:pt x="827" y="200"/>
                      </a:lnTo>
                      <a:lnTo>
                        <a:pt x="765" y="236"/>
                      </a:lnTo>
                      <a:lnTo>
                        <a:pt x="705" y="274"/>
                      </a:lnTo>
                      <a:lnTo>
                        <a:pt x="647" y="314"/>
                      </a:lnTo>
                      <a:lnTo>
                        <a:pt x="593" y="354"/>
                      </a:lnTo>
                      <a:lnTo>
                        <a:pt x="539" y="396"/>
                      </a:lnTo>
                      <a:lnTo>
                        <a:pt x="487" y="436"/>
                      </a:lnTo>
                      <a:lnTo>
                        <a:pt x="439" y="479"/>
                      </a:lnTo>
                      <a:lnTo>
                        <a:pt x="393" y="521"/>
                      </a:lnTo>
                      <a:lnTo>
                        <a:pt x="347" y="563"/>
                      </a:lnTo>
                      <a:lnTo>
                        <a:pt x="307" y="603"/>
                      </a:lnTo>
                      <a:lnTo>
                        <a:pt x="228" y="681"/>
                      </a:lnTo>
                      <a:lnTo>
                        <a:pt x="162" y="753"/>
                      </a:lnTo>
                      <a:lnTo>
                        <a:pt x="60" y="869"/>
                      </a:lnTo>
                      <a:lnTo>
                        <a:pt x="24" y="907"/>
                      </a:lnTo>
                      <a:lnTo>
                        <a:pt x="10" y="921"/>
                      </a:lnTo>
                      <a:lnTo>
                        <a:pt x="0" y="929"/>
                      </a:lnTo>
                      <a:lnTo>
                        <a:pt x="0" y="9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51">
                  <a:extLst>
                    <a:ext uri="{FF2B5EF4-FFF2-40B4-BE49-F238E27FC236}">
                      <a16:creationId xmlns:a16="http://schemas.microsoft.com/office/drawing/2014/main" id="{2D1B7DA0-E319-431A-B458-316F1CB164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6" y="1847"/>
                  <a:ext cx="1681" cy="1818"/>
                </a:xfrm>
                <a:custGeom>
                  <a:avLst/>
                  <a:gdLst>
                    <a:gd name="T0" fmla="*/ 590 w 1681"/>
                    <a:gd name="T1" fmla="*/ 1784 h 1818"/>
                    <a:gd name="T2" fmla="*/ 832 w 1681"/>
                    <a:gd name="T3" fmla="*/ 1682 h 1818"/>
                    <a:gd name="T4" fmla="*/ 1046 w 1681"/>
                    <a:gd name="T5" fmla="*/ 1550 h 1818"/>
                    <a:gd name="T6" fmla="*/ 1230 w 1681"/>
                    <a:gd name="T7" fmla="*/ 1402 h 1818"/>
                    <a:gd name="T8" fmla="*/ 1450 w 1681"/>
                    <a:gd name="T9" fmla="*/ 1181 h 1818"/>
                    <a:gd name="T10" fmla="*/ 1663 w 1681"/>
                    <a:gd name="T11" fmla="*/ 935 h 1818"/>
                    <a:gd name="T12" fmla="*/ 1671 w 1681"/>
                    <a:gd name="T13" fmla="*/ 915 h 1818"/>
                    <a:gd name="T14" fmla="*/ 1464 w 1681"/>
                    <a:gd name="T15" fmla="*/ 687 h 1818"/>
                    <a:gd name="T16" fmla="*/ 1214 w 1681"/>
                    <a:gd name="T17" fmla="*/ 442 h 1818"/>
                    <a:gd name="T18" fmla="*/ 1000 w 1681"/>
                    <a:gd name="T19" fmla="*/ 280 h 1818"/>
                    <a:gd name="T20" fmla="*/ 752 w 1681"/>
                    <a:gd name="T21" fmla="*/ 138 h 1818"/>
                    <a:gd name="T22" fmla="*/ 468 w 1681"/>
                    <a:gd name="T23" fmla="*/ 38 h 1818"/>
                    <a:gd name="T24" fmla="*/ 234 w 1681"/>
                    <a:gd name="T25" fmla="*/ 2 h 1818"/>
                    <a:gd name="T26" fmla="*/ 126 w 1681"/>
                    <a:gd name="T27" fmla="*/ 0 h 1818"/>
                    <a:gd name="T28" fmla="*/ 70 w 1681"/>
                    <a:gd name="T29" fmla="*/ 60 h 1818"/>
                    <a:gd name="T30" fmla="*/ 10 w 1681"/>
                    <a:gd name="T31" fmla="*/ 158 h 1818"/>
                    <a:gd name="T32" fmla="*/ 0 w 1681"/>
                    <a:gd name="T33" fmla="*/ 232 h 1818"/>
                    <a:gd name="T34" fmla="*/ 14 w 1681"/>
                    <a:gd name="T35" fmla="*/ 296 h 1818"/>
                    <a:gd name="T36" fmla="*/ 56 w 1681"/>
                    <a:gd name="T37" fmla="*/ 348 h 1818"/>
                    <a:gd name="T38" fmla="*/ 72 w 1681"/>
                    <a:gd name="T39" fmla="*/ 384 h 1818"/>
                    <a:gd name="T40" fmla="*/ 96 w 1681"/>
                    <a:gd name="T41" fmla="*/ 444 h 1818"/>
                    <a:gd name="T42" fmla="*/ 156 w 1681"/>
                    <a:gd name="T43" fmla="*/ 469 h 1818"/>
                    <a:gd name="T44" fmla="*/ 198 w 1681"/>
                    <a:gd name="T45" fmla="*/ 503 h 1818"/>
                    <a:gd name="T46" fmla="*/ 202 w 1681"/>
                    <a:gd name="T47" fmla="*/ 531 h 1818"/>
                    <a:gd name="T48" fmla="*/ 224 w 1681"/>
                    <a:gd name="T49" fmla="*/ 553 h 1818"/>
                    <a:gd name="T50" fmla="*/ 238 w 1681"/>
                    <a:gd name="T51" fmla="*/ 553 h 1818"/>
                    <a:gd name="T52" fmla="*/ 256 w 1681"/>
                    <a:gd name="T53" fmla="*/ 569 h 1818"/>
                    <a:gd name="T54" fmla="*/ 270 w 1681"/>
                    <a:gd name="T55" fmla="*/ 625 h 1818"/>
                    <a:gd name="T56" fmla="*/ 280 w 1681"/>
                    <a:gd name="T57" fmla="*/ 753 h 1818"/>
                    <a:gd name="T58" fmla="*/ 304 w 1681"/>
                    <a:gd name="T59" fmla="*/ 857 h 1818"/>
                    <a:gd name="T60" fmla="*/ 350 w 1681"/>
                    <a:gd name="T61" fmla="*/ 879 h 1818"/>
                    <a:gd name="T62" fmla="*/ 382 w 1681"/>
                    <a:gd name="T63" fmla="*/ 901 h 1818"/>
                    <a:gd name="T64" fmla="*/ 382 w 1681"/>
                    <a:gd name="T65" fmla="*/ 921 h 1818"/>
                    <a:gd name="T66" fmla="*/ 348 w 1681"/>
                    <a:gd name="T67" fmla="*/ 959 h 1818"/>
                    <a:gd name="T68" fmla="*/ 278 w 1681"/>
                    <a:gd name="T69" fmla="*/ 1015 h 1818"/>
                    <a:gd name="T70" fmla="*/ 264 w 1681"/>
                    <a:gd name="T71" fmla="*/ 1041 h 1818"/>
                    <a:gd name="T72" fmla="*/ 238 w 1681"/>
                    <a:gd name="T73" fmla="*/ 1183 h 1818"/>
                    <a:gd name="T74" fmla="*/ 208 w 1681"/>
                    <a:gd name="T75" fmla="*/ 1213 h 1818"/>
                    <a:gd name="T76" fmla="*/ 124 w 1681"/>
                    <a:gd name="T77" fmla="*/ 1277 h 1818"/>
                    <a:gd name="T78" fmla="*/ 120 w 1681"/>
                    <a:gd name="T79" fmla="*/ 1301 h 1818"/>
                    <a:gd name="T80" fmla="*/ 140 w 1681"/>
                    <a:gd name="T81" fmla="*/ 1339 h 1818"/>
                    <a:gd name="T82" fmla="*/ 192 w 1681"/>
                    <a:gd name="T83" fmla="*/ 1369 h 1818"/>
                    <a:gd name="T84" fmla="*/ 338 w 1681"/>
                    <a:gd name="T85" fmla="*/ 1434 h 1818"/>
                    <a:gd name="T86" fmla="*/ 352 w 1681"/>
                    <a:gd name="T87" fmla="*/ 1458 h 1818"/>
                    <a:gd name="T88" fmla="*/ 340 w 1681"/>
                    <a:gd name="T89" fmla="*/ 1470 h 1818"/>
                    <a:gd name="T90" fmla="*/ 214 w 1681"/>
                    <a:gd name="T91" fmla="*/ 1500 h 1818"/>
                    <a:gd name="T92" fmla="*/ 104 w 1681"/>
                    <a:gd name="T93" fmla="*/ 1534 h 1818"/>
                    <a:gd name="T94" fmla="*/ 80 w 1681"/>
                    <a:gd name="T95" fmla="*/ 1562 h 1818"/>
                    <a:gd name="T96" fmla="*/ 92 w 1681"/>
                    <a:gd name="T97" fmla="*/ 1582 h 1818"/>
                    <a:gd name="T98" fmla="*/ 166 w 1681"/>
                    <a:gd name="T99" fmla="*/ 1620 h 1818"/>
                    <a:gd name="T100" fmla="*/ 344 w 1681"/>
                    <a:gd name="T101" fmla="*/ 1684 h 1818"/>
                    <a:gd name="T102" fmla="*/ 392 w 1681"/>
                    <a:gd name="T103" fmla="*/ 1714 h 1818"/>
                    <a:gd name="T104" fmla="*/ 458 w 1681"/>
                    <a:gd name="T105" fmla="*/ 1818 h 18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81" h="1818">
                      <a:moveTo>
                        <a:pt x="458" y="1818"/>
                      </a:moveTo>
                      <a:lnTo>
                        <a:pt x="458" y="1818"/>
                      </a:lnTo>
                      <a:lnTo>
                        <a:pt x="526" y="1802"/>
                      </a:lnTo>
                      <a:lnTo>
                        <a:pt x="590" y="1784"/>
                      </a:lnTo>
                      <a:lnTo>
                        <a:pt x="654" y="1762"/>
                      </a:lnTo>
                      <a:lnTo>
                        <a:pt x="714" y="1736"/>
                      </a:lnTo>
                      <a:lnTo>
                        <a:pt x="774" y="1710"/>
                      </a:lnTo>
                      <a:lnTo>
                        <a:pt x="832" y="1682"/>
                      </a:lnTo>
                      <a:lnTo>
                        <a:pt x="888" y="1650"/>
                      </a:lnTo>
                      <a:lnTo>
                        <a:pt x="942" y="1618"/>
                      </a:lnTo>
                      <a:lnTo>
                        <a:pt x="996" y="1584"/>
                      </a:lnTo>
                      <a:lnTo>
                        <a:pt x="1046" y="1550"/>
                      </a:lnTo>
                      <a:lnTo>
                        <a:pt x="1094" y="1514"/>
                      </a:lnTo>
                      <a:lnTo>
                        <a:pt x="1142" y="1476"/>
                      </a:lnTo>
                      <a:lnTo>
                        <a:pt x="1186" y="1440"/>
                      </a:lnTo>
                      <a:lnTo>
                        <a:pt x="1230" y="1402"/>
                      </a:lnTo>
                      <a:lnTo>
                        <a:pt x="1272" y="1363"/>
                      </a:lnTo>
                      <a:lnTo>
                        <a:pt x="1310" y="1325"/>
                      </a:lnTo>
                      <a:lnTo>
                        <a:pt x="1384" y="1251"/>
                      </a:lnTo>
                      <a:lnTo>
                        <a:pt x="1450" y="1181"/>
                      </a:lnTo>
                      <a:lnTo>
                        <a:pt x="1509" y="1115"/>
                      </a:lnTo>
                      <a:lnTo>
                        <a:pt x="1559" y="1055"/>
                      </a:lnTo>
                      <a:lnTo>
                        <a:pt x="1635" y="965"/>
                      </a:lnTo>
                      <a:lnTo>
                        <a:pt x="1663" y="935"/>
                      </a:lnTo>
                      <a:lnTo>
                        <a:pt x="1673" y="927"/>
                      </a:lnTo>
                      <a:lnTo>
                        <a:pt x="1681" y="921"/>
                      </a:lnTo>
                      <a:lnTo>
                        <a:pt x="1681" y="921"/>
                      </a:lnTo>
                      <a:lnTo>
                        <a:pt x="1671" y="915"/>
                      </a:lnTo>
                      <a:lnTo>
                        <a:pt x="1659" y="903"/>
                      </a:lnTo>
                      <a:lnTo>
                        <a:pt x="1627" y="869"/>
                      </a:lnTo>
                      <a:lnTo>
                        <a:pt x="1529" y="759"/>
                      </a:lnTo>
                      <a:lnTo>
                        <a:pt x="1464" y="687"/>
                      </a:lnTo>
                      <a:lnTo>
                        <a:pt x="1390" y="609"/>
                      </a:lnTo>
                      <a:lnTo>
                        <a:pt x="1308" y="527"/>
                      </a:lnTo>
                      <a:lnTo>
                        <a:pt x="1262" y="487"/>
                      </a:lnTo>
                      <a:lnTo>
                        <a:pt x="1214" y="442"/>
                      </a:lnTo>
                      <a:lnTo>
                        <a:pt x="1164" y="402"/>
                      </a:lnTo>
                      <a:lnTo>
                        <a:pt x="1112" y="360"/>
                      </a:lnTo>
                      <a:lnTo>
                        <a:pt x="1058" y="318"/>
                      </a:lnTo>
                      <a:lnTo>
                        <a:pt x="1000" y="280"/>
                      </a:lnTo>
                      <a:lnTo>
                        <a:pt x="942" y="240"/>
                      </a:lnTo>
                      <a:lnTo>
                        <a:pt x="880" y="204"/>
                      </a:lnTo>
                      <a:lnTo>
                        <a:pt x="816" y="170"/>
                      </a:lnTo>
                      <a:lnTo>
                        <a:pt x="752" y="138"/>
                      </a:lnTo>
                      <a:lnTo>
                        <a:pt x="684" y="108"/>
                      </a:lnTo>
                      <a:lnTo>
                        <a:pt x="614" y="82"/>
                      </a:lnTo>
                      <a:lnTo>
                        <a:pt x="542" y="58"/>
                      </a:lnTo>
                      <a:lnTo>
                        <a:pt x="468" y="38"/>
                      </a:lnTo>
                      <a:lnTo>
                        <a:pt x="392" y="22"/>
                      </a:lnTo>
                      <a:lnTo>
                        <a:pt x="314" y="10"/>
                      </a:lnTo>
                      <a:lnTo>
                        <a:pt x="274" y="6"/>
                      </a:lnTo>
                      <a:lnTo>
                        <a:pt x="234" y="2"/>
                      </a:lnTo>
                      <a:lnTo>
                        <a:pt x="194" y="0"/>
                      </a:lnTo>
                      <a:lnTo>
                        <a:pt x="152" y="0"/>
                      </a:lnTo>
                      <a:lnTo>
                        <a:pt x="152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12" y="14"/>
                      </a:lnTo>
                      <a:lnTo>
                        <a:pt x="92" y="36"/>
                      </a:lnTo>
                      <a:lnTo>
                        <a:pt x="70" y="60"/>
                      </a:lnTo>
                      <a:lnTo>
                        <a:pt x="48" y="90"/>
                      </a:lnTo>
                      <a:lnTo>
                        <a:pt x="28" y="124"/>
                      </a:lnTo>
                      <a:lnTo>
                        <a:pt x="18" y="140"/>
                      </a:lnTo>
                      <a:lnTo>
                        <a:pt x="10" y="158"/>
                      </a:lnTo>
                      <a:lnTo>
                        <a:pt x="6" y="176"/>
                      </a:lnTo>
                      <a:lnTo>
                        <a:pt x="2" y="196"/>
                      </a:lnTo>
                      <a:lnTo>
                        <a:pt x="0" y="214"/>
                      </a:lnTo>
                      <a:lnTo>
                        <a:pt x="0" y="232"/>
                      </a:lnTo>
                      <a:lnTo>
                        <a:pt x="0" y="232"/>
                      </a:lnTo>
                      <a:lnTo>
                        <a:pt x="6" y="270"/>
                      </a:lnTo>
                      <a:lnTo>
                        <a:pt x="10" y="284"/>
                      </a:lnTo>
                      <a:lnTo>
                        <a:pt x="14" y="296"/>
                      </a:lnTo>
                      <a:lnTo>
                        <a:pt x="24" y="314"/>
                      </a:lnTo>
                      <a:lnTo>
                        <a:pt x="34" y="326"/>
                      </a:lnTo>
                      <a:lnTo>
                        <a:pt x="46" y="336"/>
                      </a:lnTo>
                      <a:lnTo>
                        <a:pt x="56" y="348"/>
                      </a:lnTo>
                      <a:lnTo>
                        <a:pt x="64" y="362"/>
                      </a:lnTo>
                      <a:lnTo>
                        <a:pt x="68" y="372"/>
                      </a:lnTo>
                      <a:lnTo>
                        <a:pt x="72" y="384"/>
                      </a:lnTo>
                      <a:lnTo>
                        <a:pt x="72" y="384"/>
                      </a:lnTo>
                      <a:lnTo>
                        <a:pt x="82" y="422"/>
                      </a:lnTo>
                      <a:lnTo>
                        <a:pt x="86" y="432"/>
                      </a:lnTo>
                      <a:lnTo>
                        <a:pt x="90" y="438"/>
                      </a:lnTo>
                      <a:lnTo>
                        <a:pt x="96" y="444"/>
                      </a:lnTo>
                      <a:lnTo>
                        <a:pt x="104" y="446"/>
                      </a:lnTo>
                      <a:lnTo>
                        <a:pt x="128" y="456"/>
                      </a:lnTo>
                      <a:lnTo>
                        <a:pt x="128" y="456"/>
                      </a:lnTo>
                      <a:lnTo>
                        <a:pt x="156" y="469"/>
                      </a:lnTo>
                      <a:lnTo>
                        <a:pt x="180" y="481"/>
                      </a:lnTo>
                      <a:lnTo>
                        <a:pt x="188" y="487"/>
                      </a:lnTo>
                      <a:lnTo>
                        <a:pt x="194" y="495"/>
                      </a:lnTo>
                      <a:lnTo>
                        <a:pt x="198" y="503"/>
                      </a:lnTo>
                      <a:lnTo>
                        <a:pt x="200" y="513"/>
                      </a:lnTo>
                      <a:lnTo>
                        <a:pt x="200" y="513"/>
                      </a:lnTo>
                      <a:lnTo>
                        <a:pt x="200" y="523"/>
                      </a:lnTo>
                      <a:lnTo>
                        <a:pt x="202" y="531"/>
                      </a:lnTo>
                      <a:lnTo>
                        <a:pt x="204" y="537"/>
                      </a:lnTo>
                      <a:lnTo>
                        <a:pt x="208" y="541"/>
                      </a:lnTo>
                      <a:lnTo>
                        <a:pt x="216" y="549"/>
                      </a:lnTo>
                      <a:lnTo>
                        <a:pt x="224" y="553"/>
                      </a:lnTo>
                      <a:lnTo>
                        <a:pt x="224" y="553"/>
                      </a:lnTo>
                      <a:lnTo>
                        <a:pt x="228" y="555"/>
                      </a:lnTo>
                      <a:lnTo>
                        <a:pt x="230" y="555"/>
                      </a:lnTo>
                      <a:lnTo>
                        <a:pt x="238" y="553"/>
                      </a:lnTo>
                      <a:lnTo>
                        <a:pt x="240" y="555"/>
                      </a:lnTo>
                      <a:lnTo>
                        <a:pt x="244" y="557"/>
                      </a:lnTo>
                      <a:lnTo>
                        <a:pt x="250" y="561"/>
                      </a:lnTo>
                      <a:lnTo>
                        <a:pt x="256" y="569"/>
                      </a:lnTo>
                      <a:lnTo>
                        <a:pt x="256" y="569"/>
                      </a:lnTo>
                      <a:lnTo>
                        <a:pt x="262" y="583"/>
                      </a:lnTo>
                      <a:lnTo>
                        <a:pt x="266" y="601"/>
                      </a:lnTo>
                      <a:lnTo>
                        <a:pt x="270" y="625"/>
                      </a:lnTo>
                      <a:lnTo>
                        <a:pt x="272" y="651"/>
                      </a:lnTo>
                      <a:lnTo>
                        <a:pt x="276" y="705"/>
                      </a:lnTo>
                      <a:lnTo>
                        <a:pt x="280" y="753"/>
                      </a:lnTo>
                      <a:lnTo>
                        <a:pt x="280" y="753"/>
                      </a:lnTo>
                      <a:lnTo>
                        <a:pt x="290" y="817"/>
                      </a:lnTo>
                      <a:lnTo>
                        <a:pt x="294" y="839"/>
                      </a:lnTo>
                      <a:lnTo>
                        <a:pt x="298" y="847"/>
                      </a:lnTo>
                      <a:lnTo>
                        <a:pt x="304" y="857"/>
                      </a:lnTo>
                      <a:lnTo>
                        <a:pt x="304" y="857"/>
                      </a:lnTo>
                      <a:lnTo>
                        <a:pt x="312" y="865"/>
                      </a:lnTo>
                      <a:lnTo>
                        <a:pt x="324" y="871"/>
                      </a:lnTo>
                      <a:lnTo>
                        <a:pt x="350" y="879"/>
                      </a:lnTo>
                      <a:lnTo>
                        <a:pt x="362" y="885"/>
                      </a:lnTo>
                      <a:lnTo>
                        <a:pt x="374" y="891"/>
                      </a:lnTo>
                      <a:lnTo>
                        <a:pt x="378" y="895"/>
                      </a:lnTo>
                      <a:lnTo>
                        <a:pt x="382" y="901"/>
                      </a:lnTo>
                      <a:lnTo>
                        <a:pt x="384" y="907"/>
                      </a:lnTo>
                      <a:lnTo>
                        <a:pt x="384" y="913"/>
                      </a:lnTo>
                      <a:lnTo>
                        <a:pt x="384" y="913"/>
                      </a:lnTo>
                      <a:lnTo>
                        <a:pt x="382" y="921"/>
                      </a:lnTo>
                      <a:lnTo>
                        <a:pt x="380" y="929"/>
                      </a:lnTo>
                      <a:lnTo>
                        <a:pt x="374" y="935"/>
                      </a:lnTo>
                      <a:lnTo>
                        <a:pt x="366" y="943"/>
                      </a:lnTo>
                      <a:lnTo>
                        <a:pt x="348" y="959"/>
                      </a:lnTo>
                      <a:lnTo>
                        <a:pt x="328" y="973"/>
                      </a:lnTo>
                      <a:lnTo>
                        <a:pt x="306" y="989"/>
                      </a:lnTo>
                      <a:lnTo>
                        <a:pt x="286" y="1007"/>
                      </a:lnTo>
                      <a:lnTo>
                        <a:pt x="278" y="1015"/>
                      </a:lnTo>
                      <a:lnTo>
                        <a:pt x="272" y="1023"/>
                      </a:lnTo>
                      <a:lnTo>
                        <a:pt x="266" y="1033"/>
                      </a:lnTo>
                      <a:lnTo>
                        <a:pt x="264" y="1041"/>
                      </a:lnTo>
                      <a:lnTo>
                        <a:pt x="264" y="1041"/>
                      </a:lnTo>
                      <a:lnTo>
                        <a:pt x="258" y="1081"/>
                      </a:lnTo>
                      <a:lnTo>
                        <a:pt x="250" y="1127"/>
                      </a:lnTo>
                      <a:lnTo>
                        <a:pt x="242" y="1167"/>
                      </a:lnTo>
                      <a:lnTo>
                        <a:pt x="238" y="1183"/>
                      </a:lnTo>
                      <a:lnTo>
                        <a:pt x="232" y="1193"/>
                      </a:lnTo>
                      <a:lnTo>
                        <a:pt x="232" y="1193"/>
                      </a:lnTo>
                      <a:lnTo>
                        <a:pt x="222" y="1203"/>
                      </a:lnTo>
                      <a:lnTo>
                        <a:pt x="208" y="1213"/>
                      </a:lnTo>
                      <a:lnTo>
                        <a:pt x="170" y="1237"/>
                      </a:lnTo>
                      <a:lnTo>
                        <a:pt x="152" y="1251"/>
                      </a:lnTo>
                      <a:lnTo>
                        <a:pt x="136" y="1263"/>
                      </a:lnTo>
                      <a:lnTo>
                        <a:pt x="124" y="1277"/>
                      </a:lnTo>
                      <a:lnTo>
                        <a:pt x="122" y="1283"/>
                      </a:lnTo>
                      <a:lnTo>
                        <a:pt x="120" y="1289"/>
                      </a:lnTo>
                      <a:lnTo>
                        <a:pt x="120" y="1289"/>
                      </a:lnTo>
                      <a:lnTo>
                        <a:pt x="120" y="1301"/>
                      </a:lnTo>
                      <a:lnTo>
                        <a:pt x="122" y="1311"/>
                      </a:lnTo>
                      <a:lnTo>
                        <a:pt x="126" y="1321"/>
                      </a:lnTo>
                      <a:lnTo>
                        <a:pt x="132" y="1331"/>
                      </a:lnTo>
                      <a:lnTo>
                        <a:pt x="140" y="1339"/>
                      </a:lnTo>
                      <a:lnTo>
                        <a:pt x="152" y="1349"/>
                      </a:lnTo>
                      <a:lnTo>
                        <a:pt x="170" y="1359"/>
                      </a:lnTo>
                      <a:lnTo>
                        <a:pt x="192" y="1369"/>
                      </a:lnTo>
                      <a:lnTo>
                        <a:pt x="192" y="1369"/>
                      </a:lnTo>
                      <a:lnTo>
                        <a:pt x="246" y="1392"/>
                      </a:lnTo>
                      <a:lnTo>
                        <a:pt x="298" y="1412"/>
                      </a:lnTo>
                      <a:lnTo>
                        <a:pt x="320" y="1424"/>
                      </a:lnTo>
                      <a:lnTo>
                        <a:pt x="338" y="1434"/>
                      </a:lnTo>
                      <a:lnTo>
                        <a:pt x="344" y="1440"/>
                      </a:lnTo>
                      <a:lnTo>
                        <a:pt x="348" y="1446"/>
                      </a:lnTo>
                      <a:lnTo>
                        <a:pt x="352" y="1452"/>
                      </a:lnTo>
                      <a:lnTo>
                        <a:pt x="352" y="1458"/>
                      </a:lnTo>
                      <a:lnTo>
                        <a:pt x="352" y="1458"/>
                      </a:lnTo>
                      <a:lnTo>
                        <a:pt x="350" y="1460"/>
                      </a:lnTo>
                      <a:lnTo>
                        <a:pt x="348" y="1464"/>
                      </a:lnTo>
                      <a:lnTo>
                        <a:pt x="340" y="1470"/>
                      </a:lnTo>
                      <a:lnTo>
                        <a:pt x="326" y="1474"/>
                      </a:lnTo>
                      <a:lnTo>
                        <a:pt x="308" y="1480"/>
                      </a:lnTo>
                      <a:lnTo>
                        <a:pt x="264" y="1490"/>
                      </a:lnTo>
                      <a:lnTo>
                        <a:pt x="214" y="1500"/>
                      </a:lnTo>
                      <a:lnTo>
                        <a:pt x="166" y="1512"/>
                      </a:lnTo>
                      <a:lnTo>
                        <a:pt x="142" y="1518"/>
                      </a:lnTo>
                      <a:lnTo>
                        <a:pt x="122" y="1526"/>
                      </a:lnTo>
                      <a:lnTo>
                        <a:pt x="104" y="1534"/>
                      </a:lnTo>
                      <a:lnTo>
                        <a:pt x="92" y="1542"/>
                      </a:lnTo>
                      <a:lnTo>
                        <a:pt x="84" y="1552"/>
                      </a:lnTo>
                      <a:lnTo>
                        <a:pt x="80" y="1556"/>
                      </a:lnTo>
                      <a:lnTo>
                        <a:pt x="80" y="1562"/>
                      </a:lnTo>
                      <a:lnTo>
                        <a:pt x="80" y="1562"/>
                      </a:lnTo>
                      <a:lnTo>
                        <a:pt x="80" y="1568"/>
                      </a:lnTo>
                      <a:lnTo>
                        <a:pt x="82" y="1572"/>
                      </a:lnTo>
                      <a:lnTo>
                        <a:pt x="92" y="1582"/>
                      </a:lnTo>
                      <a:lnTo>
                        <a:pt x="104" y="1592"/>
                      </a:lnTo>
                      <a:lnTo>
                        <a:pt x="122" y="1602"/>
                      </a:lnTo>
                      <a:lnTo>
                        <a:pt x="142" y="1612"/>
                      </a:lnTo>
                      <a:lnTo>
                        <a:pt x="166" y="1620"/>
                      </a:lnTo>
                      <a:lnTo>
                        <a:pt x="218" y="1638"/>
                      </a:lnTo>
                      <a:lnTo>
                        <a:pt x="272" y="1656"/>
                      </a:lnTo>
                      <a:lnTo>
                        <a:pt x="322" y="1674"/>
                      </a:lnTo>
                      <a:lnTo>
                        <a:pt x="344" y="1684"/>
                      </a:lnTo>
                      <a:lnTo>
                        <a:pt x="364" y="1694"/>
                      </a:lnTo>
                      <a:lnTo>
                        <a:pt x="380" y="1704"/>
                      </a:lnTo>
                      <a:lnTo>
                        <a:pt x="392" y="1714"/>
                      </a:lnTo>
                      <a:lnTo>
                        <a:pt x="392" y="1714"/>
                      </a:lnTo>
                      <a:lnTo>
                        <a:pt x="410" y="1736"/>
                      </a:lnTo>
                      <a:lnTo>
                        <a:pt x="426" y="1762"/>
                      </a:lnTo>
                      <a:lnTo>
                        <a:pt x="444" y="1790"/>
                      </a:lnTo>
                      <a:lnTo>
                        <a:pt x="458" y="1818"/>
                      </a:lnTo>
                      <a:lnTo>
                        <a:pt x="458" y="18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52">
                  <a:extLst>
                    <a:ext uri="{FF2B5EF4-FFF2-40B4-BE49-F238E27FC236}">
                      <a16:creationId xmlns:a16="http://schemas.microsoft.com/office/drawing/2014/main" id="{66870B5A-2C0B-47ED-A4CD-9EEF5B81D9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32" y="2440"/>
                  <a:ext cx="808" cy="656"/>
                </a:xfrm>
                <a:custGeom>
                  <a:avLst/>
                  <a:gdLst>
                    <a:gd name="T0" fmla="*/ 0 w 808"/>
                    <a:gd name="T1" fmla="*/ 0 h 656"/>
                    <a:gd name="T2" fmla="*/ 0 w 808"/>
                    <a:gd name="T3" fmla="*/ 248 h 656"/>
                    <a:gd name="T4" fmla="*/ 72 w 808"/>
                    <a:gd name="T5" fmla="*/ 248 h 656"/>
                    <a:gd name="T6" fmla="*/ 72 w 808"/>
                    <a:gd name="T7" fmla="*/ 0 h 656"/>
                    <a:gd name="T8" fmla="*/ 0 w 808"/>
                    <a:gd name="T9" fmla="*/ 0 h 656"/>
                    <a:gd name="T10" fmla="*/ 296 w 808"/>
                    <a:gd name="T11" fmla="*/ 0 h 656"/>
                    <a:gd name="T12" fmla="*/ 296 w 808"/>
                    <a:gd name="T13" fmla="*/ 248 h 656"/>
                    <a:gd name="T14" fmla="*/ 368 w 808"/>
                    <a:gd name="T15" fmla="*/ 248 h 656"/>
                    <a:gd name="T16" fmla="*/ 368 w 808"/>
                    <a:gd name="T17" fmla="*/ 0 h 656"/>
                    <a:gd name="T18" fmla="*/ 296 w 808"/>
                    <a:gd name="T19" fmla="*/ 0 h 656"/>
                    <a:gd name="T20" fmla="*/ 592 w 808"/>
                    <a:gd name="T21" fmla="*/ 0 h 656"/>
                    <a:gd name="T22" fmla="*/ 592 w 808"/>
                    <a:gd name="T23" fmla="*/ 248 h 656"/>
                    <a:gd name="T24" fmla="*/ 664 w 808"/>
                    <a:gd name="T25" fmla="*/ 248 h 656"/>
                    <a:gd name="T26" fmla="*/ 664 w 808"/>
                    <a:gd name="T27" fmla="*/ 0 h 656"/>
                    <a:gd name="T28" fmla="*/ 592 w 808"/>
                    <a:gd name="T29" fmla="*/ 0 h 656"/>
                    <a:gd name="T30" fmla="*/ 144 w 808"/>
                    <a:gd name="T31" fmla="*/ 0 h 656"/>
                    <a:gd name="T32" fmla="*/ 144 w 808"/>
                    <a:gd name="T33" fmla="*/ 248 h 656"/>
                    <a:gd name="T34" fmla="*/ 216 w 808"/>
                    <a:gd name="T35" fmla="*/ 248 h 656"/>
                    <a:gd name="T36" fmla="*/ 216 w 808"/>
                    <a:gd name="T37" fmla="*/ 0 h 656"/>
                    <a:gd name="T38" fmla="*/ 144 w 808"/>
                    <a:gd name="T39" fmla="*/ 0 h 656"/>
                    <a:gd name="T40" fmla="*/ 440 w 808"/>
                    <a:gd name="T41" fmla="*/ 0 h 656"/>
                    <a:gd name="T42" fmla="*/ 440 w 808"/>
                    <a:gd name="T43" fmla="*/ 248 h 656"/>
                    <a:gd name="T44" fmla="*/ 512 w 808"/>
                    <a:gd name="T45" fmla="*/ 248 h 656"/>
                    <a:gd name="T46" fmla="*/ 512 w 808"/>
                    <a:gd name="T47" fmla="*/ 0 h 656"/>
                    <a:gd name="T48" fmla="*/ 440 w 808"/>
                    <a:gd name="T49" fmla="*/ 0 h 656"/>
                    <a:gd name="T50" fmla="*/ 736 w 808"/>
                    <a:gd name="T51" fmla="*/ 0 h 656"/>
                    <a:gd name="T52" fmla="*/ 736 w 808"/>
                    <a:gd name="T53" fmla="*/ 248 h 656"/>
                    <a:gd name="T54" fmla="*/ 808 w 808"/>
                    <a:gd name="T55" fmla="*/ 248 h 656"/>
                    <a:gd name="T56" fmla="*/ 808 w 808"/>
                    <a:gd name="T57" fmla="*/ 0 h 656"/>
                    <a:gd name="T58" fmla="*/ 736 w 808"/>
                    <a:gd name="T59" fmla="*/ 0 h 656"/>
                    <a:gd name="T60" fmla="*/ 0 w 808"/>
                    <a:gd name="T61" fmla="*/ 408 h 656"/>
                    <a:gd name="T62" fmla="*/ 0 w 808"/>
                    <a:gd name="T63" fmla="*/ 656 h 656"/>
                    <a:gd name="T64" fmla="*/ 72 w 808"/>
                    <a:gd name="T65" fmla="*/ 656 h 656"/>
                    <a:gd name="T66" fmla="*/ 72 w 808"/>
                    <a:gd name="T67" fmla="*/ 408 h 656"/>
                    <a:gd name="T68" fmla="*/ 0 w 808"/>
                    <a:gd name="T69" fmla="*/ 408 h 656"/>
                    <a:gd name="T70" fmla="*/ 296 w 808"/>
                    <a:gd name="T71" fmla="*/ 408 h 656"/>
                    <a:gd name="T72" fmla="*/ 296 w 808"/>
                    <a:gd name="T73" fmla="*/ 656 h 656"/>
                    <a:gd name="T74" fmla="*/ 368 w 808"/>
                    <a:gd name="T75" fmla="*/ 656 h 656"/>
                    <a:gd name="T76" fmla="*/ 368 w 808"/>
                    <a:gd name="T77" fmla="*/ 408 h 656"/>
                    <a:gd name="T78" fmla="*/ 296 w 808"/>
                    <a:gd name="T79" fmla="*/ 408 h 656"/>
                    <a:gd name="T80" fmla="*/ 592 w 808"/>
                    <a:gd name="T81" fmla="*/ 408 h 656"/>
                    <a:gd name="T82" fmla="*/ 592 w 808"/>
                    <a:gd name="T83" fmla="*/ 656 h 656"/>
                    <a:gd name="T84" fmla="*/ 664 w 808"/>
                    <a:gd name="T85" fmla="*/ 656 h 656"/>
                    <a:gd name="T86" fmla="*/ 664 w 808"/>
                    <a:gd name="T87" fmla="*/ 408 h 656"/>
                    <a:gd name="T88" fmla="*/ 592 w 808"/>
                    <a:gd name="T89" fmla="*/ 408 h 656"/>
                    <a:gd name="T90" fmla="*/ 144 w 808"/>
                    <a:gd name="T91" fmla="*/ 408 h 656"/>
                    <a:gd name="T92" fmla="*/ 144 w 808"/>
                    <a:gd name="T93" fmla="*/ 656 h 656"/>
                    <a:gd name="T94" fmla="*/ 216 w 808"/>
                    <a:gd name="T95" fmla="*/ 656 h 656"/>
                    <a:gd name="T96" fmla="*/ 216 w 808"/>
                    <a:gd name="T97" fmla="*/ 408 h 656"/>
                    <a:gd name="T98" fmla="*/ 144 w 808"/>
                    <a:gd name="T99" fmla="*/ 408 h 656"/>
                    <a:gd name="T100" fmla="*/ 440 w 808"/>
                    <a:gd name="T101" fmla="*/ 408 h 656"/>
                    <a:gd name="T102" fmla="*/ 440 w 808"/>
                    <a:gd name="T103" fmla="*/ 656 h 656"/>
                    <a:gd name="T104" fmla="*/ 512 w 808"/>
                    <a:gd name="T105" fmla="*/ 656 h 656"/>
                    <a:gd name="T106" fmla="*/ 512 w 808"/>
                    <a:gd name="T107" fmla="*/ 408 h 656"/>
                    <a:gd name="T108" fmla="*/ 440 w 808"/>
                    <a:gd name="T109" fmla="*/ 408 h 656"/>
                    <a:gd name="T110" fmla="*/ 736 w 808"/>
                    <a:gd name="T111" fmla="*/ 408 h 656"/>
                    <a:gd name="T112" fmla="*/ 736 w 808"/>
                    <a:gd name="T113" fmla="*/ 656 h 656"/>
                    <a:gd name="T114" fmla="*/ 808 w 808"/>
                    <a:gd name="T115" fmla="*/ 656 h 656"/>
                    <a:gd name="T116" fmla="*/ 808 w 808"/>
                    <a:gd name="T117" fmla="*/ 408 h 656"/>
                    <a:gd name="T118" fmla="*/ 736 w 808"/>
                    <a:gd name="T119" fmla="*/ 408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08" h="656">
                      <a:moveTo>
                        <a:pt x="0" y="0"/>
                      </a:moveTo>
                      <a:lnTo>
                        <a:pt x="0" y="248"/>
                      </a:lnTo>
                      <a:lnTo>
                        <a:pt x="72" y="248"/>
                      </a:lnTo>
                      <a:lnTo>
                        <a:pt x="72" y="0"/>
                      </a:lnTo>
                      <a:lnTo>
                        <a:pt x="0" y="0"/>
                      </a:lnTo>
                      <a:close/>
                      <a:moveTo>
                        <a:pt x="296" y="0"/>
                      </a:moveTo>
                      <a:lnTo>
                        <a:pt x="296" y="248"/>
                      </a:lnTo>
                      <a:lnTo>
                        <a:pt x="368" y="248"/>
                      </a:lnTo>
                      <a:lnTo>
                        <a:pt x="368" y="0"/>
                      </a:lnTo>
                      <a:lnTo>
                        <a:pt x="296" y="0"/>
                      </a:lnTo>
                      <a:close/>
                      <a:moveTo>
                        <a:pt x="592" y="0"/>
                      </a:moveTo>
                      <a:lnTo>
                        <a:pt x="592" y="248"/>
                      </a:lnTo>
                      <a:lnTo>
                        <a:pt x="664" y="248"/>
                      </a:lnTo>
                      <a:lnTo>
                        <a:pt x="664" y="0"/>
                      </a:lnTo>
                      <a:lnTo>
                        <a:pt x="592" y="0"/>
                      </a:lnTo>
                      <a:close/>
                      <a:moveTo>
                        <a:pt x="144" y="0"/>
                      </a:moveTo>
                      <a:lnTo>
                        <a:pt x="144" y="248"/>
                      </a:lnTo>
                      <a:lnTo>
                        <a:pt x="216" y="248"/>
                      </a:lnTo>
                      <a:lnTo>
                        <a:pt x="216" y="0"/>
                      </a:lnTo>
                      <a:lnTo>
                        <a:pt x="144" y="0"/>
                      </a:lnTo>
                      <a:close/>
                      <a:moveTo>
                        <a:pt x="440" y="0"/>
                      </a:moveTo>
                      <a:lnTo>
                        <a:pt x="440" y="248"/>
                      </a:lnTo>
                      <a:lnTo>
                        <a:pt x="512" y="248"/>
                      </a:lnTo>
                      <a:lnTo>
                        <a:pt x="512" y="0"/>
                      </a:lnTo>
                      <a:lnTo>
                        <a:pt x="440" y="0"/>
                      </a:lnTo>
                      <a:close/>
                      <a:moveTo>
                        <a:pt x="736" y="0"/>
                      </a:moveTo>
                      <a:lnTo>
                        <a:pt x="736" y="248"/>
                      </a:lnTo>
                      <a:lnTo>
                        <a:pt x="808" y="248"/>
                      </a:lnTo>
                      <a:lnTo>
                        <a:pt x="808" y="0"/>
                      </a:lnTo>
                      <a:lnTo>
                        <a:pt x="736" y="0"/>
                      </a:lnTo>
                      <a:close/>
                      <a:moveTo>
                        <a:pt x="0" y="408"/>
                      </a:moveTo>
                      <a:lnTo>
                        <a:pt x="0" y="656"/>
                      </a:lnTo>
                      <a:lnTo>
                        <a:pt x="72" y="656"/>
                      </a:lnTo>
                      <a:lnTo>
                        <a:pt x="72" y="408"/>
                      </a:lnTo>
                      <a:lnTo>
                        <a:pt x="0" y="408"/>
                      </a:lnTo>
                      <a:close/>
                      <a:moveTo>
                        <a:pt x="296" y="408"/>
                      </a:moveTo>
                      <a:lnTo>
                        <a:pt x="296" y="656"/>
                      </a:lnTo>
                      <a:lnTo>
                        <a:pt x="368" y="656"/>
                      </a:lnTo>
                      <a:lnTo>
                        <a:pt x="368" y="408"/>
                      </a:lnTo>
                      <a:lnTo>
                        <a:pt x="296" y="408"/>
                      </a:lnTo>
                      <a:close/>
                      <a:moveTo>
                        <a:pt x="592" y="408"/>
                      </a:moveTo>
                      <a:lnTo>
                        <a:pt x="592" y="656"/>
                      </a:lnTo>
                      <a:lnTo>
                        <a:pt x="664" y="656"/>
                      </a:lnTo>
                      <a:lnTo>
                        <a:pt x="664" y="408"/>
                      </a:lnTo>
                      <a:lnTo>
                        <a:pt x="592" y="408"/>
                      </a:lnTo>
                      <a:close/>
                      <a:moveTo>
                        <a:pt x="144" y="408"/>
                      </a:moveTo>
                      <a:lnTo>
                        <a:pt x="144" y="656"/>
                      </a:lnTo>
                      <a:lnTo>
                        <a:pt x="216" y="656"/>
                      </a:lnTo>
                      <a:lnTo>
                        <a:pt x="216" y="408"/>
                      </a:lnTo>
                      <a:lnTo>
                        <a:pt x="144" y="408"/>
                      </a:lnTo>
                      <a:close/>
                      <a:moveTo>
                        <a:pt x="440" y="408"/>
                      </a:moveTo>
                      <a:lnTo>
                        <a:pt x="440" y="656"/>
                      </a:lnTo>
                      <a:lnTo>
                        <a:pt x="512" y="656"/>
                      </a:lnTo>
                      <a:lnTo>
                        <a:pt x="512" y="408"/>
                      </a:lnTo>
                      <a:lnTo>
                        <a:pt x="440" y="408"/>
                      </a:lnTo>
                      <a:close/>
                      <a:moveTo>
                        <a:pt x="736" y="408"/>
                      </a:moveTo>
                      <a:lnTo>
                        <a:pt x="736" y="656"/>
                      </a:lnTo>
                      <a:lnTo>
                        <a:pt x="808" y="656"/>
                      </a:lnTo>
                      <a:lnTo>
                        <a:pt x="808" y="408"/>
                      </a:lnTo>
                      <a:lnTo>
                        <a:pt x="736" y="40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53">
                  <a:extLst>
                    <a:ext uri="{FF2B5EF4-FFF2-40B4-BE49-F238E27FC236}">
                      <a16:creationId xmlns:a16="http://schemas.microsoft.com/office/drawing/2014/main" id="{6E4750E1-23A6-44CD-A312-3F622A9BA45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68" y="2440"/>
                  <a:ext cx="808" cy="656"/>
                </a:xfrm>
                <a:custGeom>
                  <a:avLst/>
                  <a:gdLst>
                    <a:gd name="T0" fmla="*/ 0 w 808"/>
                    <a:gd name="T1" fmla="*/ 0 h 656"/>
                    <a:gd name="T2" fmla="*/ 0 w 808"/>
                    <a:gd name="T3" fmla="*/ 248 h 656"/>
                    <a:gd name="T4" fmla="*/ 72 w 808"/>
                    <a:gd name="T5" fmla="*/ 248 h 656"/>
                    <a:gd name="T6" fmla="*/ 72 w 808"/>
                    <a:gd name="T7" fmla="*/ 0 h 656"/>
                    <a:gd name="T8" fmla="*/ 0 w 808"/>
                    <a:gd name="T9" fmla="*/ 0 h 656"/>
                    <a:gd name="T10" fmla="*/ 296 w 808"/>
                    <a:gd name="T11" fmla="*/ 0 h 656"/>
                    <a:gd name="T12" fmla="*/ 296 w 808"/>
                    <a:gd name="T13" fmla="*/ 248 h 656"/>
                    <a:gd name="T14" fmla="*/ 368 w 808"/>
                    <a:gd name="T15" fmla="*/ 248 h 656"/>
                    <a:gd name="T16" fmla="*/ 368 w 808"/>
                    <a:gd name="T17" fmla="*/ 0 h 656"/>
                    <a:gd name="T18" fmla="*/ 296 w 808"/>
                    <a:gd name="T19" fmla="*/ 0 h 656"/>
                    <a:gd name="T20" fmla="*/ 592 w 808"/>
                    <a:gd name="T21" fmla="*/ 0 h 656"/>
                    <a:gd name="T22" fmla="*/ 592 w 808"/>
                    <a:gd name="T23" fmla="*/ 248 h 656"/>
                    <a:gd name="T24" fmla="*/ 664 w 808"/>
                    <a:gd name="T25" fmla="*/ 248 h 656"/>
                    <a:gd name="T26" fmla="*/ 664 w 808"/>
                    <a:gd name="T27" fmla="*/ 0 h 656"/>
                    <a:gd name="T28" fmla="*/ 592 w 808"/>
                    <a:gd name="T29" fmla="*/ 0 h 656"/>
                    <a:gd name="T30" fmla="*/ 144 w 808"/>
                    <a:gd name="T31" fmla="*/ 0 h 656"/>
                    <a:gd name="T32" fmla="*/ 144 w 808"/>
                    <a:gd name="T33" fmla="*/ 248 h 656"/>
                    <a:gd name="T34" fmla="*/ 216 w 808"/>
                    <a:gd name="T35" fmla="*/ 248 h 656"/>
                    <a:gd name="T36" fmla="*/ 216 w 808"/>
                    <a:gd name="T37" fmla="*/ 0 h 656"/>
                    <a:gd name="T38" fmla="*/ 144 w 808"/>
                    <a:gd name="T39" fmla="*/ 0 h 656"/>
                    <a:gd name="T40" fmla="*/ 440 w 808"/>
                    <a:gd name="T41" fmla="*/ 0 h 656"/>
                    <a:gd name="T42" fmla="*/ 440 w 808"/>
                    <a:gd name="T43" fmla="*/ 248 h 656"/>
                    <a:gd name="T44" fmla="*/ 512 w 808"/>
                    <a:gd name="T45" fmla="*/ 248 h 656"/>
                    <a:gd name="T46" fmla="*/ 512 w 808"/>
                    <a:gd name="T47" fmla="*/ 0 h 656"/>
                    <a:gd name="T48" fmla="*/ 440 w 808"/>
                    <a:gd name="T49" fmla="*/ 0 h 656"/>
                    <a:gd name="T50" fmla="*/ 736 w 808"/>
                    <a:gd name="T51" fmla="*/ 0 h 656"/>
                    <a:gd name="T52" fmla="*/ 736 w 808"/>
                    <a:gd name="T53" fmla="*/ 248 h 656"/>
                    <a:gd name="T54" fmla="*/ 808 w 808"/>
                    <a:gd name="T55" fmla="*/ 248 h 656"/>
                    <a:gd name="T56" fmla="*/ 808 w 808"/>
                    <a:gd name="T57" fmla="*/ 0 h 656"/>
                    <a:gd name="T58" fmla="*/ 736 w 808"/>
                    <a:gd name="T59" fmla="*/ 0 h 656"/>
                    <a:gd name="T60" fmla="*/ 0 w 808"/>
                    <a:gd name="T61" fmla="*/ 408 h 656"/>
                    <a:gd name="T62" fmla="*/ 0 w 808"/>
                    <a:gd name="T63" fmla="*/ 656 h 656"/>
                    <a:gd name="T64" fmla="*/ 72 w 808"/>
                    <a:gd name="T65" fmla="*/ 656 h 656"/>
                    <a:gd name="T66" fmla="*/ 72 w 808"/>
                    <a:gd name="T67" fmla="*/ 408 h 656"/>
                    <a:gd name="T68" fmla="*/ 0 w 808"/>
                    <a:gd name="T69" fmla="*/ 408 h 656"/>
                    <a:gd name="T70" fmla="*/ 296 w 808"/>
                    <a:gd name="T71" fmla="*/ 408 h 656"/>
                    <a:gd name="T72" fmla="*/ 296 w 808"/>
                    <a:gd name="T73" fmla="*/ 656 h 656"/>
                    <a:gd name="T74" fmla="*/ 368 w 808"/>
                    <a:gd name="T75" fmla="*/ 656 h 656"/>
                    <a:gd name="T76" fmla="*/ 368 w 808"/>
                    <a:gd name="T77" fmla="*/ 408 h 656"/>
                    <a:gd name="T78" fmla="*/ 296 w 808"/>
                    <a:gd name="T79" fmla="*/ 408 h 656"/>
                    <a:gd name="T80" fmla="*/ 592 w 808"/>
                    <a:gd name="T81" fmla="*/ 408 h 656"/>
                    <a:gd name="T82" fmla="*/ 592 w 808"/>
                    <a:gd name="T83" fmla="*/ 656 h 656"/>
                    <a:gd name="T84" fmla="*/ 664 w 808"/>
                    <a:gd name="T85" fmla="*/ 656 h 656"/>
                    <a:gd name="T86" fmla="*/ 664 w 808"/>
                    <a:gd name="T87" fmla="*/ 408 h 656"/>
                    <a:gd name="T88" fmla="*/ 592 w 808"/>
                    <a:gd name="T89" fmla="*/ 408 h 656"/>
                    <a:gd name="T90" fmla="*/ 144 w 808"/>
                    <a:gd name="T91" fmla="*/ 408 h 656"/>
                    <a:gd name="T92" fmla="*/ 144 w 808"/>
                    <a:gd name="T93" fmla="*/ 656 h 656"/>
                    <a:gd name="T94" fmla="*/ 216 w 808"/>
                    <a:gd name="T95" fmla="*/ 656 h 656"/>
                    <a:gd name="T96" fmla="*/ 216 w 808"/>
                    <a:gd name="T97" fmla="*/ 408 h 656"/>
                    <a:gd name="T98" fmla="*/ 144 w 808"/>
                    <a:gd name="T99" fmla="*/ 408 h 656"/>
                    <a:gd name="T100" fmla="*/ 440 w 808"/>
                    <a:gd name="T101" fmla="*/ 408 h 656"/>
                    <a:gd name="T102" fmla="*/ 440 w 808"/>
                    <a:gd name="T103" fmla="*/ 656 h 656"/>
                    <a:gd name="T104" fmla="*/ 512 w 808"/>
                    <a:gd name="T105" fmla="*/ 656 h 656"/>
                    <a:gd name="T106" fmla="*/ 512 w 808"/>
                    <a:gd name="T107" fmla="*/ 408 h 656"/>
                    <a:gd name="T108" fmla="*/ 440 w 808"/>
                    <a:gd name="T109" fmla="*/ 408 h 656"/>
                    <a:gd name="T110" fmla="*/ 736 w 808"/>
                    <a:gd name="T111" fmla="*/ 408 h 656"/>
                    <a:gd name="T112" fmla="*/ 736 w 808"/>
                    <a:gd name="T113" fmla="*/ 656 h 656"/>
                    <a:gd name="T114" fmla="*/ 808 w 808"/>
                    <a:gd name="T115" fmla="*/ 656 h 656"/>
                    <a:gd name="T116" fmla="*/ 808 w 808"/>
                    <a:gd name="T117" fmla="*/ 408 h 656"/>
                    <a:gd name="T118" fmla="*/ 736 w 808"/>
                    <a:gd name="T119" fmla="*/ 408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08" h="656">
                      <a:moveTo>
                        <a:pt x="0" y="0"/>
                      </a:moveTo>
                      <a:lnTo>
                        <a:pt x="0" y="248"/>
                      </a:lnTo>
                      <a:lnTo>
                        <a:pt x="72" y="248"/>
                      </a:lnTo>
                      <a:lnTo>
                        <a:pt x="72" y="0"/>
                      </a:lnTo>
                      <a:lnTo>
                        <a:pt x="0" y="0"/>
                      </a:lnTo>
                      <a:close/>
                      <a:moveTo>
                        <a:pt x="296" y="0"/>
                      </a:moveTo>
                      <a:lnTo>
                        <a:pt x="296" y="248"/>
                      </a:lnTo>
                      <a:lnTo>
                        <a:pt x="368" y="248"/>
                      </a:lnTo>
                      <a:lnTo>
                        <a:pt x="368" y="0"/>
                      </a:lnTo>
                      <a:lnTo>
                        <a:pt x="296" y="0"/>
                      </a:lnTo>
                      <a:close/>
                      <a:moveTo>
                        <a:pt x="592" y="0"/>
                      </a:moveTo>
                      <a:lnTo>
                        <a:pt x="592" y="248"/>
                      </a:lnTo>
                      <a:lnTo>
                        <a:pt x="664" y="248"/>
                      </a:lnTo>
                      <a:lnTo>
                        <a:pt x="664" y="0"/>
                      </a:lnTo>
                      <a:lnTo>
                        <a:pt x="592" y="0"/>
                      </a:lnTo>
                      <a:close/>
                      <a:moveTo>
                        <a:pt x="144" y="0"/>
                      </a:moveTo>
                      <a:lnTo>
                        <a:pt x="144" y="248"/>
                      </a:lnTo>
                      <a:lnTo>
                        <a:pt x="216" y="248"/>
                      </a:lnTo>
                      <a:lnTo>
                        <a:pt x="216" y="0"/>
                      </a:lnTo>
                      <a:lnTo>
                        <a:pt x="144" y="0"/>
                      </a:lnTo>
                      <a:close/>
                      <a:moveTo>
                        <a:pt x="440" y="0"/>
                      </a:moveTo>
                      <a:lnTo>
                        <a:pt x="440" y="248"/>
                      </a:lnTo>
                      <a:lnTo>
                        <a:pt x="512" y="248"/>
                      </a:lnTo>
                      <a:lnTo>
                        <a:pt x="512" y="0"/>
                      </a:lnTo>
                      <a:lnTo>
                        <a:pt x="440" y="0"/>
                      </a:lnTo>
                      <a:close/>
                      <a:moveTo>
                        <a:pt x="736" y="0"/>
                      </a:moveTo>
                      <a:lnTo>
                        <a:pt x="736" y="248"/>
                      </a:lnTo>
                      <a:lnTo>
                        <a:pt x="808" y="248"/>
                      </a:lnTo>
                      <a:lnTo>
                        <a:pt x="808" y="0"/>
                      </a:lnTo>
                      <a:lnTo>
                        <a:pt x="736" y="0"/>
                      </a:lnTo>
                      <a:close/>
                      <a:moveTo>
                        <a:pt x="0" y="408"/>
                      </a:moveTo>
                      <a:lnTo>
                        <a:pt x="0" y="656"/>
                      </a:lnTo>
                      <a:lnTo>
                        <a:pt x="72" y="656"/>
                      </a:lnTo>
                      <a:lnTo>
                        <a:pt x="72" y="408"/>
                      </a:lnTo>
                      <a:lnTo>
                        <a:pt x="0" y="408"/>
                      </a:lnTo>
                      <a:close/>
                      <a:moveTo>
                        <a:pt x="296" y="408"/>
                      </a:moveTo>
                      <a:lnTo>
                        <a:pt x="296" y="656"/>
                      </a:lnTo>
                      <a:lnTo>
                        <a:pt x="368" y="656"/>
                      </a:lnTo>
                      <a:lnTo>
                        <a:pt x="368" y="408"/>
                      </a:lnTo>
                      <a:lnTo>
                        <a:pt x="296" y="408"/>
                      </a:lnTo>
                      <a:close/>
                      <a:moveTo>
                        <a:pt x="592" y="408"/>
                      </a:moveTo>
                      <a:lnTo>
                        <a:pt x="592" y="656"/>
                      </a:lnTo>
                      <a:lnTo>
                        <a:pt x="664" y="656"/>
                      </a:lnTo>
                      <a:lnTo>
                        <a:pt x="664" y="408"/>
                      </a:lnTo>
                      <a:lnTo>
                        <a:pt x="592" y="408"/>
                      </a:lnTo>
                      <a:close/>
                      <a:moveTo>
                        <a:pt x="144" y="408"/>
                      </a:moveTo>
                      <a:lnTo>
                        <a:pt x="144" y="656"/>
                      </a:lnTo>
                      <a:lnTo>
                        <a:pt x="216" y="656"/>
                      </a:lnTo>
                      <a:lnTo>
                        <a:pt x="216" y="408"/>
                      </a:lnTo>
                      <a:lnTo>
                        <a:pt x="144" y="408"/>
                      </a:lnTo>
                      <a:close/>
                      <a:moveTo>
                        <a:pt x="440" y="408"/>
                      </a:moveTo>
                      <a:lnTo>
                        <a:pt x="440" y="656"/>
                      </a:lnTo>
                      <a:lnTo>
                        <a:pt x="512" y="656"/>
                      </a:lnTo>
                      <a:lnTo>
                        <a:pt x="512" y="408"/>
                      </a:lnTo>
                      <a:lnTo>
                        <a:pt x="440" y="408"/>
                      </a:lnTo>
                      <a:close/>
                      <a:moveTo>
                        <a:pt x="736" y="408"/>
                      </a:moveTo>
                      <a:lnTo>
                        <a:pt x="736" y="656"/>
                      </a:lnTo>
                      <a:lnTo>
                        <a:pt x="808" y="656"/>
                      </a:lnTo>
                      <a:lnTo>
                        <a:pt x="808" y="408"/>
                      </a:lnTo>
                      <a:lnTo>
                        <a:pt x="736" y="4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Freeform 54">
                  <a:extLst>
                    <a:ext uri="{FF2B5EF4-FFF2-40B4-BE49-F238E27FC236}">
                      <a16:creationId xmlns:a16="http://schemas.microsoft.com/office/drawing/2014/main" id="{A3C5DF5E-10C0-4C79-9BAB-6205BCFD1A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0" y="2023"/>
                  <a:ext cx="552" cy="593"/>
                </a:xfrm>
                <a:custGeom>
                  <a:avLst/>
                  <a:gdLst>
                    <a:gd name="T0" fmla="*/ 200 w 552"/>
                    <a:gd name="T1" fmla="*/ 0 h 593"/>
                    <a:gd name="T2" fmla="*/ 160 w 552"/>
                    <a:gd name="T3" fmla="*/ 28 h 593"/>
                    <a:gd name="T4" fmla="*/ 122 w 552"/>
                    <a:gd name="T5" fmla="*/ 64 h 593"/>
                    <a:gd name="T6" fmla="*/ 80 w 552"/>
                    <a:gd name="T7" fmla="*/ 112 h 593"/>
                    <a:gd name="T8" fmla="*/ 60 w 552"/>
                    <a:gd name="T9" fmla="*/ 140 h 593"/>
                    <a:gd name="T10" fmla="*/ 30 w 552"/>
                    <a:gd name="T11" fmla="*/ 198 h 593"/>
                    <a:gd name="T12" fmla="*/ 4 w 552"/>
                    <a:gd name="T13" fmla="*/ 264 h 593"/>
                    <a:gd name="T14" fmla="*/ 40 w 552"/>
                    <a:gd name="T15" fmla="*/ 248 h 593"/>
                    <a:gd name="T16" fmla="*/ 32 w 552"/>
                    <a:gd name="T17" fmla="*/ 272 h 593"/>
                    <a:gd name="T18" fmla="*/ 24 w 552"/>
                    <a:gd name="T19" fmla="*/ 321 h 593"/>
                    <a:gd name="T20" fmla="*/ 64 w 552"/>
                    <a:gd name="T21" fmla="*/ 345 h 593"/>
                    <a:gd name="T22" fmla="*/ 68 w 552"/>
                    <a:gd name="T23" fmla="*/ 365 h 593"/>
                    <a:gd name="T24" fmla="*/ 88 w 552"/>
                    <a:gd name="T25" fmla="*/ 409 h 593"/>
                    <a:gd name="T26" fmla="*/ 96 w 552"/>
                    <a:gd name="T27" fmla="*/ 421 h 593"/>
                    <a:gd name="T28" fmla="*/ 124 w 552"/>
                    <a:gd name="T29" fmla="*/ 449 h 593"/>
                    <a:gd name="T30" fmla="*/ 144 w 552"/>
                    <a:gd name="T31" fmla="*/ 465 h 593"/>
                    <a:gd name="T32" fmla="*/ 168 w 552"/>
                    <a:gd name="T33" fmla="*/ 425 h 593"/>
                    <a:gd name="T34" fmla="*/ 176 w 552"/>
                    <a:gd name="T35" fmla="*/ 445 h 593"/>
                    <a:gd name="T36" fmla="*/ 192 w 552"/>
                    <a:gd name="T37" fmla="*/ 473 h 593"/>
                    <a:gd name="T38" fmla="*/ 200 w 552"/>
                    <a:gd name="T39" fmla="*/ 481 h 593"/>
                    <a:gd name="T40" fmla="*/ 272 w 552"/>
                    <a:gd name="T41" fmla="*/ 481 h 593"/>
                    <a:gd name="T42" fmla="*/ 288 w 552"/>
                    <a:gd name="T43" fmla="*/ 501 h 593"/>
                    <a:gd name="T44" fmla="*/ 336 w 552"/>
                    <a:gd name="T45" fmla="*/ 545 h 593"/>
                    <a:gd name="T46" fmla="*/ 352 w 552"/>
                    <a:gd name="T47" fmla="*/ 557 h 593"/>
                    <a:gd name="T48" fmla="*/ 396 w 552"/>
                    <a:gd name="T49" fmla="*/ 581 h 593"/>
                    <a:gd name="T50" fmla="*/ 424 w 552"/>
                    <a:gd name="T51" fmla="*/ 593 h 593"/>
                    <a:gd name="T52" fmla="*/ 422 w 552"/>
                    <a:gd name="T53" fmla="*/ 569 h 593"/>
                    <a:gd name="T54" fmla="*/ 422 w 552"/>
                    <a:gd name="T55" fmla="*/ 539 h 593"/>
                    <a:gd name="T56" fmla="*/ 424 w 552"/>
                    <a:gd name="T57" fmla="*/ 529 h 593"/>
                    <a:gd name="T58" fmla="*/ 440 w 552"/>
                    <a:gd name="T59" fmla="*/ 491 h 593"/>
                    <a:gd name="T60" fmla="*/ 448 w 552"/>
                    <a:gd name="T61" fmla="*/ 465 h 593"/>
                    <a:gd name="T62" fmla="*/ 448 w 552"/>
                    <a:gd name="T63" fmla="*/ 457 h 593"/>
                    <a:gd name="T64" fmla="*/ 448 w 552"/>
                    <a:gd name="T65" fmla="*/ 417 h 593"/>
                    <a:gd name="T66" fmla="*/ 480 w 552"/>
                    <a:gd name="T67" fmla="*/ 377 h 593"/>
                    <a:gd name="T68" fmla="*/ 528 w 552"/>
                    <a:gd name="T69" fmla="*/ 393 h 593"/>
                    <a:gd name="T70" fmla="*/ 514 w 552"/>
                    <a:gd name="T71" fmla="*/ 331 h 593"/>
                    <a:gd name="T72" fmla="*/ 504 w 552"/>
                    <a:gd name="T73" fmla="*/ 305 h 593"/>
                    <a:gd name="T74" fmla="*/ 474 w 552"/>
                    <a:gd name="T75" fmla="*/ 252 h 593"/>
                    <a:gd name="T76" fmla="*/ 552 w 552"/>
                    <a:gd name="T77" fmla="*/ 264 h 593"/>
                    <a:gd name="T78" fmla="*/ 548 w 552"/>
                    <a:gd name="T79" fmla="*/ 244 h 593"/>
                    <a:gd name="T80" fmla="*/ 536 w 552"/>
                    <a:gd name="T81" fmla="*/ 198 h 593"/>
                    <a:gd name="T82" fmla="*/ 510 w 552"/>
                    <a:gd name="T83" fmla="*/ 140 h 593"/>
                    <a:gd name="T84" fmla="*/ 490 w 552"/>
                    <a:gd name="T85" fmla="*/ 112 h 593"/>
                    <a:gd name="T86" fmla="*/ 464 w 552"/>
                    <a:gd name="T87" fmla="*/ 88 h 593"/>
                    <a:gd name="T88" fmla="*/ 448 w 552"/>
                    <a:gd name="T89" fmla="*/ 78 h 593"/>
                    <a:gd name="T90" fmla="*/ 412 w 552"/>
                    <a:gd name="T91" fmla="*/ 60 h 593"/>
                    <a:gd name="T92" fmla="*/ 350 w 552"/>
                    <a:gd name="T93" fmla="*/ 42 h 593"/>
                    <a:gd name="T94" fmla="*/ 270 w 552"/>
                    <a:gd name="T95" fmla="*/ 28 h 593"/>
                    <a:gd name="T96" fmla="*/ 208 w 552"/>
                    <a:gd name="T97" fmla="*/ 24 h 5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2" h="593">
                      <a:moveTo>
                        <a:pt x="200" y="0"/>
                      </a:moveTo>
                      <a:lnTo>
                        <a:pt x="200" y="0"/>
                      </a:lnTo>
                      <a:lnTo>
                        <a:pt x="188" y="8"/>
                      </a:lnTo>
                      <a:lnTo>
                        <a:pt x="160" y="28"/>
                      </a:lnTo>
                      <a:lnTo>
                        <a:pt x="142" y="44"/>
                      </a:lnTo>
                      <a:lnTo>
                        <a:pt x="122" y="64"/>
                      </a:lnTo>
                      <a:lnTo>
                        <a:pt x="100" y="86"/>
                      </a:lnTo>
                      <a:lnTo>
                        <a:pt x="80" y="112"/>
                      </a:lnTo>
                      <a:lnTo>
                        <a:pt x="80" y="112"/>
                      </a:lnTo>
                      <a:lnTo>
                        <a:pt x="60" y="140"/>
                      </a:lnTo>
                      <a:lnTo>
                        <a:pt x="44" y="170"/>
                      </a:lnTo>
                      <a:lnTo>
                        <a:pt x="30" y="198"/>
                      </a:lnTo>
                      <a:lnTo>
                        <a:pt x="20" y="224"/>
                      </a:lnTo>
                      <a:lnTo>
                        <a:pt x="4" y="264"/>
                      </a:lnTo>
                      <a:lnTo>
                        <a:pt x="0" y="280"/>
                      </a:lnTo>
                      <a:lnTo>
                        <a:pt x="40" y="248"/>
                      </a:lnTo>
                      <a:lnTo>
                        <a:pt x="40" y="248"/>
                      </a:lnTo>
                      <a:lnTo>
                        <a:pt x="32" y="272"/>
                      </a:lnTo>
                      <a:lnTo>
                        <a:pt x="26" y="297"/>
                      </a:lnTo>
                      <a:lnTo>
                        <a:pt x="24" y="321"/>
                      </a:lnTo>
                      <a:lnTo>
                        <a:pt x="24" y="385"/>
                      </a:lnTo>
                      <a:lnTo>
                        <a:pt x="64" y="345"/>
                      </a:lnTo>
                      <a:lnTo>
                        <a:pt x="64" y="345"/>
                      </a:lnTo>
                      <a:lnTo>
                        <a:pt x="68" y="365"/>
                      </a:lnTo>
                      <a:lnTo>
                        <a:pt x="76" y="385"/>
                      </a:lnTo>
                      <a:lnTo>
                        <a:pt x="88" y="409"/>
                      </a:lnTo>
                      <a:lnTo>
                        <a:pt x="88" y="409"/>
                      </a:lnTo>
                      <a:lnTo>
                        <a:pt x="96" y="421"/>
                      </a:lnTo>
                      <a:lnTo>
                        <a:pt x="106" y="431"/>
                      </a:lnTo>
                      <a:lnTo>
                        <a:pt x="124" y="449"/>
                      </a:lnTo>
                      <a:lnTo>
                        <a:pt x="138" y="461"/>
                      </a:lnTo>
                      <a:lnTo>
                        <a:pt x="144" y="465"/>
                      </a:lnTo>
                      <a:lnTo>
                        <a:pt x="168" y="425"/>
                      </a:lnTo>
                      <a:lnTo>
                        <a:pt x="168" y="425"/>
                      </a:lnTo>
                      <a:lnTo>
                        <a:pt x="170" y="431"/>
                      </a:lnTo>
                      <a:lnTo>
                        <a:pt x="176" y="445"/>
                      </a:lnTo>
                      <a:lnTo>
                        <a:pt x="184" y="463"/>
                      </a:lnTo>
                      <a:lnTo>
                        <a:pt x="192" y="473"/>
                      </a:lnTo>
                      <a:lnTo>
                        <a:pt x="200" y="481"/>
                      </a:lnTo>
                      <a:lnTo>
                        <a:pt x="200" y="481"/>
                      </a:lnTo>
                      <a:lnTo>
                        <a:pt x="256" y="529"/>
                      </a:lnTo>
                      <a:lnTo>
                        <a:pt x="272" y="481"/>
                      </a:lnTo>
                      <a:lnTo>
                        <a:pt x="272" y="481"/>
                      </a:lnTo>
                      <a:lnTo>
                        <a:pt x="288" y="501"/>
                      </a:lnTo>
                      <a:lnTo>
                        <a:pt x="308" y="521"/>
                      </a:lnTo>
                      <a:lnTo>
                        <a:pt x="336" y="545"/>
                      </a:lnTo>
                      <a:lnTo>
                        <a:pt x="336" y="545"/>
                      </a:lnTo>
                      <a:lnTo>
                        <a:pt x="352" y="557"/>
                      </a:lnTo>
                      <a:lnTo>
                        <a:pt x="368" y="567"/>
                      </a:lnTo>
                      <a:lnTo>
                        <a:pt x="396" y="581"/>
                      </a:lnTo>
                      <a:lnTo>
                        <a:pt x="416" y="591"/>
                      </a:lnTo>
                      <a:lnTo>
                        <a:pt x="424" y="593"/>
                      </a:lnTo>
                      <a:lnTo>
                        <a:pt x="424" y="593"/>
                      </a:lnTo>
                      <a:lnTo>
                        <a:pt x="422" y="569"/>
                      </a:lnTo>
                      <a:lnTo>
                        <a:pt x="422" y="549"/>
                      </a:lnTo>
                      <a:lnTo>
                        <a:pt x="422" y="539"/>
                      </a:lnTo>
                      <a:lnTo>
                        <a:pt x="424" y="529"/>
                      </a:lnTo>
                      <a:lnTo>
                        <a:pt x="424" y="529"/>
                      </a:lnTo>
                      <a:lnTo>
                        <a:pt x="430" y="511"/>
                      </a:lnTo>
                      <a:lnTo>
                        <a:pt x="440" y="491"/>
                      </a:lnTo>
                      <a:lnTo>
                        <a:pt x="446" y="473"/>
                      </a:lnTo>
                      <a:lnTo>
                        <a:pt x="448" y="465"/>
                      </a:lnTo>
                      <a:lnTo>
                        <a:pt x="448" y="457"/>
                      </a:lnTo>
                      <a:lnTo>
                        <a:pt x="448" y="457"/>
                      </a:lnTo>
                      <a:lnTo>
                        <a:pt x="448" y="431"/>
                      </a:lnTo>
                      <a:lnTo>
                        <a:pt x="448" y="417"/>
                      </a:lnTo>
                      <a:lnTo>
                        <a:pt x="504" y="457"/>
                      </a:lnTo>
                      <a:lnTo>
                        <a:pt x="480" y="377"/>
                      </a:lnTo>
                      <a:lnTo>
                        <a:pt x="528" y="393"/>
                      </a:lnTo>
                      <a:lnTo>
                        <a:pt x="528" y="393"/>
                      </a:lnTo>
                      <a:lnTo>
                        <a:pt x="522" y="361"/>
                      </a:lnTo>
                      <a:lnTo>
                        <a:pt x="514" y="331"/>
                      </a:lnTo>
                      <a:lnTo>
                        <a:pt x="504" y="305"/>
                      </a:lnTo>
                      <a:lnTo>
                        <a:pt x="504" y="305"/>
                      </a:lnTo>
                      <a:lnTo>
                        <a:pt x="490" y="278"/>
                      </a:lnTo>
                      <a:lnTo>
                        <a:pt x="474" y="252"/>
                      </a:lnTo>
                      <a:lnTo>
                        <a:pt x="456" y="224"/>
                      </a:lnTo>
                      <a:lnTo>
                        <a:pt x="552" y="264"/>
                      </a:lnTo>
                      <a:lnTo>
                        <a:pt x="552" y="264"/>
                      </a:lnTo>
                      <a:lnTo>
                        <a:pt x="548" y="244"/>
                      </a:lnTo>
                      <a:lnTo>
                        <a:pt x="544" y="224"/>
                      </a:lnTo>
                      <a:lnTo>
                        <a:pt x="536" y="198"/>
                      </a:lnTo>
                      <a:lnTo>
                        <a:pt x="524" y="170"/>
                      </a:lnTo>
                      <a:lnTo>
                        <a:pt x="510" y="140"/>
                      </a:lnTo>
                      <a:lnTo>
                        <a:pt x="500" y="126"/>
                      </a:lnTo>
                      <a:lnTo>
                        <a:pt x="490" y="112"/>
                      </a:lnTo>
                      <a:lnTo>
                        <a:pt x="478" y="100"/>
                      </a:lnTo>
                      <a:lnTo>
                        <a:pt x="464" y="88"/>
                      </a:lnTo>
                      <a:lnTo>
                        <a:pt x="464" y="88"/>
                      </a:lnTo>
                      <a:lnTo>
                        <a:pt x="448" y="78"/>
                      </a:lnTo>
                      <a:lnTo>
                        <a:pt x="432" y="68"/>
                      </a:lnTo>
                      <a:lnTo>
                        <a:pt x="412" y="60"/>
                      </a:lnTo>
                      <a:lnTo>
                        <a:pt x="392" y="52"/>
                      </a:lnTo>
                      <a:lnTo>
                        <a:pt x="350" y="42"/>
                      </a:lnTo>
                      <a:lnTo>
                        <a:pt x="308" y="34"/>
                      </a:lnTo>
                      <a:lnTo>
                        <a:pt x="270" y="28"/>
                      </a:lnTo>
                      <a:lnTo>
                        <a:pt x="238" y="26"/>
                      </a:lnTo>
                      <a:lnTo>
                        <a:pt x="208" y="24"/>
                      </a:lnTo>
                      <a:lnTo>
                        <a:pt x="200" y="0"/>
                      </a:lnTo>
                      <a:close/>
                    </a:path>
                  </a:pathLst>
                </a:custGeom>
                <a:solidFill>
                  <a:srgbClr val="6666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Freeform 55">
                  <a:extLst>
                    <a:ext uri="{FF2B5EF4-FFF2-40B4-BE49-F238E27FC236}">
                      <a16:creationId xmlns:a16="http://schemas.microsoft.com/office/drawing/2014/main" id="{C7047B6D-48E7-4325-AFAF-0D7A3796AD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7" y="2758"/>
                  <a:ext cx="538" cy="555"/>
                </a:xfrm>
                <a:custGeom>
                  <a:avLst/>
                  <a:gdLst>
                    <a:gd name="T0" fmla="*/ 176 w 538"/>
                    <a:gd name="T1" fmla="*/ 10 h 555"/>
                    <a:gd name="T2" fmla="*/ 184 w 538"/>
                    <a:gd name="T3" fmla="*/ 26 h 555"/>
                    <a:gd name="T4" fmla="*/ 184 w 538"/>
                    <a:gd name="T5" fmla="*/ 34 h 555"/>
                    <a:gd name="T6" fmla="*/ 182 w 538"/>
                    <a:gd name="T7" fmla="*/ 42 h 555"/>
                    <a:gd name="T8" fmla="*/ 184 w 538"/>
                    <a:gd name="T9" fmla="*/ 58 h 555"/>
                    <a:gd name="T10" fmla="*/ 174 w 538"/>
                    <a:gd name="T11" fmla="*/ 56 h 555"/>
                    <a:gd name="T12" fmla="*/ 150 w 538"/>
                    <a:gd name="T13" fmla="*/ 54 h 555"/>
                    <a:gd name="T14" fmla="*/ 116 w 538"/>
                    <a:gd name="T15" fmla="*/ 66 h 555"/>
                    <a:gd name="T16" fmla="*/ 98 w 538"/>
                    <a:gd name="T17" fmla="*/ 78 h 555"/>
                    <a:gd name="T18" fmla="*/ 80 w 538"/>
                    <a:gd name="T19" fmla="*/ 98 h 555"/>
                    <a:gd name="T20" fmla="*/ 64 w 538"/>
                    <a:gd name="T21" fmla="*/ 124 h 555"/>
                    <a:gd name="T22" fmla="*/ 34 w 538"/>
                    <a:gd name="T23" fmla="*/ 182 h 555"/>
                    <a:gd name="T24" fmla="*/ 6 w 538"/>
                    <a:gd name="T25" fmla="*/ 256 h 555"/>
                    <a:gd name="T26" fmla="*/ 40 w 538"/>
                    <a:gd name="T27" fmla="*/ 250 h 555"/>
                    <a:gd name="T28" fmla="*/ 80 w 538"/>
                    <a:gd name="T29" fmla="*/ 314 h 555"/>
                    <a:gd name="T30" fmla="*/ 128 w 538"/>
                    <a:gd name="T31" fmla="*/ 378 h 555"/>
                    <a:gd name="T32" fmla="*/ 146 w 538"/>
                    <a:gd name="T33" fmla="*/ 402 h 555"/>
                    <a:gd name="T34" fmla="*/ 164 w 538"/>
                    <a:gd name="T35" fmla="*/ 434 h 555"/>
                    <a:gd name="T36" fmla="*/ 168 w 538"/>
                    <a:gd name="T37" fmla="*/ 442 h 555"/>
                    <a:gd name="T38" fmla="*/ 184 w 538"/>
                    <a:gd name="T39" fmla="*/ 493 h 555"/>
                    <a:gd name="T40" fmla="*/ 192 w 538"/>
                    <a:gd name="T41" fmla="*/ 507 h 555"/>
                    <a:gd name="T42" fmla="*/ 216 w 538"/>
                    <a:gd name="T43" fmla="*/ 529 h 555"/>
                    <a:gd name="T44" fmla="*/ 256 w 538"/>
                    <a:gd name="T45" fmla="*/ 515 h 555"/>
                    <a:gd name="T46" fmla="*/ 336 w 538"/>
                    <a:gd name="T47" fmla="*/ 555 h 555"/>
                    <a:gd name="T48" fmla="*/ 338 w 538"/>
                    <a:gd name="T49" fmla="*/ 525 h 555"/>
                    <a:gd name="T50" fmla="*/ 344 w 538"/>
                    <a:gd name="T51" fmla="*/ 515 h 555"/>
                    <a:gd name="T52" fmla="*/ 392 w 538"/>
                    <a:gd name="T53" fmla="*/ 481 h 555"/>
                    <a:gd name="T54" fmla="*/ 440 w 538"/>
                    <a:gd name="T55" fmla="*/ 474 h 555"/>
                    <a:gd name="T56" fmla="*/ 444 w 538"/>
                    <a:gd name="T57" fmla="*/ 446 h 555"/>
                    <a:gd name="T58" fmla="*/ 452 w 538"/>
                    <a:gd name="T59" fmla="*/ 416 h 555"/>
                    <a:gd name="T60" fmla="*/ 456 w 538"/>
                    <a:gd name="T61" fmla="*/ 410 h 555"/>
                    <a:gd name="T62" fmla="*/ 476 w 538"/>
                    <a:gd name="T63" fmla="*/ 374 h 555"/>
                    <a:gd name="T64" fmla="*/ 504 w 538"/>
                    <a:gd name="T65" fmla="*/ 370 h 555"/>
                    <a:gd name="T66" fmla="*/ 536 w 538"/>
                    <a:gd name="T67" fmla="*/ 186 h 555"/>
                    <a:gd name="T68" fmla="*/ 538 w 538"/>
                    <a:gd name="T69" fmla="*/ 164 h 555"/>
                    <a:gd name="T70" fmla="*/ 536 w 538"/>
                    <a:gd name="T71" fmla="*/ 114 h 555"/>
                    <a:gd name="T72" fmla="*/ 528 w 538"/>
                    <a:gd name="T73" fmla="*/ 72 h 555"/>
                    <a:gd name="T74" fmla="*/ 520 w 538"/>
                    <a:gd name="T75" fmla="*/ 48 h 555"/>
                    <a:gd name="T76" fmla="*/ 506 w 538"/>
                    <a:gd name="T77" fmla="*/ 32 h 555"/>
                    <a:gd name="T78" fmla="*/ 496 w 538"/>
                    <a:gd name="T79" fmla="*/ 26 h 555"/>
                    <a:gd name="T80" fmla="*/ 454 w 538"/>
                    <a:gd name="T81" fmla="*/ 18 h 555"/>
                    <a:gd name="T82" fmla="*/ 412 w 538"/>
                    <a:gd name="T83" fmla="*/ 22 h 555"/>
                    <a:gd name="T84" fmla="*/ 362 w 538"/>
                    <a:gd name="T85" fmla="*/ 34 h 555"/>
                    <a:gd name="T86" fmla="*/ 352 w 538"/>
                    <a:gd name="T87" fmla="*/ 34 h 555"/>
                    <a:gd name="T88" fmla="*/ 330 w 538"/>
                    <a:gd name="T89" fmla="*/ 30 h 555"/>
                    <a:gd name="T90" fmla="*/ 276 w 538"/>
                    <a:gd name="T91" fmla="*/ 10 h 555"/>
                    <a:gd name="T92" fmla="*/ 256 w 538"/>
                    <a:gd name="T93" fmla="*/ 2 h 555"/>
                    <a:gd name="T94" fmla="*/ 228 w 538"/>
                    <a:gd name="T95" fmla="*/ 0 h 555"/>
                    <a:gd name="T96" fmla="*/ 216 w 538"/>
                    <a:gd name="T97" fmla="*/ 2 h 555"/>
                    <a:gd name="T98" fmla="*/ 224 w 538"/>
                    <a:gd name="T99" fmla="*/ 12 h 555"/>
                    <a:gd name="T100" fmla="*/ 224 w 538"/>
                    <a:gd name="T101" fmla="*/ 20 h 555"/>
                    <a:gd name="T102" fmla="*/ 216 w 538"/>
                    <a:gd name="T103" fmla="*/ 26 h 555"/>
                    <a:gd name="T104" fmla="*/ 208 w 538"/>
                    <a:gd name="T105" fmla="*/ 28 h 555"/>
                    <a:gd name="T106" fmla="*/ 194 w 538"/>
                    <a:gd name="T107" fmla="*/ 24 h 555"/>
                    <a:gd name="T108" fmla="*/ 180 w 538"/>
                    <a:gd name="T109" fmla="*/ 14 h 555"/>
                    <a:gd name="T110" fmla="*/ 176 w 538"/>
                    <a:gd name="T111" fmla="*/ 10 h 5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38" h="555">
                      <a:moveTo>
                        <a:pt x="176" y="10"/>
                      </a:moveTo>
                      <a:lnTo>
                        <a:pt x="176" y="10"/>
                      </a:lnTo>
                      <a:lnTo>
                        <a:pt x="182" y="18"/>
                      </a:lnTo>
                      <a:lnTo>
                        <a:pt x="184" y="26"/>
                      </a:lnTo>
                      <a:lnTo>
                        <a:pt x="184" y="30"/>
                      </a:lnTo>
                      <a:lnTo>
                        <a:pt x="184" y="34"/>
                      </a:lnTo>
                      <a:lnTo>
                        <a:pt x="184" y="34"/>
                      </a:lnTo>
                      <a:lnTo>
                        <a:pt x="182" y="42"/>
                      </a:lnTo>
                      <a:lnTo>
                        <a:pt x="182" y="50"/>
                      </a:lnTo>
                      <a:lnTo>
                        <a:pt x="184" y="58"/>
                      </a:lnTo>
                      <a:lnTo>
                        <a:pt x="184" y="58"/>
                      </a:lnTo>
                      <a:lnTo>
                        <a:pt x="174" y="56"/>
                      </a:lnTo>
                      <a:lnTo>
                        <a:pt x="164" y="54"/>
                      </a:lnTo>
                      <a:lnTo>
                        <a:pt x="150" y="54"/>
                      </a:lnTo>
                      <a:lnTo>
                        <a:pt x="132" y="58"/>
                      </a:lnTo>
                      <a:lnTo>
                        <a:pt x="116" y="66"/>
                      </a:lnTo>
                      <a:lnTo>
                        <a:pt x="106" y="72"/>
                      </a:lnTo>
                      <a:lnTo>
                        <a:pt x="98" y="78"/>
                      </a:lnTo>
                      <a:lnTo>
                        <a:pt x="88" y="88"/>
                      </a:lnTo>
                      <a:lnTo>
                        <a:pt x="80" y="98"/>
                      </a:lnTo>
                      <a:lnTo>
                        <a:pt x="80" y="98"/>
                      </a:lnTo>
                      <a:lnTo>
                        <a:pt x="64" y="124"/>
                      </a:lnTo>
                      <a:lnTo>
                        <a:pt x="48" y="152"/>
                      </a:lnTo>
                      <a:lnTo>
                        <a:pt x="34" y="182"/>
                      </a:lnTo>
                      <a:lnTo>
                        <a:pt x="22" y="210"/>
                      </a:lnTo>
                      <a:lnTo>
                        <a:pt x="6" y="256"/>
                      </a:lnTo>
                      <a:lnTo>
                        <a:pt x="0" y="274"/>
                      </a:lnTo>
                      <a:lnTo>
                        <a:pt x="40" y="250"/>
                      </a:lnTo>
                      <a:lnTo>
                        <a:pt x="48" y="354"/>
                      </a:lnTo>
                      <a:lnTo>
                        <a:pt x="80" y="314"/>
                      </a:lnTo>
                      <a:lnTo>
                        <a:pt x="112" y="434"/>
                      </a:lnTo>
                      <a:lnTo>
                        <a:pt x="128" y="378"/>
                      </a:lnTo>
                      <a:lnTo>
                        <a:pt x="128" y="378"/>
                      </a:lnTo>
                      <a:lnTo>
                        <a:pt x="146" y="402"/>
                      </a:lnTo>
                      <a:lnTo>
                        <a:pt x="160" y="424"/>
                      </a:lnTo>
                      <a:lnTo>
                        <a:pt x="164" y="434"/>
                      </a:lnTo>
                      <a:lnTo>
                        <a:pt x="168" y="442"/>
                      </a:lnTo>
                      <a:lnTo>
                        <a:pt x="168" y="442"/>
                      </a:lnTo>
                      <a:lnTo>
                        <a:pt x="178" y="477"/>
                      </a:lnTo>
                      <a:lnTo>
                        <a:pt x="184" y="493"/>
                      </a:lnTo>
                      <a:lnTo>
                        <a:pt x="192" y="507"/>
                      </a:lnTo>
                      <a:lnTo>
                        <a:pt x="192" y="507"/>
                      </a:lnTo>
                      <a:lnTo>
                        <a:pt x="202" y="519"/>
                      </a:lnTo>
                      <a:lnTo>
                        <a:pt x="216" y="529"/>
                      </a:lnTo>
                      <a:lnTo>
                        <a:pt x="232" y="539"/>
                      </a:lnTo>
                      <a:lnTo>
                        <a:pt x="256" y="515"/>
                      </a:lnTo>
                      <a:lnTo>
                        <a:pt x="336" y="555"/>
                      </a:lnTo>
                      <a:lnTo>
                        <a:pt x="336" y="555"/>
                      </a:lnTo>
                      <a:lnTo>
                        <a:pt x="336" y="537"/>
                      </a:lnTo>
                      <a:lnTo>
                        <a:pt x="338" y="525"/>
                      </a:lnTo>
                      <a:lnTo>
                        <a:pt x="340" y="519"/>
                      </a:lnTo>
                      <a:lnTo>
                        <a:pt x="344" y="515"/>
                      </a:lnTo>
                      <a:lnTo>
                        <a:pt x="344" y="515"/>
                      </a:lnTo>
                      <a:lnTo>
                        <a:pt x="392" y="481"/>
                      </a:lnTo>
                      <a:lnTo>
                        <a:pt x="432" y="450"/>
                      </a:lnTo>
                      <a:lnTo>
                        <a:pt x="440" y="474"/>
                      </a:lnTo>
                      <a:lnTo>
                        <a:pt x="440" y="474"/>
                      </a:lnTo>
                      <a:lnTo>
                        <a:pt x="444" y="446"/>
                      </a:lnTo>
                      <a:lnTo>
                        <a:pt x="450" y="426"/>
                      </a:lnTo>
                      <a:lnTo>
                        <a:pt x="452" y="416"/>
                      </a:lnTo>
                      <a:lnTo>
                        <a:pt x="456" y="410"/>
                      </a:lnTo>
                      <a:lnTo>
                        <a:pt x="456" y="410"/>
                      </a:lnTo>
                      <a:lnTo>
                        <a:pt x="464" y="394"/>
                      </a:lnTo>
                      <a:lnTo>
                        <a:pt x="476" y="374"/>
                      </a:lnTo>
                      <a:lnTo>
                        <a:pt x="488" y="346"/>
                      </a:lnTo>
                      <a:lnTo>
                        <a:pt x="504" y="370"/>
                      </a:lnTo>
                      <a:lnTo>
                        <a:pt x="504" y="162"/>
                      </a:lnTo>
                      <a:lnTo>
                        <a:pt x="536" y="186"/>
                      </a:lnTo>
                      <a:lnTo>
                        <a:pt x="536" y="186"/>
                      </a:lnTo>
                      <a:lnTo>
                        <a:pt x="538" y="164"/>
                      </a:lnTo>
                      <a:lnTo>
                        <a:pt x="538" y="142"/>
                      </a:lnTo>
                      <a:lnTo>
                        <a:pt x="536" y="114"/>
                      </a:lnTo>
                      <a:lnTo>
                        <a:pt x="532" y="86"/>
                      </a:lnTo>
                      <a:lnTo>
                        <a:pt x="528" y="72"/>
                      </a:lnTo>
                      <a:lnTo>
                        <a:pt x="524" y="60"/>
                      </a:lnTo>
                      <a:lnTo>
                        <a:pt x="520" y="48"/>
                      </a:lnTo>
                      <a:lnTo>
                        <a:pt x="514" y="40"/>
                      </a:lnTo>
                      <a:lnTo>
                        <a:pt x="506" y="32"/>
                      </a:lnTo>
                      <a:lnTo>
                        <a:pt x="496" y="26"/>
                      </a:lnTo>
                      <a:lnTo>
                        <a:pt x="496" y="26"/>
                      </a:lnTo>
                      <a:lnTo>
                        <a:pt x="476" y="20"/>
                      </a:lnTo>
                      <a:lnTo>
                        <a:pt x="454" y="18"/>
                      </a:lnTo>
                      <a:lnTo>
                        <a:pt x="432" y="20"/>
                      </a:lnTo>
                      <a:lnTo>
                        <a:pt x="412" y="22"/>
                      </a:lnTo>
                      <a:lnTo>
                        <a:pt x="376" y="30"/>
                      </a:lnTo>
                      <a:lnTo>
                        <a:pt x="362" y="34"/>
                      </a:lnTo>
                      <a:lnTo>
                        <a:pt x="352" y="34"/>
                      </a:lnTo>
                      <a:lnTo>
                        <a:pt x="352" y="34"/>
                      </a:lnTo>
                      <a:lnTo>
                        <a:pt x="342" y="32"/>
                      </a:lnTo>
                      <a:lnTo>
                        <a:pt x="330" y="30"/>
                      </a:lnTo>
                      <a:lnTo>
                        <a:pt x="304" y="20"/>
                      </a:lnTo>
                      <a:lnTo>
                        <a:pt x="276" y="10"/>
                      </a:lnTo>
                      <a:lnTo>
                        <a:pt x="256" y="2"/>
                      </a:lnTo>
                      <a:lnTo>
                        <a:pt x="256" y="2"/>
                      </a:lnTo>
                      <a:lnTo>
                        <a:pt x="240" y="0"/>
                      </a:lnTo>
                      <a:lnTo>
                        <a:pt x="228" y="0"/>
                      </a:lnTo>
                      <a:lnTo>
                        <a:pt x="216" y="2"/>
                      </a:lnTo>
                      <a:lnTo>
                        <a:pt x="216" y="2"/>
                      </a:lnTo>
                      <a:lnTo>
                        <a:pt x="218" y="4"/>
                      </a:lnTo>
                      <a:lnTo>
                        <a:pt x="224" y="12"/>
                      </a:lnTo>
                      <a:lnTo>
                        <a:pt x="224" y="16"/>
                      </a:lnTo>
                      <a:lnTo>
                        <a:pt x="224" y="20"/>
                      </a:lnTo>
                      <a:lnTo>
                        <a:pt x="222" y="24"/>
                      </a:lnTo>
                      <a:lnTo>
                        <a:pt x="216" y="26"/>
                      </a:lnTo>
                      <a:lnTo>
                        <a:pt x="216" y="26"/>
                      </a:lnTo>
                      <a:lnTo>
                        <a:pt x="208" y="28"/>
                      </a:lnTo>
                      <a:lnTo>
                        <a:pt x="202" y="26"/>
                      </a:lnTo>
                      <a:lnTo>
                        <a:pt x="194" y="24"/>
                      </a:lnTo>
                      <a:lnTo>
                        <a:pt x="188" y="20"/>
                      </a:lnTo>
                      <a:lnTo>
                        <a:pt x="180" y="14"/>
                      </a:lnTo>
                      <a:lnTo>
                        <a:pt x="176" y="10"/>
                      </a:lnTo>
                      <a:lnTo>
                        <a:pt x="176" y="10"/>
                      </a:lnTo>
                      <a:close/>
                    </a:path>
                  </a:pathLst>
                </a:custGeom>
                <a:solidFill>
                  <a:srgbClr val="6666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56">
                  <a:extLst>
                    <a:ext uri="{FF2B5EF4-FFF2-40B4-BE49-F238E27FC236}">
                      <a16:creationId xmlns:a16="http://schemas.microsoft.com/office/drawing/2014/main" id="{A016DB8C-F579-4AEA-8038-58929E2C8CF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3" y="2854"/>
                  <a:ext cx="344" cy="403"/>
                </a:xfrm>
                <a:custGeom>
                  <a:avLst/>
                  <a:gdLst>
                    <a:gd name="T0" fmla="*/ 10 w 344"/>
                    <a:gd name="T1" fmla="*/ 188 h 403"/>
                    <a:gd name="T2" fmla="*/ 58 w 344"/>
                    <a:gd name="T3" fmla="*/ 142 h 403"/>
                    <a:gd name="T4" fmla="*/ 80 w 344"/>
                    <a:gd name="T5" fmla="*/ 106 h 403"/>
                    <a:gd name="T6" fmla="*/ 100 w 344"/>
                    <a:gd name="T7" fmla="*/ 44 h 403"/>
                    <a:gd name="T8" fmla="*/ 94 w 344"/>
                    <a:gd name="T9" fmla="*/ 20 h 403"/>
                    <a:gd name="T10" fmla="*/ 82 w 344"/>
                    <a:gd name="T11" fmla="*/ 20 h 403"/>
                    <a:gd name="T12" fmla="*/ 66 w 344"/>
                    <a:gd name="T13" fmla="*/ 44 h 403"/>
                    <a:gd name="T14" fmla="*/ 48 w 344"/>
                    <a:gd name="T15" fmla="*/ 98 h 403"/>
                    <a:gd name="T16" fmla="*/ 0 w 344"/>
                    <a:gd name="T17" fmla="*/ 194 h 403"/>
                    <a:gd name="T18" fmla="*/ 112 w 344"/>
                    <a:gd name="T19" fmla="*/ 154 h 403"/>
                    <a:gd name="T20" fmla="*/ 100 w 344"/>
                    <a:gd name="T21" fmla="*/ 164 h 403"/>
                    <a:gd name="T22" fmla="*/ 96 w 344"/>
                    <a:gd name="T23" fmla="*/ 218 h 403"/>
                    <a:gd name="T24" fmla="*/ 92 w 344"/>
                    <a:gd name="T25" fmla="*/ 264 h 403"/>
                    <a:gd name="T26" fmla="*/ 80 w 344"/>
                    <a:gd name="T27" fmla="*/ 306 h 403"/>
                    <a:gd name="T28" fmla="*/ 120 w 344"/>
                    <a:gd name="T29" fmla="*/ 242 h 403"/>
                    <a:gd name="T30" fmla="*/ 128 w 344"/>
                    <a:gd name="T31" fmla="*/ 212 h 403"/>
                    <a:gd name="T32" fmla="*/ 130 w 344"/>
                    <a:gd name="T33" fmla="*/ 172 h 403"/>
                    <a:gd name="T34" fmla="*/ 116 w 344"/>
                    <a:gd name="T35" fmla="*/ 154 h 403"/>
                    <a:gd name="T36" fmla="*/ 184 w 344"/>
                    <a:gd name="T37" fmla="*/ 234 h 403"/>
                    <a:gd name="T38" fmla="*/ 176 w 344"/>
                    <a:gd name="T39" fmla="*/ 238 h 403"/>
                    <a:gd name="T40" fmla="*/ 166 w 344"/>
                    <a:gd name="T41" fmla="*/ 272 h 403"/>
                    <a:gd name="T42" fmla="*/ 168 w 344"/>
                    <a:gd name="T43" fmla="*/ 330 h 403"/>
                    <a:gd name="T44" fmla="*/ 152 w 344"/>
                    <a:gd name="T45" fmla="*/ 403 h 403"/>
                    <a:gd name="T46" fmla="*/ 188 w 344"/>
                    <a:gd name="T47" fmla="*/ 354 h 403"/>
                    <a:gd name="T48" fmla="*/ 200 w 344"/>
                    <a:gd name="T49" fmla="*/ 330 h 403"/>
                    <a:gd name="T50" fmla="*/ 206 w 344"/>
                    <a:gd name="T51" fmla="*/ 284 h 403"/>
                    <a:gd name="T52" fmla="*/ 200 w 344"/>
                    <a:gd name="T53" fmla="*/ 244 h 403"/>
                    <a:gd name="T54" fmla="*/ 188 w 344"/>
                    <a:gd name="T55" fmla="*/ 234 h 403"/>
                    <a:gd name="T56" fmla="*/ 224 w 344"/>
                    <a:gd name="T57" fmla="*/ 138 h 403"/>
                    <a:gd name="T58" fmla="*/ 218 w 344"/>
                    <a:gd name="T59" fmla="*/ 144 h 403"/>
                    <a:gd name="T60" fmla="*/ 216 w 344"/>
                    <a:gd name="T61" fmla="*/ 178 h 403"/>
                    <a:gd name="T62" fmla="*/ 228 w 344"/>
                    <a:gd name="T63" fmla="*/ 212 h 403"/>
                    <a:gd name="T64" fmla="*/ 238 w 344"/>
                    <a:gd name="T65" fmla="*/ 224 h 403"/>
                    <a:gd name="T66" fmla="*/ 320 w 344"/>
                    <a:gd name="T67" fmla="*/ 266 h 403"/>
                    <a:gd name="T68" fmla="*/ 272 w 344"/>
                    <a:gd name="T69" fmla="*/ 216 h 403"/>
                    <a:gd name="T70" fmla="*/ 256 w 344"/>
                    <a:gd name="T71" fmla="*/ 194 h 403"/>
                    <a:gd name="T72" fmla="*/ 244 w 344"/>
                    <a:gd name="T73" fmla="*/ 152 h 403"/>
                    <a:gd name="T74" fmla="*/ 232 w 344"/>
                    <a:gd name="T75" fmla="*/ 136 h 403"/>
                    <a:gd name="T76" fmla="*/ 192 w 344"/>
                    <a:gd name="T77" fmla="*/ 2 h 403"/>
                    <a:gd name="T78" fmla="*/ 186 w 344"/>
                    <a:gd name="T79" fmla="*/ 16 h 403"/>
                    <a:gd name="T80" fmla="*/ 196 w 344"/>
                    <a:gd name="T81" fmla="*/ 44 h 403"/>
                    <a:gd name="T82" fmla="*/ 224 w 344"/>
                    <a:gd name="T83" fmla="*/ 74 h 403"/>
                    <a:gd name="T84" fmla="*/ 256 w 344"/>
                    <a:gd name="T85" fmla="*/ 92 h 403"/>
                    <a:gd name="T86" fmla="*/ 344 w 344"/>
                    <a:gd name="T87" fmla="*/ 130 h 403"/>
                    <a:gd name="T88" fmla="*/ 256 w 344"/>
                    <a:gd name="T89" fmla="*/ 58 h 403"/>
                    <a:gd name="T90" fmla="*/ 220 w 344"/>
                    <a:gd name="T91" fmla="*/ 16 h 403"/>
                    <a:gd name="T92" fmla="*/ 198 w 344"/>
                    <a:gd name="T93" fmla="*/ 0 h 403"/>
                    <a:gd name="T94" fmla="*/ 192 w 344"/>
                    <a:gd name="T95" fmla="*/ 2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44" h="403">
                      <a:moveTo>
                        <a:pt x="0" y="194"/>
                      </a:moveTo>
                      <a:lnTo>
                        <a:pt x="0" y="194"/>
                      </a:lnTo>
                      <a:lnTo>
                        <a:pt x="10" y="188"/>
                      </a:lnTo>
                      <a:lnTo>
                        <a:pt x="32" y="168"/>
                      </a:lnTo>
                      <a:lnTo>
                        <a:pt x="44" y="156"/>
                      </a:lnTo>
                      <a:lnTo>
                        <a:pt x="58" y="142"/>
                      </a:lnTo>
                      <a:lnTo>
                        <a:pt x="70" y="124"/>
                      </a:lnTo>
                      <a:lnTo>
                        <a:pt x="80" y="106"/>
                      </a:lnTo>
                      <a:lnTo>
                        <a:pt x="80" y="106"/>
                      </a:lnTo>
                      <a:lnTo>
                        <a:pt x="94" y="72"/>
                      </a:lnTo>
                      <a:lnTo>
                        <a:pt x="98" y="56"/>
                      </a:lnTo>
                      <a:lnTo>
                        <a:pt x="100" y="44"/>
                      </a:lnTo>
                      <a:lnTo>
                        <a:pt x="100" y="34"/>
                      </a:lnTo>
                      <a:lnTo>
                        <a:pt x="98" y="26"/>
                      </a:lnTo>
                      <a:lnTo>
                        <a:pt x="94" y="20"/>
                      </a:lnTo>
                      <a:lnTo>
                        <a:pt x="88" y="18"/>
                      </a:lnTo>
                      <a:lnTo>
                        <a:pt x="88" y="18"/>
                      </a:lnTo>
                      <a:lnTo>
                        <a:pt x="82" y="20"/>
                      </a:lnTo>
                      <a:lnTo>
                        <a:pt x="76" y="26"/>
                      </a:lnTo>
                      <a:lnTo>
                        <a:pt x="70" y="34"/>
                      </a:lnTo>
                      <a:lnTo>
                        <a:pt x="66" y="44"/>
                      </a:lnTo>
                      <a:lnTo>
                        <a:pt x="58" y="72"/>
                      </a:lnTo>
                      <a:lnTo>
                        <a:pt x="48" y="98"/>
                      </a:lnTo>
                      <a:lnTo>
                        <a:pt x="48" y="98"/>
                      </a:lnTo>
                      <a:lnTo>
                        <a:pt x="34" y="128"/>
                      </a:lnTo>
                      <a:lnTo>
                        <a:pt x="18" y="158"/>
                      </a:lnTo>
                      <a:lnTo>
                        <a:pt x="0" y="194"/>
                      </a:lnTo>
                      <a:lnTo>
                        <a:pt x="0" y="194"/>
                      </a:lnTo>
                      <a:close/>
                      <a:moveTo>
                        <a:pt x="112" y="154"/>
                      </a:moveTo>
                      <a:lnTo>
                        <a:pt x="112" y="154"/>
                      </a:lnTo>
                      <a:lnTo>
                        <a:pt x="108" y="154"/>
                      </a:lnTo>
                      <a:lnTo>
                        <a:pt x="104" y="158"/>
                      </a:lnTo>
                      <a:lnTo>
                        <a:pt x="100" y="164"/>
                      </a:lnTo>
                      <a:lnTo>
                        <a:pt x="96" y="176"/>
                      </a:lnTo>
                      <a:lnTo>
                        <a:pt x="96" y="188"/>
                      </a:lnTo>
                      <a:lnTo>
                        <a:pt x="96" y="218"/>
                      </a:lnTo>
                      <a:lnTo>
                        <a:pt x="96" y="242"/>
                      </a:lnTo>
                      <a:lnTo>
                        <a:pt x="96" y="242"/>
                      </a:lnTo>
                      <a:lnTo>
                        <a:pt x="92" y="264"/>
                      </a:lnTo>
                      <a:lnTo>
                        <a:pt x="88" y="284"/>
                      </a:lnTo>
                      <a:lnTo>
                        <a:pt x="80" y="306"/>
                      </a:lnTo>
                      <a:lnTo>
                        <a:pt x="80" y="306"/>
                      </a:lnTo>
                      <a:lnTo>
                        <a:pt x="94" y="288"/>
                      </a:lnTo>
                      <a:lnTo>
                        <a:pt x="108" y="268"/>
                      </a:lnTo>
                      <a:lnTo>
                        <a:pt x="120" y="242"/>
                      </a:lnTo>
                      <a:lnTo>
                        <a:pt x="120" y="242"/>
                      </a:lnTo>
                      <a:lnTo>
                        <a:pt x="124" y="228"/>
                      </a:lnTo>
                      <a:lnTo>
                        <a:pt x="128" y="212"/>
                      </a:lnTo>
                      <a:lnTo>
                        <a:pt x="130" y="198"/>
                      </a:lnTo>
                      <a:lnTo>
                        <a:pt x="132" y="184"/>
                      </a:lnTo>
                      <a:lnTo>
                        <a:pt x="130" y="172"/>
                      </a:lnTo>
                      <a:lnTo>
                        <a:pt x="126" y="162"/>
                      </a:lnTo>
                      <a:lnTo>
                        <a:pt x="120" y="156"/>
                      </a:lnTo>
                      <a:lnTo>
                        <a:pt x="116" y="154"/>
                      </a:lnTo>
                      <a:lnTo>
                        <a:pt x="112" y="154"/>
                      </a:lnTo>
                      <a:lnTo>
                        <a:pt x="112" y="154"/>
                      </a:lnTo>
                      <a:close/>
                      <a:moveTo>
                        <a:pt x="184" y="234"/>
                      </a:moveTo>
                      <a:lnTo>
                        <a:pt x="184" y="234"/>
                      </a:lnTo>
                      <a:lnTo>
                        <a:pt x="180" y="236"/>
                      </a:lnTo>
                      <a:lnTo>
                        <a:pt x="176" y="238"/>
                      </a:lnTo>
                      <a:lnTo>
                        <a:pt x="170" y="246"/>
                      </a:lnTo>
                      <a:lnTo>
                        <a:pt x="168" y="258"/>
                      </a:lnTo>
                      <a:lnTo>
                        <a:pt x="166" y="272"/>
                      </a:lnTo>
                      <a:lnTo>
                        <a:pt x="166" y="304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66" y="354"/>
                      </a:lnTo>
                      <a:lnTo>
                        <a:pt x="160" y="376"/>
                      </a:lnTo>
                      <a:lnTo>
                        <a:pt x="152" y="403"/>
                      </a:lnTo>
                      <a:lnTo>
                        <a:pt x="152" y="403"/>
                      </a:lnTo>
                      <a:lnTo>
                        <a:pt x="172" y="378"/>
                      </a:lnTo>
                      <a:lnTo>
                        <a:pt x="188" y="354"/>
                      </a:lnTo>
                      <a:lnTo>
                        <a:pt x="194" y="342"/>
                      </a:lnTo>
                      <a:lnTo>
                        <a:pt x="200" y="330"/>
                      </a:lnTo>
                      <a:lnTo>
                        <a:pt x="200" y="330"/>
                      </a:lnTo>
                      <a:lnTo>
                        <a:pt x="204" y="316"/>
                      </a:lnTo>
                      <a:lnTo>
                        <a:pt x="206" y="302"/>
                      </a:lnTo>
                      <a:lnTo>
                        <a:pt x="206" y="284"/>
                      </a:lnTo>
                      <a:lnTo>
                        <a:pt x="206" y="270"/>
                      </a:lnTo>
                      <a:lnTo>
                        <a:pt x="204" y="254"/>
                      </a:lnTo>
                      <a:lnTo>
                        <a:pt x="200" y="244"/>
                      </a:lnTo>
                      <a:lnTo>
                        <a:pt x="196" y="240"/>
                      </a:lnTo>
                      <a:lnTo>
                        <a:pt x="192" y="236"/>
                      </a:lnTo>
                      <a:lnTo>
                        <a:pt x="188" y="234"/>
                      </a:lnTo>
                      <a:lnTo>
                        <a:pt x="184" y="234"/>
                      </a:lnTo>
                      <a:lnTo>
                        <a:pt x="184" y="234"/>
                      </a:lnTo>
                      <a:close/>
                      <a:moveTo>
                        <a:pt x="224" y="138"/>
                      </a:moveTo>
                      <a:lnTo>
                        <a:pt x="224" y="138"/>
                      </a:lnTo>
                      <a:lnTo>
                        <a:pt x="220" y="140"/>
                      </a:lnTo>
                      <a:lnTo>
                        <a:pt x="218" y="144"/>
                      </a:lnTo>
                      <a:lnTo>
                        <a:pt x="214" y="154"/>
                      </a:lnTo>
                      <a:lnTo>
                        <a:pt x="214" y="164"/>
                      </a:lnTo>
                      <a:lnTo>
                        <a:pt x="216" y="178"/>
                      </a:lnTo>
                      <a:lnTo>
                        <a:pt x="218" y="190"/>
                      </a:lnTo>
                      <a:lnTo>
                        <a:pt x="224" y="202"/>
                      </a:lnTo>
                      <a:lnTo>
                        <a:pt x="228" y="212"/>
                      </a:lnTo>
                      <a:lnTo>
                        <a:pt x="232" y="218"/>
                      </a:lnTo>
                      <a:lnTo>
                        <a:pt x="232" y="218"/>
                      </a:lnTo>
                      <a:lnTo>
                        <a:pt x="238" y="224"/>
                      </a:lnTo>
                      <a:lnTo>
                        <a:pt x="250" y="230"/>
                      </a:lnTo>
                      <a:lnTo>
                        <a:pt x="280" y="246"/>
                      </a:lnTo>
                      <a:lnTo>
                        <a:pt x="320" y="266"/>
                      </a:lnTo>
                      <a:lnTo>
                        <a:pt x="320" y="266"/>
                      </a:lnTo>
                      <a:lnTo>
                        <a:pt x="294" y="240"/>
                      </a:lnTo>
                      <a:lnTo>
                        <a:pt x="272" y="216"/>
                      </a:lnTo>
                      <a:lnTo>
                        <a:pt x="262" y="204"/>
                      </a:lnTo>
                      <a:lnTo>
                        <a:pt x="256" y="194"/>
                      </a:lnTo>
                      <a:lnTo>
                        <a:pt x="256" y="194"/>
                      </a:lnTo>
                      <a:lnTo>
                        <a:pt x="252" y="184"/>
                      </a:lnTo>
                      <a:lnTo>
                        <a:pt x="248" y="172"/>
                      </a:lnTo>
                      <a:lnTo>
                        <a:pt x="244" y="152"/>
                      </a:lnTo>
                      <a:lnTo>
                        <a:pt x="240" y="144"/>
                      </a:lnTo>
                      <a:lnTo>
                        <a:pt x="236" y="138"/>
                      </a:lnTo>
                      <a:lnTo>
                        <a:pt x="232" y="136"/>
                      </a:lnTo>
                      <a:lnTo>
                        <a:pt x="224" y="138"/>
                      </a:lnTo>
                      <a:lnTo>
                        <a:pt x="224" y="138"/>
                      </a:lnTo>
                      <a:close/>
                      <a:moveTo>
                        <a:pt x="192" y="2"/>
                      </a:moveTo>
                      <a:lnTo>
                        <a:pt x="192" y="2"/>
                      </a:lnTo>
                      <a:lnTo>
                        <a:pt x="188" y="8"/>
                      </a:lnTo>
                      <a:lnTo>
                        <a:pt x="186" y="16"/>
                      </a:lnTo>
                      <a:lnTo>
                        <a:pt x="188" y="24"/>
                      </a:lnTo>
                      <a:lnTo>
                        <a:pt x="190" y="34"/>
                      </a:lnTo>
                      <a:lnTo>
                        <a:pt x="196" y="44"/>
                      </a:lnTo>
                      <a:lnTo>
                        <a:pt x="204" y="54"/>
                      </a:lnTo>
                      <a:lnTo>
                        <a:pt x="214" y="64"/>
                      </a:lnTo>
                      <a:lnTo>
                        <a:pt x="224" y="74"/>
                      </a:lnTo>
                      <a:lnTo>
                        <a:pt x="224" y="74"/>
                      </a:lnTo>
                      <a:lnTo>
                        <a:pt x="238" y="84"/>
                      </a:lnTo>
                      <a:lnTo>
                        <a:pt x="256" y="92"/>
                      </a:lnTo>
                      <a:lnTo>
                        <a:pt x="296" y="110"/>
                      </a:lnTo>
                      <a:lnTo>
                        <a:pt x="344" y="130"/>
                      </a:lnTo>
                      <a:lnTo>
                        <a:pt x="344" y="130"/>
                      </a:lnTo>
                      <a:lnTo>
                        <a:pt x="310" y="102"/>
                      </a:lnTo>
                      <a:lnTo>
                        <a:pt x="256" y="58"/>
                      </a:lnTo>
                      <a:lnTo>
                        <a:pt x="256" y="58"/>
                      </a:lnTo>
                      <a:lnTo>
                        <a:pt x="246" y="48"/>
                      </a:lnTo>
                      <a:lnTo>
                        <a:pt x="238" y="38"/>
                      </a:lnTo>
                      <a:lnTo>
                        <a:pt x="220" y="16"/>
                      </a:lnTo>
                      <a:lnTo>
                        <a:pt x="212" y="8"/>
                      </a:lnTo>
                      <a:lnTo>
                        <a:pt x="206" y="2"/>
                      </a:lnTo>
                      <a:lnTo>
                        <a:pt x="198" y="0"/>
                      </a:lnTo>
                      <a:lnTo>
                        <a:pt x="196" y="0"/>
                      </a:lnTo>
                      <a:lnTo>
                        <a:pt x="192" y="2"/>
                      </a:lnTo>
                      <a:lnTo>
                        <a:pt x="192" y="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57">
                  <a:extLst>
                    <a:ext uri="{FF2B5EF4-FFF2-40B4-BE49-F238E27FC236}">
                      <a16:creationId xmlns:a16="http://schemas.microsoft.com/office/drawing/2014/main" id="{6A26827B-0D43-45AA-9E91-3E985197EA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492" y="2129"/>
                  <a:ext cx="376" cy="463"/>
                </a:xfrm>
                <a:custGeom>
                  <a:avLst/>
                  <a:gdLst>
                    <a:gd name="T0" fmla="*/ 10 w 376"/>
                    <a:gd name="T1" fmla="*/ 261 h 463"/>
                    <a:gd name="T2" fmla="*/ 58 w 376"/>
                    <a:gd name="T3" fmla="*/ 205 h 463"/>
                    <a:gd name="T4" fmla="*/ 72 w 376"/>
                    <a:gd name="T5" fmla="*/ 166 h 463"/>
                    <a:gd name="T6" fmla="*/ 74 w 376"/>
                    <a:gd name="T7" fmla="*/ 94 h 463"/>
                    <a:gd name="T8" fmla="*/ 62 w 376"/>
                    <a:gd name="T9" fmla="*/ 66 h 463"/>
                    <a:gd name="T10" fmla="*/ 48 w 376"/>
                    <a:gd name="T11" fmla="*/ 62 h 463"/>
                    <a:gd name="T12" fmla="*/ 38 w 376"/>
                    <a:gd name="T13" fmla="*/ 66 h 463"/>
                    <a:gd name="T14" fmla="*/ 30 w 376"/>
                    <a:gd name="T15" fmla="*/ 84 h 463"/>
                    <a:gd name="T16" fmla="*/ 32 w 376"/>
                    <a:gd name="T17" fmla="*/ 144 h 463"/>
                    <a:gd name="T18" fmla="*/ 30 w 376"/>
                    <a:gd name="T19" fmla="*/ 172 h 463"/>
                    <a:gd name="T20" fmla="*/ 0 w 376"/>
                    <a:gd name="T21" fmla="*/ 271 h 463"/>
                    <a:gd name="T22" fmla="*/ 152 w 376"/>
                    <a:gd name="T23" fmla="*/ 6 h 463"/>
                    <a:gd name="T24" fmla="*/ 156 w 376"/>
                    <a:gd name="T25" fmla="*/ 26 h 463"/>
                    <a:gd name="T26" fmla="*/ 192 w 376"/>
                    <a:gd name="T27" fmla="*/ 64 h 463"/>
                    <a:gd name="T28" fmla="*/ 240 w 376"/>
                    <a:gd name="T29" fmla="*/ 94 h 463"/>
                    <a:gd name="T30" fmla="*/ 278 w 376"/>
                    <a:gd name="T31" fmla="*/ 100 h 463"/>
                    <a:gd name="T32" fmla="*/ 354 w 376"/>
                    <a:gd name="T33" fmla="*/ 96 h 463"/>
                    <a:gd name="T34" fmla="*/ 312 w 376"/>
                    <a:gd name="T35" fmla="*/ 76 h 463"/>
                    <a:gd name="T36" fmla="*/ 232 w 376"/>
                    <a:gd name="T37" fmla="*/ 46 h 463"/>
                    <a:gd name="T38" fmla="*/ 206 w 376"/>
                    <a:gd name="T39" fmla="*/ 28 h 463"/>
                    <a:gd name="T40" fmla="*/ 164 w 376"/>
                    <a:gd name="T41" fmla="*/ 0 h 463"/>
                    <a:gd name="T42" fmla="*/ 152 w 376"/>
                    <a:gd name="T43" fmla="*/ 6 h 463"/>
                    <a:gd name="T44" fmla="*/ 232 w 376"/>
                    <a:gd name="T45" fmla="*/ 142 h 463"/>
                    <a:gd name="T46" fmla="*/ 226 w 376"/>
                    <a:gd name="T47" fmla="*/ 160 h 463"/>
                    <a:gd name="T48" fmla="*/ 240 w 376"/>
                    <a:gd name="T49" fmla="*/ 191 h 463"/>
                    <a:gd name="T50" fmla="*/ 264 w 376"/>
                    <a:gd name="T51" fmla="*/ 215 h 463"/>
                    <a:gd name="T52" fmla="*/ 320 w 376"/>
                    <a:gd name="T53" fmla="*/ 247 h 463"/>
                    <a:gd name="T54" fmla="*/ 356 w 376"/>
                    <a:gd name="T55" fmla="*/ 255 h 463"/>
                    <a:gd name="T56" fmla="*/ 346 w 376"/>
                    <a:gd name="T57" fmla="*/ 237 h 463"/>
                    <a:gd name="T58" fmla="*/ 296 w 376"/>
                    <a:gd name="T59" fmla="*/ 199 h 463"/>
                    <a:gd name="T60" fmla="*/ 264 w 376"/>
                    <a:gd name="T61" fmla="*/ 152 h 463"/>
                    <a:gd name="T62" fmla="*/ 244 w 376"/>
                    <a:gd name="T63" fmla="*/ 136 h 463"/>
                    <a:gd name="T64" fmla="*/ 232 w 376"/>
                    <a:gd name="T65" fmla="*/ 142 h 463"/>
                    <a:gd name="T66" fmla="*/ 128 w 376"/>
                    <a:gd name="T67" fmla="*/ 191 h 463"/>
                    <a:gd name="T68" fmla="*/ 118 w 376"/>
                    <a:gd name="T69" fmla="*/ 199 h 463"/>
                    <a:gd name="T70" fmla="*/ 120 w 376"/>
                    <a:gd name="T71" fmla="*/ 225 h 463"/>
                    <a:gd name="T72" fmla="*/ 128 w 376"/>
                    <a:gd name="T73" fmla="*/ 279 h 463"/>
                    <a:gd name="T74" fmla="*/ 120 w 376"/>
                    <a:gd name="T75" fmla="*/ 367 h 463"/>
                    <a:gd name="T76" fmla="*/ 138 w 376"/>
                    <a:gd name="T77" fmla="*/ 331 h 463"/>
                    <a:gd name="T78" fmla="*/ 152 w 376"/>
                    <a:gd name="T79" fmla="*/ 285 h 463"/>
                    <a:gd name="T80" fmla="*/ 150 w 376"/>
                    <a:gd name="T81" fmla="*/ 243 h 463"/>
                    <a:gd name="T82" fmla="*/ 142 w 376"/>
                    <a:gd name="T83" fmla="*/ 197 h 463"/>
                    <a:gd name="T84" fmla="*/ 128 w 376"/>
                    <a:gd name="T85" fmla="*/ 191 h 463"/>
                    <a:gd name="T86" fmla="*/ 208 w 376"/>
                    <a:gd name="T87" fmla="*/ 311 h 463"/>
                    <a:gd name="T88" fmla="*/ 198 w 376"/>
                    <a:gd name="T89" fmla="*/ 319 h 463"/>
                    <a:gd name="T90" fmla="*/ 202 w 376"/>
                    <a:gd name="T91" fmla="*/ 351 h 463"/>
                    <a:gd name="T92" fmla="*/ 224 w 376"/>
                    <a:gd name="T93" fmla="*/ 399 h 463"/>
                    <a:gd name="T94" fmla="*/ 288 w 376"/>
                    <a:gd name="T95" fmla="*/ 463 h 463"/>
                    <a:gd name="T96" fmla="*/ 240 w 376"/>
                    <a:gd name="T97" fmla="*/ 367 h 463"/>
                    <a:gd name="T98" fmla="*/ 234 w 376"/>
                    <a:gd name="T99" fmla="*/ 351 h 463"/>
                    <a:gd name="T100" fmla="*/ 222 w 376"/>
                    <a:gd name="T101" fmla="*/ 315 h 463"/>
                    <a:gd name="T102" fmla="*/ 208 w 376"/>
                    <a:gd name="T103" fmla="*/ 311 h 4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76" h="463">
                      <a:moveTo>
                        <a:pt x="0" y="271"/>
                      </a:moveTo>
                      <a:lnTo>
                        <a:pt x="0" y="271"/>
                      </a:lnTo>
                      <a:lnTo>
                        <a:pt x="10" y="261"/>
                      </a:lnTo>
                      <a:lnTo>
                        <a:pt x="34" y="237"/>
                      </a:lnTo>
                      <a:lnTo>
                        <a:pt x="46" y="221"/>
                      </a:lnTo>
                      <a:lnTo>
                        <a:pt x="58" y="205"/>
                      </a:lnTo>
                      <a:lnTo>
                        <a:pt x="66" y="185"/>
                      </a:lnTo>
                      <a:lnTo>
                        <a:pt x="72" y="166"/>
                      </a:lnTo>
                      <a:lnTo>
                        <a:pt x="72" y="166"/>
                      </a:lnTo>
                      <a:lnTo>
                        <a:pt x="76" y="128"/>
                      </a:lnTo>
                      <a:lnTo>
                        <a:pt x="76" y="110"/>
                      </a:lnTo>
                      <a:lnTo>
                        <a:pt x="74" y="94"/>
                      </a:lnTo>
                      <a:lnTo>
                        <a:pt x="72" y="80"/>
                      </a:lnTo>
                      <a:lnTo>
                        <a:pt x="66" y="70"/>
                      </a:lnTo>
                      <a:lnTo>
                        <a:pt x="62" y="66"/>
                      </a:lnTo>
                      <a:lnTo>
                        <a:pt x="58" y="64"/>
                      </a:lnTo>
                      <a:lnTo>
                        <a:pt x="54" y="62"/>
                      </a:lnTo>
                      <a:lnTo>
                        <a:pt x="48" y="62"/>
                      </a:lnTo>
                      <a:lnTo>
                        <a:pt x="48" y="62"/>
                      </a:lnTo>
                      <a:lnTo>
                        <a:pt x="42" y="64"/>
                      </a:lnTo>
                      <a:lnTo>
                        <a:pt x="38" y="66"/>
                      </a:lnTo>
                      <a:lnTo>
                        <a:pt x="36" y="68"/>
                      </a:lnTo>
                      <a:lnTo>
                        <a:pt x="32" y="74"/>
                      </a:lnTo>
                      <a:lnTo>
                        <a:pt x="30" y="84"/>
                      </a:lnTo>
                      <a:lnTo>
                        <a:pt x="30" y="98"/>
                      </a:lnTo>
                      <a:lnTo>
                        <a:pt x="32" y="128"/>
                      </a:lnTo>
                      <a:lnTo>
                        <a:pt x="32" y="144"/>
                      </a:lnTo>
                      <a:lnTo>
                        <a:pt x="32" y="158"/>
                      </a:lnTo>
                      <a:lnTo>
                        <a:pt x="32" y="158"/>
                      </a:lnTo>
                      <a:lnTo>
                        <a:pt x="30" y="172"/>
                      </a:lnTo>
                      <a:lnTo>
                        <a:pt x="26" y="191"/>
                      </a:lnTo>
                      <a:lnTo>
                        <a:pt x="16" y="227"/>
                      </a:lnTo>
                      <a:lnTo>
                        <a:pt x="0" y="271"/>
                      </a:lnTo>
                      <a:lnTo>
                        <a:pt x="0" y="271"/>
                      </a:lnTo>
                      <a:close/>
                      <a:moveTo>
                        <a:pt x="152" y="6"/>
                      </a:moveTo>
                      <a:lnTo>
                        <a:pt x="152" y="6"/>
                      </a:lnTo>
                      <a:lnTo>
                        <a:pt x="150" y="10"/>
                      </a:lnTo>
                      <a:lnTo>
                        <a:pt x="152" y="16"/>
                      </a:lnTo>
                      <a:lnTo>
                        <a:pt x="156" y="26"/>
                      </a:lnTo>
                      <a:lnTo>
                        <a:pt x="164" y="40"/>
                      </a:lnTo>
                      <a:lnTo>
                        <a:pt x="176" y="52"/>
                      </a:lnTo>
                      <a:lnTo>
                        <a:pt x="192" y="64"/>
                      </a:lnTo>
                      <a:lnTo>
                        <a:pt x="208" y="76"/>
                      </a:lnTo>
                      <a:lnTo>
                        <a:pt x="224" y="86"/>
                      </a:lnTo>
                      <a:lnTo>
                        <a:pt x="240" y="94"/>
                      </a:lnTo>
                      <a:lnTo>
                        <a:pt x="240" y="94"/>
                      </a:lnTo>
                      <a:lnTo>
                        <a:pt x="258" y="98"/>
                      </a:lnTo>
                      <a:lnTo>
                        <a:pt x="278" y="100"/>
                      </a:lnTo>
                      <a:lnTo>
                        <a:pt x="298" y="102"/>
                      </a:lnTo>
                      <a:lnTo>
                        <a:pt x="320" y="100"/>
                      </a:lnTo>
                      <a:lnTo>
                        <a:pt x="354" y="96"/>
                      </a:lnTo>
                      <a:lnTo>
                        <a:pt x="368" y="94"/>
                      </a:lnTo>
                      <a:lnTo>
                        <a:pt x="368" y="94"/>
                      </a:lnTo>
                      <a:lnTo>
                        <a:pt x="312" y="76"/>
                      </a:lnTo>
                      <a:lnTo>
                        <a:pt x="268" y="62"/>
                      </a:lnTo>
                      <a:lnTo>
                        <a:pt x="248" y="54"/>
                      </a:lnTo>
                      <a:lnTo>
                        <a:pt x="232" y="46"/>
                      </a:lnTo>
                      <a:lnTo>
                        <a:pt x="232" y="46"/>
                      </a:lnTo>
                      <a:lnTo>
                        <a:pt x="220" y="38"/>
                      </a:lnTo>
                      <a:lnTo>
                        <a:pt x="206" y="28"/>
                      </a:lnTo>
                      <a:lnTo>
                        <a:pt x="184" y="10"/>
                      </a:lnTo>
                      <a:lnTo>
                        <a:pt x="172" y="4"/>
                      </a:lnTo>
                      <a:lnTo>
                        <a:pt x="164" y="0"/>
                      </a:lnTo>
                      <a:lnTo>
                        <a:pt x="158" y="0"/>
                      </a:lnTo>
                      <a:lnTo>
                        <a:pt x="154" y="2"/>
                      </a:lnTo>
                      <a:lnTo>
                        <a:pt x="152" y="6"/>
                      </a:lnTo>
                      <a:lnTo>
                        <a:pt x="152" y="6"/>
                      </a:lnTo>
                      <a:close/>
                      <a:moveTo>
                        <a:pt x="232" y="142"/>
                      </a:moveTo>
                      <a:lnTo>
                        <a:pt x="232" y="142"/>
                      </a:lnTo>
                      <a:lnTo>
                        <a:pt x="228" y="146"/>
                      </a:lnTo>
                      <a:lnTo>
                        <a:pt x="226" y="150"/>
                      </a:lnTo>
                      <a:lnTo>
                        <a:pt x="226" y="160"/>
                      </a:lnTo>
                      <a:lnTo>
                        <a:pt x="228" y="170"/>
                      </a:lnTo>
                      <a:lnTo>
                        <a:pt x="234" y="181"/>
                      </a:lnTo>
                      <a:lnTo>
                        <a:pt x="240" y="191"/>
                      </a:lnTo>
                      <a:lnTo>
                        <a:pt x="248" y="201"/>
                      </a:lnTo>
                      <a:lnTo>
                        <a:pt x="264" y="215"/>
                      </a:lnTo>
                      <a:lnTo>
                        <a:pt x="264" y="215"/>
                      </a:lnTo>
                      <a:lnTo>
                        <a:pt x="276" y="225"/>
                      </a:lnTo>
                      <a:lnTo>
                        <a:pt x="290" y="233"/>
                      </a:lnTo>
                      <a:lnTo>
                        <a:pt x="320" y="247"/>
                      </a:lnTo>
                      <a:lnTo>
                        <a:pt x="320" y="247"/>
                      </a:lnTo>
                      <a:lnTo>
                        <a:pt x="338" y="253"/>
                      </a:lnTo>
                      <a:lnTo>
                        <a:pt x="356" y="255"/>
                      </a:lnTo>
                      <a:lnTo>
                        <a:pt x="376" y="255"/>
                      </a:lnTo>
                      <a:lnTo>
                        <a:pt x="376" y="255"/>
                      </a:lnTo>
                      <a:lnTo>
                        <a:pt x="346" y="237"/>
                      </a:lnTo>
                      <a:lnTo>
                        <a:pt x="318" y="219"/>
                      </a:lnTo>
                      <a:lnTo>
                        <a:pt x="306" y="209"/>
                      </a:lnTo>
                      <a:lnTo>
                        <a:pt x="296" y="199"/>
                      </a:lnTo>
                      <a:lnTo>
                        <a:pt x="296" y="199"/>
                      </a:lnTo>
                      <a:lnTo>
                        <a:pt x="278" y="174"/>
                      </a:lnTo>
                      <a:lnTo>
                        <a:pt x="264" y="152"/>
                      </a:lnTo>
                      <a:lnTo>
                        <a:pt x="256" y="142"/>
                      </a:lnTo>
                      <a:lnTo>
                        <a:pt x="248" y="138"/>
                      </a:lnTo>
                      <a:lnTo>
                        <a:pt x="244" y="136"/>
                      </a:lnTo>
                      <a:lnTo>
                        <a:pt x="240" y="138"/>
                      </a:lnTo>
                      <a:lnTo>
                        <a:pt x="236" y="138"/>
                      </a:lnTo>
                      <a:lnTo>
                        <a:pt x="232" y="142"/>
                      </a:lnTo>
                      <a:lnTo>
                        <a:pt x="232" y="142"/>
                      </a:lnTo>
                      <a:close/>
                      <a:moveTo>
                        <a:pt x="128" y="191"/>
                      </a:moveTo>
                      <a:lnTo>
                        <a:pt x="128" y="191"/>
                      </a:lnTo>
                      <a:lnTo>
                        <a:pt x="124" y="193"/>
                      </a:lnTo>
                      <a:lnTo>
                        <a:pt x="120" y="195"/>
                      </a:lnTo>
                      <a:lnTo>
                        <a:pt x="118" y="199"/>
                      </a:lnTo>
                      <a:lnTo>
                        <a:pt x="118" y="203"/>
                      </a:lnTo>
                      <a:lnTo>
                        <a:pt x="118" y="213"/>
                      </a:lnTo>
                      <a:lnTo>
                        <a:pt x="120" y="225"/>
                      </a:lnTo>
                      <a:lnTo>
                        <a:pt x="126" y="251"/>
                      </a:lnTo>
                      <a:lnTo>
                        <a:pt x="128" y="265"/>
                      </a:lnTo>
                      <a:lnTo>
                        <a:pt x="128" y="279"/>
                      </a:lnTo>
                      <a:lnTo>
                        <a:pt x="128" y="279"/>
                      </a:lnTo>
                      <a:lnTo>
                        <a:pt x="122" y="335"/>
                      </a:lnTo>
                      <a:lnTo>
                        <a:pt x="120" y="367"/>
                      </a:lnTo>
                      <a:lnTo>
                        <a:pt x="120" y="367"/>
                      </a:lnTo>
                      <a:lnTo>
                        <a:pt x="126" y="357"/>
                      </a:lnTo>
                      <a:lnTo>
                        <a:pt x="138" y="331"/>
                      </a:lnTo>
                      <a:lnTo>
                        <a:pt x="144" y="317"/>
                      </a:lnTo>
                      <a:lnTo>
                        <a:pt x="148" y="301"/>
                      </a:lnTo>
                      <a:lnTo>
                        <a:pt x="152" y="285"/>
                      </a:lnTo>
                      <a:lnTo>
                        <a:pt x="152" y="271"/>
                      </a:lnTo>
                      <a:lnTo>
                        <a:pt x="152" y="271"/>
                      </a:lnTo>
                      <a:lnTo>
                        <a:pt x="150" y="243"/>
                      </a:lnTo>
                      <a:lnTo>
                        <a:pt x="148" y="217"/>
                      </a:lnTo>
                      <a:lnTo>
                        <a:pt x="146" y="205"/>
                      </a:lnTo>
                      <a:lnTo>
                        <a:pt x="142" y="197"/>
                      </a:lnTo>
                      <a:lnTo>
                        <a:pt x="136" y="191"/>
                      </a:lnTo>
                      <a:lnTo>
                        <a:pt x="132" y="191"/>
                      </a:lnTo>
                      <a:lnTo>
                        <a:pt x="128" y="191"/>
                      </a:lnTo>
                      <a:lnTo>
                        <a:pt x="128" y="191"/>
                      </a:lnTo>
                      <a:close/>
                      <a:moveTo>
                        <a:pt x="208" y="311"/>
                      </a:moveTo>
                      <a:lnTo>
                        <a:pt x="208" y="311"/>
                      </a:lnTo>
                      <a:lnTo>
                        <a:pt x="204" y="313"/>
                      </a:lnTo>
                      <a:lnTo>
                        <a:pt x="200" y="315"/>
                      </a:lnTo>
                      <a:lnTo>
                        <a:pt x="198" y="319"/>
                      </a:lnTo>
                      <a:lnTo>
                        <a:pt x="198" y="325"/>
                      </a:lnTo>
                      <a:lnTo>
                        <a:pt x="198" y="337"/>
                      </a:lnTo>
                      <a:lnTo>
                        <a:pt x="202" y="351"/>
                      </a:lnTo>
                      <a:lnTo>
                        <a:pt x="214" y="379"/>
                      </a:lnTo>
                      <a:lnTo>
                        <a:pt x="224" y="399"/>
                      </a:lnTo>
                      <a:lnTo>
                        <a:pt x="224" y="399"/>
                      </a:lnTo>
                      <a:lnTo>
                        <a:pt x="238" y="415"/>
                      </a:lnTo>
                      <a:lnTo>
                        <a:pt x="260" y="437"/>
                      </a:lnTo>
                      <a:lnTo>
                        <a:pt x="288" y="463"/>
                      </a:lnTo>
                      <a:lnTo>
                        <a:pt x="288" y="463"/>
                      </a:lnTo>
                      <a:lnTo>
                        <a:pt x="268" y="421"/>
                      </a:lnTo>
                      <a:lnTo>
                        <a:pt x="240" y="367"/>
                      </a:lnTo>
                      <a:lnTo>
                        <a:pt x="240" y="367"/>
                      </a:lnTo>
                      <a:lnTo>
                        <a:pt x="236" y="359"/>
                      </a:lnTo>
                      <a:lnTo>
                        <a:pt x="234" y="351"/>
                      </a:lnTo>
                      <a:lnTo>
                        <a:pt x="230" y="331"/>
                      </a:lnTo>
                      <a:lnTo>
                        <a:pt x="228" y="321"/>
                      </a:lnTo>
                      <a:lnTo>
                        <a:pt x="222" y="315"/>
                      </a:lnTo>
                      <a:lnTo>
                        <a:pt x="216" y="311"/>
                      </a:lnTo>
                      <a:lnTo>
                        <a:pt x="208" y="311"/>
                      </a:lnTo>
                      <a:lnTo>
                        <a:pt x="208" y="31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B879EF6-8320-4B0C-91AD-6C0546BA7B3A}"/>
              </a:ext>
            </a:extLst>
          </p:cNvPr>
          <p:cNvGrpSpPr/>
          <p:nvPr/>
        </p:nvGrpSpPr>
        <p:grpSpPr>
          <a:xfrm>
            <a:off x="2810700" y="2636466"/>
            <a:ext cx="1981701" cy="1319629"/>
            <a:chOff x="2810700" y="2636466"/>
            <a:chExt cx="1981701" cy="1319629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444C73F3-2BEE-4C61-9655-83A791DE50A8}"/>
                </a:ext>
              </a:extLst>
            </p:cNvPr>
            <p:cNvGrpSpPr/>
            <p:nvPr/>
          </p:nvGrpSpPr>
          <p:grpSpPr>
            <a:xfrm>
              <a:off x="2811143" y="2637675"/>
              <a:ext cx="1981258" cy="1317570"/>
              <a:chOff x="3656856" y="2102757"/>
              <a:chExt cx="1981258" cy="1317570"/>
            </a:xfrm>
          </p:grpSpPr>
          <p:grpSp>
            <p:nvGrpSpPr>
              <p:cNvPr id="178" name="Group 68">
                <a:extLst>
                  <a:ext uri="{FF2B5EF4-FFF2-40B4-BE49-F238E27FC236}">
                    <a16:creationId xmlns:a16="http://schemas.microsoft.com/office/drawing/2014/main" id="{129AAB81-6A20-43AD-890D-A8BC5056CE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6856" y="2102757"/>
                <a:ext cx="1981258" cy="1317570"/>
                <a:chOff x="353" y="2341"/>
                <a:chExt cx="182" cy="545"/>
              </a:xfrm>
            </p:grpSpPr>
            <p:sp>
              <p:nvSpPr>
                <p:cNvPr id="182" name="Rectangle 69">
                  <a:extLst>
                    <a:ext uri="{FF2B5EF4-FFF2-40B4-BE49-F238E27FC236}">
                      <a16:creationId xmlns:a16="http://schemas.microsoft.com/office/drawing/2014/main" id="{37E0600A-3C09-4D4A-848D-5F2175DB5E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3" name="Rectangle 70">
                  <a:extLst>
                    <a:ext uri="{FF2B5EF4-FFF2-40B4-BE49-F238E27FC236}">
                      <a16:creationId xmlns:a16="http://schemas.microsoft.com/office/drawing/2014/main" id="{4369D277-0B0D-4761-8021-76145110C0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Rectangle 71">
                  <a:extLst>
                    <a:ext uri="{FF2B5EF4-FFF2-40B4-BE49-F238E27FC236}">
                      <a16:creationId xmlns:a16="http://schemas.microsoft.com/office/drawing/2014/main" id="{07D2C1D7-F98B-45EA-8FE0-4B2344CC4D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2F241F67-892C-43CF-ABC7-A07B566AFA0E}"/>
                  </a:ext>
                </a:extLst>
              </p:cNvPr>
              <p:cNvGrpSpPr/>
              <p:nvPr/>
            </p:nvGrpSpPr>
            <p:grpSpPr>
              <a:xfrm>
                <a:off x="4209450" y="2323507"/>
                <a:ext cx="876070" cy="876070"/>
                <a:chOff x="1068658" y="1062664"/>
                <a:chExt cx="4660606" cy="4660605"/>
              </a:xfrm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7BA3605E-01A3-4A49-8043-2992B687867F}"/>
                    </a:ext>
                  </a:extLst>
                </p:cNvPr>
                <p:cNvSpPr/>
                <p:nvPr/>
              </p:nvSpPr>
              <p:spPr bwMode="auto">
                <a:xfrm>
                  <a:off x="1068658" y="1062664"/>
                  <a:ext cx="4660606" cy="4660605"/>
                </a:xfrm>
                <a:prstGeom prst="ellipse">
                  <a:avLst/>
                </a:prstGeom>
                <a:solidFill>
                  <a:srgbClr val="0033CC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91E8A876-52B8-42AE-A6E8-C81AB71D701D}"/>
                    </a:ext>
                  </a:extLst>
                </p:cNvPr>
                <p:cNvSpPr/>
                <p:nvPr/>
              </p:nvSpPr>
              <p:spPr bwMode="auto">
                <a:xfrm>
                  <a:off x="1628416" y="1529102"/>
                  <a:ext cx="3548915" cy="3735134"/>
                </a:xfrm>
                <a:custGeom>
                  <a:avLst/>
                  <a:gdLst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2600390 w 3548915"/>
                    <a:gd name="connsiteY4" fmla="*/ 2100346 h 3735134"/>
                    <a:gd name="connsiteX5" fmla="*/ 3548915 w 3548915"/>
                    <a:gd name="connsiteY5" fmla="*/ 2417569 h 3735134"/>
                    <a:gd name="connsiteX6" fmla="*/ 3524952 w 3548915"/>
                    <a:gd name="connsiteY6" fmla="*/ 2489220 h 3735134"/>
                    <a:gd name="connsiteX7" fmla="*/ 2576427 w 3548915"/>
                    <a:gd name="connsiteY7" fmla="*/ 2171998 h 3735134"/>
                    <a:gd name="connsiteX8" fmla="*/ 948526 w 3548915"/>
                    <a:gd name="connsiteY8" fmla="*/ 2087643 h 3735134"/>
                    <a:gd name="connsiteX9" fmla="*/ 972488 w 3548915"/>
                    <a:gd name="connsiteY9" fmla="*/ 2159295 h 3735134"/>
                    <a:gd name="connsiteX10" fmla="*/ 23963 w 3548915"/>
                    <a:gd name="connsiteY10" fmla="*/ 2476517 h 3735134"/>
                    <a:gd name="connsiteX11" fmla="*/ 0 w 3548915"/>
                    <a:gd name="connsiteY11" fmla="*/ 2404866 h 3735134"/>
                    <a:gd name="connsiteX12" fmla="*/ 2214009 w 3548915"/>
                    <a:gd name="connsiteY12" fmla="*/ 2065901 h 3735134"/>
                    <a:gd name="connsiteX13" fmla="*/ 2266684 w 3548915"/>
                    <a:gd name="connsiteY13" fmla="*/ 2225591 h 3735134"/>
                    <a:gd name="connsiteX14" fmla="*/ 1903272 w 3548915"/>
                    <a:gd name="connsiteY14" fmla="*/ 2495979 h 3735134"/>
                    <a:gd name="connsiteX15" fmla="*/ 2777782 w 3548915"/>
                    <a:gd name="connsiteY15" fmla="*/ 3147690 h 3735134"/>
                    <a:gd name="connsiteX16" fmla="*/ 2856936 w 3548915"/>
                    <a:gd name="connsiteY16" fmla="*/ 3395047 h 3735134"/>
                    <a:gd name="connsiteX17" fmla="*/ 1770546 w 3548915"/>
                    <a:gd name="connsiteY17" fmla="*/ 2593573 h 3735134"/>
                    <a:gd name="connsiteX18" fmla="*/ 982995 w 3548915"/>
                    <a:gd name="connsiteY18" fmla="*/ 3174580 h 3735134"/>
                    <a:gd name="connsiteX19" fmla="*/ 1073002 w 3548915"/>
                    <a:gd name="connsiteY19" fmla="*/ 2911674 h 3735134"/>
                    <a:gd name="connsiteX20" fmla="*/ 1723283 w 3548915"/>
                    <a:gd name="connsiteY20" fmla="*/ 2431935 h 3735134"/>
                    <a:gd name="connsiteX21" fmla="*/ 1722396 w 3548915"/>
                    <a:gd name="connsiteY21" fmla="*/ 2430739 h 3735134"/>
                    <a:gd name="connsiteX22" fmla="*/ 297813 w 3548915"/>
                    <a:gd name="connsiteY22" fmla="*/ 1507103 h 3735134"/>
                    <a:gd name="connsiteX23" fmla="*/ 564183 w 3548915"/>
                    <a:gd name="connsiteY23" fmla="*/ 1507103 h 3735134"/>
                    <a:gd name="connsiteX24" fmla="*/ 1233150 w 3548915"/>
                    <a:gd name="connsiteY24" fmla="*/ 2000613 h 3735134"/>
                    <a:gd name="connsiteX25" fmla="*/ 1233690 w 3548915"/>
                    <a:gd name="connsiteY25" fmla="*/ 1999885 h 3735134"/>
                    <a:gd name="connsiteX26" fmla="*/ 1716225 w 3548915"/>
                    <a:gd name="connsiteY26" fmla="*/ 2358502 h 3735134"/>
                    <a:gd name="connsiteX27" fmla="*/ 1582498 w 3548915"/>
                    <a:gd name="connsiteY27" fmla="*/ 2458596 h 3735134"/>
                    <a:gd name="connsiteX28" fmla="*/ 1232668 w 3548915"/>
                    <a:gd name="connsiteY28" fmla="*/ 2198807 h 3735134"/>
                    <a:gd name="connsiteX29" fmla="*/ 983396 w 3548915"/>
                    <a:gd name="connsiteY29" fmla="*/ 2977778 h 3735134"/>
                    <a:gd name="connsiteX30" fmla="*/ 991532 w 3548915"/>
                    <a:gd name="connsiteY30" fmla="*/ 2971778 h 3735134"/>
                    <a:gd name="connsiteX31" fmla="*/ 901525 w 3548915"/>
                    <a:gd name="connsiteY31" fmla="*/ 3234684 h 3735134"/>
                    <a:gd name="connsiteX32" fmla="*/ 684155 w 3548915"/>
                    <a:gd name="connsiteY32" fmla="*/ 3395047 h 3735134"/>
                    <a:gd name="connsiteX33" fmla="*/ 1099129 w 3548915"/>
                    <a:gd name="connsiteY33" fmla="*/ 2098250 h 3735134"/>
                    <a:gd name="connsiteX34" fmla="*/ 3528363 w 3548915"/>
                    <a:gd name="connsiteY34" fmla="*/ 1296791 h 3735134"/>
                    <a:gd name="connsiteX35" fmla="*/ 2441962 w 3548915"/>
                    <a:gd name="connsiteY35" fmla="*/ 2098250 h 3735134"/>
                    <a:gd name="connsiteX36" fmla="*/ 2746432 w 3548915"/>
                    <a:gd name="connsiteY36" fmla="*/ 3049723 h 3735134"/>
                    <a:gd name="connsiteX37" fmla="*/ 2524964 w 3548915"/>
                    <a:gd name="connsiteY37" fmla="*/ 2875491 h 3735134"/>
                    <a:gd name="connsiteX38" fmla="*/ 2257022 w 3548915"/>
                    <a:gd name="connsiteY38" fmla="*/ 2038178 h 3735134"/>
                    <a:gd name="connsiteX39" fmla="*/ 2257924 w 3548915"/>
                    <a:gd name="connsiteY39" fmla="*/ 2037511 h 3735134"/>
                    <a:gd name="connsiteX40" fmla="*/ 2095620 w 3548915"/>
                    <a:gd name="connsiteY40" fmla="*/ 1510187 h 3735134"/>
                    <a:gd name="connsiteX41" fmla="*/ 2265508 w 3548915"/>
                    <a:gd name="connsiteY41" fmla="*/ 1517797 h 3735134"/>
                    <a:gd name="connsiteX42" fmla="*/ 2394522 w 3548915"/>
                    <a:gd name="connsiteY42" fmla="*/ 1936465 h 3735134"/>
                    <a:gd name="connsiteX43" fmla="*/ 3259249 w 3548915"/>
                    <a:gd name="connsiteY43" fmla="*/ 1296794 h 3735134"/>
                    <a:gd name="connsiteX44" fmla="*/ 1659804 w 3548915"/>
                    <a:gd name="connsiteY44" fmla="*/ 346087 h 3735134"/>
                    <a:gd name="connsiteX45" fmla="*/ 1742486 w 3548915"/>
                    <a:gd name="connsiteY45" fmla="*/ 605576 h 3735134"/>
                    <a:gd name="connsiteX46" fmla="*/ 1480898 w 3548915"/>
                    <a:gd name="connsiteY46" fmla="*/ 1423071 h 3735134"/>
                    <a:gd name="connsiteX47" fmla="*/ 1481362 w 3548915"/>
                    <a:gd name="connsiteY47" fmla="*/ 1423223 h 3735134"/>
                    <a:gd name="connsiteX48" fmla="*/ 1299808 w 3548915"/>
                    <a:gd name="connsiteY48" fmla="*/ 1977704 h 3735134"/>
                    <a:gd name="connsiteX49" fmla="*/ 1161743 w 3548915"/>
                    <a:gd name="connsiteY49" fmla="*/ 1877812 h 3735134"/>
                    <a:gd name="connsiteX50" fmla="*/ 1301465 w 3548915"/>
                    <a:gd name="connsiteY50" fmla="*/ 1456408 h 3735134"/>
                    <a:gd name="connsiteX51" fmla="*/ 219718 w 3548915"/>
                    <a:gd name="connsiteY51" fmla="*/ 1449492 h 3735134"/>
                    <a:gd name="connsiteX52" fmla="*/ 12728 w 3548915"/>
                    <a:gd name="connsiteY52" fmla="*/ 1296791 h 3735134"/>
                    <a:gd name="connsiteX53" fmla="*/ 1355587 w 3548915"/>
                    <a:gd name="connsiteY53" fmla="*/ 1296802 h 3735134"/>
                    <a:gd name="connsiteX54" fmla="*/ 707833 w 3548915"/>
                    <a:gd name="connsiteY54" fmla="*/ 335288 h 3735134"/>
                    <a:gd name="connsiteX55" fmla="*/ 1298133 w 3548915"/>
                    <a:gd name="connsiteY55" fmla="*/ 1142675 h 3735134"/>
                    <a:gd name="connsiteX56" fmla="*/ 1237143 w 3548915"/>
                    <a:gd name="connsiteY56" fmla="*/ 1187266 h 3735134"/>
                    <a:gd name="connsiteX57" fmla="*/ 646843 w 3548915"/>
                    <a:gd name="connsiteY57" fmla="*/ 379879 h 3735134"/>
                    <a:gd name="connsiteX58" fmla="*/ 2838514 w 3548915"/>
                    <a:gd name="connsiteY58" fmla="*/ 335285 h 3735134"/>
                    <a:gd name="connsiteX59" fmla="*/ 2899504 w 3548915"/>
                    <a:gd name="connsiteY59" fmla="*/ 379876 h 3735134"/>
                    <a:gd name="connsiteX60" fmla="*/ 2309204 w 3548915"/>
                    <a:gd name="connsiteY60" fmla="*/ 1187263 h 3735134"/>
                    <a:gd name="connsiteX61" fmla="*/ 2248214 w 3548915"/>
                    <a:gd name="connsiteY61" fmla="*/ 1142672 h 3735134"/>
                    <a:gd name="connsiteX62" fmla="*/ 1770546 w 3548915"/>
                    <a:gd name="connsiteY62" fmla="*/ 0 h 3735134"/>
                    <a:gd name="connsiteX63" fmla="*/ 2185504 w 3548915"/>
                    <a:gd name="connsiteY63" fmla="*/ 1296802 h 3735134"/>
                    <a:gd name="connsiteX64" fmla="*/ 3164359 w 3548915"/>
                    <a:gd name="connsiteY64" fmla="*/ 1296794 h 3735134"/>
                    <a:gd name="connsiteX65" fmla="*/ 2954074 w 3548915"/>
                    <a:gd name="connsiteY65" fmla="*/ 1457477 h 3735134"/>
                    <a:gd name="connsiteX66" fmla="*/ 2100449 w 3548915"/>
                    <a:gd name="connsiteY66" fmla="*/ 1457484 h 3735134"/>
                    <a:gd name="connsiteX67" fmla="*/ 2100449 w 3548915"/>
                    <a:gd name="connsiteY67" fmla="*/ 1457754 h 3735134"/>
                    <a:gd name="connsiteX68" fmla="*/ 1521979 w 3548915"/>
                    <a:gd name="connsiteY68" fmla="*/ 1457754 h 3735134"/>
                    <a:gd name="connsiteX69" fmla="*/ 1579129 w 3548915"/>
                    <a:gd name="connsiteY69" fmla="*/ 1297442 h 3735134"/>
                    <a:gd name="connsiteX70" fmla="*/ 2020634 w 3548915"/>
                    <a:gd name="connsiteY70" fmla="*/ 1297442 h 3735134"/>
                    <a:gd name="connsiteX71" fmla="*/ 1690100 w 3548915"/>
                    <a:gd name="connsiteY71" fmla="*/ 251406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257924 w 3548915"/>
                    <a:gd name="connsiteY44" fmla="*/ 2037511 h 3735134"/>
                    <a:gd name="connsiteX45" fmla="*/ 2095620 w 3548915"/>
                    <a:gd name="connsiteY45" fmla="*/ 1510187 h 3735134"/>
                    <a:gd name="connsiteX46" fmla="*/ 2265508 w 3548915"/>
                    <a:gd name="connsiteY46" fmla="*/ 1517797 h 3735134"/>
                    <a:gd name="connsiteX47" fmla="*/ 2394522 w 3548915"/>
                    <a:gd name="connsiteY47" fmla="*/ 1936465 h 3735134"/>
                    <a:gd name="connsiteX48" fmla="*/ 3259249 w 3548915"/>
                    <a:gd name="connsiteY48" fmla="*/ 1296794 h 3735134"/>
                    <a:gd name="connsiteX49" fmla="*/ 3528363 w 3548915"/>
                    <a:gd name="connsiteY49" fmla="*/ 1296791 h 3735134"/>
                    <a:gd name="connsiteX50" fmla="*/ 1659804 w 3548915"/>
                    <a:gd name="connsiteY50" fmla="*/ 346087 h 3735134"/>
                    <a:gd name="connsiteX51" fmla="*/ 1742486 w 3548915"/>
                    <a:gd name="connsiteY51" fmla="*/ 605576 h 3735134"/>
                    <a:gd name="connsiteX52" fmla="*/ 1480898 w 3548915"/>
                    <a:gd name="connsiteY52" fmla="*/ 1423071 h 3735134"/>
                    <a:gd name="connsiteX53" fmla="*/ 1299808 w 3548915"/>
                    <a:gd name="connsiteY53" fmla="*/ 1977704 h 3735134"/>
                    <a:gd name="connsiteX54" fmla="*/ 1161743 w 3548915"/>
                    <a:gd name="connsiteY54" fmla="*/ 1877812 h 3735134"/>
                    <a:gd name="connsiteX55" fmla="*/ 1301465 w 3548915"/>
                    <a:gd name="connsiteY55" fmla="*/ 1456408 h 3735134"/>
                    <a:gd name="connsiteX56" fmla="*/ 219718 w 3548915"/>
                    <a:gd name="connsiteY56" fmla="*/ 1449492 h 3735134"/>
                    <a:gd name="connsiteX57" fmla="*/ 12728 w 3548915"/>
                    <a:gd name="connsiteY57" fmla="*/ 1296791 h 3735134"/>
                    <a:gd name="connsiteX58" fmla="*/ 1355587 w 3548915"/>
                    <a:gd name="connsiteY58" fmla="*/ 1296802 h 3735134"/>
                    <a:gd name="connsiteX59" fmla="*/ 1659804 w 3548915"/>
                    <a:gd name="connsiteY59" fmla="*/ 346087 h 3735134"/>
                    <a:gd name="connsiteX60" fmla="*/ 707833 w 3548915"/>
                    <a:gd name="connsiteY60" fmla="*/ 335288 h 3735134"/>
                    <a:gd name="connsiteX61" fmla="*/ 1298133 w 3548915"/>
                    <a:gd name="connsiteY61" fmla="*/ 1142675 h 3735134"/>
                    <a:gd name="connsiteX62" fmla="*/ 1237143 w 3548915"/>
                    <a:gd name="connsiteY62" fmla="*/ 1187266 h 3735134"/>
                    <a:gd name="connsiteX63" fmla="*/ 646843 w 3548915"/>
                    <a:gd name="connsiteY63" fmla="*/ 379879 h 3735134"/>
                    <a:gd name="connsiteX64" fmla="*/ 707833 w 3548915"/>
                    <a:gd name="connsiteY64" fmla="*/ 335288 h 3735134"/>
                    <a:gd name="connsiteX65" fmla="*/ 2838514 w 3548915"/>
                    <a:gd name="connsiteY65" fmla="*/ 335285 h 3735134"/>
                    <a:gd name="connsiteX66" fmla="*/ 2899504 w 3548915"/>
                    <a:gd name="connsiteY66" fmla="*/ 379876 h 3735134"/>
                    <a:gd name="connsiteX67" fmla="*/ 2309204 w 3548915"/>
                    <a:gd name="connsiteY67" fmla="*/ 1187263 h 3735134"/>
                    <a:gd name="connsiteX68" fmla="*/ 2248214 w 3548915"/>
                    <a:gd name="connsiteY68" fmla="*/ 1142672 h 3735134"/>
                    <a:gd name="connsiteX69" fmla="*/ 2838514 w 3548915"/>
                    <a:gd name="connsiteY69" fmla="*/ 335285 h 3735134"/>
                    <a:gd name="connsiteX70" fmla="*/ 1770546 w 3548915"/>
                    <a:gd name="connsiteY70" fmla="*/ 0 h 3735134"/>
                    <a:gd name="connsiteX71" fmla="*/ 2185504 w 3548915"/>
                    <a:gd name="connsiteY71" fmla="*/ 1296802 h 3735134"/>
                    <a:gd name="connsiteX72" fmla="*/ 3164359 w 3548915"/>
                    <a:gd name="connsiteY72" fmla="*/ 1296794 h 3735134"/>
                    <a:gd name="connsiteX73" fmla="*/ 2954074 w 3548915"/>
                    <a:gd name="connsiteY73" fmla="*/ 1457477 h 3735134"/>
                    <a:gd name="connsiteX74" fmla="*/ 2100449 w 3548915"/>
                    <a:gd name="connsiteY74" fmla="*/ 1457484 h 3735134"/>
                    <a:gd name="connsiteX75" fmla="*/ 2100449 w 3548915"/>
                    <a:gd name="connsiteY75" fmla="*/ 1457754 h 3735134"/>
                    <a:gd name="connsiteX76" fmla="*/ 1521979 w 3548915"/>
                    <a:gd name="connsiteY76" fmla="*/ 1457754 h 3735134"/>
                    <a:gd name="connsiteX77" fmla="*/ 1579129 w 3548915"/>
                    <a:gd name="connsiteY77" fmla="*/ 1297442 h 3735134"/>
                    <a:gd name="connsiteX78" fmla="*/ 2020634 w 3548915"/>
                    <a:gd name="connsiteY78" fmla="*/ 1297442 h 3735134"/>
                    <a:gd name="connsiteX79" fmla="*/ 1690100 w 3548915"/>
                    <a:gd name="connsiteY79" fmla="*/ 251406 h 3735134"/>
                    <a:gd name="connsiteX80" fmla="*/ 1770546 w 3548915"/>
                    <a:gd name="connsiteY80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257924 w 3548915"/>
                    <a:gd name="connsiteY44" fmla="*/ 2037511 h 3735134"/>
                    <a:gd name="connsiteX45" fmla="*/ 2095620 w 3548915"/>
                    <a:gd name="connsiteY45" fmla="*/ 1510187 h 3735134"/>
                    <a:gd name="connsiteX46" fmla="*/ 2265508 w 3548915"/>
                    <a:gd name="connsiteY46" fmla="*/ 1517797 h 3735134"/>
                    <a:gd name="connsiteX47" fmla="*/ 2394522 w 3548915"/>
                    <a:gd name="connsiteY47" fmla="*/ 1936465 h 3735134"/>
                    <a:gd name="connsiteX48" fmla="*/ 3259249 w 3548915"/>
                    <a:gd name="connsiteY48" fmla="*/ 1296794 h 3735134"/>
                    <a:gd name="connsiteX49" fmla="*/ 3528363 w 3548915"/>
                    <a:gd name="connsiteY49" fmla="*/ 1296791 h 3735134"/>
                    <a:gd name="connsiteX50" fmla="*/ 1659804 w 3548915"/>
                    <a:gd name="connsiteY50" fmla="*/ 346087 h 3735134"/>
                    <a:gd name="connsiteX51" fmla="*/ 1742486 w 3548915"/>
                    <a:gd name="connsiteY51" fmla="*/ 605576 h 3735134"/>
                    <a:gd name="connsiteX52" fmla="*/ 1299808 w 3548915"/>
                    <a:gd name="connsiteY52" fmla="*/ 1977704 h 3735134"/>
                    <a:gd name="connsiteX53" fmla="*/ 1161743 w 3548915"/>
                    <a:gd name="connsiteY53" fmla="*/ 1877812 h 3735134"/>
                    <a:gd name="connsiteX54" fmla="*/ 1301465 w 3548915"/>
                    <a:gd name="connsiteY54" fmla="*/ 1456408 h 3735134"/>
                    <a:gd name="connsiteX55" fmla="*/ 219718 w 3548915"/>
                    <a:gd name="connsiteY55" fmla="*/ 1449492 h 3735134"/>
                    <a:gd name="connsiteX56" fmla="*/ 12728 w 3548915"/>
                    <a:gd name="connsiteY56" fmla="*/ 1296791 h 3735134"/>
                    <a:gd name="connsiteX57" fmla="*/ 1355587 w 3548915"/>
                    <a:gd name="connsiteY57" fmla="*/ 1296802 h 3735134"/>
                    <a:gd name="connsiteX58" fmla="*/ 1659804 w 3548915"/>
                    <a:gd name="connsiteY58" fmla="*/ 346087 h 3735134"/>
                    <a:gd name="connsiteX59" fmla="*/ 707833 w 3548915"/>
                    <a:gd name="connsiteY59" fmla="*/ 335288 h 3735134"/>
                    <a:gd name="connsiteX60" fmla="*/ 1298133 w 3548915"/>
                    <a:gd name="connsiteY60" fmla="*/ 1142675 h 3735134"/>
                    <a:gd name="connsiteX61" fmla="*/ 1237143 w 3548915"/>
                    <a:gd name="connsiteY61" fmla="*/ 1187266 h 3735134"/>
                    <a:gd name="connsiteX62" fmla="*/ 646843 w 3548915"/>
                    <a:gd name="connsiteY62" fmla="*/ 379879 h 3735134"/>
                    <a:gd name="connsiteX63" fmla="*/ 707833 w 3548915"/>
                    <a:gd name="connsiteY63" fmla="*/ 335288 h 3735134"/>
                    <a:gd name="connsiteX64" fmla="*/ 2838514 w 3548915"/>
                    <a:gd name="connsiteY64" fmla="*/ 335285 h 3735134"/>
                    <a:gd name="connsiteX65" fmla="*/ 2899504 w 3548915"/>
                    <a:gd name="connsiteY65" fmla="*/ 379876 h 3735134"/>
                    <a:gd name="connsiteX66" fmla="*/ 2309204 w 3548915"/>
                    <a:gd name="connsiteY66" fmla="*/ 1187263 h 3735134"/>
                    <a:gd name="connsiteX67" fmla="*/ 2248214 w 3548915"/>
                    <a:gd name="connsiteY67" fmla="*/ 1142672 h 3735134"/>
                    <a:gd name="connsiteX68" fmla="*/ 2838514 w 3548915"/>
                    <a:gd name="connsiteY68" fmla="*/ 335285 h 3735134"/>
                    <a:gd name="connsiteX69" fmla="*/ 1770546 w 3548915"/>
                    <a:gd name="connsiteY69" fmla="*/ 0 h 3735134"/>
                    <a:gd name="connsiteX70" fmla="*/ 2185504 w 3548915"/>
                    <a:gd name="connsiteY70" fmla="*/ 1296802 h 3735134"/>
                    <a:gd name="connsiteX71" fmla="*/ 3164359 w 3548915"/>
                    <a:gd name="connsiteY71" fmla="*/ 1296794 h 3735134"/>
                    <a:gd name="connsiteX72" fmla="*/ 2954074 w 3548915"/>
                    <a:gd name="connsiteY72" fmla="*/ 1457477 h 3735134"/>
                    <a:gd name="connsiteX73" fmla="*/ 2100449 w 3548915"/>
                    <a:gd name="connsiteY73" fmla="*/ 1457484 h 3735134"/>
                    <a:gd name="connsiteX74" fmla="*/ 2100449 w 3548915"/>
                    <a:gd name="connsiteY74" fmla="*/ 1457754 h 3735134"/>
                    <a:gd name="connsiteX75" fmla="*/ 1521979 w 3548915"/>
                    <a:gd name="connsiteY75" fmla="*/ 1457754 h 3735134"/>
                    <a:gd name="connsiteX76" fmla="*/ 1579129 w 3548915"/>
                    <a:gd name="connsiteY76" fmla="*/ 1297442 h 3735134"/>
                    <a:gd name="connsiteX77" fmla="*/ 2020634 w 3548915"/>
                    <a:gd name="connsiteY77" fmla="*/ 1297442 h 3735134"/>
                    <a:gd name="connsiteX78" fmla="*/ 1690100 w 3548915"/>
                    <a:gd name="connsiteY78" fmla="*/ 251406 h 3735134"/>
                    <a:gd name="connsiteX79" fmla="*/ 1770546 w 3548915"/>
                    <a:gd name="connsiteY79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257924 w 3548915"/>
                    <a:gd name="connsiteY44" fmla="*/ 2037511 h 3735134"/>
                    <a:gd name="connsiteX45" fmla="*/ 2095620 w 3548915"/>
                    <a:gd name="connsiteY45" fmla="*/ 1510187 h 3735134"/>
                    <a:gd name="connsiteX46" fmla="*/ 2265508 w 3548915"/>
                    <a:gd name="connsiteY46" fmla="*/ 1517797 h 3735134"/>
                    <a:gd name="connsiteX47" fmla="*/ 2394522 w 3548915"/>
                    <a:gd name="connsiteY47" fmla="*/ 1936465 h 3735134"/>
                    <a:gd name="connsiteX48" fmla="*/ 3259249 w 3548915"/>
                    <a:gd name="connsiteY48" fmla="*/ 1296794 h 3735134"/>
                    <a:gd name="connsiteX49" fmla="*/ 3528363 w 3548915"/>
                    <a:gd name="connsiteY49" fmla="*/ 1296791 h 3735134"/>
                    <a:gd name="connsiteX50" fmla="*/ 1659804 w 3548915"/>
                    <a:gd name="connsiteY50" fmla="*/ 346087 h 3735134"/>
                    <a:gd name="connsiteX51" fmla="*/ 1742486 w 3548915"/>
                    <a:gd name="connsiteY51" fmla="*/ 605576 h 3735134"/>
                    <a:gd name="connsiteX52" fmla="*/ 1299808 w 3548915"/>
                    <a:gd name="connsiteY52" fmla="*/ 1977704 h 3735134"/>
                    <a:gd name="connsiteX53" fmla="*/ 1161743 w 3548915"/>
                    <a:gd name="connsiteY53" fmla="*/ 1877812 h 3735134"/>
                    <a:gd name="connsiteX54" fmla="*/ 1301465 w 3548915"/>
                    <a:gd name="connsiteY54" fmla="*/ 1456408 h 3735134"/>
                    <a:gd name="connsiteX55" fmla="*/ 219718 w 3548915"/>
                    <a:gd name="connsiteY55" fmla="*/ 1449492 h 3735134"/>
                    <a:gd name="connsiteX56" fmla="*/ 12728 w 3548915"/>
                    <a:gd name="connsiteY56" fmla="*/ 1296791 h 3735134"/>
                    <a:gd name="connsiteX57" fmla="*/ 1355587 w 3548915"/>
                    <a:gd name="connsiteY57" fmla="*/ 1296802 h 3735134"/>
                    <a:gd name="connsiteX58" fmla="*/ 1659804 w 3548915"/>
                    <a:gd name="connsiteY58" fmla="*/ 346087 h 3735134"/>
                    <a:gd name="connsiteX59" fmla="*/ 707833 w 3548915"/>
                    <a:gd name="connsiteY59" fmla="*/ 335288 h 3735134"/>
                    <a:gd name="connsiteX60" fmla="*/ 1298133 w 3548915"/>
                    <a:gd name="connsiteY60" fmla="*/ 1142675 h 3735134"/>
                    <a:gd name="connsiteX61" fmla="*/ 1237143 w 3548915"/>
                    <a:gd name="connsiteY61" fmla="*/ 1187266 h 3735134"/>
                    <a:gd name="connsiteX62" fmla="*/ 646843 w 3548915"/>
                    <a:gd name="connsiteY62" fmla="*/ 379879 h 3735134"/>
                    <a:gd name="connsiteX63" fmla="*/ 707833 w 3548915"/>
                    <a:gd name="connsiteY63" fmla="*/ 335288 h 3735134"/>
                    <a:gd name="connsiteX64" fmla="*/ 2838514 w 3548915"/>
                    <a:gd name="connsiteY64" fmla="*/ 335285 h 3735134"/>
                    <a:gd name="connsiteX65" fmla="*/ 2899504 w 3548915"/>
                    <a:gd name="connsiteY65" fmla="*/ 379876 h 3735134"/>
                    <a:gd name="connsiteX66" fmla="*/ 2309204 w 3548915"/>
                    <a:gd name="connsiteY66" fmla="*/ 1187263 h 3735134"/>
                    <a:gd name="connsiteX67" fmla="*/ 2248214 w 3548915"/>
                    <a:gd name="connsiteY67" fmla="*/ 1142672 h 3735134"/>
                    <a:gd name="connsiteX68" fmla="*/ 2838514 w 3548915"/>
                    <a:gd name="connsiteY68" fmla="*/ 335285 h 3735134"/>
                    <a:gd name="connsiteX69" fmla="*/ 1770546 w 3548915"/>
                    <a:gd name="connsiteY69" fmla="*/ 0 h 3735134"/>
                    <a:gd name="connsiteX70" fmla="*/ 2185504 w 3548915"/>
                    <a:gd name="connsiteY70" fmla="*/ 1296802 h 3735134"/>
                    <a:gd name="connsiteX71" fmla="*/ 3164359 w 3548915"/>
                    <a:gd name="connsiteY71" fmla="*/ 1296794 h 3735134"/>
                    <a:gd name="connsiteX72" fmla="*/ 2954074 w 3548915"/>
                    <a:gd name="connsiteY72" fmla="*/ 1457477 h 3735134"/>
                    <a:gd name="connsiteX73" fmla="*/ 2100449 w 3548915"/>
                    <a:gd name="connsiteY73" fmla="*/ 1457484 h 3735134"/>
                    <a:gd name="connsiteX74" fmla="*/ 1521979 w 3548915"/>
                    <a:gd name="connsiteY74" fmla="*/ 1457754 h 3735134"/>
                    <a:gd name="connsiteX75" fmla="*/ 1579129 w 3548915"/>
                    <a:gd name="connsiteY75" fmla="*/ 1297442 h 3735134"/>
                    <a:gd name="connsiteX76" fmla="*/ 2020634 w 3548915"/>
                    <a:gd name="connsiteY76" fmla="*/ 1297442 h 3735134"/>
                    <a:gd name="connsiteX77" fmla="*/ 1690100 w 3548915"/>
                    <a:gd name="connsiteY77" fmla="*/ 251406 h 3735134"/>
                    <a:gd name="connsiteX78" fmla="*/ 1770546 w 3548915"/>
                    <a:gd name="connsiteY78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257924 w 3548915"/>
                    <a:gd name="connsiteY44" fmla="*/ 2037511 h 3735134"/>
                    <a:gd name="connsiteX45" fmla="*/ 2095620 w 3548915"/>
                    <a:gd name="connsiteY45" fmla="*/ 1510187 h 3735134"/>
                    <a:gd name="connsiteX46" fmla="*/ 2265508 w 3548915"/>
                    <a:gd name="connsiteY46" fmla="*/ 1517797 h 3735134"/>
                    <a:gd name="connsiteX47" fmla="*/ 2394522 w 3548915"/>
                    <a:gd name="connsiteY47" fmla="*/ 1936465 h 3735134"/>
                    <a:gd name="connsiteX48" fmla="*/ 3259249 w 3548915"/>
                    <a:gd name="connsiteY48" fmla="*/ 1296794 h 3735134"/>
                    <a:gd name="connsiteX49" fmla="*/ 3528363 w 3548915"/>
                    <a:gd name="connsiteY49" fmla="*/ 1296791 h 3735134"/>
                    <a:gd name="connsiteX50" fmla="*/ 1659804 w 3548915"/>
                    <a:gd name="connsiteY50" fmla="*/ 346087 h 3735134"/>
                    <a:gd name="connsiteX51" fmla="*/ 1742486 w 3548915"/>
                    <a:gd name="connsiteY51" fmla="*/ 605576 h 3735134"/>
                    <a:gd name="connsiteX52" fmla="*/ 1299808 w 3548915"/>
                    <a:gd name="connsiteY52" fmla="*/ 1977704 h 3735134"/>
                    <a:gd name="connsiteX53" fmla="*/ 1161743 w 3548915"/>
                    <a:gd name="connsiteY53" fmla="*/ 1877812 h 3735134"/>
                    <a:gd name="connsiteX54" fmla="*/ 1301465 w 3548915"/>
                    <a:gd name="connsiteY54" fmla="*/ 1456408 h 3735134"/>
                    <a:gd name="connsiteX55" fmla="*/ 219718 w 3548915"/>
                    <a:gd name="connsiteY55" fmla="*/ 1449492 h 3735134"/>
                    <a:gd name="connsiteX56" fmla="*/ 12728 w 3548915"/>
                    <a:gd name="connsiteY56" fmla="*/ 1296791 h 3735134"/>
                    <a:gd name="connsiteX57" fmla="*/ 1355587 w 3548915"/>
                    <a:gd name="connsiteY57" fmla="*/ 1296802 h 3735134"/>
                    <a:gd name="connsiteX58" fmla="*/ 1659804 w 3548915"/>
                    <a:gd name="connsiteY58" fmla="*/ 346087 h 3735134"/>
                    <a:gd name="connsiteX59" fmla="*/ 707833 w 3548915"/>
                    <a:gd name="connsiteY59" fmla="*/ 335288 h 3735134"/>
                    <a:gd name="connsiteX60" fmla="*/ 1298133 w 3548915"/>
                    <a:gd name="connsiteY60" fmla="*/ 1142675 h 3735134"/>
                    <a:gd name="connsiteX61" fmla="*/ 1237143 w 3548915"/>
                    <a:gd name="connsiteY61" fmla="*/ 1187266 h 3735134"/>
                    <a:gd name="connsiteX62" fmla="*/ 646843 w 3548915"/>
                    <a:gd name="connsiteY62" fmla="*/ 379879 h 3735134"/>
                    <a:gd name="connsiteX63" fmla="*/ 707833 w 3548915"/>
                    <a:gd name="connsiteY63" fmla="*/ 335288 h 3735134"/>
                    <a:gd name="connsiteX64" fmla="*/ 2838514 w 3548915"/>
                    <a:gd name="connsiteY64" fmla="*/ 335285 h 3735134"/>
                    <a:gd name="connsiteX65" fmla="*/ 2899504 w 3548915"/>
                    <a:gd name="connsiteY65" fmla="*/ 379876 h 3735134"/>
                    <a:gd name="connsiteX66" fmla="*/ 2309204 w 3548915"/>
                    <a:gd name="connsiteY66" fmla="*/ 1187263 h 3735134"/>
                    <a:gd name="connsiteX67" fmla="*/ 2248214 w 3548915"/>
                    <a:gd name="connsiteY67" fmla="*/ 1142672 h 3735134"/>
                    <a:gd name="connsiteX68" fmla="*/ 2838514 w 3548915"/>
                    <a:gd name="connsiteY68" fmla="*/ 335285 h 3735134"/>
                    <a:gd name="connsiteX69" fmla="*/ 1770546 w 3548915"/>
                    <a:gd name="connsiteY69" fmla="*/ 0 h 3735134"/>
                    <a:gd name="connsiteX70" fmla="*/ 2185504 w 3548915"/>
                    <a:gd name="connsiteY70" fmla="*/ 1296802 h 3735134"/>
                    <a:gd name="connsiteX71" fmla="*/ 3164359 w 3548915"/>
                    <a:gd name="connsiteY71" fmla="*/ 1296794 h 3735134"/>
                    <a:gd name="connsiteX72" fmla="*/ 2954074 w 3548915"/>
                    <a:gd name="connsiteY72" fmla="*/ 1457477 h 3735134"/>
                    <a:gd name="connsiteX73" fmla="*/ 1521979 w 3548915"/>
                    <a:gd name="connsiteY73" fmla="*/ 1457754 h 3735134"/>
                    <a:gd name="connsiteX74" fmla="*/ 1579129 w 3548915"/>
                    <a:gd name="connsiteY74" fmla="*/ 1297442 h 3735134"/>
                    <a:gd name="connsiteX75" fmla="*/ 2020634 w 3548915"/>
                    <a:gd name="connsiteY75" fmla="*/ 1297442 h 3735134"/>
                    <a:gd name="connsiteX76" fmla="*/ 1690100 w 3548915"/>
                    <a:gd name="connsiteY76" fmla="*/ 251406 h 3735134"/>
                    <a:gd name="connsiteX77" fmla="*/ 1770546 w 3548915"/>
                    <a:gd name="connsiteY77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095620 w 3548915"/>
                    <a:gd name="connsiteY44" fmla="*/ 1510187 h 3735134"/>
                    <a:gd name="connsiteX45" fmla="*/ 2265508 w 3548915"/>
                    <a:gd name="connsiteY45" fmla="*/ 1517797 h 3735134"/>
                    <a:gd name="connsiteX46" fmla="*/ 2394522 w 3548915"/>
                    <a:gd name="connsiteY46" fmla="*/ 1936465 h 3735134"/>
                    <a:gd name="connsiteX47" fmla="*/ 3259249 w 3548915"/>
                    <a:gd name="connsiteY47" fmla="*/ 1296794 h 3735134"/>
                    <a:gd name="connsiteX48" fmla="*/ 3528363 w 3548915"/>
                    <a:gd name="connsiteY48" fmla="*/ 1296791 h 3735134"/>
                    <a:gd name="connsiteX49" fmla="*/ 1659804 w 3548915"/>
                    <a:gd name="connsiteY49" fmla="*/ 346087 h 3735134"/>
                    <a:gd name="connsiteX50" fmla="*/ 1742486 w 3548915"/>
                    <a:gd name="connsiteY50" fmla="*/ 605576 h 3735134"/>
                    <a:gd name="connsiteX51" fmla="*/ 1299808 w 3548915"/>
                    <a:gd name="connsiteY51" fmla="*/ 1977704 h 3735134"/>
                    <a:gd name="connsiteX52" fmla="*/ 1161743 w 3548915"/>
                    <a:gd name="connsiteY52" fmla="*/ 1877812 h 3735134"/>
                    <a:gd name="connsiteX53" fmla="*/ 1301465 w 3548915"/>
                    <a:gd name="connsiteY53" fmla="*/ 1456408 h 3735134"/>
                    <a:gd name="connsiteX54" fmla="*/ 219718 w 3548915"/>
                    <a:gd name="connsiteY54" fmla="*/ 1449492 h 3735134"/>
                    <a:gd name="connsiteX55" fmla="*/ 12728 w 3548915"/>
                    <a:gd name="connsiteY55" fmla="*/ 1296791 h 3735134"/>
                    <a:gd name="connsiteX56" fmla="*/ 1355587 w 3548915"/>
                    <a:gd name="connsiteY56" fmla="*/ 1296802 h 3735134"/>
                    <a:gd name="connsiteX57" fmla="*/ 1659804 w 3548915"/>
                    <a:gd name="connsiteY57" fmla="*/ 346087 h 3735134"/>
                    <a:gd name="connsiteX58" fmla="*/ 707833 w 3548915"/>
                    <a:gd name="connsiteY58" fmla="*/ 335288 h 3735134"/>
                    <a:gd name="connsiteX59" fmla="*/ 1298133 w 3548915"/>
                    <a:gd name="connsiteY59" fmla="*/ 1142675 h 3735134"/>
                    <a:gd name="connsiteX60" fmla="*/ 1237143 w 3548915"/>
                    <a:gd name="connsiteY60" fmla="*/ 1187266 h 3735134"/>
                    <a:gd name="connsiteX61" fmla="*/ 646843 w 3548915"/>
                    <a:gd name="connsiteY61" fmla="*/ 379879 h 3735134"/>
                    <a:gd name="connsiteX62" fmla="*/ 707833 w 3548915"/>
                    <a:gd name="connsiteY62" fmla="*/ 335288 h 3735134"/>
                    <a:gd name="connsiteX63" fmla="*/ 2838514 w 3548915"/>
                    <a:gd name="connsiteY63" fmla="*/ 335285 h 3735134"/>
                    <a:gd name="connsiteX64" fmla="*/ 2899504 w 3548915"/>
                    <a:gd name="connsiteY64" fmla="*/ 379876 h 3735134"/>
                    <a:gd name="connsiteX65" fmla="*/ 2309204 w 3548915"/>
                    <a:gd name="connsiteY65" fmla="*/ 1187263 h 3735134"/>
                    <a:gd name="connsiteX66" fmla="*/ 2248214 w 3548915"/>
                    <a:gd name="connsiteY66" fmla="*/ 1142672 h 3735134"/>
                    <a:gd name="connsiteX67" fmla="*/ 2838514 w 3548915"/>
                    <a:gd name="connsiteY67" fmla="*/ 335285 h 3735134"/>
                    <a:gd name="connsiteX68" fmla="*/ 1770546 w 3548915"/>
                    <a:gd name="connsiteY68" fmla="*/ 0 h 3735134"/>
                    <a:gd name="connsiteX69" fmla="*/ 2185504 w 3548915"/>
                    <a:gd name="connsiteY69" fmla="*/ 1296802 h 3735134"/>
                    <a:gd name="connsiteX70" fmla="*/ 3164359 w 3548915"/>
                    <a:gd name="connsiteY70" fmla="*/ 1296794 h 3735134"/>
                    <a:gd name="connsiteX71" fmla="*/ 2954074 w 3548915"/>
                    <a:gd name="connsiteY71" fmla="*/ 1457477 h 3735134"/>
                    <a:gd name="connsiteX72" fmla="*/ 1521979 w 3548915"/>
                    <a:gd name="connsiteY72" fmla="*/ 1457754 h 3735134"/>
                    <a:gd name="connsiteX73" fmla="*/ 1579129 w 3548915"/>
                    <a:gd name="connsiteY73" fmla="*/ 1297442 h 3735134"/>
                    <a:gd name="connsiteX74" fmla="*/ 2020634 w 3548915"/>
                    <a:gd name="connsiteY74" fmla="*/ 1297442 h 3735134"/>
                    <a:gd name="connsiteX75" fmla="*/ 1690100 w 3548915"/>
                    <a:gd name="connsiteY75" fmla="*/ 251406 h 3735134"/>
                    <a:gd name="connsiteX76" fmla="*/ 1770546 w 3548915"/>
                    <a:gd name="connsiteY76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095620 w 3548915"/>
                    <a:gd name="connsiteY43" fmla="*/ 1510187 h 3735134"/>
                    <a:gd name="connsiteX44" fmla="*/ 2265508 w 3548915"/>
                    <a:gd name="connsiteY44" fmla="*/ 1517797 h 3735134"/>
                    <a:gd name="connsiteX45" fmla="*/ 2394522 w 3548915"/>
                    <a:gd name="connsiteY45" fmla="*/ 1936465 h 3735134"/>
                    <a:gd name="connsiteX46" fmla="*/ 3259249 w 3548915"/>
                    <a:gd name="connsiteY46" fmla="*/ 1296794 h 3735134"/>
                    <a:gd name="connsiteX47" fmla="*/ 3528363 w 3548915"/>
                    <a:gd name="connsiteY47" fmla="*/ 1296791 h 3735134"/>
                    <a:gd name="connsiteX48" fmla="*/ 1659804 w 3548915"/>
                    <a:gd name="connsiteY48" fmla="*/ 346087 h 3735134"/>
                    <a:gd name="connsiteX49" fmla="*/ 1742486 w 3548915"/>
                    <a:gd name="connsiteY49" fmla="*/ 605576 h 3735134"/>
                    <a:gd name="connsiteX50" fmla="*/ 1299808 w 3548915"/>
                    <a:gd name="connsiteY50" fmla="*/ 1977704 h 3735134"/>
                    <a:gd name="connsiteX51" fmla="*/ 1161743 w 3548915"/>
                    <a:gd name="connsiteY51" fmla="*/ 1877812 h 3735134"/>
                    <a:gd name="connsiteX52" fmla="*/ 1301465 w 3548915"/>
                    <a:gd name="connsiteY52" fmla="*/ 1456408 h 3735134"/>
                    <a:gd name="connsiteX53" fmla="*/ 219718 w 3548915"/>
                    <a:gd name="connsiteY53" fmla="*/ 1449492 h 3735134"/>
                    <a:gd name="connsiteX54" fmla="*/ 12728 w 3548915"/>
                    <a:gd name="connsiteY54" fmla="*/ 1296791 h 3735134"/>
                    <a:gd name="connsiteX55" fmla="*/ 1355587 w 3548915"/>
                    <a:gd name="connsiteY55" fmla="*/ 1296802 h 3735134"/>
                    <a:gd name="connsiteX56" fmla="*/ 1659804 w 3548915"/>
                    <a:gd name="connsiteY56" fmla="*/ 346087 h 3735134"/>
                    <a:gd name="connsiteX57" fmla="*/ 707833 w 3548915"/>
                    <a:gd name="connsiteY57" fmla="*/ 335288 h 3735134"/>
                    <a:gd name="connsiteX58" fmla="*/ 1298133 w 3548915"/>
                    <a:gd name="connsiteY58" fmla="*/ 1142675 h 3735134"/>
                    <a:gd name="connsiteX59" fmla="*/ 1237143 w 3548915"/>
                    <a:gd name="connsiteY59" fmla="*/ 1187266 h 3735134"/>
                    <a:gd name="connsiteX60" fmla="*/ 646843 w 3548915"/>
                    <a:gd name="connsiteY60" fmla="*/ 379879 h 3735134"/>
                    <a:gd name="connsiteX61" fmla="*/ 707833 w 3548915"/>
                    <a:gd name="connsiteY61" fmla="*/ 335288 h 3735134"/>
                    <a:gd name="connsiteX62" fmla="*/ 2838514 w 3548915"/>
                    <a:gd name="connsiteY62" fmla="*/ 335285 h 3735134"/>
                    <a:gd name="connsiteX63" fmla="*/ 2899504 w 3548915"/>
                    <a:gd name="connsiteY63" fmla="*/ 379876 h 3735134"/>
                    <a:gd name="connsiteX64" fmla="*/ 2309204 w 3548915"/>
                    <a:gd name="connsiteY64" fmla="*/ 1187263 h 3735134"/>
                    <a:gd name="connsiteX65" fmla="*/ 2248214 w 3548915"/>
                    <a:gd name="connsiteY65" fmla="*/ 1142672 h 3735134"/>
                    <a:gd name="connsiteX66" fmla="*/ 2838514 w 3548915"/>
                    <a:gd name="connsiteY66" fmla="*/ 335285 h 3735134"/>
                    <a:gd name="connsiteX67" fmla="*/ 1770546 w 3548915"/>
                    <a:gd name="connsiteY67" fmla="*/ 0 h 3735134"/>
                    <a:gd name="connsiteX68" fmla="*/ 2185504 w 3548915"/>
                    <a:gd name="connsiteY68" fmla="*/ 1296802 h 3735134"/>
                    <a:gd name="connsiteX69" fmla="*/ 3164359 w 3548915"/>
                    <a:gd name="connsiteY69" fmla="*/ 1296794 h 3735134"/>
                    <a:gd name="connsiteX70" fmla="*/ 2954074 w 3548915"/>
                    <a:gd name="connsiteY70" fmla="*/ 1457477 h 3735134"/>
                    <a:gd name="connsiteX71" fmla="*/ 1521979 w 3548915"/>
                    <a:gd name="connsiteY71" fmla="*/ 1457754 h 3735134"/>
                    <a:gd name="connsiteX72" fmla="*/ 1579129 w 3548915"/>
                    <a:gd name="connsiteY72" fmla="*/ 1297442 h 3735134"/>
                    <a:gd name="connsiteX73" fmla="*/ 2020634 w 3548915"/>
                    <a:gd name="connsiteY73" fmla="*/ 1297442 h 3735134"/>
                    <a:gd name="connsiteX74" fmla="*/ 1690100 w 3548915"/>
                    <a:gd name="connsiteY74" fmla="*/ 251406 h 3735134"/>
                    <a:gd name="connsiteX75" fmla="*/ 1770546 w 3548915"/>
                    <a:gd name="connsiteY75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01525 w 3548915"/>
                    <a:gd name="connsiteY34" fmla="*/ 3234684 h 3735134"/>
                    <a:gd name="connsiteX35" fmla="*/ 684155 w 3548915"/>
                    <a:gd name="connsiteY35" fmla="*/ 3395047 h 3735134"/>
                    <a:gd name="connsiteX36" fmla="*/ 1099129 w 3548915"/>
                    <a:gd name="connsiteY36" fmla="*/ 2098250 h 3735134"/>
                    <a:gd name="connsiteX37" fmla="*/ 297813 w 3548915"/>
                    <a:gd name="connsiteY37" fmla="*/ 1507103 h 3735134"/>
                    <a:gd name="connsiteX38" fmla="*/ 3528363 w 3548915"/>
                    <a:gd name="connsiteY38" fmla="*/ 1296791 h 3735134"/>
                    <a:gd name="connsiteX39" fmla="*/ 2441962 w 3548915"/>
                    <a:gd name="connsiteY39" fmla="*/ 2098250 h 3735134"/>
                    <a:gd name="connsiteX40" fmla="*/ 2746432 w 3548915"/>
                    <a:gd name="connsiteY40" fmla="*/ 3049723 h 3735134"/>
                    <a:gd name="connsiteX41" fmla="*/ 2524964 w 3548915"/>
                    <a:gd name="connsiteY41" fmla="*/ 2875491 h 3735134"/>
                    <a:gd name="connsiteX42" fmla="*/ 2095620 w 3548915"/>
                    <a:gd name="connsiteY42" fmla="*/ 1510187 h 3735134"/>
                    <a:gd name="connsiteX43" fmla="*/ 2265508 w 3548915"/>
                    <a:gd name="connsiteY43" fmla="*/ 1517797 h 3735134"/>
                    <a:gd name="connsiteX44" fmla="*/ 2394522 w 3548915"/>
                    <a:gd name="connsiteY44" fmla="*/ 1936465 h 3735134"/>
                    <a:gd name="connsiteX45" fmla="*/ 3259249 w 3548915"/>
                    <a:gd name="connsiteY45" fmla="*/ 1296794 h 3735134"/>
                    <a:gd name="connsiteX46" fmla="*/ 3528363 w 3548915"/>
                    <a:gd name="connsiteY46" fmla="*/ 1296791 h 3735134"/>
                    <a:gd name="connsiteX47" fmla="*/ 1659804 w 3548915"/>
                    <a:gd name="connsiteY47" fmla="*/ 346087 h 3735134"/>
                    <a:gd name="connsiteX48" fmla="*/ 1742486 w 3548915"/>
                    <a:gd name="connsiteY48" fmla="*/ 605576 h 3735134"/>
                    <a:gd name="connsiteX49" fmla="*/ 1299808 w 3548915"/>
                    <a:gd name="connsiteY49" fmla="*/ 1977704 h 3735134"/>
                    <a:gd name="connsiteX50" fmla="*/ 1161743 w 3548915"/>
                    <a:gd name="connsiteY50" fmla="*/ 1877812 h 3735134"/>
                    <a:gd name="connsiteX51" fmla="*/ 1301465 w 3548915"/>
                    <a:gd name="connsiteY51" fmla="*/ 1456408 h 3735134"/>
                    <a:gd name="connsiteX52" fmla="*/ 219718 w 3548915"/>
                    <a:gd name="connsiteY52" fmla="*/ 1449492 h 3735134"/>
                    <a:gd name="connsiteX53" fmla="*/ 12728 w 3548915"/>
                    <a:gd name="connsiteY53" fmla="*/ 1296791 h 3735134"/>
                    <a:gd name="connsiteX54" fmla="*/ 1355587 w 3548915"/>
                    <a:gd name="connsiteY54" fmla="*/ 1296802 h 3735134"/>
                    <a:gd name="connsiteX55" fmla="*/ 1659804 w 3548915"/>
                    <a:gd name="connsiteY55" fmla="*/ 346087 h 3735134"/>
                    <a:gd name="connsiteX56" fmla="*/ 707833 w 3548915"/>
                    <a:gd name="connsiteY56" fmla="*/ 335288 h 3735134"/>
                    <a:gd name="connsiteX57" fmla="*/ 1298133 w 3548915"/>
                    <a:gd name="connsiteY57" fmla="*/ 1142675 h 3735134"/>
                    <a:gd name="connsiteX58" fmla="*/ 1237143 w 3548915"/>
                    <a:gd name="connsiteY58" fmla="*/ 1187266 h 3735134"/>
                    <a:gd name="connsiteX59" fmla="*/ 646843 w 3548915"/>
                    <a:gd name="connsiteY59" fmla="*/ 379879 h 3735134"/>
                    <a:gd name="connsiteX60" fmla="*/ 707833 w 3548915"/>
                    <a:gd name="connsiteY60" fmla="*/ 335288 h 3735134"/>
                    <a:gd name="connsiteX61" fmla="*/ 2838514 w 3548915"/>
                    <a:gd name="connsiteY61" fmla="*/ 335285 h 3735134"/>
                    <a:gd name="connsiteX62" fmla="*/ 2899504 w 3548915"/>
                    <a:gd name="connsiteY62" fmla="*/ 379876 h 3735134"/>
                    <a:gd name="connsiteX63" fmla="*/ 2309204 w 3548915"/>
                    <a:gd name="connsiteY63" fmla="*/ 1187263 h 3735134"/>
                    <a:gd name="connsiteX64" fmla="*/ 2248214 w 3548915"/>
                    <a:gd name="connsiteY64" fmla="*/ 1142672 h 3735134"/>
                    <a:gd name="connsiteX65" fmla="*/ 2838514 w 3548915"/>
                    <a:gd name="connsiteY65" fmla="*/ 335285 h 3735134"/>
                    <a:gd name="connsiteX66" fmla="*/ 1770546 w 3548915"/>
                    <a:gd name="connsiteY66" fmla="*/ 0 h 3735134"/>
                    <a:gd name="connsiteX67" fmla="*/ 2185504 w 3548915"/>
                    <a:gd name="connsiteY67" fmla="*/ 1296802 h 3735134"/>
                    <a:gd name="connsiteX68" fmla="*/ 3164359 w 3548915"/>
                    <a:gd name="connsiteY68" fmla="*/ 1296794 h 3735134"/>
                    <a:gd name="connsiteX69" fmla="*/ 2954074 w 3548915"/>
                    <a:gd name="connsiteY69" fmla="*/ 1457477 h 3735134"/>
                    <a:gd name="connsiteX70" fmla="*/ 1521979 w 3548915"/>
                    <a:gd name="connsiteY70" fmla="*/ 1457754 h 3735134"/>
                    <a:gd name="connsiteX71" fmla="*/ 1579129 w 3548915"/>
                    <a:gd name="connsiteY71" fmla="*/ 1297442 h 3735134"/>
                    <a:gd name="connsiteX72" fmla="*/ 2020634 w 3548915"/>
                    <a:gd name="connsiteY72" fmla="*/ 1297442 h 3735134"/>
                    <a:gd name="connsiteX73" fmla="*/ 1690100 w 3548915"/>
                    <a:gd name="connsiteY73" fmla="*/ 251406 h 3735134"/>
                    <a:gd name="connsiteX74" fmla="*/ 1770546 w 3548915"/>
                    <a:gd name="connsiteY74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01525 w 3548915"/>
                    <a:gd name="connsiteY33" fmla="*/ 3234684 h 3735134"/>
                    <a:gd name="connsiteX34" fmla="*/ 684155 w 3548915"/>
                    <a:gd name="connsiteY34" fmla="*/ 3395047 h 3735134"/>
                    <a:gd name="connsiteX35" fmla="*/ 1099129 w 3548915"/>
                    <a:gd name="connsiteY35" fmla="*/ 2098250 h 3735134"/>
                    <a:gd name="connsiteX36" fmla="*/ 297813 w 3548915"/>
                    <a:gd name="connsiteY36" fmla="*/ 1507103 h 3735134"/>
                    <a:gd name="connsiteX37" fmla="*/ 3528363 w 3548915"/>
                    <a:gd name="connsiteY37" fmla="*/ 1296791 h 3735134"/>
                    <a:gd name="connsiteX38" fmla="*/ 2441962 w 3548915"/>
                    <a:gd name="connsiteY38" fmla="*/ 2098250 h 3735134"/>
                    <a:gd name="connsiteX39" fmla="*/ 2746432 w 3548915"/>
                    <a:gd name="connsiteY39" fmla="*/ 3049723 h 3735134"/>
                    <a:gd name="connsiteX40" fmla="*/ 2524964 w 3548915"/>
                    <a:gd name="connsiteY40" fmla="*/ 2875491 h 3735134"/>
                    <a:gd name="connsiteX41" fmla="*/ 2095620 w 3548915"/>
                    <a:gd name="connsiteY41" fmla="*/ 1510187 h 3735134"/>
                    <a:gd name="connsiteX42" fmla="*/ 2265508 w 3548915"/>
                    <a:gd name="connsiteY42" fmla="*/ 1517797 h 3735134"/>
                    <a:gd name="connsiteX43" fmla="*/ 2394522 w 3548915"/>
                    <a:gd name="connsiteY43" fmla="*/ 1936465 h 3735134"/>
                    <a:gd name="connsiteX44" fmla="*/ 3259249 w 3548915"/>
                    <a:gd name="connsiteY44" fmla="*/ 1296794 h 3735134"/>
                    <a:gd name="connsiteX45" fmla="*/ 3528363 w 3548915"/>
                    <a:gd name="connsiteY45" fmla="*/ 1296791 h 3735134"/>
                    <a:gd name="connsiteX46" fmla="*/ 1659804 w 3548915"/>
                    <a:gd name="connsiteY46" fmla="*/ 346087 h 3735134"/>
                    <a:gd name="connsiteX47" fmla="*/ 1742486 w 3548915"/>
                    <a:gd name="connsiteY47" fmla="*/ 605576 h 3735134"/>
                    <a:gd name="connsiteX48" fmla="*/ 1299808 w 3548915"/>
                    <a:gd name="connsiteY48" fmla="*/ 1977704 h 3735134"/>
                    <a:gd name="connsiteX49" fmla="*/ 1161743 w 3548915"/>
                    <a:gd name="connsiteY49" fmla="*/ 1877812 h 3735134"/>
                    <a:gd name="connsiteX50" fmla="*/ 1301465 w 3548915"/>
                    <a:gd name="connsiteY50" fmla="*/ 1456408 h 3735134"/>
                    <a:gd name="connsiteX51" fmla="*/ 219718 w 3548915"/>
                    <a:gd name="connsiteY51" fmla="*/ 1449492 h 3735134"/>
                    <a:gd name="connsiteX52" fmla="*/ 12728 w 3548915"/>
                    <a:gd name="connsiteY52" fmla="*/ 1296791 h 3735134"/>
                    <a:gd name="connsiteX53" fmla="*/ 1355587 w 3548915"/>
                    <a:gd name="connsiteY53" fmla="*/ 1296802 h 3735134"/>
                    <a:gd name="connsiteX54" fmla="*/ 1659804 w 3548915"/>
                    <a:gd name="connsiteY54" fmla="*/ 346087 h 3735134"/>
                    <a:gd name="connsiteX55" fmla="*/ 707833 w 3548915"/>
                    <a:gd name="connsiteY55" fmla="*/ 335288 h 3735134"/>
                    <a:gd name="connsiteX56" fmla="*/ 1298133 w 3548915"/>
                    <a:gd name="connsiteY56" fmla="*/ 1142675 h 3735134"/>
                    <a:gd name="connsiteX57" fmla="*/ 1237143 w 3548915"/>
                    <a:gd name="connsiteY57" fmla="*/ 1187266 h 3735134"/>
                    <a:gd name="connsiteX58" fmla="*/ 646843 w 3548915"/>
                    <a:gd name="connsiteY58" fmla="*/ 379879 h 3735134"/>
                    <a:gd name="connsiteX59" fmla="*/ 707833 w 3548915"/>
                    <a:gd name="connsiteY59" fmla="*/ 335288 h 3735134"/>
                    <a:gd name="connsiteX60" fmla="*/ 2838514 w 3548915"/>
                    <a:gd name="connsiteY60" fmla="*/ 335285 h 3735134"/>
                    <a:gd name="connsiteX61" fmla="*/ 2899504 w 3548915"/>
                    <a:gd name="connsiteY61" fmla="*/ 379876 h 3735134"/>
                    <a:gd name="connsiteX62" fmla="*/ 2309204 w 3548915"/>
                    <a:gd name="connsiteY62" fmla="*/ 1187263 h 3735134"/>
                    <a:gd name="connsiteX63" fmla="*/ 2248214 w 3548915"/>
                    <a:gd name="connsiteY63" fmla="*/ 1142672 h 3735134"/>
                    <a:gd name="connsiteX64" fmla="*/ 2838514 w 3548915"/>
                    <a:gd name="connsiteY64" fmla="*/ 335285 h 3735134"/>
                    <a:gd name="connsiteX65" fmla="*/ 1770546 w 3548915"/>
                    <a:gd name="connsiteY65" fmla="*/ 0 h 3735134"/>
                    <a:gd name="connsiteX66" fmla="*/ 2185504 w 3548915"/>
                    <a:gd name="connsiteY66" fmla="*/ 1296802 h 3735134"/>
                    <a:gd name="connsiteX67" fmla="*/ 3164359 w 3548915"/>
                    <a:gd name="connsiteY67" fmla="*/ 1296794 h 3735134"/>
                    <a:gd name="connsiteX68" fmla="*/ 2954074 w 3548915"/>
                    <a:gd name="connsiteY68" fmla="*/ 1457477 h 3735134"/>
                    <a:gd name="connsiteX69" fmla="*/ 1521979 w 3548915"/>
                    <a:gd name="connsiteY69" fmla="*/ 1457754 h 3735134"/>
                    <a:gd name="connsiteX70" fmla="*/ 1579129 w 3548915"/>
                    <a:gd name="connsiteY70" fmla="*/ 1297442 h 3735134"/>
                    <a:gd name="connsiteX71" fmla="*/ 2020634 w 3548915"/>
                    <a:gd name="connsiteY71" fmla="*/ 1297442 h 3735134"/>
                    <a:gd name="connsiteX72" fmla="*/ 1690100 w 3548915"/>
                    <a:gd name="connsiteY72" fmla="*/ 251406 h 3735134"/>
                    <a:gd name="connsiteX73" fmla="*/ 1770546 w 3548915"/>
                    <a:gd name="connsiteY73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716225 w 3548915"/>
                    <a:gd name="connsiteY29" fmla="*/ 2358502 h 3735134"/>
                    <a:gd name="connsiteX30" fmla="*/ 1582498 w 3548915"/>
                    <a:gd name="connsiteY30" fmla="*/ 2458596 h 3735134"/>
                    <a:gd name="connsiteX31" fmla="*/ 1232668 w 3548915"/>
                    <a:gd name="connsiteY31" fmla="*/ 2198807 h 3735134"/>
                    <a:gd name="connsiteX32" fmla="*/ 901525 w 3548915"/>
                    <a:gd name="connsiteY32" fmla="*/ 3234684 h 3735134"/>
                    <a:gd name="connsiteX33" fmla="*/ 684155 w 3548915"/>
                    <a:gd name="connsiteY33" fmla="*/ 3395047 h 3735134"/>
                    <a:gd name="connsiteX34" fmla="*/ 1099129 w 3548915"/>
                    <a:gd name="connsiteY34" fmla="*/ 2098250 h 3735134"/>
                    <a:gd name="connsiteX35" fmla="*/ 297813 w 3548915"/>
                    <a:gd name="connsiteY35" fmla="*/ 1507103 h 3735134"/>
                    <a:gd name="connsiteX36" fmla="*/ 3528363 w 3548915"/>
                    <a:gd name="connsiteY36" fmla="*/ 1296791 h 3735134"/>
                    <a:gd name="connsiteX37" fmla="*/ 2441962 w 3548915"/>
                    <a:gd name="connsiteY37" fmla="*/ 2098250 h 3735134"/>
                    <a:gd name="connsiteX38" fmla="*/ 2746432 w 3548915"/>
                    <a:gd name="connsiteY38" fmla="*/ 3049723 h 3735134"/>
                    <a:gd name="connsiteX39" fmla="*/ 2524964 w 3548915"/>
                    <a:gd name="connsiteY39" fmla="*/ 2875491 h 3735134"/>
                    <a:gd name="connsiteX40" fmla="*/ 2095620 w 3548915"/>
                    <a:gd name="connsiteY40" fmla="*/ 1510187 h 3735134"/>
                    <a:gd name="connsiteX41" fmla="*/ 2265508 w 3548915"/>
                    <a:gd name="connsiteY41" fmla="*/ 1517797 h 3735134"/>
                    <a:gd name="connsiteX42" fmla="*/ 2394522 w 3548915"/>
                    <a:gd name="connsiteY42" fmla="*/ 1936465 h 3735134"/>
                    <a:gd name="connsiteX43" fmla="*/ 3259249 w 3548915"/>
                    <a:gd name="connsiteY43" fmla="*/ 1296794 h 3735134"/>
                    <a:gd name="connsiteX44" fmla="*/ 3528363 w 3548915"/>
                    <a:gd name="connsiteY44" fmla="*/ 1296791 h 3735134"/>
                    <a:gd name="connsiteX45" fmla="*/ 1659804 w 3548915"/>
                    <a:gd name="connsiteY45" fmla="*/ 346087 h 3735134"/>
                    <a:gd name="connsiteX46" fmla="*/ 1742486 w 3548915"/>
                    <a:gd name="connsiteY46" fmla="*/ 605576 h 3735134"/>
                    <a:gd name="connsiteX47" fmla="*/ 1299808 w 3548915"/>
                    <a:gd name="connsiteY47" fmla="*/ 1977704 h 3735134"/>
                    <a:gd name="connsiteX48" fmla="*/ 1161743 w 3548915"/>
                    <a:gd name="connsiteY48" fmla="*/ 1877812 h 3735134"/>
                    <a:gd name="connsiteX49" fmla="*/ 1301465 w 3548915"/>
                    <a:gd name="connsiteY49" fmla="*/ 1456408 h 3735134"/>
                    <a:gd name="connsiteX50" fmla="*/ 219718 w 3548915"/>
                    <a:gd name="connsiteY50" fmla="*/ 1449492 h 3735134"/>
                    <a:gd name="connsiteX51" fmla="*/ 12728 w 3548915"/>
                    <a:gd name="connsiteY51" fmla="*/ 1296791 h 3735134"/>
                    <a:gd name="connsiteX52" fmla="*/ 1355587 w 3548915"/>
                    <a:gd name="connsiteY52" fmla="*/ 1296802 h 3735134"/>
                    <a:gd name="connsiteX53" fmla="*/ 1659804 w 3548915"/>
                    <a:gd name="connsiteY53" fmla="*/ 346087 h 3735134"/>
                    <a:gd name="connsiteX54" fmla="*/ 707833 w 3548915"/>
                    <a:gd name="connsiteY54" fmla="*/ 335288 h 3735134"/>
                    <a:gd name="connsiteX55" fmla="*/ 1298133 w 3548915"/>
                    <a:gd name="connsiteY55" fmla="*/ 1142675 h 3735134"/>
                    <a:gd name="connsiteX56" fmla="*/ 1237143 w 3548915"/>
                    <a:gd name="connsiteY56" fmla="*/ 1187266 h 3735134"/>
                    <a:gd name="connsiteX57" fmla="*/ 646843 w 3548915"/>
                    <a:gd name="connsiteY57" fmla="*/ 379879 h 3735134"/>
                    <a:gd name="connsiteX58" fmla="*/ 707833 w 3548915"/>
                    <a:gd name="connsiteY58" fmla="*/ 335288 h 3735134"/>
                    <a:gd name="connsiteX59" fmla="*/ 2838514 w 3548915"/>
                    <a:gd name="connsiteY59" fmla="*/ 335285 h 3735134"/>
                    <a:gd name="connsiteX60" fmla="*/ 2899504 w 3548915"/>
                    <a:gd name="connsiteY60" fmla="*/ 379876 h 3735134"/>
                    <a:gd name="connsiteX61" fmla="*/ 2309204 w 3548915"/>
                    <a:gd name="connsiteY61" fmla="*/ 1187263 h 3735134"/>
                    <a:gd name="connsiteX62" fmla="*/ 2248214 w 3548915"/>
                    <a:gd name="connsiteY62" fmla="*/ 1142672 h 3735134"/>
                    <a:gd name="connsiteX63" fmla="*/ 2838514 w 3548915"/>
                    <a:gd name="connsiteY63" fmla="*/ 335285 h 3735134"/>
                    <a:gd name="connsiteX64" fmla="*/ 1770546 w 3548915"/>
                    <a:gd name="connsiteY64" fmla="*/ 0 h 3735134"/>
                    <a:gd name="connsiteX65" fmla="*/ 2185504 w 3548915"/>
                    <a:gd name="connsiteY65" fmla="*/ 1296802 h 3735134"/>
                    <a:gd name="connsiteX66" fmla="*/ 3164359 w 3548915"/>
                    <a:gd name="connsiteY66" fmla="*/ 1296794 h 3735134"/>
                    <a:gd name="connsiteX67" fmla="*/ 2954074 w 3548915"/>
                    <a:gd name="connsiteY67" fmla="*/ 1457477 h 3735134"/>
                    <a:gd name="connsiteX68" fmla="*/ 1521979 w 3548915"/>
                    <a:gd name="connsiteY68" fmla="*/ 1457754 h 3735134"/>
                    <a:gd name="connsiteX69" fmla="*/ 1579129 w 3548915"/>
                    <a:gd name="connsiteY69" fmla="*/ 1297442 h 3735134"/>
                    <a:gd name="connsiteX70" fmla="*/ 2020634 w 3548915"/>
                    <a:gd name="connsiteY70" fmla="*/ 1297442 h 3735134"/>
                    <a:gd name="connsiteX71" fmla="*/ 1690100 w 3548915"/>
                    <a:gd name="connsiteY71" fmla="*/ 251406 h 3735134"/>
                    <a:gd name="connsiteX72" fmla="*/ 1770546 w 3548915"/>
                    <a:gd name="connsiteY72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716225 w 3548915"/>
                    <a:gd name="connsiteY28" fmla="*/ 2358502 h 3735134"/>
                    <a:gd name="connsiteX29" fmla="*/ 1582498 w 3548915"/>
                    <a:gd name="connsiteY29" fmla="*/ 2458596 h 3735134"/>
                    <a:gd name="connsiteX30" fmla="*/ 1232668 w 3548915"/>
                    <a:gd name="connsiteY30" fmla="*/ 2198807 h 3735134"/>
                    <a:gd name="connsiteX31" fmla="*/ 901525 w 3548915"/>
                    <a:gd name="connsiteY31" fmla="*/ 3234684 h 3735134"/>
                    <a:gd name="connsiteX32" fmla="*/ 684155 w 3548915"/>
                    <a:gd name="connsiteY32" fmla="*/ 3395047 h 3735134"/>
                    <a:gd name="connsiteX33" fmla="*/ 1099129 w 3548915"/>
                    <a:gd name="connsiteY33" fmla="*/ 2098250 h 3735134"/>
                    <a:gd name="connsiteX34" fmla="*/ 297813 w 3548915"/>
                    <a:gd name="connsiteY34" fmla="*/ 1507103 h 3735134"/>
                    <a:gd name="connsiteX35" fmla="*/ 3528363 w 3548915"/>
                    <a:gd name="connsiteY35" fmla="*/ 1296791 h 3735134"/>
                    <a:gd name="connsiteX36" fmla="*/ 2441962 w 3548915"/>
                    <a:gd name="connsiteY36" fmla="*/ 2098250 h 3735134"/>
                    <a:gd name="connsiteX37" fmla="*/ 2746432 w 3548915"/>
                    <a:gd name="connsiteY37" fmla="*/ 3049723 h 3735134"/>
                    <a:gd name="connsiteX38" fmla="*/ 2524964 w 3548915"/>
                    <a:gd name="connsiteY38" fmla="*/ 2875491 h 3735134"/>
                    <a:gd name="connsiteX39" fmla="*/ 2095620 w 3548915"/>
                    <a:gd name="connsiteY39" fmla="*/ 1510187 h 3735134"/>
                    <a:gd name="connsiteX40" fmla="*/ 2265508 w 3548915"/>
                    <a:gd name="connsiteY40" fmla="*/ 1517797 h 3735134"/>
                    <a:gd name="connsiteX41" fmla="*/ 2394522 w 3548915"/>
                    <a:gd name="connsiteY41" fmla="*/ 1936465 h 3735134"/>
                    <a:gd name="connsiteX42" fmla="*/ 3259249 w 3548915"/>
                    <a:gd name="connsiteY42" fmla="*/ 1296794 h 3735134"/>
                    <a:gd name="connsiteX43" fmla="*/ 3528363 w 3548915"/>
                    <a:gd name="connsiteY43" fmla="*/ 1296791 h 3735134"/>
                    <a:gd name="connsiteX44" fmla="*/ 1659804 w 3548915"/>
                    <a:gd name="connsiteY44" fmla="*/ 346087 h 3735134"/>
                    <a:gd name="connsiteX45" fmla="*/ 1742486 w 3548915"/>
                    <a:gd name="connsiteY45" fmla="*/ 605576 h 3735134"/>
                    <a:gd name="connsiteX46" fmla="*/ 1299808 w 3548915"/>
                    <a:gd name="connsiteY46" fmla="*/ 1977704 h 3735134"/>
                    <a:gd name="connsiteX47" fmla="*/ 1161743 w 3548915"/>
                    <a:gd name="connsiteY47" fmla="*/ 1877812 h 3735134"/>
                    <a:gd name="connsiteX48" fmla="*/ 1301465 w 3548915"/>
                    <a:gd name="connsiteY48" fmla="*/ 1456408 h 3735134"/>
                    <a:gd name="connsiteX49" fmla="*/ 219718 w 3548915"/>
                    <a:gd name="connsiteY49" fmla="*/ 1449492 h 3735134"/>
                    <a:gd name="connsiteX50" fmla="*/ 12728 w 3548915"/>
                    <a:gd name="connsiteY50" fmla="*/ 1296791 h 3735134"/>
                    <a:gd name="connsiteX51" fmla="*/ 1355587 w 3548915"/>
                    <a:gd name="connsiteY51" fmla="*/ 1296802 h 3735134"/>
                    <a:gd name="connsiteX52" fmla="*/ 1659804 w 3548915"/>
                    <a:gd name="connsiteY52" fmla="*/ 346087 h 3735134"/>
                    <a:gd name="connsiteX53" fmla="*/ 707833 w 3548915"/>
                    <a:gd name="connsiteY53" fmla="*/ 335288 h 3735134"/>
                    <a:gd name="connsiteX54" fmla="*/ 1298133 w 3548915"/>
                    <a:gd name="connsiteY54" fmla="*/ 1142675 h 3735134"/>
                    <a:gd name="connsiteX55" fmla="*/ 1237143 w 3548915"/>
                    <a:gd name="connsiteY55" fmla="*/ 1187266 h 3735134"/>
                    <a:gd name="connsiteX56" fmla="*/ 646843 w 3548915"/>
                    <a:gd name="connsiteY56" fmla="*/ 379879 h 3735134"/>
                    <a:gd name="connsiteX57" fmla="*/ 707833 w 3548915"/>
                    <a:gd name="connsiteY57" fmla="*/ 335288 h 3735134"/>
                    <a:gd name="connsiteX58" fmla="*/ 2838514 w 3548915"/>
                    <a:gd name="connsiteY58" fmla="*/ 335285 h 3735134"/>
                    <a:gd name="connsiteX59" fmla="*/ 2899504 w 3548915"/>
                    <a:gd name="connsiteY59" fmla="*/ 379876 h 3735134"/>
                    <a:gd name="connsiteX60" fmla="*/ 2309204 w 3548915"/>
                    <a:gd name="connsiteY60" fmla="*/ 1187263 h 3735134"/>
                    <a:gd name="connsiteX61" fmla="*/ 2248214 w 3548915"/>
                    <a:gd name="connsiteY61" fmla="*/ 1142672 h 3735134"/>
                    <a:gd name="connsiteX62" fmla="*/ 2838514 w 3548915"/>
                    <a:gd name="connsiteY62" fmla="*/ 335285 h 3735134"/>
                    <a:gd name="connsiteX63" fmla="*/ 1770546 w 3548915"/>
                    <a:gd name="connsiteY63" fmla="*/ 0 h 3735134"/>
                    <a:gd name="connsiteX64" fmla="*/ 2185504 w 3548915"/>
                    <a:gd name="connsiteY64" fmla="*/ 1296802 h 3735134"/>
                    <a:gd name="connsiteX65" fmla="*/ 3164359 w 3548915"/>
                    <a:gd name="connsiteY65" fmla="*/ 1296794 h 3735134"/>
                    <a:gd name="connsiteX66" fmla="*/ 2954074 w 3548915"/>
                    <a:gd name="connsiteY66" fmla="*/ 1457477 h 3735134"/>
                    <a:gd name="connsiteX67" fmla="*/ 1521979 w 3548915"/>
                    <a:gd name="connsiteY67" fmla="*/ 1457754 h 3735134"/>
                    <a:gd name="connsiteX68" fmla="*/ 1579129 w 3548915"/>
                    <a:gd name="connsiteY68" fmla="*/ 1297442 h 3735134"/>
                    <a:gd name="connsiteX69" fmla="*/ 2020634 w 3548915"/>
                    <a:gd name="connsiteY69" fmla="*/ 1297442 h 3735134"/>
                    <a:gd name="connsiteX70" fmla="*/ 1690100 w 3548915"/>
                    <a:gd name="connsiteY70" fmla="*/ 251406 h 3735134"/>
                    <a:gd name="connsiteX71" fmla="*/ 1770546 w 3548915"/>
                    <a:gd name="connsiteY71" fmla="*/ 0 h 373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3548915" h="3735134">
                      <a:moveTo>
                        <a:pt x="1736760" y="2734970"/>
                      </a:moveTo>
                      <a:lnTo>
                        <a:pt x="1812312" y="2734970"/>
                      </a:lnTo>
                      <a:lnTo>
                        <a:pt x="1812312" y="3735134"/>
                      </a:lnTo>
                      <a:lnTo>
                        <a:pt x="1736760" y="3735134"/>
                      </a:lnTo>
                      <a:lnTo>
                        <a:pt x="1736760" y="2734970"/>
                      </a:lnTo>
                      <a:close/>
                      <a:moveTo>
                        <a:pt x="2600390" y="2100346"/>
                      </a:moveTo>
                      <a:lnTo>
                        <a:pt x="3548915" y="2417569"/>
                      </a:lnTo>
                      <a:lnTo>
                        <a:pt x="3524952" y="2489220"/>
                      </a:lnTo>
                      <a:lnTo>
                        <a:pt x="2576427" y="2171998"/>
                      </a:lnTo>
                      <a:lnTo>
                        <a:pt x="2600390" y="2100346"/>
                      </a:lnTo>
                      <a:close/>
                      <a:moveTo>
                        <a:pt x="948526" y="2087643"/>
                      </a:moveTo>
                      <a:lnTo>
                        <a:pt x="972488" y="2159295"/>
                      </a:lnTo>
                      <a:lnTo>
                        <a:pt x="23963" y="2476517"/>
                      </a:lnTo>
                      <a:lnTo>
                        <a:pt x="0" y="2404866"/>
                      </a:lnTo>
                      <a:lnTo>
                        <a:pt x="948526" y="2087643"/>
                      </a:lnTo>
                      <a:close/>
                      <a:moveTo>
                        <a:pt x="2214009" y="2065901"/>
                      </a:moveTo>
                      <a:lnTo>
                        <a:pt x="2266684" y="2225591"/>
                      </a:lnTo>
                      <a:lnTo>
                        <a:pt x="1903272" y="2495979"/>
                      </a:lnTo>
                      <a:lnTo>
                        <a:pt x="2777782" y="3147690"/>
                      </a:lnTo>
                      <a:lnTo>
                        <a:pt x="2856936" y="3395047"/>
                      </a:lnTo>
                      <a:lnTo>
                        <a:pt x="1770546" y="2593573"/>
                      </a:lnTo>
                      <a:lnTo>
                        <a:pt x="982995" y="3174580"/>
                      </a:lnTo>
                      <a:lnTo>
                        <a:pt x="1073002" y="2911674"/>
                      </a:lnTo>
                      <a:lnTo>
                        <a:pt x="1723283" y="2431935"/>
                      </a:lnTo>
                      <a:lnTo>
                        <a:pt x="1722396" y="2430739"/>
                      </a:lnTo>
                      <a:lnTo>
                        <a:pt x="2214009" y="2065901"/>
                      </a:lnTo>
                      <a:close/>
                      <a:moveTo>
                        <a:pt x="297813" y="1507103"/>
                      </a:moveTo>
                      <a:lnTo>
                        <a:pt x="564183" y="1507103"/>
                      </a:lnTo>
                      <a:lnTo>
                        <a:pt x="1716225" y="2358502"/>
                      </a:lnTo>
                      <a:lnTo>
                        <a:pt x="1582498" y="2458596"/>
                      </a:lnTo>
                      <a:lnTo>
                        <a:pt x="1232668" y="2198807"/>
                      </a:lnTo>
                      <a:lnTo>
                        <a:pt x="901525" y="3234684"/>
                      </a:lnTo>
                      <a:lnTo>
                        <a:pt x="684155" y="3395047"/>
                      </a:lnTo>
                      <a:lnTo>
                        <a:pt x="1099129" y="2098250"/>
                      </a:lnTo>
                      <a:lnTo>
                        <a:pt x="297813" y="1507103"/>
                      </a:lnTo>
                      <a:close/>
                      <a:moveTo>
                        <a:pt x="3528363" y="1296791"/>
                      </a:moveTo>
                      <a:lnTo>
                        <a:pt x="2441962" y="2098250"/>
                      </a:lnTo>
                      <a:lnTo>
                        <a:pt x="2746432" y="3049723"/>
                      </a:lnTo>
                      <a:lnTo>
                        <a:pt x="2524964" y="2875491"/>
                      </a:lnTo>
                      <a:lnTo>
                        <a:pt x="2095620" y="1510187"/>
                      </a:lnTo>
                      <a:lnTo>
                        <a:pt x="2265508" y="1517797"/>
                      </a:lnTo>
                      <a:lnTo>
                        <a:pt x="2394522" y="1936465"/>
                      </a:lnTo>
                      <a:lnTo>
                        <a:pt x="3259249" y="1296794"/>
                      </a:lnTo>
                      <a:lnTo>
                        <a:pt x="3528363" y="1296791"/>
                      </a:lnTo>
                      <a:close/>
                      <a:moveTo>
                        <a:pt x="1659804" y="346087"/>
                      </a:moveTo>
                      <a:lnTo>
                        <a:pt x="1742486" y="605576"/>
                      </a:lnTo>
                      <a:lnTo>
                        <a:pt x="1299808" y="1977704"/>
                      </a:lnTo>
                      <a:lnTo>
                        <a:pt x="1161743" y="1877812"/>
                      </a:lnTo>
                      <a:lnTo>
                        <a:pt x="1301465" y="1456408"/>
                      </a:lnTo>
                      <a:lnTo>
                        <a:pt x="219718" y="1449492"/>
                      </a:lnTo>
                      <a:lnTo>
                        <a:pt x="12728" y="1296791"/>
                      </a:lnTo>
                      <a:lnTo>
                        <a:pt x="1355587" y="1296802"/>
                      </a:lnTo>
                      <a:lnTo>
                        <a:pt x="1659804" y="346087"/>
                      </a:lnTo>
                      <a:close/>
                      <a:moveTo>
                        <a:pt x="707833" y="335288"/>
                      </a:moveTo>
                      <a:lnTo>
                        <a:pt x="1298133" y="1142675"/>
                      </a:lnTo>
                      <a:lnTo>
                        <a:pt x="1237143" y="1187266"/>
                      </a:lnTo>
                      <a:lnTo>
                        <a:pt x="646843" y="379879"/>
                      </a:lnTo>
                      <a:lnTo>
                        <a:pt x="707833" y="335288"/>
                      </a:lnTo>
                      <a:close/>
                      <a:moveTo>
                        <a:pt x="2838514" y="335285"/>
                      </a:moveTo>
                      <a:lnTo>
                        <a:pt x="2899504" y="379876"/>
                      </a:lnTo>
                      <a:lnTo>
                        <a:pt x="2309204" y="1187263"/>
                      </a:lnTo>
                      <a:lnTo>
                        <a:pt x="2248214" y="1142672"/>
                      </a:lnTo>
                      <a:lnTo>
                        <a:pt x="2838514" y="335285"/>
                      </a:lnTo>
                      <a:close/>
                      <a:moveTo>
                        <a:pt x="1770546" y="0"/>
                      </a:moveTo>
                      <a:lnTo>
                        <a:pt x="2185504" y="1296802"/>
                      </a:lnTo>
                      <a:lnTo>
                        <a:pt x="3164359" y="1296794"/>
                      </a:lnTo>
                      <a:lnTo>
                        <a:pt x="2954074" y="1457477"/>
                      </a:lnTo>
                      <a:lnTo>
                        <a:pt x="1521979" y="1457754"/>
                      </a:lnTo>
                      <a:lnTo>
                        <a:pt x="1579129" y="1297442"/>
                      </a:lnTo>
                      <a:lnTo>
                        <a:pt x="2020634" y="1297442"/>
                      </a:lnTo>
                      <a:lnTo>
                        <a:pt x="1690100" y="251406"/>
                      </a:lnTo>
                      <a:lnTo>
                        <a:pt x="177054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94A7067-0536-4F31-852E-E09EB0E845F8}"/>
              </a:ext>
            </a:extLst>
          </p:cNvPr>
          <p:cNvGrpSpPr/>
          <p:nvPr/>
        </p:nvGrpSpPr>
        <p:grpSpPr>
          <a:xfrm>
            <a:off x="5061013" y="2635776"/>
            <a:ext cx="1980434" cy="1320319"/>
            <a:chOff x="5061013" y="2635776"/>
            <a:chExt cx="1980434" cy="1320319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AD141DFA-0272-4A99-ADCB-5525A49A79F4}"/>
                </a:ext>
              </a:extLst>
            </p:cNvPr>
            <p:cNvGrpSpPr/>
            <p:nvPr/>
          </p:nvGrpSpPr>
          <p:grpSpPr>
            <a:xfrm>
              <a:off x="5065728" y="2635776"/>
              <a:ext cx="1971090" cy="1319954"/>
              <a:chOff x="5065504" y="4435527"/>
              <a:chExt cx="1971090" cy="1319954"/>
            </a:xfrm>
          </p:grpSpPr>
          <p:grpSp>
            <p:nvGrpSpPr>
              <p:cNvPr id="186" name="Group 256">
                <a:extLst>
                  <a:ext uri="{FF2B5EF4-FFF2-40B4-BE49-F238E27FC236}">
                    <a16:creationId xmlns:a16="http://schemas.microsoft.com/office/drawing/2014/main" id="{6240777C-6FD7-4D87-A5D2-7A1A973C24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65505" y="4435527"/>
                <a:ext cx="1971089" cy="1319954"/>
                <a:chOff x="3755" y="3249"/>
                <a:chExt cx="998" cy="665"/>
              </a:xfrm>
            </p:grpSpPr>
            <p:sp>
              <p:nvSpPr>
                <p:cNvPr id="189" name="Rectangle 257">
                  <a:extLst>
                    <a:ext uri="{FF2B5EF4-FFF2-40B4-BE49-F238E27FC236}">
                      <a16:creationId xmlns:a16="http://schemas.microsoft.com/office/drawing/2014/main" id="{AA9B8C84-46B6-4838-8AA6-7A618292A8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3249"/>
                  <a:ext cx="998" cy="665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" name="Rectangle 258">
                  <a:extLst>
                    <a:ext uri="{FF2B5EF4-FFF2-40B4-BE49-F238E27FC236}">
                      <a16:creationId xmlns:a16="http://schemas.microsoft.com/office/drawing/2014/main" id="{7FCFFB6F-4383-45D0-90FD-585DD23EC8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3249"/>
                  <a:ext cx="998" cy="329"/>
                </a:xfrm>
                <a:prstGeom prst="rect">
                  <a:avLst/>
                </a:prstGeom>
                <a:solidFill>
                  <a:srgbClr val="3399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C334D265-1101-41ED-90F6-FC4591F92DF9}"/>
                  </a:ext>
                </a:extLst>
              </p:cNvPr>
              <p:cNvSpPr/>
              <p:nvPr/>
            </p:nvSpPr>
            <p:spPr bwMode="auto">
              <a:xfrm>
                <a:off x="5065504" y="4435527"/>
                <a:ext cx="1971089" cy="1317970"/>
              </a:xfrm>
              <a:custGeom>
                <a:avLst/>
                <a:gdLst>
                  <a:gd name="connsiteX0" fmla="*/ 0 w 991471"/>
                  <a:gd name="connsiteY0" fmla="*/ 0 h 1317970"/>
                  <a:gd name="connsiteX1" fmla="*/ 991471 w 991471"/>
                  <a:gd name="connsiteY1" fmla="*/ 658986 h 1317970"/>
                  <a:gd name="connsiteX2" fmla="*/ 0 w 991471"/>
                  <a:gd name="connsiteY2" fmla="*/ 1317970 h 1317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91471" h="1317970">
                    <a:moveTo>
                      <a:pt x="0" y="0"/>
                    </a:moveTo>
                    <a:lnTo>
                      <a:pt x="991471" y="658986"/>
                    </a:lnTo>
                    <a:lnTo>
                      <a:pt x="0" y="131797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8" name="Freeform 63">
                <a:extLst>
                  <a:ext uri="{FF2B5EF4-FFF2-40B4-BE49-F238E27FC236}">
                    <a16:creationId xmlns:a16="http://schemas.microsoft.com/office/drawing/2014/main" id="{1651DBE0-7BCC-4411-8E03-8CB11C02A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976" y="4733925"/>
                <a:ext cx="742072" cy="723158"/>
              </a:xfrm>
              <a:custGeom>
                <a:avLst/>
                <a:gdLst>
                  <a:gd name="T0" fmla="*/ 856 w 2354"/>
                  <a:gd name="T1" fmla="*/ 42 h 2294"/>
                  <a:gd name="T2" fmla="*/ 1032 w 2354"/>
                  <a:gd name="T3" fmla="*/ 84 h 2294"/>
                  <a:gd name="T4" fmla="*/ 880 w 2354"/>
                  <a:gd name="T5" fmla="*/ 244 h 2294"/>
                  <a:gd name="T6" fmla="*/ 852 w 2354"/>
                  <a:gd name="T7" fmla="*/ 316 h 2294"/>
                  <a:gd name="T8" fmla="*/ 856 w 2354"/>
                  <a:gd name="T9" fmla="*/ 404 h 2294"/>
                  <a:gd name="T10" fmla="*/ 402 w 2354"/>
                  <a:gd name="T11" fmla="*/ 657 h 2294"/>
                  <a:gd name="T12" fmla="*/ 362 w 2354"/>
                  <a:gd name="T13" fmla="*/ 807 h 2294"/>
                  <a:gd name="T14" fmla="*/ 306 w 2354"/>
                  <a:gd name="T15" fmla="*/ 1145 h 2294"/>
                  <a:gd name="T16" fmla="*/ 378 w 2354"/>
                  <a:gd name="T17" fmla="*/ 1553 h 2294"/>
                  <a:gd name="T18" fmla="*/ 644 w 2354"/>
                  <a:gd name="T19" fmla="*/ 1790 h 2294"/>
                  <a:gd name="T20" fmla="*/ 1044 w 2354"/>
                  <a:gd name="T21" fmla="*/ 1639 h 2294"/>
                  <a:gd name="T22" fmla="*/ 776 w 2354"/>
                  <a:gd name="T23" fmla="*/ 1487 h 2294"/>
                  <a:gd name="T24" fmla="*/ 834 w 2354"/>
                  <a:gd name="T25" fmla="*/ 1367 h 2294"/>
                  <a:gd name="T26" fmla="*/ 938 w 2354"/>
                  <a:gd name="T27" fmla="*/ 1303 h 2294"/>
                  <a:gd name="T28" fmla="*/ 810 w 2354"/>
                  <a:gd name="T29" fmla="*/ 935 h 2294"/>
                  <a:gd name="T30" fmla="*/ 844 w 2354"/>
                  <a:gd name="T31" fmla="*/ 771 h 2294"/>
                  <a:gd name="T32" fmla="*/ 928 w 2354"/>
                  <a:gd name="T33" fmla="*/ 691 h 2294"/>
                  <a:gd name="T34" fmla="*/ 1084 w 2354"/>
                  <a:gd name="T35" fmla="*/ 877 h 2294"/>
                  <a:gd name="T36" fmla="*/ 980 w 2354"/>
                  <a:gd name="T37" fmla="*/ 534 h 2294"/>
                  <a:gd name="T38" fmla="*/ 1072 w 2354"/>
                  <a:gd name="T39" fmla="*/ 480 h 2294"/>
                  <a:gd name="T40" fmla="*/ 1120 w 2354"/>
                  <a:gd name="T41" fmla="*/ 428 h 2294"/>
                  <a:gd name="T42" fmla="*/ 1212 w 2354"/>
                  <a:gd name="T43" fmla="*/ 470 h 2294"/>
                  <a:gd name="T44" fmla="*/ 1362 w 2354"/>
                  <a:gd name="T45" fmla="*/ 615 h 2294"/>
                  <a:gd name="T46" fmla="*/ 1474 w 2354"/>
                  <a:gd name="T47" fmla="*/ 679 h 2294"/>
                  <a:gd name="T48" fmla="*/ 1488 w 2354"/>
                  <a:gd name="T49" fmla="*/ 805 h 2294"/>
                  <a:gd name="T50" fmla="*/ 1162 w 2354"/>
                  <a:gd name="T51" fmla="*/ 903 h 2294"/>
                  <a:gd name="T52" fmla="*/ 1202 w 2354"/>
                  <a:gd name="T53" fmla="*/ 987 h 2294"/>
                  <a:gd name="T54" fmla="*/ 1388 w 2354"/>
                  <a:gd name="T55" fmla="*/ 977 h 2294"/>
                  <a:gd name="T56" fmla="*/ 1386 w 2354"/>
                  <a:gd name="T57" fmla="*/ 1223 h 2294"/>
                  <a:gd name="T58" fmla="*/ 1336 w 2354"/>
                  <a:gd name="T59" fmla="*/ 1321 h 2294"/>
                  <a:gd name="T60" fmla="*/ 1166 w 2354"/>
                  <a:gd name="T61" fmla="*/ 1567 h 2294"/>
                  <a:gd name="T62" fmla="*/ 1366 w 2354"/>
                  <a:gd name="T63" fmla="*/ 1449 h 2294"/>
                  <a:gd name="T64" fmla="*/ 1474 w 2354"/>
                  <a:gd name="T65" fmla="*/ 1519 h 2294"/>
                  <a:gd name="T66" fmla="*/ 1496 w 2354"/>
                  <a:gd name="T67" fmla="*/ 1655 h 2294"/>
                  <a:gd name="T68" fmla="*/ 1206 w 2354"/>
                  <a:gd name="T69" fmla="*/ 1884 h 2294"/>
                  <a:gd name="T70" fmla="*/ 1602 w 2354"/>
                  <a:gd name="T71" fmla="*/ 1910 h 2294"/>
                  <a:gd name="T72" fmla="*/ 1850 w 2354"/>
                  <a:gd name="T73" fmla="*/ 1669 h 2294"/>
                  <a:gd name="T74" fmla="*/ 1942 w 2354"/>
                  <a:gd name="T75" fmla="*/ 1299 h 2294"/>
                  <a:gd name="T76" fmla="*/ 1986 w 2354"/>
                  <a:gd name="T77" fmla="*/ 1063 h 2294"/>
                  <a:gd name="T78" fmla="*/ 2040 w 2354"/>
                  <a:gd name="T79" fmla="*/ 1131 h 2294"/>
                  <a:gd name="T80" fmla="*/ 1796 w 2354"/>
                  <a:gd name="T81" fmla="*/ 508 h 2294"/>
                  <a:gd name="T82" fmla="*/ 1986 w 2354"/>
                  <a:gd name="T83" fmla="*/ 671 h 2294"/>
                  <a:gd name="T84" fmla="*/ 1646 w 2354"/>
                  <a:gd name="T85" fmla="*/ 468 h 2294"/>
                  <a:gd name="T86" fmla="*/ 1354 w 2354"/>
                  <a:gd name="T87" fmla="*/ 336 h 2294"/>
                  <a:gd name="T88" fmla="*/ 1202 w 2354"/>
                  <a:gd name="T89" fmla="*/ 168 h 2294"/>
                  <a:gd name="T90" fmla="*/ 1618 w 2354"/>
                  <a:gd name="T91" fmla="*/ 284 h 2294"/>
                  <a:gd name="T92" fmla="*/ 1714 w 2354"/>
                  <a:gd name="T93" fmla="*/ 214 h 2294"/>
                  <a:gd name="T94" fmla="*/ 1924 w 2354"/>
                  <a:gd name="T95" fmla="*/ 264 h 2294"/>
                  <a:gd name="T96" fmla="*/ 2148 w 2354"/>
                  <a:gd name="T97" fmla="*/ 669 h 2294"/>
                  <a:gd name="T98" fmla="*/ 2242 w 2354"/>
                  <a:gd name="T99" fmla="*/ 915 h 2294"/>
                  <a:gd name="T100" fmla="*/ 2294 w 2354"/>
                  <a:gd name="T101" fmla="*/ 1015 h 2294"/>
                  <a:gd name="T102" fmla="*/ 2114 w 2354"/>
                  <a:gd name="T103" fmla="*/ 1575 h 2294"/>
                  <a:gd name="T104" fmla="*/ 2250 w 2354"/>
                  <a:gd name="T105" fmla="*/ 1601 h 2294"/>
                  <a:gd name="T106" fmla="*/ 1458 w 2354"/>
                  <a:gd name="T107" fmla="*/ 2118 h 2294"/>
                  <a:gd name="T108" fmla="*/ 930 w 2354"/>
                  <a:gd name="T109" fmla="*/ 2258 h 2294"/>
                  <a:gd name="T110" fmla="*/ 552 w 2354"/>
                  <a:gd name="T111" fmla="*/ 2036 h 2294"/>
                  <a:gd name="T112" fmla="*/ 288 w 2354"/>
                  <a:gd name="T113" fmla="*/ 1810 h 2294"/>
                  <a:gd name="T114" fmla="*/ 20 w 2354"/>
                  <a:gd name="T115" fmla="*/ 1461 h 2294"/>
                  <a:gd name="T116" fmla="*/ 250 w 2354"/>
                  <a:gd name="T117" fmla="*/ 1563 h 2294"/>
                  <a:gd name="T118" fmla="*/ 122 w 2354"/>
                  <a:gd name="T119" fmla="*/ 1103 h 2294"/>
                  <a:gd name="T120" fmla="*/ 186 w 2354"/>
                  <a:gd name="T121" fmla="*/ 520 h 2294"/>
                  <a:gd name="T122" fmla="*/ 270 w 2354"/>
                  <a:gd name="T123" fmla="*/ 498 h 2294"/>
                  <a:gd name="T124" fmla="*/ 408 w 2354"/>
                  <a:gd name="T125" fmla="*/ 370 h 2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54" h="2294">
                    <a:moveTo>
                      <a:pt x="378" y="536"/>
                    </a:moveTo>
                    <a:lnTo>
                      <a:pt x="378" y="536"/>
                    </a:lnTo>
                    <a:lnTo>
                      <a:pt x="410" y="490"/>
                    </a:lnTo>
                    <a:lnTo>
                      <a:pt x="436" y="454"/>
                    </a:lnTo>
                    <a:lnTo>
                      <a:pt x="448" y="440"/>
                    </a:lnTo>
                    <a:lnTo>
                      <a:pt x="458" y="432"/>
                    </a:lnTo>
                    <a:lnTo>
                      <a:pt x="458" y="432"/>
                    </a:lnTo>
                    <a:lnTo>
                      <a:pt x="498" y="408"/>
                    </a:lnTo>
                    <a:lnTo>
                      <a:pt x="498" y="408"/>
                    </a:lnTo>
                    <a:lnTo>
                      <a:pt x="512" y="382"/>
                    </a:lnTo>
                    <a:lnTo>
                      <a:pt x="548" y="322"/>
                    </a:lnTo>
                    <a:lnTo>
                      <a:pt x="572" y="284"/>
                    </a:lnTo>
                    <a:lnTo>
                      <a:pt x="600" y="244"/>
                    </a:lnTo>
                    <a:lnTo>
                      <a:pt x="628" y="208"/>
                    </a:lnTo>
                    <a:lnTo>
                      <a:pt x="658" y="176"/>
                    </a:lnTo>
                    <a:lnTo>
                      <a:pt x="658" y="176"/>
                    </a:lnTo>
                    <a:lnTo>
                      <a:pt x="690" y="146"/>
                    </a:lnTo>
                    <a:lnTo>
                      <a:pt x="726" y="118"/>
                    </a:lnTo>
                    <a:lnTo>
                      <a:pt x="762" y="92"/>
                    </a:lnTo>
                    <a:lnTo>
                      <a:pt x="798" y="70"/>
                    </a:lnTo>
                    <a:lnTo>
                      <a:pt x="830" y="52"/>
                    </a:lnTo>
                    <a:lnTo>
                      <a:pt x="856" y="42"/>
                    </a:lnTo>
                    <a:lnTo>
                      <a:pt x="866" y="40"/>
                    </a:lnTo>
                    <a:lnTo>
                      <a:pt x="874" y="40"/>
                    </a:lnTo>
                    <a:lnTo>
                      <a:pt x="880" y="42"/>
                    </a:lnTo>
                    <a:lnTo>
                      <a:pt x="882" y="48"/>
                    </a:lnTo>
                    <a:lnTo>
                      <a:pt x="882" y="48"/>
                    </a:lnTo>
                    <a:lnTo>
                      <a:pt x="882" y="56"/>
                    </a:lnTo>
                    <a:lnTo>
                      <a:pt x="878" y="66"/>
                    </a:lnTo>
                    <a:lnTo>
                      <a:pt x="870" y="78"/>
                    </a:lnTo>
                    <a:lnTo>
                      <a:pt x="860" y="90"/>
                    </a:lnTo>
                    <a:lnTo>
                      <a:pt x="836" y="118"/>
                    </a:lnTo>
                    <a:lnTo>
                      <a:pt x="808" y="148"/>
                    </a:lnTo>
                    <a:lnTo>
                      <a:pt x="754" y="202"/>
                    </a:lnTo>
                    <a:lnTo>
                      <a:pt x="730" y="224"/>
                    </a:lnTo>
                    <a:lnTo>
                      <a:pt x="730" y="224"/>
                    </a:lnTo>
                    <a:lnTo>
                      <a:pt x="762" y="204"/>
                    </a:lnTo>
                    <a:lnTo>
                      <a:pt x="800" y="182"/>
                    </a:lnTo>
                    <a:lnTo>
                      <a:pt x="846" y="158"/>
                    </a:lnTo>
                    <a:lnTo>
                      <a:pt x="896" y="132"/>
                    </a:lnTo>
                    <a:lnTo>
                      <a:pt x="952" y="110"/>
                    </a:lnTo>
                    <a:lnTo>
                      <a:pt x="980" y="100"/>
                    </a:lnTo>
                    <a:lnTo>
                      <a:pt x="1006" y="90"/>
                    </a:lnTo>
                    <a:lnTo>
                      <a:pt x="1032" y="84"/>
                    </a:lnTo>
                    <a:lnTo>
                      <a:pt x="1058" y="80"/>
                    </a:lnTo>
                    <a:lnTo>
                      <a:pt x="1058" y="80"/>
                    </a:lnTo>
                    <a:lnTo>
                      <a:pt x="1104" y="76"/>
                    </a:lnTo>
                    <a:lnTo>
                      <a:pt x="1144" y="74"/>
                    </a:lnTo>
                    <a:lnTo>
                      <a:pt x="1176" y="74"/>
                    </a:lnTo>
                    <a:lnTo>
                      <a:pt x="1202" y="78"/>
                    </a:lnTo>
                    <a:lnTo>
                      <a:pt x="1222" y="82"/>
                    </a:lnTo>
                    <a:lnTo>
                      <a:pt x="1236" y="88"/>
                    </a:lnTo>
                    <a:lnTo>
                      <a:pt x="1240" y="92"/>
                    </a:lnTo>
                    <a:lnTo>
                      <a:pt x="1242" y="96"/>
                    </a:lnTo>
                    <a:lnTo>
                      <a:pt x="1244" y="100"/>
                    </a:lnTo>
                    <a:lnTo>
                      <a:pt x="1242" y="104"/>
                    </a:lnTo>
                    <a:lnTo>
                      <a:pt x="1242" y="104"/>
                    </a:lnTo>
                    <a:lnTo>
                      <a:pt x="1236" y="110"/>
                    </a:lnTo>
                    <a:lnTo>
                      <a:pt x="1224" y="116"/>
                    </a:lnTo>
                    <a:lnTo>
                      <a:pt x="1180" y="134"/>
                    </a:lnTo>
                    <a:lnTo>
                      <a:pt x="1120" y="156"/>
                    </a:lnTo>
                    <a:lnTo>
                      <a:pt x="1054" y="180"/>
                    </a:lnTo>
                    <a:lnTo>
                      <a:pt x="930" y="222"/>
                    </a:lnTo>
                    <a:lnTo>
                      <a:pt x="874" y="240"/>
                    </a:lnTo>
                    <a:lnTo>
                      <a:pt x="874" y="240"/>
                    </a:lnTo>
                    <a:lnTo>
                      <a:pt x="880" y="244"/>
                    </a:lnTo>
                    <a:lnTo>
                      <a:pt x="902" y="250"/>
                    </a:lnTo>
                    <a:lnTo>
                      <a:pt x="916" y="254"/>
                    </a:lnTo>
                    <a:lnTo>
                      <a:pt x="934" y="256"/>
                    </a:lnTo>
                    <a:lnTo>
                      <a:pt x="954" y="258"/>
                    </a:lnTo>
                    <a:lnTo>
                      <a:pt x="978" y="256"/>
                    </a:lnTo>
                    <a:lnTo>
                      <a:pt x="978" y="256"/>
                    </a:lnTo>
                    <a:lnTo>
                      <a:pt x="1030" y="248"/>
                    </a:lnTo>
                    <a:lnTo>
                      <a:pt x="1078" y="240"/>
                    </a:lnTo>
                    <a:lnTo>
                      <a:pt x="1130" y="232"/>
                    </a:lnTo>
                    <a:lnTo>
                      <a:pt x="1130" y="232"/>
                    </a:lnTo>
                    <a:lnTo>
                      <a:pt x="1124" y="240"/>
                    </a:lnTo>
                    <a:lnTo>
                      <a:pt x="1114" y="248"/>
                    </a:lnTo>
                    <a:lnTo>
                      <a:pt x="1100" y="258"/>
                    </a:lnTo>
                    <a:lnTo>
                      <a:pt x="1082" y="270"/>
                    </a:lnTo>
                    <a:lnTo>
                      <a:pt x="1056" y="282"/>
                    </a:lnTo>
                    <a:lnTo>
                      <a:pt x="1026" y="294"/>
                    </a:lnTo>
                    <a:lnTo>
                      <a:pt x="986" y="304"/>
                    </a:lnTo>
                    <a:lnTo>
                      <a:pt x="986" y="304"/>
                    </a:lnTo>
                    <a:lnTo>
                      <a:pt x="946" y="310"/>
                    </a:lnTo>
                    <a:lnTo>
                      <a:pt x="910" y="314"/>
                    </a:lnTo>
                    <a:lnTo>
                      <a:pt x="878" y="316"/>
                    </a:lnTo>
                    <a:lnTo>
                      <a:pt x="852" y="316"/>
                    </a:lnTo>
                    <a:lnTo>
                      <a:pt x="828" y="316"/>
                    </a:lnTo>
                    <a:lnTo>
                      <a:pt x="808" y="316"/>
                    </a:lnTo>
                    <a:lnTo>
                      <a:pt x="792" y="320"/>
                    </a:lnTo>
                    <a:lnTo>
                      <a:pt x="784" y="324"/>
                    </a:lnTo>
                    <a:lnTo>
                      <a:pt x="778" y="328"/>
                    </a:lnTo>
                    <a:lnTo>
                      <a:pt x="778" y="328"/>
                    </a:lnTo>
                    <a:lnTo>
                      <a:pt x="746" y="354"/>
                    </a:lnTo>
                    <a:lnTo>
                      <a:pt x="738" y="360"/>
                    </a:lnTo>
                    <a:lnTo>
                      <a:pt x="738" y="360"/>
                    </a:lnTo>
                    <a:lnTo>
                      <a:pt x="762" y="364"/>
                    </a:lnTo>
                    <a:lnTo>
                      <a:pt x="786" y="366"/>
                    </a:lnTo>
                    <a:lnTo>
                      <a:pt x="810" y="368"/>
                    </a:lnTo>
                    <a:lnTo>
                      <a:pt x="810" y="368"/>
                    </a:lnTo>
                    <a:lnTo>
                      <a:pt x="840" y="366"/>
                    </a:lnTo>
                    <a:lnTo>
                      <a:pt x="874" y="360"/>
                    </a:lnTo>
                    <a:lnTo>
                      <a:pt x="914" y="352"/>
                    </a:lnTo>
                    <a:lnTo>
                      <a:pt x="914" y="352"/>
                    </a:lnTo>
                    <a:lnTo>
                      <a:pt x="908" y="362"/>
                    </a:lnTo>
                    <a:lnTo>
                      <a:pt x="902" y="370"/>
                    </a:lnTo>
                    <a:lnTo>
                      <a:pt x="890" y="382"/>
                    </a:lnTo>
                    <a:lnTo>
                      <a:pt x="874" y="394"/>
                    </a:lnTo>
                    <a:lnTo>
                      <a:pt x="856" y="404"/>
                    </a:lnTo>
                    <a:lnTo>
                      <a:pt x="832" y="412"/>
                    </a:lnTo>
                    <a:lnTo>
                      <a:pt x="818" y="414"/>
                    </a:lnTo>
                    <a:lnTo>
                      <a:pt x="802" y="416"/>
                    </a:lnTo>
                    <a:lnTo>
                      <a:pt x="802" y="416"/>
                    </a:lnTo>
                    <a:lnTo>
                      <a:pt x="772" y="416"/>
                    </a:lnTo>
                    <a:lnTo>
                      <a:pt x="744" y="416"/>
                    </a:lnTo>
                    <a:lnTo>
                      <a:pt x="716" y="416"/>
                    </a:lnTo>
                    <a:lnTo>
                      <a:pt x="690" y="416"/>
                    </a:lnTo>
                    <a:lnTo>
                      <a:pt x="664" y="418"/>
                    </a:lnTo>
                    <a:lnTo>
                      <a:pt x="634" y="422"/>
                    </a:lnTo>
                    <a:lnTo>
                      <a:pt x="604" y="432"/>
                    </a:lnTo>
                    <a:lnTo>
                      <a:pt x="570" y="448"/>
                    </a:lnTo>
                    <a:lnTo>
                      <a:pt x="570" y="448"/>
                    </a:lnTo>
                    <a:lnTo>
                      <a:pt x="552" y="460"/>
                    </a:lnTo>
                    <a:lnTo>
                      <a:pt x="534" y="472"/>
                    </a:lnTo>
                    <a:lnTo>
                      <a:pt x="518" y="488"/>
                    </a:lnTo>
                    <a:lnTo>
                      <a:pt x="500" y="506"/>
                    </a:lnTo>
                    <a:lnTo>
                      <a:pt x="484" y="526"/>
                    </a:lnTo>
                    <a:lnTo>
                      <a:pt x="470" y="546"/>
                    </a:lnTo>
                    <a:lnTo>
                      <a:pt x="442" y="585"/>
                    </a:lnTo>
                    <a:lnTo>
                      <a:pt x="418" y="625"/>
                    </a:lnTo>
                    <a:lnTo>
                      <a:pt x="402" y="657"/>
                    </a:lnTo>
                    <a:lnTo>
                      <a:pt x="386" y="687"/>
                    </a:lnTo>
                    <a:lnTo>
                      <a:pt x="546" y="512"/>
                    </a:lnTo>
                    <a:lnTo>
                      <a:pt x="546" y="512"/>
                    </a:lnTo>
                    <a:lnTo>
                      <a:pt x="552" y="524"/>
                    </a:lnTo>
                    <a:lnTo>
                      <a:pt x="558" y="538"/>
                    </a:lnTo>
                    <a:lnTo>
                      <a:pt x="564" y="554"/>
                    </a:lnTo>
                    <a:lnTo>
                      <a:pt x="566" y="574"/>
                    </a:lnTo>
                    <a:lnTo>
                      <a:pt x="566" y="595"/>
                    </a:lnTo>
                    <a:lnTo>
                      <a:pt x="562" y="605"/>
                    </a:lnTo>
                    <a:lnTo>
                      <a:pt x="560" y="617"/>
                    </a:lnTo>
                    <a:lnTo>
                      <a:pt x="554" y="627"/>
                    </a:lnTo>
                    <a:lnTo>
                      <a:pt x="546" y="639"/>
                    </a:lnTo>
                    <a:lnTo>
                      <a:pt x="546" y="639"/>
                    </a:lnTo>
                    <a:lnTo>
                      <a:pt x="526" y="661"/>
                    </a:lnTo>
                    <a:lnTo>
                      <a:pt x="502" y="683"/>
                    </a:lnTo>
                    <a:lnTo>
                      <a:pt x="446" y="725"/>
                    </a:lnTo>
                    <a:lnTo>
                      <a:pt x="420" y="747"/>
                    </a:lnTo>
                    <a:lnTo>
                      <a:pt x="396" y="767"/>
                    </a:lnTo>
                    <a:lnTo>
                      <a:pt x="376" y="787"/>
                    </a:lnTo>
                    <a:lnTo>
                      <a:pt x="368" y="797"/>
                    </a:lnTo>
                    <a:lnTo>
                      <a:pt x="362" y="807"/>
                    </a:lnTo>
                    <a:lnTo>
                      <a:pt x="362" y="807"/>
                    </a:lnTo>
                    <a:lnTo>
                      <a:pt x="344" y="839"/>
                    </a:lnTo>
                    <a:lnTo>
                      <a:pt x="332" y="861"/>
                    </a:lnTo>
                    <a:lnTo>
                      <a:pt x="322" y="881"/>
                    </a:lnTo>
                    <a:lnTo>
                      <a:pt x="314" y="903"/>
                    </a:lnTo>
                    <a:lnTo>
                      <a:pt x="314" y="903"/>
                    </a:lnTo>
                    <a:lnTo>
                      <a:pt x="298" y="967"/>
                    </a:lnTo>
                    <a:lnTo>
                      <a:pt x="370" y="863"/>
                    </a:lnTo>
                    <a:lnTo>
                      <a:pt x="370" y="863"/>
                    </a:lnTo>
                    <a:lnTo>
                      <a:pt x="372" y="873"/>
                    </a:lnTo>
                    <a:lnTo>
                      <a:pt x="376" y="899"/>
                    </a:lnTo>
                    <a:lnTo>
                      <a:pt x="378" y="915"/>
                    </a:lnTo>
                    <a:lnTo>
                      <a:pt x="378" y="933"/>
                    </a:lnTo>
                    <a:lnTo>
                      <a:pt x="374" y="949"/>
                    </a:lnTo>
                    <a:lnTo>
                      <a:pt x="370" y="967"/>
                    </a:lnTo>
                    <a:lnTo>
                      <a:pt x="370" y="967"/>
                    </a:lnTo>
                    <a:lnTo>
                      <a:pt x="356" y="999"/>
                    </a:lnTo>
                    <a:lnTo>
                      <a:pt x="340" y="1031"/>
                    </a:lnTo>
                    <a:lnTo>
                      <a:pt x="326" y="1063"/>
                    </a:lnTo>
                    <a:lnTo>
                      <a:pt x="314" y="1095"/>
                    </a:lnTo>
                    <a:lnTo>
                      <a:pt x="314" y="1095"/>
                    </a:lnTo>
                    <a:lnTo>
                      <a:pt x="310" y="1115"/>
                    </a:lnTo>
                    <a:lnTo>
                      <a:pt x="306" y="1145"/>
                    </a:lnTo>
                    <a:lnTo>
                      <a:pt x="302" y="1211"/>
                    </a:lnTo>
                    <a:lnTo>
                      <a:pt x="298" y="1295"/>
                    </a:lnTo>
                    <a:lnTo>
                      <a:pt x="362" y="1063"/>
                    </a:lnTo>
                    <a:lnTo>
                      <a:pt x="362" y="1063"/>
                    </a:lnTo>
                    <a:lnTo>
                      <a:pt x="386" y="1149"/>
                    </a:lnTo>
                    <a:lnTo>
                      <a:pt x="402" y="1215"/>
                    </a:lnTo>
                    <a:lnTo>
                      <a:pt x="408" y="1243"/>
                    </a:lnTo>
                    <a:lnTo>
                      <a:pt x="410" y="1263"/>
                    </a:lnTo>
                    <a:lnTo>
                      <a:pt x="410" y="1263"/>
                    </a:lnTo>
                    <a:lnTo>
                      <a:pt x="412" y="1315"/>
                    </a:lnTo>
                    <a:lnTo>
                      <a:pt x="410" y="1367"/>
                    </a:lnTo>
                    <a:lnTo>
                      <a:pt x="410" y="1367"/>
                    </a:lnTo>
                    <a:lnTo>
                      <a:pt x="408" y="1381"/>
                    </a:lnTo>
                    <a:lnTo>
                      <a:pt x="402" y="1397"/>
                    </a:lnTo>
                    <a:lnTo>
                      <a:pt x="388" y="1433"/>
                    </a:lnTo>
                    <a:lnTo>
                      <a:pt x="380" y="1451"/>
                    </a:lnTo>
                    <a:lnTo>
                      <a:pt x="374" y="1471"/>
                    </a:lnTo>
                    <a:lnTo>
                      <a:pt x="370" y="1491"/>
                    </a:lnTo>
                    <a:lnTo>
                      <a:pt x="370" y="1511"/>
                    </a:lnTo>
                    <a:lnTo>
                      <a:pt x="370" y="1511"/>
                    </a:lnTo>
                    <a:lnTo>
                      <a:pt x="372" y="1531"/>
                    </a:lnTo>
                    <a:lnTo>
                      <a:pt x="378" y="1553"/>
                    </a:lnTo>
                    <a:lnTo>
                      <a:pt x="388" y="1587"/>
                    </a:lnTo>
                    <a:lnTo>
                      <a:pt x="398" y="1613"/>
                    </a:lnTo>
                    <a:lnTo>
                      <a:pt x="402" y="1623"/>
                    </a:lnTo>
                    <a:lnTo>
                      <a:pt x="410" y="1455"/>
                    </a:lnTo>
                    <a:lnTo>
                      <a:pt x="410" y="1455"/>
                    </a:lnTo>
                    <a:lnTo>
                      <a:pt x="422" y="1471"/>
                    </a:lnTo>
                    <a:lnTo>
                      <a:pt x="448" y="1513"/>
                    </a:lnTo>
                    <a:lnTo>
                      <a:pt x="478" y="1563"/>
                    </a:lnTo>
                    <a:lnTo>
                      <a:pt x="490" y="1587"/>
                    </a:lnTo>
                    <a:lnTo>
                      <a:pt x="498" y="1607"/>
                    </a:lnTo>
                    <a:lnTo>
                      <a:pt x="498" y="1607"/>
                    </a:lnTo>
                    <a:lnTo>
                      <a:pt x="504" y="1625"/>
                    </a:lnTo>
                    <a:lnTo>
                      <a:pt x="510" y="1639"/>
                    </a:lnTo>
                    <a:lnTo>
                      <a:pt x="524" y="1665"/>
                    </a:lnTo>
                    <a:lnTo>
                      <a:pt x="534" y="1681"/>
                    </a:lnTo>
                    <a:lnTo>
                      <a:pt x="538" y="1687"/>
                    </a:lnTo>
                    <a:lnTo>
                      <a:pt x="546" y="1591"/>
                    </a:lnTo>
                    <a:lnTo>
                      <a:pt x="546" y="1591"/>
                    </a:lnTo>
                    <a:lnTo>
                      <a:pt x="564" y="1633"/>
                    </a:lnTo>
                    <a:lnTo>
                      <a:pt x="584" y="1679"/>
                    </a:lnTo>
                    <a:lnTo>
                      <a:pt x="610" y="1732"/>
                    </a:lnTo>
                    <a:lnTo>
                      <a:pt x="644" y="1790"/>
                    </a:lnTo>
                    <a:lnTo>
                      <a:pt x="662" y="1820"/>
                    </a:lnTo>
                    <a:lnTo>
                      <a:pt x="682" y="1848"/>
                    </a:lnTo>
                    <a:lnTo>
                      <a:pt x="702" y="1874"/>
                    </a:lnTo>
                    <a:lnTo>
                      <a:pt x="724" y="1896"/>
                    </a:lnTo>
                    <a:lnTo>
                      <a:pt x="746" y="1918"/>
                    </a:lnTo>
                    <a:lnTo>
                      <a:pt x="770" y="1934"/>
                    </a:lnTo>
                    <a:lnTo>
                      <a:pt x="770" y="1934"/>
                    </a:lnTo>
                    <a:lnTo>
                      <a:pt x="814" y="1960"/>
                    </a:lnTo>
                    <a:lnTo>
                      <a:pt x="854" y="1978"/>
                    </a:lnTo>
                    <a:lnTo>
                      <a:pt x="888" y="1990"/>
                    </a:lnTo>
                    <a:lnTo>
                      <a:pt x="920" y="1998"/>
                    </a:lnTo>
                    <a:lnTo>
                      <a:pt x="946" y="2002"/>
                    </a:lnTo>
                    <a:lnTo>
                      <a:pt x="968" y="2006"/>
                    </a:lnTo>
                    <a:lnTo>
                      <a:pt x="986" y="2010"/>
                    </a:lnTo>
                    <a:lnTo>
                      <a:pt x="1002" y="2014"/>
                    </a:lnTo>
                    <a:lnTo>
                      <a:pt x="1002" y="2014"/>
                    </a:lnTo>
                    <a:lnTo>
                      <a:pt x="1072" y="2044"/>
                    </a:lnTo>
                    <a:lnTo>
                      <a:pt x="1114" y="2062"/>
                    </a:lnTo>
                    <a:lnTo>
                      <a:pt x="1082" y="1623"/>
                    </a:lnTo>
                    <a:lnTo>
                      <a:pt x="1082" y="1623"/>
                    </a:lnTo>
                    <a:lnTo>
                      <a:pt x="1064" y="1631"/>
                    </a:lnTo>
                    <a:lnTo>
                      <a:pt x="1044" y="1639"/>
                    </a:lnTo>
                    <a:lnTo>
                      <a:pt x="1020" y="1647"/>
                    </a:lnTo>
                    <a:lnTo>
                      <a:pt x="990" y="1655"/>
                    </a:lnTo>
                    <a:lnTo>
                      <a:pt x="958" y="1659"/>
                    </a:lnTo>
                    <a:lnTo>
                      <a:pt x="940" y="1661"/>
                    </a:lnTo>
                    <a:lnTo>
                      <a:pt x="924" y="1661"/>
                    </a:lnTo>
                    <a:lnTo>
                      <a:pt x="906" y="1659"/>
                    </a:lnTo>
                    <a:lnTo>
                      <a:pt x="890" y="1655"/>
                    </a:lnTo>
                    <a:lnTo>
                      <a:pt x="890" y="1655"/>
                    </a:lnTo>
                    <a:lnTo>
                      <a:pt x="858" y="1645"/>
                    </a:lnTo>
                    <a:lnTo>
                      <a:pt x="830" y="1631"/>
                    </a:lnTo>
                    <a:lnTo>
                      <a:pt x="804" y="1615"/>
                    </a:lnTo>
                    <a:lnTo>
                      <a:pt x="782" y="1597"/>
                    </a:lnTo>
                    <a:lnTo>
                      <a:pt x="764" y="1577"/>
                    </a:lnTo>
                    <a:lnTo>
                      <a:pt x="750" y="1559"/>
                    </a:lnTo>
                    <a:lnTo>
                      <a:pt x="742" y="1541"/>
                    </a:lnTo>
                    <a:lnTo>
                      <a:pt x="738" y="1527"/>
                    </a:lnTo>
                    <a:lnTo>
                      <a:pt x="738" y="1527"/>
                    </a:lnTo>
                    <a:lnTo>
                      <a:pt x="730" y="1439"/>
                    </a:lnTo>
                    <a:lnTo>
                      <a:pt x="730" y="1439"/>
                    </a:lnTo>
                    <a:lnTo>
                      <a:pt x="738" y="1449"/>
                    </a:lnTo>
                    <a:lnTo>
                      <a:pt x="760" y="1473"/>
                    </a:lnTo>
                    <a:lnTo>
                      <a:pt x="776" y="1487"/>
                    </a:lnTo>
                    <a:lnTo>
                      <a:pt x="794" y="1501"/>
                    </a:lnTo>
                    <a:lnTo>
                      <a:pt x="812" y="1511"/>
                    </a:lnTo>
                    <a:lnTo>
                      <a:pt x="834" y="1519"/>
                    </a:lnTo>
                    <a:lnTo>
                      <a:pt x="834" y="1519"/>
                    </a:lnTo>
                    <a:lnTo>
                      <a:pt x="938" y="1543"/>
                    </a:lnTo>
                    <a:lnTo>
                      <a:pt x="938" y="1543"/>
                    </a:lnTo>
                    <a:lnTo>
                      <a:pt x="916" y="1529"/>
                    </a:lnTo>
                    <a:lnTo>
                      <a:pt x="864" y="1493"/>
                    </a:lnTo>
                    <a:lnTo>
                      <a:pt x="834" y="1473"/>
                    </a:lnTo>
                    <a:lnTo>
                      <a:pt x="806" y="1451"/>
                    </a:lnTo>
                    <a:lnTo>
                      <a:pt x="784" y="1431"/>
                    </a:lnTo>
                    <a:lnTo>
                      <a:pt x="770" y="1415"/>
                    </a:lnTo>
                    <a:lnTo>
                      <a:pt x="770" y="1415"/>
                    </a:lnTo>
                    <a:lnTo>
                      <a:pt x="762" y="1399"/>
                    </a:lnTo>
                    <a:lnTo>
                      <a:pt x="754" y="1383"/>
                    </a:lnTo>
                    <a:lnTo>
                      <a:pt x="740" y="1349"/>
                    </a:lnTo>
                    <a:lnTo>
                      <a:pt x="732" y="1321"/>
                    </a:lnTo>
                    <a:lnTo>
                      <a:pt x="730" y="1311"/>
                    </a:lnTo>
                    <a:lnTo>
                      <a:pt x="730" y="1311"/>
                    </a:lnTo>
                    <a:lnTo>
                      <a:pt x="774" y="1333"/>
                    </a:lnTo>
                    <a:lnTo>
                      <a:pt x="808" y="1351"/>
                    </a:lnTo>
                    <a:lnTo>
                      <a:pt x="834" y="1367"/>
                    </a:lnTo>
                    <a:lnTo>
                      <a:pt x="834" y="1367"/>
                    </a:lnTo>
                    <a:lnTo>
                      <a:pt x="854" y="1379"/>
                    </a:lnTo>
                    <a:lnTo>
                      <a:pt x="878" y="1389"/>
                    </a:lnTo>
                    <a:lnTo>
                      <a:pt x="906" y="1399"/>
                    </a:lnTo>
                    <a:lnTo>
                      <a:pt x="906" y="1399"/>
                    </a:lnTo>
                    <a:lnTo>
                      <a:pt x="898" y="1391"/>
                    </a:lnTo>
                    <a:lnTo>
                      <a:pt x="880" y="1369"/>
                    </a:lnTo>
                    <a:lnTo>
                      <a:pt x="868" y="1355"/>
                    </a:lnTo>
                    <a:lnTo>
                      <a:pt x="858" y="1339"/>
                    </a:lnTo>
                    <a:lnTo>
                      <a:pt x="848" y="1321"/>
                    </a:lnTo>
                    <a:lnTo>
                      <a:pt x="842" y="1303"/>
                    </a:lnTo>
                    <a:lnTo>
                      <a:pt x="842" y="1303"/>
                    </a:lnTo>
                    <a:lnTo>
                      <a:pt x="834" y="1271"/>
                    </a:lnTo>
                    <a:lnTo>
                      <a:pt x="828" y="1245"/>
                    </a:lnTo>
                    <a:lnTo>
                      <a:pt x="826" y="1223"/>
                    </a:lnTo>
                    <a:lnTo>
                      <a:pt x="826" y="1223"/>
                    </a:lnTo>
                    <a:lnTo>
                      <a:pt x="836" y="1229"/>
                    </a:lnTo>
                    <a:lnTo>
                      <a:pt x="864" y="1247"/>
                    </a:lnTo>
                    <a:lnTo>
                      <a:pt x="900" y="1271"/>
                    </a:lnTo>
                    <a:lnTo>
                      <a:pt x="920" y="1287"/>
                    </a:lnTo>
                    <a:lnTo>
                      <a:pt x="938" y="1303"/>
                    </a:lnTo>
                    <a:lnTo>
                      <a:pt x="938" y="1303"/>
                    </a:lnTo>
                    <a:lnTo>
                      <a:pt x="976" y="1341"/>
                    </a:lnTo>
                    <a:lnTo>
                      <a:pt x="1012" y="1379"/>
                    </a:lnTo>
                    <a:lnTo>
                      <a:pt x="1050" y="1423"/>
                    </a:lnTo>
                    <a:lnTo>
                      <a:pt x="1042" y="1047"/>
                    </a:lnTo>
                    <a:lnTo>
                      <a:pt x="1042" y="1047"/>
                    </a:lnTo>
                    <a:lnTo>
                      <a:pt x="1030" y="1051"/>
                    </a:lnTo>
                    <a:lnTo>
                      <a:pt x="1000" y="1057"/>
                    </a:lnTo>
                    <a:lnTo>
                      <a:pt x="978" y="1059"/>
                    </a:lnTo>
                    <a:lnTo>
                      <a:pt x="956" y="1061"/>
                    </a:lnTo>
                    <a:lnTo>
                      <a:pt x="932" y="1059"/>
                    </a:lnTo>
                    <a:lnTo>
                      <a:pt x="906" y="1055"/>
                    </a:lnTo>
                    <a:lnTo>
                      <a:pt x="906" y="1055"/>
                    </a:lnTo>
                    <a:lnTo>
                      <a:pt x="894" y="1051"/>
                    </a:lnTo>
                    <a:lnTo>
                      <a:pt x="882" y="1047"/>
                    </a:lnTo>
                    <a:lnTo>
                      <a:pt x="872" y="1041"/>
                    </a:lnTo>
                    <a:lnTo>
                      <a:pt x="864" y="1035"/>
                    </a:lnTo>
                    <a:lnTo>
                      <a:pt x="848" y="1021"/>
                    </a:lnTo>
                    <a:lnTo>
                      <a:pt x="836" y="1003"/>
                    </a:lnTo>
                    <a:lnTo>
                      <a:pt x="826" y="987"/>
                    </a:lnTo>
                    <a:lnTo>
                      <a:pt x="818" y="969"/>
                    </a:lnTo>
                    <a:lnTo>
                      <a:pt x="814" y="951"/>
                    </a:lnTo>
                    <a:lnTo>
                      <a:pt x="810" y="935"/>
                    </a:lnTo>
                    <a:lnTo>
                      <a:pt x="810" y="935"/>
                    </a:lnTo>
                    <a:lnTo>
                      <a:pt x="800" y="871"/>
                    </a:lnTo>
                    <a:lnTo>
                      <a:pt x="794" y="839"/>
                    </a:lnTo>
                    <a:lnTo>
                      <a:pt x="794" y="839"/>
                    </a:lnTo>
                    <a:lnTo>
                      <a:pt x="816" y="861"/>
                    </a:lnTo>
                    <a:lnTo>
                      <a:pt x="850" y="895"/>
                    </a:lnTo>
                    <a:lnTo>
                      <a:pt x="850" y="895"/>
                    </a:lnTo>
                    <a:lnTo>
                      <a:pt x="858" y="899"/>
                    </a:lnTo>
                    <a:lnTo>
                      <a:pt x="866" y="903"/>
                    </a:lnTo>
                    <a:lnTo>
                      <a:pt x="876" y="905"/>
                    </a:lnTo>
                    <a:lnTo>
                      <a:pt x="884" y="905"/>
                    </a:lnTo>
                    <a:lnTo>
                      <a:pt x="900" y="903"/>
                    </a:lnTo>
                    <a:lnTo>
                      <a:pt x="906" y="903"/>
                    </a:lnTo>
                    <a:lnTo>
                      <a:pt x="906" y="903"/>
                    </a:lnTo>
                    <a:lnTo>
                      <a:pt x="900" y="897"/>
                    </a:lnTo>
                    <a:lnTo>
                      <a:pt x="886" y="879"/>
                    </a:lnTo>
                    <a:lnTo>
                      <a:pt x="878" y="865"/>
                    </a:lnTo>
                    <a:lnTo>
                      <a:pt x="868" y="847"/>
                    </a:lnTo>
                    <a:lnTo>
                      <a:pt x="858" y="825"/>
                    </a:lnTo>
                    <a:lnTo>
                      <a:pt x="850" y="799"/>
                    </a:lnTo>
                    <a:lnTo>
                      <a:pt x="850" y="799"/>
                    </a:lnTo>
                    <a:lnTo>
                      <a:pt x="844" y="771"/>
                    </a:lnTo>
                    <a:lnTo>
                      <a:pt x="838" y="739"/>
                    </a:lnTo>
                    <a:lnTo>
                      <a:pt x="836" y="709"/>
                    </a:lnTo>
                    <a:lnTo>
                      <a:pt x="834" y="679"/>
                    </a:lnTo>
                    <a:lnTo>
                      <a:pt x="834" y="633"/>
                    </a:lnTo>
                    <a:lnTo>
                      <a:pt x="834" y="615"/>
                    </a:lnTo>
                    <a:lnTo>
                      <a:pt x="834" y="615"/>
                    </a:lnTo>
                    <a:lnTo>
                      <a:pt x="858" y="659"/>
                    </a:lnTo>
                    <a:lnTo>
                      <a:pt x="898" y="727"/>
                    </a:lnTo>
                    <a:lnTo>
                      <a:pt x="898" y="727"/>
                    </a:lnTo>
                    <a:lnTo>
                      <a:pt x="906" y="739"/>
                    </a:lnTo>
                    <a:lnTo>
                      <a:pt x="918" y="751"/>
                    </a:lnTo>
                    <a:lnTo>
                      <a:pt x="942" y="775"/>
                    </a:lnTo>
                    <a:lnTo>
                      <a:pt x="970" y="799"/>
                    </a:lnTo>
                    <a:lnTo>
                      <a:pt x="970" y="799"/>
                    </a:lnTo>
                    <a:lnTo>
                      <a:pt x="964" y="791"/>
                    </a:lnTo>
                    <a:lnTo>
                      <a:pt x="952" y="773"/>
                    </a:lnTo>
                    <a:lnTo>
                      <a:pt x="944" y="761"/>
                    </a:lnTo>
                    <a:lnTo>
                      <a:pt x="938" y="747"/>
                    </a:lnTo>
                    <a:lnTo>
                      <a:pt x="932" y="733"/>
                    </a:lnTo>
                    <a:lnTo>
                      <a:pt x="930" y="719"/>
                    </a:lnTo>
                    <a:lnTo>
                      <a:pt x="930" y="719"/>
                    </a:lnTo>
                    <a:lnTo>
                      <a:pt x="928" y="691"/>
                    </a:lnTo>
                    <a:lnTo>
                      <a:pt x="928" y="679"/>
                    </a:lnTo>
                    <a:lnTo>
                      <a:pt x="932" y="669"/>
                    </a:lnTo>
                    <a:lnTo>
                      <a:pt x="936" y="663"/>
                    </a:lnTo>
                    <a:lnTo>
                      <a:pt x="942" y="659"/>
                    </a:lnTo>
                    <a:lnTo>
                      <a:pt x="950" y="659"/>
                    </a:lnTo>
                    <a:lnTo>
                      <a:pt x="962" y="663"/>
                    </a:lnTo>
                    <a:lnTo>
                      <a:pt x="962" y="663"/>
                    </a:lnTo>
                    <a:lnTo>
                      <a:pt x="976" y="671"/>
                    </a:lnTo>
                    <a:lnTo>
                      <a:pt x="988" y="681"/>
                    </a:lnTo>
                    <a:lnTo>
                      <a:pt x="1002" y="691"/>
                    </a:lnTo>
                    <a:lnTo>
                      <a:pt x="1014" y="703"/>
                    </a:lnTo>
                    <a:lnTo>
                      <a:pt x="1024" y="717"/>
                    </a:lnTo>
                    <a:lnTo>
                      <a:pt x="1034" y="733"/>
                    </a:lnTo>
                    <a:lnTo>
                      <a:pt x="1044" y="749"/>
                    </a:lnTo>
                    <a:lnTo>
                      <a:pt x="1050" y="767"/>
                    </a:lnTo>
                    <a:lnTo>
                      <a:pt x="1050" y="767"/>
                    </a:lnTo>
                    <a:lnTo>
                      <a:pt x="1056" y="787"/>
                    </a:lnTo>
                    <a:lnTo>
                      <a:pt x="1060" y="807"/>
                    </a:lnTo>
                    <a:lnTo>
                      <a:pt x="1068" y="849"/>
                    </a:lnTo>
                    <a:lnTo>
                      <a:pt x="1074" y="895"/>
                    </a:lnTo>
                    <a:lnTo>
                      <a:pt x="1074" y="895"/>
                    </a:lnTo>
                    <a:lnTo>
                      <a:pt x="1084" y="877"/>
                    </a:lnTo>
                    <a:lnTo>
                      <a:pt x="1108" y="833"/>
                    </a:lnTo>
                    <a:lnTo>
                      <a:pt x="1122" y="807"/>
                    </a:lnTo>
                    <a:lnTo>
                      <a:pt x="1134" y="779"/>
                    </a:lnTo>
                    <a:lnTo>
                      <a:pt x="1142" y="755"/>
                    </a:lnTo>
                    <a:lnTo>
                      <a:pt x="1146" y="735"/>
                    </a:lnTo>
                    <a:lnTo>
                      <a:pt x="1146" y="735"/>
                    </a:lnTo>
                    <a:lnTo>
                      <a:pt x="1146" y="715"/>
                    </a:lnTo>
                    <a:lnTo>
                      <a:pt x="1146" y="695"/>
                    </a:lnTo>
                    <a:lnTo>
                      <a:pt x="1144" y="649"/>
                    </a:lnTo>
                    <a:lnTo>
                      <a:pt x="1138" y="599"/>
                    </a:lnTo>
                    <a:lnTo>
                      <a:pt x="1138" y="599"/>
                    </a:lnTo>
                    <a:lnTo>
                      <a:pt x="1130" y="601"/>
                    </a:lnTo>
                    <a:lnTo>
                      <a:pt x="1108" y="605"/>
                    </a:lnTo>
                    <a:lnTo>
                      <a:pt x="1094" y="605"/>
                    </a:lnTo>
                    <a:lnTo>
                      <a:pt x="1078" y="603"/>
                    </a:lnTo>
                    <a:lnTo>
                      <a:pt x="1060" y="599"/>
                    </a:lnTo>
                    <a:lnTo>
                      <a:pt x="1042" y="591"/>
                    </a:lnTo>
                    <a:lnTo>
                      <a:pt x="1042" y="591"/>
                    </a:lnTo>
                    <a:lnTo>
                      <a:pt x="1024" y="579"/>
                    </a:lnTo>
                    <a:lnTo>
                      <a:pt x="1008" y="566"/>
                    </a:lnTo>
                    <a:lnTo>
                      <a:pt x="992" y="550"/>
                    </a:lnTo>
                    <a:lnTo>
                      <a:pt x="980" y="534"/>
                    </a:lnTo>
                    <a:lnTo>
                      <a:pt x="960" y="508"/>
                    </a:lnTo>
                    <a:lnTo>
                      <a:pt x="954" y="496"/>
                    </a:lnTo>
                    <a:lnTo>
                      <a:pt x="954" y="496"/>
                    </a:lnTo>
                    <a:lnTo>
                      <a:pt x="966" y="502"/>
                    </a:lnTo>
                    <a:lnTo>
                      <a:pt x="998" y="512"/>
                    </a:lnTo>
                    <a:lnTo>
                      <a:pt x="1018" y="516"/>
                    </a:lnTo>
                    <a:lnTo>
                      <a:pt x="1038" y="520"/>
                    </a:lnTo>
                    <a:lnTo>
                      <a:pt x="1056" y="522"/>
                    </a:lnTo>
                    <a:lnTo>
                      <a:pt x="1074" y="520"/>
                    </a:lnTo>
                    <a:lnTo>
                      <a:pt x="1074" y="520"/>
                    </a:lnTo>
                    <a:lnTo>
                      <a:pt x="1088" y="514"/>
                    </a:lnTo>
                    <a:lnTo>
                      <a:pt x="1098" y="508"/>
                    </a:lnTo>
                    <a:lnTo>
                      <a:pt x="1108" y="498"/>
                    </a:lnTo>
                    <a:lnTo>
                      <a:pt x="1114" y="488"/>
                    </a:lnTo>
                    <a:lnTo>
                      <a:pt x="1120" y="472"/>
                    </a:lnTo>
                    <a:lnTo>
                      <a:pt x="1122" y="464"/>
                    </a:lnTo>
                    <a:lnTo>
                      <a:pt x="1122" y="464"/>
                    </a:lnTo>
                    <a:lnTo>
                      <a:pt x="1118" y="468"/>
                    </a:lnTo>
                    <a:lnTo>
                      <a:pt x="1110" y="470"/>
                    </a:lnTo>
                    <a:lnTo>
                      <a:pt x="1102" y="474"/>
                    </a:lnTo>
                    <a:lnTo>
                      <a:pt x="1088" y="478"/>
                    </a:lnTo>
                    <a:lnTo>
                      <a:pt x="1072" y="480"/>
                    </a:lnTo>
                    <a:lnTo>
                      <a:pt x="1052" y="482"/>
                    </a:lnTo>
                    <a:lnTo>
                      <a:pt x="1026" y="480"/>
                    </a:lnTo>
                    <a:lnTo>
                      <a:pt x="1026" y="480"/>
                    </a:lnTo>
                    <a:lnTo>
                      <a:pt x="1000" y="476"/>
                    </a:lnTo>
                    <a:lnTo>
                      <a:pt x="978" y="468"/>
                    </a:lnTo>
                    <a:lnTo>
                      <a:pt x="960" y="460"/>
                    </a:lnTo>
                    <a:lnTo>
                      <a:pt x="946" y="450"/>
                    </a:lnTo>
                    <a:lnTo>
                      <a:pt x="936" y="440"/>
                    </a:lnTo>
                    <a:lnTo>
                      <a:pt x="928" y="432"/>
                    </a:lnTo>
                    <a:lnTo>
                      <a:pt x="922" y="424"/>
                    </a:lnTo>
                    <a:lnTo>
                      <a:pt x="922" y="424"/>
                    </a:lnTo>
                    <a:lnTo>
                      <a:pt x="930" y="420"/>
                    </a:lnTo>
                    <a:lnTo>
                      <a:pt x="952" y="412"/>
                    </a:lnTo>
                    <a:lnTo>
                      <a:pt x="968" y="406"/>
                    </a:lnTo>
                    <a:lnTo>
                      <a:pt x="984" y="402"/>
                    </a:lnTo>
                    <a:lnTo>
                      <a:pt x="1000" y="400"/>
                    </a:lnTo>
                    <a:lnTo>
                      <a:pt x="1018" y="400"/>
                    </a:lnTo>
                    <a:lnTo>
                      <a:pt x="1018" y="400"/>
                    </a:lnTo>
                    <a:lnTo>
                      <a:pt x="1036" y="402"/>
                    </a:lnTo>
                    <a:lnTo>
                      <a:pt x="1056" y="406"/>
                    </a:lnTo>
                    <a:lnTo>
                      <a:pt x="1092" y="416"/>
                    </a:lnTo>
                    <a:lnTo>
                      <a:pt x="1120" y="428"/>
                    </a:lnTo>
                    <a:lnTo>
                      <a:pt x="1130" y="432"/>
                    </a:lnTo>
                    <a:lnTo>
                      <a:pt x="1130" y="432"/>
                    </a:lnTo>
                    <a:lnTo>
                      <a:pt x="1122" y="400"/>
                    </a:lnTo>
                    <a:lnTo>
                      <a:pt x="1114" y="352"/>
                    </a:lnTo>
                    <a:lnTo>
                      <a:pt x="1114" y="352"/>
                    </a:lnTo>
                    <a:lnTo>
                      <a:pt x="1114" y="334"/>
                    </a:lnTo>
                    <a:lnTo>
                      <a:pt x="1118" y="316"/>
                    </a:lnTo>
                    <a:lnTo>
                      <a:pt x="1122" y="296"/>
                    </a:lnTo>
                    <a:lnTo>
                      <a:pt x="1122" y="296"/>
                    </a:lnTo>
                    <a:lnTo>
                      <a:pt x="1138" y="304"/>
                    </a:lnTo>
                    <a:lnTo>
                      <a:pt x="1154" y="312"/>
                    </a:lnTo>
                    <a:lnTo>
                      <a:pt x="1174" y="324"/>
                    </a:lnTo>
                    <a:lnTo>
                      <a:pt x="1192" y="338"/>
                    </a:lnTo>
                    <a:lnTo>
                      <a:pt x="1208" y="356"/>
                    </a:lnTo>
                    <a:lnTo>
                      <a:pt x="1216" y="366"/>
                    </a:lnTo>
                    <a:lnTo>
                      <a:pt x="1220" y="376"/>
                    </a:lnTo>
                    <a:lnTo>
                      <a:pt x="1224" y="388"/>
                    </a:lnTo>
                    <a:lnTo>
                      <a:pt x="1226" y="400"/>
                    </a:lnTo>
                    <a:lnTo>
                      <a:pt x="1226" y="400"/>
                    </a:lnTo>
                    <a:lnTo>
                      <a:pt x="1224" y="424"/>
                    </a:lnTo>
                    <a:lnTo>
                      <a:pt x="1220" y="448"/>
                    </a:lnTo>
                    <a:lnTo>
                      <a:pt x="1212" y="470"/>
                    </a:lnTo>
                    <a:lnTo>
                      <a:pt x="1202" y="488"/>
                    </a:lnTo>
                    <a:lnTo>
                      <a:pt x="1194" y="504"/>
                    </a:lnTo>
                    <a:lnTo>
                      <a:pt x="1186" y="518"/>
                    </a:lnTo>
                    <a:lnTo>
                      <a:pt x="1178" y="528"/>
                    </a:lnTo>
                    <a:lnTo>
                      <a:pt x="1210" y="679"/>
                    </a:lnTo>
                    <a:lnTo>
                      <a:pt x="1210" y="679"/>
                    </a:lnTo>
                    <a:lnTo>
                      <a:pt x="1216" y="665"/>
                    </a:lnTo>
                    <a:lnTo>
                      <a:pt x="1230" y="633"/>
                    </a:lnTo>
                    <a:lnTo>
                      <a:pt x="1252" y="595"/>
                    </a:lnTo>
                    <a:lnTo>
                      <a:pt x="1262" y="579"/>
                    </a:lnTo>
                    <a:lnTo>
                      <a:pt x="1274" y="568"/>
                    </a:lnTo>
                    <a:lnTo>
                      <a:pt x="1274" y="568"/>
                    </a:lnTo>
                    <a:lnTo>
                      <a:pt x="1280" y="564"/>
                    </a:lnTo>
                    <a:lnTo>
                      <a:pt x="1288" y="558"/>
                    </a:lnTo>
                    <a:lnTo>
                      <a:pt x="1308" y="550"/>
                    </a:lnTo>
                    <a:lnTo>
                      <a:pt x="1332" y="544"/>
                    </a:lnTo>
                    <a:lnTo>
                      <a:pt x="1358" y="538"/>
                    </a:lnTo>
                    <a:lnTo>
                      <a:pt x="1400" y="530"/>
                    </a:lnTo>
                    <a:lnTo>
                      <a:pt x="1418" y="528"/>
                    </a:lnTo>
                    <a:lnTo>
                      <a:pt x="1418" y="528"/>
                    </a:lnTo>
                    <a:lnTo>
                      <a:pt x="1362" y="615"/>
                    </a:lnTo>
                    <a:lnTo>
                      <a:pt x="1362" y="615"/>
                    </a:lnTo>
                    <a:lnTo>
                      <a:pt x="1356" y="625"/>
                    </a:lnTo>
                    <a:lnTo>
                      <a:pt x="1352" y="635"/>
                    </a:lnTo>
                    <a:lnTo>
                      <a:pt x="1348" y="657"/>
                    </a:lnTo>
                    <a:lnTo>
                      <a:pt x="1346" y="673"/>
                    </a:lnTo>
                    <a:lnTo>
                      <a:pt x="1346" y="679"/>
                    </a:lnTo>
                    <a:lnTo>
                      <a:pt x="1346" y="679"/>
                    </a:lnTo>
                    <a:lnTo>
                      <a:pt x="1380" y="669"/>
                    </a:lnTo>
                    <a:lnTo>
                      <a:pt x="1406" y="659"/>
                    </a:lnTo>
                    <a:lnTo>
                      <a:pt x="1418" y="653"/>
                    </a:lnTo>
                    <a:lnTo>
                      <a:pt x="1426" y="647"/>
                    </a:lnTo>
                    <a:lnTo>
                      <a:pt x="1426" y="647"/>
                    </a:lnTo>
                    <a:lnTo>
                      <a:pt x="1440" y="629"/>
                    </a:lnTo>
                    <a:lnTo>
                      <a:pt x="1452" y="609"/>
                    </a:lnTo>
                    <a:lnTo>
                      <a:pt x="1466" y="583"/>
                    </a:lnTo>
                    <a:lnTo>
                      <a:pt x="1466" y="583"/>
                    </a:lnTo>
                    <a:lnTo>
                      <a:pt x="1468" y="591"/>
                    </a:lnTo>
                    <a:lnTo>
                      <a:pt x="1474" y="615"/>
                    </a:lnTo>
                    <a:lnTo>
                      <a:pt x="1476" y="629"/>
                    </a:lnTo>
                    <a:lnTo>
                      <a:pt x="1478" y="645"/>
                    </a:lnTo>
                    <a:lnTo>
                      <a:pt x="1478" y="663"/>
                    </a:lnTo>
                    <a:lnTo>
                      <a:pt x="1474" y="679"/>
                    </a:lnTo>
                    <a:lnTo>
                      <a:pt x="1474" y="679"/>
                    </a:lnTo>
                    <a:lnTo>
                      <a:pt x="1470" y="687"/>
                    </a:lnTo>
                    <a:lnTo>
                      <a:pt x="1464" y="697"/>
                    </a:lnTo>
                    <a:lnTo>
                      <a:pt x="1448" y="719"/>
                    </a:lnTo>
                    <a:lnTo>
                      <a:pt x="1426" y="741"/>
                    </a:lnTo>
                    <a:lnTo>
                      <a:pt x="1402" y="763"/>
                    </a:lnTo>
                    <a:lnTo>
                      <a:pt x="1358" y="799"/>
                    </a:lnTo>
                    <a:lnTo>
                      <a:pt x="1338" y="815"/>
                    </a:lnTo>
                    <a:lnTo>
                      <a:pt x="1338" y="815"/>
                    </a:lnTo>
                    <a:lnTo>
                      <a:pt x="1364" y="813"/>
                    </a:lnTo>
                    <a:lnTo>
                      <a:pt x="1388" y="811"/>
                    </a:lnTo>
                    <a:lnTo>
                      <a:pt x="1418" y="807"/>
                    </a:lnTo>
                    <a:lnTo>
                      <a:pt x="1418" y="807"/>
                    </a:lnTo>
                    <a:lnTo>
                      <a:pt x="1432" y="803"/>
                    </a:lnTo>
                    <a:lnTo>
                      <a:pt x="1446" y="797"/>
                    </a:lnTo>
                    <a:lnTo>
                      <a:pt x="1458" y="791"/>
                    </a:lnTo>
                    <a:lnTo>
                      <a:pt x="1470" y="785"/>
                    </a:lnTo>
                    <a:lnTo>
                      <a:pt x="1484" y="773"/>
                    </a:lnTo>
                    <a:lnTo>
                      <a:pt x="1490" y="767"/>
                    </a:lnTo>
                    <a:lnTo>
                      <a:pt x="1490" y="767"/>
                    </a:lnTo>
                    <a:lnTo>
                      <a:pt x="1490" y="773"/>
                    </a:lnTo>
                    <a:lnTo>
                      <a:pt x="1490" y="793"/>
                    </a:lnTo>
                    <a:lnTo>
                      <a:pt x="1488" y="805"/>
                    </a:lnTo>
                    <a:lnTo>
                      <a:pt x="1484" y="819"/>
                    </a:lnTo>
                    <a:lnTo>
                      <a:pt x="1476" y="837"/>
                    </a:lnTo>
                    <a:lnTo>
                      <a:pt x="1466" y="855"/>
                    </a:lnTo>
                    <a:lnTo>
                      <a:pt x="1466" y="855"/>
                    </a:lnTo>
                    <a:lnTo>
                      <a:pt x="1458" y="865"/>
                    </a:lnTo>
                    <a:lnTo>
                      <a:pt x="1450" y="873"/>
                    </a:lnTo>
                    <a:lnTo>
                      <a:pt x="1440" y="879"/>
                    </a:lnTo>
                    <a:lnTo>
                      <a:pt x="1430" y="887"/>
                    </a:lnTo>
                    <a:lnTo>
                      <a:pt x="1404" y="897"/>
                    </a:lnTo>
                    <a:lnTo>
                      <a:pt x="1378" y="905"/>
                    </a:lnTo>
                    <a:lnTo>
                      <a:pt x="1348" y="911"/>
                    </a:lnTo>
                    <a:lnTo>
                      <a:pt x="1320" y="913"/>
                    </a:lnTo>
                    <a:lnTo>
                      <a:pt x="1292" y="913"/>
                    </a:lnTo>
                    <a:lnTo>
                      <a:pt x="1266" y="911"/>
                    </a:lnTo>
                    <a:lnTo>
                      <a:pt x="1266" y="911"/>
                    </a:lnTo>
                    <a:lnTo>
                      <a:pt x="1226" y="903"/>
                    </a:lnTo>
                    <a:lnTo>
                      <a:pt x="1202" y="897"/>
                    </a:lnTo>
                    <a:lnTo>
                      <a:pt x="1190" y="895"/>
                    </a:lnTo>
                    <a:lnTo>
                      <a:pt x="1182" y="897"/>
                    </a:lnTo>
                    <a:lnTo>
                      <a:pt x="1172" y="899"/>
                    </a:lnTo>
                    <a:lnTo>
                      <a:pt x="1162" y="903"/>
                    </a:lnTo>
                    <a:lnTo>
                      <a:pt x="1162" y="903"/>
                    </a:lnTo>
                    <a:lnTo>
                      <a:pt x="1156" y="907"/>
                    </a:lnTo>
                    <a:lnTo>
                      <a:pt x="1152" y="913"/>
                    </a:lnTo>
                    <a:lnTo>
                      <a:pt x="1142" y="931"/>
                    </a:lnTo>
                    <a:lnTo>
                      <a:pt x="1134" y="955"/>
                    </a:lnTo>
                    <a:lnTo>
                      <a:pt x="1128" y="981"/>
                    </a:lnTo>
                    <a:lnTo>
                      <a:pt x="1118" y="1033"/>
                    </a:lnTo>
                    <a:lnTo>
                      <a:pt x="1114" y="1071"/>
                    </a:lnTo>
                    <a:lnTo>
                      <a:pt x="1114" y="1071"/>
                    </a:lnTo>
                    <a:lnTo>
                      <a:pt x="1110" y="1131"/>
                    </a:lnTo>
                    <a:lnTo>
                      <a:pt x="1106" y="1167"/>
                    </a:lnTo>
                    <a:lnTo>
                      <a:pt x="1106" y="1167"/>
                    </a:lnTo>
                    <a:lnTo>
                      <a:pt x="1126" y="1107"/>
                    </a:lnTo>
                    <a:lnTo>
                      <a:pt x="1142" y="1061"/>
                    </a:lnTo>
                    <a:lnTo>
                      <a:pt x="1154" y="1023"/>
                    </a:lnTo>
                    <a:lnTo>
                      <a:pt x="1154" y="1023"/>
                    </a:lnTo>
                    <a:lnTo>
                      <a:pt x="1158" y="1009"/>
                    </a:lnTo>
                    <a:lnTo>
                      <a:pt x="1166" y="995"/>
                    </a:lnTo>
                    <a:lnTo>
                      <a:pt x="1182" y="971"/>
                    </a:lnTo>
                    <a:lnTo>
                      <a:pt x="1196" y="951"/>
                    </a:lnTo>
                    <a:lnTo>
                      <a:pt x="1202" y="943"/>
                    </a:lnTo>
                    <a:lnTo>
                      <a:pt x="1202" y="943"/>
                    </a:lnTo>
                    <a:lnTo>
                      <a:pt x="1202" y="987"/>
                    </a:lnTo>
                    <a:lnTo>
                      <a:pt x="1202" y="1055"/>
                    </a:lnTo>
                    <a:lnTo>
                      <a:pt x="1202" y="1055"/>
                    </a:lnTo>
                    <a:lnTo>
                      <a:pt x="1202" y="1081"/>
                    </a:lnTo>
                    <a:lnTo>
                      <a:pt x="1206" y="1103"/>
                    </a:lnTo>
                    <a:lnTo>
                      <a:pt x="1210" y="1127"/>
                    </a:lnTo>
                    <a:lnTo>
                      <a:pt x="1210" y="1127"/>
                    </a:lnTo>
                    <a:lnTo>
                      <a:pt x="1224" y="1119"/>
                    </a:lnTo>
                    <a:lnTo>
                      <a:pt x="1256" y="1097"/>
                    </a:lnTo>
                    <a:lnTo>
                      <a:pt x="1290" y="1071"/>
                    </a:lnTo>
                    <a:lnTo>
                      <a:pt x="1304" y="1059"/>
                    </a:lnTo>
                    <a:lnTo>
                      <a:pt x="1314" y="1047"/>
                    </a:lnTo>
                    <a:lnTo>
                      <a:pt x="1314" y="1047"/>
                    </a:lnTo>
                    <a:lnTo>
                      <a:pt x="1320" y="1035"/>
                    </a:lnTo>
                    <a:lnTo>
                      <a:pt x="1326" y="1017"/>
                    </a:lnTo>
                    <a:lnTo>
                      <a:pt x="1336" y="981"/>
                    </a:lnTo>
                    <a:lnTo>
                      <a:pt x="1344" y="949"/>
                    </a:lnTo>
                    <a:lnTo>
                      <a:pt x="1346" y="935"/>
                    </a:lnTo>
                    <a:lnTo>
                      <a:pt x="1346" y="935"/>
                    </a:lnTo>
                    <a:lnTo>
                      <a:pt x="1356" y="941"/>
                    </a:lnTo>
                    <a:lnTo>
                      <a:pt x="1366" y="949"/>
                    </a:lnTo>
                    <a:lnTo>
                      <a:pt x="1376" y="961"/>
                    </a:lnTo>
                    <a:lnTo>
                      <a:pt x="1388" y="977"/>
                    </a:lnTo>
                    <a:lnTo>
                      <a:pt x="1396" y="997"/>
                    </a:lnTo>
                    <a:lnTo>
                      <a:pt x="1400" y="1007"/>
                    </a:lnTo>
                    <a:lnTo>
                      <a:pt x="1402" y="1019"/>
                    </a:lnTo>
                    <a:lnTo>
                      <a:pt x="1402" y="1033"/>
                    </a:lnTo>
                    <a:lnTo>
                      <a:pt x="1402" y="1047"/>
                    </a:lnTo>
                    <a:lnTo>
                      <a:pt x="1402" y="1047"/>
                    </a:lnTo>
                    <a:lnTo>
                      <a:pt x="1400" y="1061"/>
                    </a:lnTo>
                    <a:lnTo>
                      <a:pt x="1396" y="1077"/>
                    </a:lnTo>
                    <a:lnTo>
                      <a:pt x="1390" y="1091"/>
                    </a:lnTo>
                    <a:lnTo>
                      <a:pt x="1382" y="1107"/>
                    </a:lnTo>
                    <a:lnTo>
                      <a:pt x="1364" y="1135"/>
                    </a:lnTo>
                    <a:lnTo>
                      <a:pt x="1344" y="1161"/>
                    </a:lnTo>
                    <a:lnTo>
                      <a:pt x="1324" y="1183"/>
                    </a:lnTo>
                    <a:lnTo>
                      <a:pt x="1306" y="1199"/>
                    </a:lnTo>
                    <a:lnTo>
                      <a:pt x="1290" y="1215"/>
                    </a:lnTo>
                    <a:lnTo>
                      <a:pt x="1290" y="1215"/>
                    </a:lnTo>
                    <a:lnTo>
                      <a:pt x="1298" y="1217"/>
                    </a:lnTo>
                    <a:lnTo>
                      <a:pt x="1320" y="1223"/>
                    </a:lnTo>
                    <a:lnTo>
                      <a:pt x="1336" y="1225"/>
                    </a:lnTo>
                    <a:lnTo>
                      <a:pt x="1352" y="1225"/>
                    </a:lnTo>
                    <a:lnTo>
                      <a:pt x="1368" y="1225"/>
                    </a:lnTo>
                    <a:lnTo>
                      <a:pt x="1386" y="1223"/>
                    </a:lnTo>
                    <a:lnTo>
                      <a:pt x="1386" y="1223"/>
                    </a:lnTo>
                    <a:lnTo>
                      <a:pt x="1404" y="1217"/>
                    </a:lnTo>
                    <a:lnTo>
                      <a:pt x="1424" y="1211"/>
                    </a:lnTo>
                    <a:lnTo>
                      <a:pt x="1464" y="1191"/>
                    </a:lnTo>
                    <a:lnTo>
                      <a:pt x="1494" y="1175"/>
                    </a:lnTo>
                    <a:lnTo>
                      <a:pt x="1506" y="1167"/>
                    </a:lnTo>
                    <a:lnTo>
                      <a:pt x="1506" y="1167"/>
                    </a:lnTo>
                    <a:lnTo>
                      <a:pt x="1506" y="1179"/>
                    </a:lnTo>
                    <a:lnTo>
                      <a:pt x="1504" y="1195"/>
                    </a:lnTo>
                    <a:lnTo>
                      <a:pt x="1500" y="1213"/>
                    </a:lnTo>
                    <a:lnTo>
                      <a:pt x="1492" y="1233"/>
                    </a:lnTo>
                    <a:lnTo>
                      <a:pt x="1478" y="1253"/>
                    </a:lnTo>
                    <a:lnTo>
                      <a:pt x="1470" y="1265"/>
                    </a:lnTo>
                    <a:lnTo>
                      <a:pt x="1460" y="1275"/>
                    </a:lnTo>
                    <a:lnTo>
                      <a:pt x="1448" y="1285"/>
                    </a:lnTo>
                    <a:lnTo>
                      <a:pt x="1434" y="1295"/>
                    </a:lnTo>
                    <a:lnTo>
                      <a:pt x="1434" y="1295"/>
                    </a:lnTo>
                    <a:lnTo>
                      <a:pt x="1418" y="1303"/>
                    </a:lnTo>
                    <a:lnTo>
                      <a:pt x="1402" y="1311"/>
                    </a:lnTo>
                    <a:lnTo>
                      <a:pt x="1386" y="1315"/>
                    </a:lnTo>
                    <a:lnTo>
                      <a:pt x="1370" y="1319"/>
                    </a:lnTo>
                    <a:lnTo>
                      <a:pt x="1336" y="1321"/>
                    </a:lnTo>
                    <a:lnTo>
                      <a:pt x="1302" y="1319"/>
                    </a:lnTo>
                    <a:lnTo>
                      <a:pt x="1270" y="1317"/>
                    </a:lnTo>
                    <a:lnTo>
                      <a:pt x="1242" y="1313"/>
                    </a:lnTo>
                    <a:lnTo>
                      <a:pt x="1218" y="1311"/>
                    </a:lnTo>
                    <a:lnTo>
                      <a:pt x="1202" y="1311"/>
                    </a:lnTo>
                    <a:lnTo>
                      <a:pt x="1202" y="1311"/>
                    </a:lnTo>
                    <a:lnTo>
                      <a:pt x="1176" y="1317"/>
                    </a:lnTo>
                    <a:lnTo>
                      <a:pt x="1164" y="1321"/>
                    </a:lnTo>
                    <a:lnTo>
                      <a:pt x="1154" y="1325"/>
                    </a:lnTo>
                    <a:lnTo>
                      <a:pt x="1144" y="1333"/>
                    </a:lnTo>
                    <a:lnTo>
                      <a:pt x="1134" y="1341"/>
                    </a:lnTo>
                    <a:lnTo>
                      <a:pt x="1128" y="1353"/>
                    </a:lnTo>
                    <a:lnTo>
                      <a:pt x="1122" y="1367"/>
                    </a:lnTo>
                    <a:lnTo>
                      <a:pt x="1122" y="1367"/>
                    </a:lnTo>
                    <a:lnTo>
                      <a:pt x="1120" y="1383"/>
                    </a:lnTo>
                    <a:lnTo>
                      <a:pt x="1120" y="1399"/>
                    </a:lnTo>
                    <a:lnTo>
                      <a:pt x="1122" y="1417"/>
                    </a:lnTo>
                    <a:lnTo>
                      <a:pt x="1128" y="1435"/>
                    </a:lnTo>
                    <a:lnTo>
                      <a:pt x="1142" y="1471"/>
                    </a:lnTo>
                    <a:lnTo>
                      <a:pt x="1154" y="1511"/>
                    </a:lnTo>
                    <a:lnTo>
                      <a:pt x="1154" y="1511"/>
                    </a:lnTo>
                    <a:lnTo>
                      <a:pt x="1166" y="1567"/>
                    </a:lnTo>
                    <a:lnTo>
                      <a:pt x="1180" y="1635"/>
                    </a:lnTo>
                    <a:lnTo>
                      <a:pt x="1194" y="1719"/>
                    </a:lnTo>
                    <a:lnTo>
                      <a:pt x="1194" y="1719"/>
                    </a:lnTo>
                    <a:lnTo>
                      <a:pt x="1200" y="1691"/>
                    </a:lnTo>
                    <a:lnTo>
                      <a:pt x="1220" y="1623"/>
                    </a:lnTo>
                    <a:lnTo>
                      <a:pt x="1232" y="1585"/>
                    </a:lnTo>
                    <a:lnTo>
                      <a:pt x="1244" y="1547"/>
                    </a:lnTo>
                    <a:lnTo>
                      <a:pt x="1260" y="1513"/>
                    </a:lnTo>
                    <a:lnTo>
                      <a:pt x="1266" y="1499"/>
                    </a:lnTo>
                    <a:lnTo>
                      <a:pt x="1274" y="1487"/>
                    </a:lnTo>
                    <a:lnTo>
                      <a:pt x="1274" y="1487"/>
                    </a:lnTo>
                    <a:lnTo>
                      <a:pt x="1288" y="1469"/>
                    </a:lnTo>
                    <a:lnTo>
                      <a:pt x="1302" y="1455"/>
                    </a:lnTo>
                    <a:lnTo>
                      <a:pt x="1316" y="1443"/>
                    </a:lnTo>
                    <a:lnTo>
                      <a:pt x="1328" y="1435"/>
                    </a:lnTo>
                    <a:lnTo>
                      <a:pt x="1338" y="1433"/>
                    </a:lnTo>
                    <a:lnTo>
                      <a:pt x="1348" y="1431"/>
                    </a:lnTo>
                    <a:lnTo>
                      <a:pt x="1356" y="1433"/>
                    </a:lnTo>
                    <a:lnTo>
                      <a:pt x="1362" y="1439"/>
                    </a:lnTo>
                    <a:lnTo>
                      <a:pt x="1362" y="1439"/>
                    </a:lnTo>
                    <a:lnTo>
                      <a:pt x="1364" y="1443"/>
                    </a:lnTo>
                    <a:lnTo>
                      <a:pt x="1366" y="1449"/>
                    </a:lnTo>
                    <a:lnTo>
                      <a:pt x="1366" y="1463"/>
                    </a:lnTo>
                    <a:lnTo>
                      <a:pt x="1362" y="1479"/>
                    </a:lnTo>
                    <a:lnTo>
                      <a:pt x="1360" y="1497"/>
                    </a:lnTo>
                    <a:lnTo>
                      <a:pt x="1350" y="1529"/>
                    </a:lnTo>
                    <a:lnTo>
                      <a:pt x="1346" y="1543"/>
                    </a:lnTo>
                    <a:lnTo>
                      <a:pt x="1346" y="1543"/>
                    </a:lnTo>
                    <a:lnTo>
                      <a:pt x="1384" y="1519"/>
                    </a:lnTo>
                    <a:lnTo>
                      <a:pt x="1416" y="1495"/>
                    </a:lnTo>
                    <a:lnTo>
                      <a:pt x="1430" y="1483"/>
                    </a:lnTo>
                    <a:lnTo>
                      <a:pt x="1442" y="1471"/>
                    </a:lnTo>
                    <a:lnTo>
                      <a:pt x="1442" y="1471"/>
                    </a:lnTo>
                    <a:lnTo>
                      <a:pt x="1460" y="1449"/>
                    </a:lnTo>
                    <a:lnTo>
                      <a:pt x="1472" y="1427"/>
                    </a:lnTo>
                    <a:lnTo>
                      <a:pt x="1482" y="1407"/>
                    </a:lnTo>
                    <a:lnTo>
                      <a:pt x="1482" y="1407"/>
                    </a:lnTo>
                    <a:lnTo>
                      <a:pt x="1484" y="1419"/>
                    </a:lnTo>
                    <a:lnTo>
                      <a:pt x="1484" y="1445"/>
                    </a:lnTo>
                    <a:lnTo>
                      <a:pt x="1484" y="1463"/>
                    </a:lnTo>
                    <a:lnTo>
                      <a:pt x="1484" y="1483"/>
                    </a:lnTo>
                    <a:lnTo>
                      <a:pt x="1480" y="1501"/>
                    </a:lnTo>
                    <a:lnTo>
                      <a:pt x="1474" y="1519"/>
                    </a:lnTo>
                    <a:lnTo>
                      <a:pt x="1474" y="1519"/>
                    </a:lnTo>
                    <a:lnTo>
                      <a:pt x="1464" y="1539"/>
                    </a:lnTo>
                    <a:lnTo>
                      <a:pt x="1450" y="1561"/>
                    </a:lnTo>
                    <a:lnTo>
                      <a:pt x="1416" y="1613"/>
                    </a:lnTo>
                    <a:lnTo>
                      <a:pt x="1370" y="1671"/>
                    </a:lnTo>
                    <a:lnTo>
                      <a:pt x="1370" y="1671"/>
                    </a:lnTo>
                    <a:lnTo>
                      <a:pt x="1378" y="1671"/>
                    </a:lnTo>
                    <a:lnTo>
                      <a:pt x="1396" y="1667"/>
                    </a:lnTo>
                    <a:lnTo>
                      <a:pt x="1408" y="1665"/>
                    </a:lnTo>
                    <a:lnTo>
                      <a:pt x="1420" y="1661"/>
                    </a:lnTo>
                    <a:lnTo>
                      <a:pt x="1432" y="1655"/>
                    </a:lnTo>
                    <a:lnTo>
                      <a:pt x="1442" y="1647"/>
                    </a:lnTo>
                    <a:lnTo>
                      <a:pt x="1442" y="1647"/>
                    </a:lnTo>
                    <a:lnTo>
                      <a:pt x="1452" y="1637"/>
                    </a:lnTo>
                    <a:lnTo>
                      <a:pt x="1460" y="1625"/>
                    </a:lnTo>
                    <a:lnTo>
                      <a:pt x="1476" y="1597"/>
                    </a:lnTo>
                    <a:lnTo>
                      <a:pt x="1490" y="1567"/>
                    </a:lnTo>
                    <a:lnTo>
                      <a:pt x="1490" y="1567"/>
                    </a:lnTo>
                    <a:lnTo>
                      <a:pt x="1494" y="1583"/>
                    </a:lnTo>
                    <a:lnTo>
                      <a:pt x="1498" y="1599"/>
                    </a:lnTo>
                    <a:lnTo>
                      <a:pt x="1500" y="1619"/>
                    </a:lnTo>
                    <a:lnTo>
                      <a:pt x="1500" y="1643"/>
                    </a:lnTo>
                    <a:lnTo>
                      <a:pt x="1496" y="1655"/>
                    </a:lnTo>
                    <a:lnTo>
                      <a:pt x="1492" y="1669"/>
                    </a:lnTo>
                    <a:lnTo>
                      <a:pt x="1488" y="1683"/>
                    </a:lnTo>
                    <a:lnTo>
                      <a:pt x="1480" y="1697"/>
                    </a:lnTo>
                    <a:lnTo>
                      <a:pt x="1470" y="1713"/>
                    </a:lnTo>
                    <a:lnTo>
                      <a:pt x="1458" y="1726"/>
                    </a:lnTo>
                    <a:lnTo>
                      <a:pt x="1458" y="1726"/>
                    </a:lnTo>
                    <a:lnTo>
                      <a:pt x="1444" y="1740"/>
                    </a:lnTo>
                    <a:lnTo>
                      <a:pt x="1430" y="1752"/>
                    </a:lnTo>
                    <a:lnTo>
                      <a:pt x="1416" y="1762"/>
                    </a:lnTo>
                    <a:lnTo>
                      <a:pt x="1400" y="1772"/>
                    </a:lnTo>
                    <a:lnTo>
                      <a:pt x="1370" y="1786"/>
                    </a:lnTo>
                    <a:lnTo>
                      <a:pt x="1342" y="1798"/>
                    </a:lnTo>
                    <a:lnTo>
                      <a:pt x="1314" y="1804"/>
                    </a:lnTo>
                    <a:lnTo>
                      <a:pt x="1292" y="1810"/>
                    </a:lnTo>
                    <a:lnTo>
                      <a:pt x="1266" y="1814"/>
                    </a:lnTo>
                    <a:lnTo>
                      <a:pt x="1266" y="1814"/>
                    </a:lnTo>
                    <a:lnTo>
                      <a:pt x="1258" y="1818"/>
                    </a:lnTo>
                    <a:lnTo>
                      <a:pt x="1250" y="1824"/>
                    </a:lnTo>
                    <a:lnTo>
                      <a:pt x="1238" y="1834"/>
                    </a:lnTo>
                    <a:lnTo>
                      <a:pt x="1228" y="1848"/>
                    </a:lnTo>
                    <a:lnTo>
                      <a:pt x="1216" y="1864"/>
                    </a:lnTo>
                    <a:lnTo>
                      <a:pt x="1206" y="1884"/>
                    </a:lnTo>
                    <a:lnTo>
                      <a:pt x="1198" y="1908"/>
                    </a:lnTo>
                    <a:lnTo>
                      <a:pt x="1194" y="1934"/>
                    </a:lnTo>
                    <a:lnTo>
                      <a:pt x="1194" y="1934"/>
                    </a:lnTo>
                    <a:lnTo>
                      <a:pt x="1192" y="1984"/>
                    </a:lnTo>
                    <a:lnTo>
                      <a:pt x="1192" y="2022"/>
                    </a:lnTo>
                    <a:lnTo>
                      <a:pt x="1194" y="2054"/>
                    </a:lnTo>
                    <a:lnTo>
                      <a:pt x="1194" y="2054"/>
                    </a:lnTo>
                    <a:lnTo>
                      <a:pt x="1212" y="2044"/>
                    </a:lnTo>
                    <a:lnTo>
                      <a:pt x="1258" y="2024"/>
                    </a:lnTo>
                    <a:lnTo>
                      <a:pt x="1286" y="2012"/>
                    </a:lnTo>
                    <a:lnTo>
                      <a:pt x="1318" y="2000"/>
                    </a:lnTo>
                    <a:lnTo>
                      <a:pt x="1352" y="1990"/>
                    </a:lnTo>
                    <a:lnTo>
                      <a:pt x="1386" y="1982"/>
                    </a:lnTo>
                    <a:lnTo>
                      <a:pt x="1386" y="1982"/>
                    </a:lnTo>
                    <a:lnTo>
                      <a:pt x="1420" y="1976"/>
                    </a:lnTo>
                    <a:lnTo>
                      <a:pt x="1452" y="1968"/>
                    </a:lnTo>
                    <a:lnTo>
                      <a:pt x="1484" y="1960"/>
                    </a:lnTo>
                    <a:lnTo>
                      <a:pt x="1514" y="1950"/>
                    </a:lnTo>
                    <a:lnTo>
                      <a:pt x="1542" y="1940"/>
                    </a:lnTo>
                    <a:lnTo>
                      <a:pt x="1566" y="1930"/>
                    </a:lnTo>
                    <a:lnTo>
                      <a:pt x="1586" y="1920"/>
                    </a:lnTo>
                    <a:lnTo>
                      <a:pt x="1602" y="1910"/>
                    </a:lnTo>
                    <a:lnTo>
                      <a:pt x="1602" y="1910"/>
                    </a:lnTo>
                    <a:lnTo>
                      <a:pt x="1608" y="1904"/>
                    </a:lnTo>
                    <a:lnTo>
                      <a:pt x="1614" y="1898"/>
                    </a:lnTo>
                    <a:lnTo>
                      <a:pt x="1626" y="1880"/>
                    </a:lnTo>
                    <a:lnTo>
                      <a:pt x="1638" y="1858"/>
                    </a:lnTo>
                    <a:lnTo>
                      <a:pt x="1648" y="1832"/>
                    </a:lnTo>
                    <a:lnTo>
                      <a:pt x="1670" y="1780"/>
                    </a:lnTo>
                    <a:lnTo>
                      <a:pt x="1684" y="1756"/>
                    </a:lnTo>
                    <a:lnTo>
                      <a:pt x="1698" y="1734"/>
                    </a:lnTo>
                    <a:lnTo>
                      <a:pt x="1698" y="1734"/>
                    </a:lnTo>
                    <a:lnTo>
                      <a:pt x="1738" y="1685"/>
                    </a:lnTo>
                    <a:lnTo>
                      <a:pt x="1790" y="1627"/>
                    </a:lnTo>
                    <a:lnTo>
                      <a:pt x="1850" y="1559"/>
                    </a:lnTo>
                    <a:lnTo>
                      <a:pt x="1850" y="1559"/>
                    </a:lnTo>
                    <a:lnTo>
                      <a:pt x="1840" y="1619"/>
                    </a:lnTo>
                    <a:lnTo>
                      <a:pt x="1834" y="1659"/>
                    </a:lnTo>
                    <a:lnTo>
                      <a:pt x="1834" y="1673"/>
                    </a:lnTo>
                    <a:lnTo>
                      <a:pt x="1834" y="1679"/>
                    </a:lnTo>
                    <a:lnTo>
                      <a:pt x="1834" y="1679"/>
                    </a:lnTo>
                    <a:lnTo>
                      <a:pt x="1838" y="1679"/>
                    </a:lnTo>
                    <a:lnTo>
                      <a:pt x="1842" y="1675"/>
                    </a:lnTo>
                    <a:lnTo>
                      <a:pt x="1850" y="1669"/>
                    </a:lnTo>
                    <a:lnTo>
                      <a:pt x="1860" y="1659"/>
                    </a:lnTo>
                    <a:lnTo>
                      <a:pt x="1868" y="1649"/>
                    </a:lnTo>
                    <a:lnTo>
                      <a:pt x="1876" y="1635"/>
                    </a:lnTo>
                    <a:lnTo>
                      <a:pt x="1884" y="1619"/>
                    </a:lnTo>
                    <a:lnTo>
                      <a:pt x="1890" y="1599"/>
                    </a:lnTo>
                    <a:lnTo>
                      <a:pt x="1890" y="1599"/>
                    </a:lnTo>
                    <a:lnTo>
                      <a:pt x="1896" y="1559"/>
                    </a:lnTo>
                    <a:lnTo>
                      <a:pt x="1902" y="1519"/>
                    </a:lnTo>
                    <a:lnTo>
                      <a:pt x="1906" y="1487"/>
                    </a:lnTo>
                    <a:lnTo>
                      <a:pt x="1910" y="1473"/>
                    </a:lnTo>
                    <a:lnTo>
                      <a:pt x="1914" y="1463"/>
                    </a:lnTo>
                    <a:lnTo>
                      <a:pt x="1914" y="1463"/>
                    </a:lnTo>
                    <a:lnTo>
                      <a:pt x="1926" y="1445"/>
                    </a:lnTo>
                    <a:lnTo>
                      <a:pt x="1938" y="1429"/>
                    </a:lnTo>
                    <a:lnTo>
                      <a:pt x="1950" y="1413"/>
                    </a:lnTo>
                    <a:lnTo>
                      <a:pt x="1952" y="1405"/>
                    </a:lnTo>
                    <a:lnTo>
                      <a:pt x="1954" y="1399"/>
                    </a:lnTo>
                    <a:lnTo>
                      <a:pt x="1954" y="1399"/>
                    </a:lnTo>
                    <a:lnTo>
                      <a:pt x="1954" y="1377"/>
                    </a:lnTo>
                    <a:lnTo>
                      <a:pt x="1950" y="1347"/>
                    </a:lnTo>
                    <a:lnTo>
                      <a:pt x="1946" y="1313"/>
                    </a:lnTo>
                    <a:lnTo>
                      <a:pt x="1942" y="1299"/>
                    </a:lnTo>
                    <a:lnTo>
                      <a:pt x="1938" y="1287"/>
                    </a:lnTo>
                    <a:lnTo>
                      <a:pt x="1938" y="1287"/>
                    </a:lnTo>
                    <a:lnTo>
                      <a:pt x="1934" y="1277"/>
                    </a:lnTo>
                    <a:lnTo>
                      <a:pt x="1928" y="1267"/>
                    </a:lnTo>
                    <a:lnTo>
                      <a:pt x="1916" y="1245"/>
                    </a:lnTo>
                    <a:lnTo>
                      <a:pt x="1910" y="1233"/>
                    </a:lnTo>
                    <a:lnTo>
                      <a:pt x="1906" y="1217"/>
                    </a:lnTo>
                    <a:lnTo>
                      <a:pt x="1904" y="1197"/>
                    </a:lnTo>
                    <a:lnTo>
                      <a:pt x="1906" y="1175"/>
                    </a:lnTo>
                    <a:lnTo>
                      <a:pt x="1906" y="1175"/>
                    </a:lnTo>
                    <a:lnTo>
                      <a:pt x="1910" y="1153"/>
                    </a:lnTo>
                    <a:lnTo>
                      <a:pt x="1914" y="1133"/>
                    </a:lnTo>
                    <a:lnTo>
                      <a:pt x="1920" y="1117"/>
                    </a:lnTo>
                    <a:lnTo>
                      <a:pt x="1928" y="1103"/>
                    </a:lnTo>
                    <a:lnTo>
                      <a:pt x="1934" y="1093"/>
                    </a:lnTo>
                    <a:lnTo>
                      <a:pt x="1940" y="1085"/>
                    </a:lnTo>
                    <a:lnTo>
                      <a:pt x="1954" y="1071"/>
                    </a:lnTo>
                    <a:lnTo>
                      <a:pt x="1954" y="1071"/>
                    </a:lnTo>
                    <a:lnTo>
                      <a:pt x="1976" y="1053"/>
                    </a:lnTo>
                    <a:lnTo>
                      <a:pt x="1986" y="1047"/>
                    </a:lnTo>
                    <a:lnTo>
                      <a:pt x="1986" y="1047"/>
                    </a:lnTo>
                    <a:lnTo>
                      <a:pt x="1986" y="1063"/>
                    </a:lnTo>
                    <a:lnTo>
                      <a:pt x="1988" y="1103"/>
                    </a:lnTo>
                    <a:lnTo>
                      <a:pt x="1990" y="1131"/>
                    </a:lnTo>
                    <a:lnTo>
                      <a:pt x="1994" y="1159"/>
                    </a:lnTo>
                    <a:lnTo>
                      <a:pt x="2000" y="1187"/>
                    </a:lnTo>
                    <a:lnTo>
                      <a:pt x="2010" y="1215"/>
                    </a:lnTo>
                    <a:lnTo>
                      <a:pt x="2010" y="1215"/>
                    </a:lnTo>
                    <a:lnTo>
                      <a:pt x="2022" y="1241"/>
                    </a:lnTo>
                    <a:lnTo>
                      <a:pt x="2034" y="1265"/>
                    </a:lnTo>
                    <a:lnTo>
                      <a:pt x="2046" y="1285"/>
                    </a:lnTo>
                    <a:lnTo>
                      <a:pt x="2056" y="1301"/>
                    </a:lnTo>
                    <a:lnTo>
                      <a:pt x="2074" y="1327"/>
                    </a:lnTo>
                    <a:lnTo>
                      <a:pt x="2082" y="1335"/>
                    </a:lnTo>
                    <a:lnTo>
                      <a:pt x="2082" y="1335"/>
                    </a:lnTo>
                    <a:lnTo>
                      <a:pt x="2084" y="1319"/>
                    </a:lnTo>
                    <a:lnTo>
                      <a:pt x="2088" y="1279"/>
                    </a:lnTo>
                    <a:lnTo>
                      <a:pt x="2090" y="1257"/>
                    </a:lnTo>
                    <a:lnTo>
                      <a:pt x="2090" y="1235"/>
                    </a:lnTo>
                    <a:lnTo>
                      <a:pt x="2086" y="1215"/>
                    </a:lnTo>
                    <a:lnTo>
                      <a:pt x="2082" y="1199"/>
                    </a:lnTo>
                    <a:lnTo>
                      <a:pt x="2082" y="1199"/>
                    </a:lnTo>
                    <a:lnTo>
                      <a:pt x="2064" y="1169"/>
                    </a:lnTo>
                    <a:lnTo>
                      <a:pt x="2040" y="1131"/>
                    </a:lnTo>
                    <a:lnTo>
                      <a:pt x="2028" y="1109"/>
                    </a:lnTo>
                    <a:lnTo>
                      <a:pt x="2016" y="1087"/>
                    </a:lnTo>
                    <a:lnTo>
                      <a:pt x="2008" y="1063"/>
                    </a:lnTo>
                    <a:lnTo>
                      <a:pt x="2002" y="1039"/>
                    </a:lnTo>
                    <a:lnTo>
                      <a:pt x="2002" y="1039"/>
                    </a:lnTo>
                    <a:lnTo>
                      <a:pt x="1994" y="981"/>
                    </a:lnTo>
                    <a:lnTo>
                      <a:pt x="1986" y="919"/>
                    </a:lnTo>
                    <a:lnTo>
                      <a:pt x="1978" y="847"/>
                    </a:lnTo>
                    <a:lnTo>
                      <a:pt x="1866" y="735"/>
                    </a:lnTo>
                    <a:lnTo>
                      <a:pt x="1866" y="735"/>
                    </a:lnTo>
                    <a:lnTo>
                      <a:pt x="1854" y="721"/>
                    </a:lnTo>
                    <a:lnTo>
                      <a:pt x="1842" y="707"/>
                    </a:lnTo>
                    <a:lnTo>
                      <a:pt x="1834" y="693"/>
                    </a:lnTo>
                    <a:lnTo>
                      <a:pt x="1826" y="679"/>
                    </a:lnTo>
                    <a:lnTo>
                      <a:pt x="1812" y="649"/>
                    </a:lnTo>
                    <a:lnTo>
                      <a:pt x="1804" y="623"/>
                    </a:lnTo>
                    <a:lnTo>
                      <a:pt x="1798" y="597"/>
                    </a:lnTo>
                    <a:lnTo>
                      <a:pt x="1796" y="574"/>
                    </a:lnTo>
                    <a:lnTo>
                      <a:pt x="1794" y="544"/>
                    </a:lnTo>
                    <a:lnTo>
                      <a:pt x="1794" y="544"/>
                    </a:lnTo>
                    <a:lnTo>
                      <a:pt x="1794" y="524"/>
                    </a:lnTo>
                    <a:lnTo>
                      <a:pt x="1796" y="508"/>
                    </a:lnTo>
                    <a:lnTo>
                      <a:pt x="1798" y="500"/>
                    </a:lnTo>
                    <a:lnTo>
                      <a:pt x="1802" y="496"/>
                    </a:lnTo>
                    <a:lnTo>
                      <a:pt x="1806" y="494"/>
                    </a:lnTo>
                    <a:lnTo>
                      <a:pt x="1810" y="496"/>
                    </a:lnTo>
                    <a:lnTo>
                      <a:pt x="1810" y="496"/>
                    </a:lnTo>
                    <a:lnTo>
                      <a:pt x="1824" y="506"/>
                    </a:lnTo>
                    <a:lnTo>
                      <a:pt x="1844" y="526"/>
                    </a:lnTo>
                    <a:lnTo>
                      <a:pt x="1854" y="538"/>
                    </a:lnTo>
                    <a:lnTo>
                      <a:pt x="1864" y="552"/>
                    </a:lnTo>
                    <a:lnTo>
                      <a:pt x="1874" y="568"/>
                    </a:lnTo>
                    <a:lnTo>
                      <a:pt x="1882" y="583"/>
                    </a:lnTo>
                    <a:lnTo>
                      <a:pt x="1882" y="583"/>
                    </a:lnTo>
                    <a:lnTo>
                      <a:pt x="1896" y="611"/>
                    </a:lnTo>
                    <a:lnTo>
                      <a:pt x="1902" y="621"/>
                    </a:lnTo>
                    <a:lnTo>
                      <a:pt x="1910" y="631"/>
                    </a:lnTo>
                    <a:lnTo>
                      <a:pt x="1918" y="637"/>
                    </a:lnTo>
                    <a:lnTo>
                      <a:pt x="1926" y="645"/>
                    </a:lnTo>
                    <a:lnTo>
                      <a:pt x="1946" y="655"/>
                    </a:lnTo>
                    <a:lnTo>
                      <a:pt x="1946" y="655"/>
                    </a:lnTo>
                    <a:lnTo>
                      <a:pt x="1978" y="669"/>
                    </a:lnTo>
                    <a:lnTo>
                      <a:pt x="1986" y="671"/>
                    </a:lnTo>
                    <a:lnTo>
                      <a:pt x="1986" y="671"/>
                    </a:lnTo>
                    <a:lnTo>
                      <a:pt x="1962" y="625"/>
                    </a:lnTo>
                    <a:lnTo>
                      <a:pt x="1936" y="581"/>
                    </a:lnTo>
                    <a:lnTo>
                      <a:pt x="1906" y="536"/>
                    </a:lnTo>
                    <a:lnTo>
                      <a:pt x="1906" y="536"/>
                    </a:lnTo>
                    <a:lnTo>
                      <a:pt x="1892" y="516"/>
                    </a:lnTo>
                    <a:lnTo>
                      <a:pt x="1882" y="498"/>
                    </a:lnTo>
                    <a:lnTo>
                      <a:pt x="1868" y="470"/>
                    </a:lnTo>
                    <a:lnTo>
                      <a:pt x="1862" y="462"/>
                    </a:lnTo>
                    <a:lnTo>
                      <a:pt x="1854" y="454"/>
                    </a:lnTo>
                    <a:lnTo>
                      <a:pt x="1846" y="450"/>
                    </a:lnTo>
                    <a:lnTo>
                      <a:pt x="1834" y="448"/>
                    </a:lnTo>
                    <a:lnTo>
                      <a:pt x="1834" y="448"/>
                    </a:lnTo>
                    <a:lnTo>
                      <a:pt x="1820" y="448"/>
                    </a:lnTo>
                    <a:lnTo>
                      <a:pt x="1804" y="452"/>
                    </a:lnTo>
                    <a:lnTo>
                      <a:pt x="1766" y="460"/>
                    </a:lnTo>
                    <a:lnTo>
                      <a:pt x="1746" y="464"/>
                    </a:lnTo>
                    <a:lnTo>
                      <a:pt x="1724" y="468"/>
                    </a:lnTo>
                    <a:lnTo>
                      <a:pt x="1700" y="472"/>
                    </a:lnTo>
                    <a:lnTo>
                      <a:pt x="1674" y="472"/>
                    </a:lnTo>
                    <a:lnTo>
                      <a:pt x="1674" y="472"/>
                    </a:lnTo>
                    <a:lnTo>
                      <a:pt x="1660" y="470"/>
                    </a:lnTo>
                    <a:lnTo>
                      <a:pt x="1646" y="468"/>
                    </a:lnTo>
                    <a:lnTo>
                      <a:pt x="1618" y="458"/>
                    </a:lnTo>
                    <a:lnTo>
                      <a:pt x="1590" y="446"/>
                    </a:lnTo>
                    <a:lnTo>
                      <a:pt x="1564" y="432"/>
                    </a:lnTo>
                    <a:lnTo>
                      <a:pt x="1540" y="416"/>
                    </a:lnTo>
                    <a:lnTo>
                      <a:pt x="1522" y="404"/>
                    </a:lnTo>
                    <a:lnTo>
                      <a:pt x="1506" y="392"/>
                    </a:lnTo>
                    <a:lnTo>
                      <a:pt x="1682" y="384"/>
                    </a:lnTo>
                    <a:lnTo>
                      <a:pt x="1682" y="384"/>
                    </a:lnTo>
                    <a:lnTo>
                      <a:pt x="1670" y="374"/>
                    </a:lnTo>
                    <a:lnTo>
                      <a:pt x="1656" y="364"/>
                    </a:lnTo>
                    <a:lnTo>
                      <a:pt x="1640" y="352"/>
                    </a:lnTo>
                    <a:lnTo>
                      <a:pt x="1618" y="340"/>
                    </a:lnTo>
                    <a:lnTo>
                      <a:pt x="1594" y="330"/>
                    </a:lnTo>
                    <a:lnTo>
                      <a:pt x="1566" y="324"/>
                    </a:lnTo>
                    <a:lnTo>
                      <a:pt x="1552" y="320"/>
                    </a:lnTo>
                    <a:lnTo>
                      <a:pt x="1538" y="320"/>
                    </a:lnTo>
                    <a:lnTo>
                      <a:pt x="1538" y="320"/>
                    </a:lnTo>
                    <a:lnTo>
                      <a:pt x="1510" y="320"/>
                    </a:lnTo>
                    <a:lnTo>
                      <a:pt x="1482" y="322"/>
                    </a:lnTo>
                    <a:lnTo>
                      <a:pt x="1428" y="328"/>
                    </a:lnTo>
                    <a:lnTo>
                      <a:pt x="1378" y="334"/>
                    </a:lnTo>
                    <a:lnTo>
                      <a:pt x="1354" y="336"/>
                    </a:lnTo>
                    <a:lnTo>
                      <a:pt x="1330" y="336"/>
                    </a:lnTo>
                    <a:lnTo>
                      <a:pt x="1330" y="336"/>
                    </a:lnTo>
                    <a:lnTo>
                      <a:pt x="1308" y="334"/>
                    </a:lnTo>
                    <a:lnTo>
                      <a:pt x="1286" y="330"/>
                    </a:lnTo>
                    <a:lnTo>
                      <a:pt x="1264" y="322"/>
                    </a:lnTo>
                    <a:lnTo>
                      <a:pt x="1246" y="314"/>
                    </a:lnTo>
                    <a:lnTo>
                      <a:pt x="1228" y="304"/>
                    </a:lnTo>
                    <a:lnTo>
                      <a:pt x="1214" y="294"/>
                    </a:lnTo>
                    <a:lnTo>
                      <a:pt x="1202" y="282"/>
                    </a:lnTo>
                    <a:lnTo>
                      <a:pt x="1194" y="272"/>
                    </a:lnTo>
                    <a:lnTo>
                      <a:pt x="1194" y="272"/>
                    </a:lnTo>
                    <a:lnTo>
                      <a:pt x="1180" y="254"/>
                    </a:lnTo>
                    <a:lnTo>
                      <a:pt x="1166" y="240"/>
                    </a:lnTo>
                    <a:lnTo>
                      <a:pt x="1156" y="230"/>
                    </a:lnTo>
                    <a:lnTo>
                      <a:pt x="1154" y="226"/>
                    </a:lnTo>
                    <a:lnTo>
                      <a:pt x="1154" y="224"/>
                    </a:lnTo>
                    <a:lnTo>
                      <a:pt x="1154" y="224"/>
                    </a:lnTo>
                    <a:lnTo>
                      <a:pt x="1160" y="224"/>
                    </a:lnTo>
                    <a:lnTo>
                      <a:pt x="1172" y="224"/>
                    </a:lnTo>
                    <a:lnTo>
                      <a:pt x="1210" y="230"/>
                    </a:lnTo>
                    <a:lnTo>
                      <a:pt x="1266" y="240"/>
                    </a:lnTo>
                    <a:lnTo>
                      <a:pt x="1202" y="168"/>
                    </a:lnTo>
                    <a:lnTo>
                      <a:pt x="1202" y="168"/>
                    </a:lnTo>
                    <a:lnTo>
                      <a:pt x="1254" y="166"/>
                    </a:lnTo>
                    <a:lnTo>
                      <a:pt x="1296" y="164"/>
                    </a:lnTo>
                    <a:lnTo>
                      <a:pt x="1330" y="160"/>
                    </a:lnTo>
                    <a:lnTo>
                      <a:pt x="1330" y="160"/>
                    </a:lnTo>
                    <a:lnTo>
                      <a:pt x="1342" y="156"/>
                    </a:lnTo>
                    <a:lnTo>
                      <a:pt x="1354" y="152"/>
                    </a:lnTo>
                    <a:lnTo>
                      <a:pt x="1376" y="140"/>
                    </a:lnTo>
                    <a:lnTo>
                      <a:pt x="1386" y="134"/>
                    </a:lnTo>
                    <a:lnTo>
                      <a:pt x="1398" y="132"/>
                    </a:lnTo>
                    <a:lnTo>
                      <a:pt x="1412" y="132"/>
                    </a:lnTo>
                    <a:lnTo>
                      <a:pt x="1426" y="136"/>
                    </a:lnTo>
                    <a:lnTo>
                      <a:pt x="1426" y="136"/>
                    </a:lnTo>
                    <a:lnTo>
                      <a:pt x="1442" y="144"/>
                    </a:lnTo>
                    <a:lnTo>
                      <a:pt x="1462" y="156"/>
                    </a:lnTo>
                    <a:lnTo>
                      <a:pt x="1480" y="170"/>
                    </a:lnTo>
                    <a:lnTo>
                      <a:pt x="1502" y="186"/>
                    </a:lnTo>
                    <a:lnTo>
                      <a:pt x="1540" y="220"/>
                    </a:lnTo>
                    <a:lnTo>
                      <a:pt x="1570" y="248"/>
                    </a:lnTo>
                    <a:lnTo>
                      <a:pt x="1570" y="248"/>
                    </a:lnTo>
                    <a:lnTo>
                      <a:pt x="1596" y="268"/>
                    </a:lnTo>
                    <a:lnTo>
                      <a:pt x="1618" y="284"/>
                    </a:lnTo>
                    <a:lnTo>
                      <a:pt x="1642" y="296"/>
                    </a:lnTo>
                    <a:lnTo>
                      <a:pt x="1642" y="296"/>
                    </a:lnTo>
                    <a:lnTo>
                      <a:pt x="1628" y="284"/>
                    </a:lnTo>
                    <a:lnTo>
                      <a:pt x="1592" y="252"/>
                    </a:lnTo>
                    <a:lnTo>
                      <a:pt x="1574" y="232"/>
                    </a:lnTo>
                    <a:lnTo>
                      <a:pt x="1556" y="210"/>
                    </a:lnTo>
                    <a:lnTo>
                      <a:pt x="1540" y="188"/>
                    </a:lnTo>
                    <a:lnTo>
                      <a:pt x="1534" y="178"/>
                    </a:lnTo>
                    <a:lnTo>
                      <a:pt x="1530" y="168"/>
                    </a:lnTo>
                    <a:lnTo>
                      <a:pt x="1530" y="168"/>
                    </a:lnTo>
                    <a:lnTo>
                      <a:pt x="1514" y="120"/>
                    </a:lnTo>
                    <a:lnTo>
                      <a:pt x="1500" y="64"/>
                    </a:lnTo>
                    <a:lnTo>
                      <a:pt x="1482" y="0"/>
                    </a:lnTo>
                    <a:lnTo>
                      <a:pt x="1482" y="0"/>
                    </a:lnTo>
                    <a:lnTo>
                      <a:pt x="1500" y="12"/>
                    </a:lnTo>
                    <a:lnTo>
                      <a:pt x="1542" y="46"/>
                    </a:lnTo>
                    <a:lnTo>
                      <a:pt x="1600" y="96"/>
                    </a:lnTo>
                    <a:lnTo>
                      <a:pt x="1630" y="122"/>
                    </a:lnTo>
                    <a:lnTo>
                      <a:pt x="1658" y="152"/>
                    </a:lnTo>
                    <a:lnTo>
                      <a:pt x="1658" y="152"/>
                    </a:lnTo>
                    <a:lnTo>
                      <a:pt x="1686" y="182"/>
                    </a:lnTo>
                    <a:lnTo>
                      <a:pt x="1714" y="214"/>
                    </a:lnTo>
                    <a:lnTo>
                      <a:pt x="1762" y="274"/>
                    </a:lnTo>
                    <a:lnTo>
                      <a:pt x="1810" y="336"/>
                    </a:lnTo>
                    <a:lnTo>
                      <a:pt x="1810" y="336"/>
                    </a:lnTo>
                    <a:lnTo>
                      <a:pt x="1844" y="370"/>
                    </a:lnTo>
                    <a:lnTo>
                      <a:pt x="1914" y="440"/>
                    </a:lnTo>
                    <a:lnTo>
                      <a:pt x="1914" y="440"/>
                    </a:lnTo>
                    <a:lnTo>
                      <a:pt x="1932" y="460"/>
                    </a:lnTo>
                    <a:lnTo>
                      <a:pt x="1950" y="480"/>
                    </a:lnTo>
                    <a:lnTo>
                      <a:pt x="1976" y="518"/>
                    </a:lnTo>
                    <a:lnTo>
                      <a:pt x="1996" y="548"/>
                    </a:lnTo>
                    <a:lnTo>
                      <a:pt x="2002" y="560"/>
                    </a:lnTo>
                    <a:lnTo>
                      <a:pt x="2002" y="560"/>
                    </a:lnTo>
                    <a:lnTo>
                      <a:pt x="2002" y="542"/>
                    </a:lnTo>
                    <a:lnTo>
                      <a:pt x="2000" y="496"/>
                    </a:lnTo>
                    <a:lnTo>
                      <a:pt x="1996" y="466"/>
                    </a:lnTo>
                    <a:lnTo>
                      <a:pt x="1990" y="436"/>
                    </a:lnTo>
                    <a:lnTo>
                      <a:pt x="1982" y="404"/>
                    </a:lnTo>
                    <a:lnTo>
                      <a:pt x="1970" y="376"/>
                    </a:lnTo>
                    <a:lnTo>
                      <a:pt x="1970" y="376"/>
                    </a:lnTo>
                    <a:lnTo>
                      <a:pt x="1914" y="264"/>
                    </a:lnTo>
                    <a:lnTo>
                      <a:pt x="1914" y="264"/>
                    </a:lnTo>
                    <a:lnTo>
                      <a:pt x="1924" y="264"/>
                    </a:lnTo>
                    <a:lnTo>
                      <a:pt x="1936" y="264"/>
                    </a:lnTo>
                    <a:lnTo>
                      <a:pt x="1950" y="266"/>
                    </a:lnTo>
                    <a:lnTo>
                      <a:pt x="1964" y="270"/>
                    </a:lnTo>
                    <a:lnTo>
                      <a:pt x="1980" y="276"/>
                    </a:lnTo>
                    <a:lnTo>
                      <a:pt x="1996" y="288"/>
                    </a:lnTo>
                    <a:lnTo>
                      <a:pt x="2004" y="296"/>
                    </a:lnTo>
                    <a:lnTo>
                      <a:pt x="2010" y="304"/>
                    </a:lnTo>
                    <a:lnTo>
                      <a:pt x="2010" y="304"/>
                    </a:lnTo>
                    <a:lnTo>
                      <a:pt x="2034" y="342"/>
                    </a:lnTo>
                    <a:lnTo>
                      <a:pt x="2046" y="364"/>
                    </a:lnTo>
                    <a:lnTo>
                      <a:pt x="2056" y="386"/>
                    </a:lnTo>
                    <a:lnTo>
                      <a:pt x="2066" y="410"/>
                    </a:lnTo>
                    <a:lnTo>
                      <a:pt x="2074" y="438"/>
                    </a:lnTo>
                    <a:lnTo>
                      <a:pt x="2082" y="470"/>
                    </a:lnTo>
                    <a:lnTo>
                      <a:pt x="2090" y="504"/>
                    </a:lnTo>
                    <a:lnTo>
                      <a:pt x="2090" y="504"/>
                    </a:lnTo>
                    <a:lnTo>
                      <a:pt x="2102" y="583"/>
                    </a:lnTo>
                    <a:lnTo>
                      <a:pt x="2112" y="663"/>
                    </a:lnTo>
                    <a:lnTo>
                      <a:pt x="2122" y="751"/>
                    </a:lnTo>
                    <a:lnTo>
                      <a:pt x="2122" y="751"/>
                    </a:lnTo>
                    <a:lnTo>
                      <a:pt x="2136" y="709"/>
                    </a:lnTo>
                    <a:lnTo>
                      <a:pt x="2148" y="669"/>
                    </a:lnTo>
                    <a:lnTo>
                      <a:pt x="2152" y="649"/>
                    </a:lnTo>
                    <a:lnTo>
                      <a:pt x="2154" y="631"/>
                    </a:lnTo>
                    <a:lnTo>
                      <a:pt x="2154" y="631"/>
                    </a:lnTo>
                    <a:lnTo>
                      <a:pt x="2156" y="589"/>
                    </a:lnTo>
                    <a:lnTo>
                      <a:pt x="2156" y="542"/>
                    </a:lnTo>
                    <a:lnTo>
                      <a:pt x="2154" y="488"/>
                    </a:lnTo>
                    <a:lnTo>
                      <a:pt x="2154" y="488"/>
                    </a:lnTo>
                    <a:lnTo>
                      <a:pt x="2168" y="506"/>
                    </a:lnTo>
                    <a:lnTo>
                      <a:pt x="2182" y="526"/>
                    </a:lnTo>
                    <a:lnTo>
                      <a:pt x="2198" y="552"/>
                    </a:lnTo>
                    <a:lnTo>
                      <a:pt x="2212" y="585"/>
                    </a:lnTo>
                    <a:lnTo>
                      <a:pt x="2228" y="623"/>
                    </a:lnTo>
                    <a:lnTo>
                      <a:pt x="2232" y="643"/>
                    </a:lnTo>
                    <a:lnTo>
                      <a:pt x="2238" y="665"/>
                    </a:lnTo>
                    <a:lnTo>
                      <a:pt x="2240" y="687"/>
                    </a:lnTo>
                    <a:lnTo>
                      <a:pt x="2242" y="711"/>
                    </a:lnTo>
                    <a:lnTo>
                      <a:pt x="2242" y="711"/>
                    </a:lnTo>
                    <a:lnTo>
                      <a:pt x="2246" y="789"/>
                    </a:lnTo>
                    <a:lnTo>
                      <a:pt x="2248" y="845"/>
                    </a:lnTo>
                    <a:lnTo>
                      <a:pt x="2248" y="867"/>
                    </a:lnTo>
                    <a:lnTo>
                      <a:pt x="2246" y="891"/>
                    </a:lnTo>
                    <a:lnTo>
                      <a:pt x="2242" y="915"/>
                    </a:lnTo>
                    <a:lnTo>
                      <a:pt x="2234" y="943"/>
                    </a:lnTo>
                    <a:lnTo>
                      <a:pt x="2234" y="943"/>
                    </a:lnTo>
                    <a:lnTo>
                      <a:pt x="2212" y="1015"/>
                    </a:lnTo>
                    <a:lnTo>
                      <a:pt x="2188" y="1097"/>
                    </a:lnTo>
                    <a:lnTo>
                      <a:pt x="2162" y="1191"/>
                    </a:lnTo>
                    <a:lnTo>
                      <a:pt x="2162" y="1191"/>
                    </a:lnTo>
                    <a:lnTo>
                      <a:pt x="2166" y="1189"/>
                    </a:lnTo>
                    <a:lnTo>
                      <a:pt x="2178" y="1179"/>
                    </a:lnTo>
                    <a:lnTo>
                      <a:pt x="2188" y="1169"/>
                    </a:lnTo>
                    <a:lnTo>
                      <a:pt x="2196" y="1157"/>
                    </a:lnTo>
                    <a:lnTo>
                      <a:pt x="2208" y="1139"/>
                    </a:lnTo>
                    <a:lnTo>
                      <a:pt x="2218" y="1119"/>
                    </a:lnTo>
                    <a:lnTo>
                      <a:pt x="2218" y="1119"/>
                    </a:lnTo>
                    <a:lnTo>
                      <a:pt x="2228" y="1095"/>
                    </a:lnTo>
                    <a:lnTo>
                      <a:pt x="2238" y="1069"/>
                    </a:lnTo>
                    <a:lnTo>
                      <a:pt x="2254" y="1019"/>
                    </a:lnTo>
                    <a:lnTo>
                      <a:pt x="2262" y="983"/>
                    </a:lnTo>
                    <a:lnTo>
                      <a:pt x="2266" y="967"/>
                    </a:lnTo>
                    <a:lnTo>
                      <a:pt x="2266" y="967"/>
                    </a:lnTo>
                    <a:lnTo>
                      <a:pt x="2276" y="979"/>
                    </a:lnTo>
                    <a:lnTo>
                      <a:pt x="2284" y="995"/>
                    </a:lnTo>
                    <a:lnTo>
                      <a:pt x="2294" y="1015"/>
                    </a:lnTo>
                    <a:lnTo>
                      <a:pt x="2306" y="1039"/>
                    </a:lnTo>
                    <a:lnTo>
                      <a:pt x="2314" y="1067"/>
                    </a:lnTo>
                    <a:lnTo>
                      <a:pt x="2320" y="1099"/>
                    </a:lnTo>
                    <a:lnTo>
                      <a:pt x="2322" y="1117"/>
                    </a:lnTo>
                    <a:lnTo>
                      <a:pt x="2322" y="1135"/>
                    </a:lnTo>
                    <a:lnTo>
                      <a:pt x="2322" y="1135"/>
                    </a:lnTo>
                    <a:lnTo>
                      <a:pt x="2320" y="1155"/>
                    </a:lnTo>
                    <a:lnTo>
                      <a:pt x="2318" y="1173"/>
                    </a:lnTo>
                    <a:lnTo>
                      <a:pt x="2312" y="1195"/>
                    </a:lnTo>
                    <a:lnTo>
                      <a:pt x="2306" y="1215"/>
                    </a:lnTo>
                    <a:lnTo>
                      <a:pt x="2292" y="1259"/>
                    </a:lnTo>
                    <a:lnTo>
                      <a:pt x="2274" y="1301"/>
                    </a:lnTo>
                    <a:lnTo>
                      <a:pt x="2254" y="1343"/>
                    </a:lnTo>
                    <a:lnTo>
                      <a:pt x="2234" y="1381"/>
                    </a:lnTo>
                    <a:lnTo>
                      <a:pt x="2202" y="1439"/>
                    </a:lnTo>
                    <a:lnTo>
                      <a:pt x="2202" y="1439"/>
                    </a:lnTo>
                    <a:lnTo>
                      <a:pt x="2188" y="1463"/>
                    </a:lnTo>
                    <a:lnTo>
                      <a:pt x="2170" y="1489"/>
                    </a:lnTo>
                    <a:lnTo>
                      <a:pt x="2134" y="1537"/>
                    </a:lnTo>
                    <a:lnTo>
                      <a:pt x="2090" y="1591"/>
                    </a:lnTo>
                    <a:lnTo>
                      <a:pt x="2090" y="1591"/>
                    </a:lnTo>
                    <a:lnTo>
                      <a:pt x="2114" y="1575"/>
                    </a:lnTo>
                    <a:lnTo>
                      <a:pt x="2170" y="1537"/>
                    </a:lnTo>
                    <a:lnTo>
                      <a:pt x="2200" y="1515"/>
                    </a:lnTo>
                    <a:lnTo>
                      <a:pt x="2228" y="1491"/>
                    </a:lnTo>
                    <a:lnTo>
                      <a:pt x="2252" y="1467"/>
                    </a:lnTo>
                    <a:lnTo>
                      <a:pt x="2260" y="1457"/>
                    </a:lnTo>
                    <a:lnTo>
                      <a:pt x="2266" y="1447"/>
                    </a:lnTo>
                    <a:lnTo>
                      <a:pt x="2266" y="1447"/>
                    </a:lnTo>
                    <a:lnTo>
                      <a:pt x="2290" y="1403"/>
                    </a:lnTo>
                    <a:lnTo>
                      <a:pt x="2320" y="1353"/>
                    </a:lnTo>
                    <a:lnTo>
                      <a:pt x="2354" y="1295"/>
                    </a:lnTo>
                    <a:lnTo>
                      <a:pt x="2354" y="1295"/>
                    </a:lnTo>
                    <a:lnTo>
                      <a:pt x="2354" y="1305"/>
                    </a:lnTo>
                    <a:lnTo>
                      <a:pt x="2354" y="1331"/>
                    </a:lnTo>
                    <a:lnTo>
                      <a:pt x="2350" y="1369"/>
                    </a:lnTo>
                    <a:lnTo>
                      <a:pt x="2342" y="1417"/>
                    </a:lnTo>
                    <a:lnTo>
                      <a:pt x="2336" y="1445"/>
                    </a:lnTo>
                    <a:lnTo>
                      <a:pt x="2326" y="1471"/>
                    </a:lnTo>
                    <a:lnTo>
                      <a:pt x="2316" y="1499"/>
                    </a:lnTo>
                    <a:lnTo>
                      <a:pt x="2304" y="1525"/>
                    </a:lnTo>
                    <a:lnTo>
                      <a:pt x="2288" y="1553"/>
                    </a:lnTo>
                    <a:lnTo>
                      <a:pt x="2270" y="1577"/>
                    </a:lnTo>
                    <a:lnTo>
                      <a:pt x="2250" y="1601"/>
                    </a:lnTo>
                    <a:lnTo>
                      <a:pt x="2226" y="1623"/>
                    </a:lnTo>
                    <a:lnTo>
                      <a:pt x="2226" y="1623"/>
                    </a:lnTo>
                    <a:lnTo>
                      <a:pt x="2116" y="1709"/>
                    </a:lnTo>
                    <a:lnTo>
                      <a:pt x="2006" y="1792"/>
                    </a:lnTo>
                    <a:lnTo>
                      <a:pt x="1890" y="1878"/>
                    </a:lnTo>
                    <a:lnTo>
                      <a:pt x="2090" y="1870"/>
                    </a:lnTo>
                    <a:lnTo>
                      <a:pt x="2090" y="1870"/>
                    </a:lnTo>
                    <a:lnTo>
                      <a:pt x="2072" y="1886"/>
                    </a:lnTo>
                    <a:lnTo>
                      <a:pt x="2050" y="1906"/>
                    </a:lnTo>
                    <a:lnTo>
                      <a:pt x="2016" y="1928"/>
                    </a:lnTo>
                    <a:lnTo>
                      <a:pt x="1968" y="1958"/>
                    </a:lnTo>
                    <a:lnTo>
                      <a:pt x="1906" y="1988"/>
                    </a:lnTo>
                    <a:lnTo>
                      <a:pt x="1870" y="2004"/>
                    </a:lnTo>
                    <a:lnTo>
                      <a:pt x="1830" y="2020"/>
                    </a:lnTo>
                    <a:lnTo>
                      <a:pt x="1786" y="2038"/>
                    </a:lnTo>
                    <a:lnTo>
                      <a:pt x="1738" y="2054"/>
                    </a:lnTo>
                    <a:lnTo>
                      <a:pt x="1738" y="2054"/>
                    </a:lnTo>
                    <a:lnTo>
                      <a:pt x="1688" y="2070"/>
                    </a:lnTo>
                    <a:lnTo>
                      <a:pt x="1638" y="2082"/>
                    </a:lnTo>
                    <a:lnTo>
                      <a:pt x="1590" y="2094"/>
                    </a:lnTo>
                    <a:lnTo>
                      <a:pt x="1544" y="2104"/>
                    </a:lnTo>
                    <a:lnTo>
                      <a:pt x="1458" y="2118"/>
                    </a:lnTo>
                    <a:lnTo>
                      <a:pt x="1380" y="2126"/>
                    </a:lnTo>
                    <a:lnTo>
                      <a:pt x="1316" y="2132"/>
                    </a:lnTo>
                    <a:lnTo>
                      <a:pt x="1268" y="2134"/>
                    </a:lnTo>
                    <a:lnTo>
                      <a:pt x="1226" y="2134"/>
                    </a:lnTo>
                    <a:lnTo>
                      <a:pt x="1226" y="2134"/>
                    </a:lnTo>
                    <a:lnTo>
                      <a:pt x="1236" y="2138"/>
                    </a:lnTo>
                    <a:lnTo>
                      <a:pt x="1262" y="2150"/>
                    </a:lnTo>
                    <a:lnTo>
                      <a:pt x="1276" y="2160"/>
                    </a:lnTo>
                    <a:lnTo>
                      <a:pt x="1292" y="2172"/>
                    </a:lnTo>
                    <a:lnTo>
                      <a:pt x="1308" y="2184"/>
                    </a:lnTo>
                    <a:lnTo>
                      <a:pt x="1322" y="2198"/>
                    </a:lnTo>
                    <a:lnTo>
                      <a:pt x="1322" y="2198"/>
                    </a:lnTo>
                    <a:lnTo>
                      <a:pt x="1334" y="2214"/>
                    </a:lnTo>
                    <a:lnTo>
                      <a:pt x="1342" y="2230"/>
                    </a:lnTo>
                    <a:lnTo>
                      <a:pt x="1350" y="2246"/>
                    </a:lnTo>
                    <a:lnTo>
                      <a:pt x="1354" y="2260"/>
                    </a:lnTo>
                    <a:lnTo>
                      <a:pt x="1360" y="2284"/>
                    </a:lnTo>
                    <a:lnTo>
                      <a:pt x="1362" y="2294"/>
                    </a:lnTo>
                    <a:lnTo>
                      <a:pt x="922" y="2294"/>
                    </a:lnTo>
                    <a:lnTo>
                      <a:pt x="922" y="2294"/>
                    </a:lnTo>
                    <a:lnTo>
                      <a:pt x="924" y="2284"/>
                    </a:lnTo>
                    <a:lnTo>
                      <a:pt x="930" y="2258"/>
                    </a:lnTo>
                    <a:lnTo>
                      <a:pt x="936" y="2242"/>
                    </a:lnTo>
                    <a:lnTo>
                      <a:pt x="944" y="2226"/>
                    </a:lnTo>
                    <a:lnTo>
                      <a:pt x="956" y="2210"/>
                    </a:lnTo>
                    <a:lnTo>
                      <a:pt x="970" y="2198"/>
                    </a:lnTo>
                    <a:lnTo>
                      <a:pt x="970" y="2198"/>
                    </a:lnTo>
                    <a:lnTo>
                      <a:pt x="1002" y="2176"/>
                    </a:lnTo>
                    <a:lnTo>
                      <a:pt x="1030" y="2158"/>
                    </a:lnTo>
                    <a:lnTo>
                      <a:pt x="1058" y="2142"/>
                    </a:lnTo>
                    <a:lnTo>
                      <a:pt x="1058" y="2142"/>
                    </a:lnTo>
                    <a:lnTo>
                      <a:pt x="1034" y="2142"/>
                    </a:lnTo>
                    <a:lnTo>
                      <a:pt x="1006" y="2142"/>
                    </a:lnTo>
                    <a:lnTo>
                      <a:pt x="966" y="2138"/>
                    </a:lnTo>
                    <a:lnTo>
                      <a:pt x="916" y="2134"/>
                    </a:lnTo>
                    <a:lnTo>
                      <a:pt x="854" y="2126"/>
                    </a:lnTo>
                    <a:lnTo>
                      <a:pt x="786" y="2112"/>
                    </a:lnTo>
                    <a:lnTo>
                      <a:pt x="706" y="2094"/>
                    </a:lnTo>
                    <a:lnTo>
                      <a:pt x="706" y="2094"/>
                    </a:lnTo>
                    <a:lnTo>
                      <a:pt x="666" y="2084"/>
                    </a:lnTo>
                    <a:lnTo>
                      <a:pt x="632" y="2072"/>
                    </a:lnTo>
                    <a:lnTo>
                      <a:pt x="602" y="2060"/>
                    </a:lnTo>
                    <a:lnTo>
                      <a:pt x="576" y="2048"/>
                    </a:lnTo>
                    <a:lnTo>
                      <a:pt x="552" y="2036"/>
                    </a:lnTo>
                    <a:lnTo>
                      <a:pt x="532" y="2026"/>
                    </a:lnTo>
                    <a:lnTo>
                      <a:pt x="516" y="2014"/>
                    </a:lnTo>
                    <a:lnTo>
                      <a:pt x="500" y="2002"/>
                    </a:lnTo>
                    <a:lnTo>
                      <a:pt x="476" y="1980"/>
                    </a:lnTo>
                    <a:lnTo>
                      <a:pt x="454" y="1958"/>
                    </a:lnTo>
                    <a:lnTo>
                      <a:pt x="434" y="1940"/>
                    </a:lnTo>
                    <a:lnTo>
                      <a:pt x="422" y="1932"/>
                    </a:lnTo>
                    <a:lnTo>
                      <a:pt x="410" y="1926"/>
                    </a:lnTo>
                    <a:lnTo>
                      <a:pt x="410" y="1926"/>
                    </a:lnTo>
                    <a:lnTo>
                      <a:pt x="380" y="1912"/>
                    </a:lnTo>
                    <a:lnTo>
                      <a:pt x="344" y="1900"/>
                    </a:lnTo>
                    <a:lnTo>
                      <a:pt x="264" y="1874"/>
                    </a:lnTo>
                    <a:lnTo>
                      <a:pt x="170" y="1846"/>
                    </a:lnTo>
                    <a:lnTo>
                      <a:pt x="170" y="1846"/>
                    </a:lnTo>
                    <a:lnTo>
                      <a:pt x="178" y="1840"/>
                    </a:lnTo>
                    <a:lnTo>
                      <a:pt x="200" y="1824"/>
                    </a:lnTo>
                    <a:lnTo>
                      <a:pt x="216" y="1816"/>
                    </a:lnTo>
                    <a:lnTo>
                      <a:pt x="232" y="1810"/>
                    </a:lnTo>
                    <a:lnTo>
                      <a:pt x="248" y="1806"/>
                    </a:lnTo>
                    <a:lnTo>
                      <a:pt x="266" y="1806"/>
                    </a:lnTo>
                    <a:lnTo>
                      <a:pt x="266" y="1806"/>
                    </a:lnTo>
                    <a:lnTo>
                      <a:pt x="288" y="1810"/>
                    </a:lnTo>
                    <a:lnTo>
                      <a:pt x="318" y="1818"/>
                    </a:lnTo>
                    <a:lnTo>
                      <a:pt x="388" y="1840"/>
                    </a:lnTo>
                    <a:lnTo>
                      <a:pt x="474" y="1870"/>
                    </a:lnTo>
                    <a:lnTo>
                      <a:pt x="474" y="1870"/>
                    </a:lnTo>
                    <a:lnTo>
                      <a:pt x="464" y="1862"/>
                    </a:lnTo>
                    <a:lnTo>
                      <a:pt x="432" y="1842"/>
                    </a:lnTo>
                    <a:lnTo>
                      <a:pt x="376" y="1808"/>
                    </a:lnTo>
                    <a:lnTo>
                      <a:pt x="298" y="1766"/>
                    </a:lnTo>
                    <a:lnTo>
                      <a:pt x="298" y="1766"/>
                    </a:lnTo>
                    <a:lnTo>
                      <a:pt x="276" y="1754"/>
                    </a:lnTo>
                    <a:lnTo>
                      <a:pt x="254" y="1742"/>
                    </a:lnTo>
                    <a:lnTo>
                      <a:pt x="214" y="1715"/>
                    </a:lnTo>
                    <a:lnTo>
                      <a:pt x="180" y="1687"/>
                    </a:lnTo>
                    <a:lnTo>
                      <a:pt x="148" y="1657"/>
                    </a:lnTo>
                    <a:lnTo>
                      <a:pt x="120" y="1627"/>
                    </a:lnTo>
                    <a:lnTo>
                      <a:pt x="96" y="1599"/>
                    </a:lnTo>
                    <a:lnTo>
                      <a:pt x="58" y="1551"/>
                    </a:lnTo>
                    <a:lnTo>
                      <a:pt x="58" y="1551"/>
                    </a:lnTo>
                    <a:lnTo>
                      <a:pt x="50" y="1539"/>
                    </a:lnTo>
                    <a:lnTo>
                      <a:pt x="44" y="1527"/>
                    </a:lnTo>
                    <a:lnTo>
                      <a:pt x="32" y="1495"/>
                    </a:lnTo>
                    <a:lnTo>
                      <a:pt x="20" y="1461"/>
                    </a:lnTo>
                    <a:lnTo>
                      <a:pt x="12" y="1425"/>
                    </a:lnTo>
                    <a:lnTo>
                      <a:pt x="6" y="1393"/>
                    </a:lnTo>
                    <a:lnTo>
                      <a:pt x="2" y="1367"/>
                    </a:lnTo>
                    <a:lnTo>
                      <a:pt x="0" y="1349"/>
                    </a:lnTo>
                    <a:lnTo>
                      <a:pt x="0" y="1345"/>
                    </a:lnTo>
                    <a:lnTo>
                      <a:pt x="2" y="1343"/>
                    </a:lnTo>
                    <a:lnTo>
                      <a:pt x="2" y="1343"/>
                    </a:lnTo>
                    <a:lnTo>
                      <a:pt x="8" y="1349"/>
                    </a:lnTo>
                    <a:lnTo>
                      <a:pt x="22" y="1365"/>
                    </a:lnTo>
                    <a:lnTo>
                      <a:pt x="60" y="1411"/>
                    </a:lnTo>
                    <a:lnTo>
                      <a:pt x="108" y="1469"/>
                    </a:lnTo>
                    <a:lnTo>
                      <a:pt x="132" y="1497"/>
                    </a:lnTo>
                    <a:lnTo>
                      <a:pt x="154" y="1519"/>
                    </a:lnTo>
                    <a:lnTo>
                      <a:pt x="154" y="1519"/>
                    </a:lnTo>
                    <a:lnTo>
                      <a:pt x="176" y="1539"/>
                    </a:lnTo>
                    <a:lnTo>
                      <a:pt x="200" y="1559"/>
                    </a:lnTo>
                    <a:lnTo>
                      <a:pt x="250" y="1595"/>
                    </a:lnTo>
                    <a:lnTo>
                      <a:pt x="290" y="1621"/>
                    </a:lnTo>
                    <a:lnTo>
                      <a:pt x="306" y="1631"/>
                    </a:lnTo>
                    <a:lnTo>
                      <a:pt x="306" y="1631"/>
                    </a:lnTo>
                    <a:lnTo>
                      <a:pt x="280" y="1599"/>
                    </a:lnTo>
                    <a:lnTo>
                      <a:pt x="250" y="1563"/>
                    </a:lnTo>
                    <a:lnTo>
                      <a:pt x="216" y="1519"/>
                    </a:lnTo>
                    <a:lnTo>
                      <a:pt x="180" y="1467"/>
                    </a:lnTo>
                    <a:lnTo>
                      <a:pt x="144" y="1413"/>
                    </a:lnTo>
                    <a:lnTo>
                      <a:pt x="128" y="1385"/>
                    </a:lnTo>
                    <a:lnTo>
                      <a:pt x="114" y="1357"/>
                    </a:lnTo>
                    <a:lnTo>
                      <a:pt x="100" y="1329"/>
                    </a:lnTo>
                    <a:lnTo>
                      <a:pt x="90" y="1303"/>
                    </a:lnTo>
                    <a:lnTo>
                      <a:pt x="90" y="1303"/>
                    </a:lnTo>
                    <a:lnTo>
                      <a:pt x="74" y="1253"/>
                    </a:lnTo>
                    <a:lnTo>
                      <a:pt x="64" y="1207"/>
                    </a:lnTo>
                    <a:lnTo>
                      <a:pt x="56" y="1165"/>
                    </a:lnTo>
                    <a:lnTo>
                      <a:pt x="52" y="1127"/>
                    </a:lnTo>
                    <a:lnTo>
                      <a:pt x="52" y="1095"/>
                    </a:lnTo>
                    <a:lnTo>
                      <a:pt x="52" y="1067"/>
                    </a:lnTo>
                    <a:lnTo>
                      <a:pt x="56" y="1045"/>
                    </a:lnTo>
                    <a:lnTo>
                      <a:pt x="58" y="1031"/>
                    </a:lnTo>
                    <a:lnTo>
                      <a:pt x="58" y="1031"/>
                    </a:lnTo>
                    <a:lnTo>
                      <a:pt x="70" y="995"/>
                    </a:lnTo>
                    <a:lnTo>
                      <a:pt x="74" y="983"/>
                    </a:lnTo>
                    <a:lnTo>
                      <a:pt x="74" y="983"/>
                    </a:lnTo>
                    <a:lnTo>
                      <a:pt x="92" y="1027"/>
                    </a:lnTo>
                    <a:lnTo>
                      <a:pt x="122" y="1103"/>
                    </a:lnTo>
                    <a:lnTo>
                      <a:pt x="122" y="1103"/>
                    </a:lnTo>
                    <a:lnTo>
                      <a:pt x="138" y="1137"/>
                    </a:lnTo>
                    <a:lnTo>
                      <a:pt x="156" y="1169"/>
                    </a:lnTo>
                    <a:lnTo>
                      <a:pt x="178" y="1207"/>
                    </a:lnTo>
                    <a:lnTo>
                      <a:pt x="178" y="1207"/>
                    </a:lnTo>
                    <a:lnTo>
                      <a:pt x="160" y="1093"/>
                    </a:lnTo>
                    <a:lnTo>
                      <a:pt x="130" y="879"/>
                    </a:lnTo>
                    <a:lnTo>
                      <a:pt x="130" y="879"/>
                    </a:lnTo>
                    <a:lnTo>
                      <a:pt x="128" y="853"/>
                    </a:lnTo>
                    <a:lnTo>
                      <a:pt x="126" y="825"/>
                    </a:lnTo>
                    <a:lnTo>
                      <a:pt x="128" y="795"/>
                    </a:lnTo>
                    <a:lnTo>
                      <a:pt x="128" y="763"/>
                    </a:lnTo>
                    <a:lnTo>
                      <a:pt x="134" y="699"/>
                    </a:lnTo>
                    <a:lnTo>
                      <a:pt x="144" y="639"/>
                    </a:lnTo>
                    <a:lnTo>
                      <a:pt x="154" y="585"/>
                    </a:lnTo>
                    <a:lnTo>
                      <a:pt x="166" y="546"/>
                    </a:lnTo>
                    <a:lnTo>
                      <a:pt x="172" y="532"/>
                    </a:lnTo>
                    <a:lnTo>
                      <a:pt x="178" y="522"/>
                    </a:lnTo>
                    <a:lnTo>
                      <a:pt x="182" y="518"/>
                    </a:lnTo>
                    <a:lnTo>
                      <a:pt x="184" y="518"/>
                    </a:lnTo>
                    <a:lnTo>
                      <a:pt x="186" y="520"/>
                    </a:lnTo>
                    <a:lnTo>
                      <a:pt x="186" y="520"/>
                    </a:lnTo>
                    <a:lnTo>
                      <a:pt x="200" y="540"/>
                    </a:lnTo>
                    <a:lnTo>
                      <a:pt x="204" y="552"/>
                    </a:lnTo>
                    <a:lnTo>
                      <a:pt x="210" y="566"/>
                    </a:lnTo>
                    <a:lnTo>
                      <a:pt x="214" y="583"/>
                    </a:lnTo>
                    <a:lnTo>
                      <a:pt x="218" y="603"/>
                    </a:lnTo>
                    <a:lnTo>
                      <a:pt x="226" y="663"/>
                    </a:lnTo>
                    <a:lnTo>
                      <a:pt x="226" y="663"/>
                    </a:lnTo>
                    <a:lnTo>
                      <a:pt x="232" y="737"/>
                    </a:lnTo>
                    <a:lnTo>
                      <a:pt x="234" y="807"/>
                    </a:lnTo>
                    <a:lnTo>
                      <a:pt x="234" y="879"/>
                    </a:lnTo>
                    <a:lnTo>
                      <a:pt x="234" y="879"/>
                    </a:lnTo>
                    <a:lnTo>
                      <a:pt x="238" y="875"/>
                    </a:lnTo>
                    <a:lnTo>
                      <a:pt x="246" y="861"/>
                    </a:lnTo>
                    <a:lnTo>
                      <a:pt x="250" y="853"/>
                    </a:lnTo>
                    <a:lnTo>
                      <a:pt x="254" y="841"/>
                    </a:lnTo>
                    <a:lnTo>
                      <a:pt x="256" y="829"/>
                    </a:lnTo>
                    <a:lnTo>
                      <a:pt x="258" y="815"/>
                    </a:lnTo>
                    <a:lnTo>
                      <a:pt x="258" y="815"/>
                    </a:lnTo>
                    <a:lnTo>
                      <a:pt x="260" y="745"/>
                    </a:lnTo>
                    <a:lnTo>
                      <a:pt x="264" y="625"/>
                    </a:lnTo>
                    <a:lnTo>
                      <a:pt x="266" y="560"/>
                    </a:lnTo>
                    <a:lnTo>
                      <a:pt x="270" y="498"/>
                    </a:lnTo>
                    <a:lnTo>
                      <a:pt x="276" y="446"/>
                    </a:lnTo>
                    <a:lnTo>
                      <a:pt x="282" y="408"/>
                    </a:lnTo>
                    <a:lnTo>
                      <a:pt x="282" y="408"/>
                    </a:lnTo>
                    <a:lnTo>
                      <a:pt x="290" y="380"/>
                    </a:lnTo>
                    <a:lnTo>
                      <a:pt x="300" y="354"/>
                    </a:lnTo>
                    <a:lnTo>
                      <a:pt x="312" y="330"/>
                    </a:lnTo>
                    <a:lnTo>
                      <a:pt x="324" y="310"/>
                    </a:lnTo>
                    <a:lnTo>
                      <a:pt x="336" y="292"/>
                    </a:lnTo>
                    <a:lnTo>
                      <a:pt x="348" y="276"/>
                    </a:lnTo>
                    <a:lnTo>
                      <a:pt x="360" y="264"/>
                    </a:lnTo>
                    <a:lnTo>
                      <a:pt x="370" y="256"/>
                    </a:lnTo>
                    <a:lnTo>
                      <a:pt x="370" y="256"/>
                    </a:lnTo>
                    <a:lnTo>
                      <a:pt x="392" y="244"/>
                    </a:lnTo>
                    <a:lnTo>
                      <a:pt x="416" y="234"/>
                    </a:lnTo>
                    <a:lnTo>
                      <a:pt x="442" y="224"/>
                    </a:lnTo>
                    <a:lnTo>
                      <a:pt x="442" y="224"/>
                    </a:lnTo>
                    <a:lnTo>
                      <a:pt x="426" y="272"/>
                    </a:lnTo>
                    <a:lnTo>
                      <a:pt x="416" y="312"/>
                    </a:lnTo>
                    <a:lnTo>
                      <a:pt x="412" y="330"/>
                    </a:lnTo>
                    <a:lnTo>
                      <a:pt x="410" y="344"/>
                    </a:lnTo>
                    <a:lnTo>
                      <a:pt x="410" y="344"/>
                    </a:lnTo>
                    <a:lnTo>
                      <a:pt x="408" y="370"/>
                    </a:lnTo>
                    <a:lnTo>
                      <a:pt x="402" y="400"/>
                    </a:lnTo>
                    <a:lnTo>
                      <a:pt x="394" y="430"/>
                    </a:lnTo>
                    <a:lnTo>
                      <a:pt x="386" y="464"/>
                    </a:lnTo>
                    <a:lnTo>
                      <a:pt x="386" y="464"/>
                    </a:lnTo>
                    <a:lnTo>
                      <a:pt x="380" y="494"/>
                    </a:lnTo>
                    <a:lnTo>
                      <a:pt x="378" y="518"/>
                    </a:lnTo>
                    <a:lnTo>
                      <a:pt x="378" y="536"/>
                    </a:lnTo>
                    <a:lnTo>
                      <a:pt x="378" y="536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0EACE0-ECED-4C5E-A414-EE8092FFE51D}"/>
              </a:ext>
            </a:extLst>
          </p:cNvPr>
          <p:cNvGrpSpPr/>
          <p:nvPr/>
        </p:nvGrpSpPr>
        <p:grpSpPr>
          <a:xfrm>
            <a:off x="560387" y="4438304"/>
            <a:ext cx="1981900" cy="1322042"/>
            <a:chOff x="560387" y="4438304"/>
            <a:chExt cx="1981900" cy="1322042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95E6C7F1-B313-4B2B-ABBB-DE99F56F2A06}"/>
                </a:ext>
              </a:extLst>
            </p:cNvPr>
            <p:cNvGrpSpPr/>
            <p:nvPr/>
          </p:nvGrpSpPr>
          <p:grpSpPr>
            <a:xfrm>
              <a:off x="562867" y="4442666"/>
              <a:ext cx="1979420" cy="1317680"/>
              <a:chOff x="1352600" y="836299"/>
              <a:chExt cx="1979420" cy="1317680"/>
            </a:xfrm>
          </p:grpSpPr>
          <p:grpSp>
            <p:nvGrpSpPr>
              <p:cNvPr id="102" name="Group 223">
                <a:extLst>
                  <a:ext uri="{FF2B5EF4-FFF2-40B4-BE49-F238E27FC236}">
                    <a16:creationId xmlns:a16="http://schemas.microsoft.com/office/drawing/2014/main" id="{8A281F0D-3C63-4794-B845-B8A8A926A2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2600" y="836299"/>
                <a:ext cx="1979420" cy="1317680"/>
                <a:chOff x="353" y="2341"/>
                <a:chExt cx="182" cy="545"/>
              </a:xfrm>
            </p:grpSpPr>
            <p:sp>
              <p:nvSpPr>
                <p:cNvPr id="104" name="Rectangle 224">
                  <a:extLst>
                    <a:ext uri="{FF2B5EF4-FFF2-40B4-BE49-F238E27FC236}">
                      <a16:creationId xmlns:a16="http://schemas.microsoft.com/office/drawing/2014/main" id="{6DAEAF3C-CBEB-4EAE-BD17-D86F7E4F7A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545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Rectangle 225">
                  <a:extLst>
                    <a:ext uri="{FF2B5EF4-FFF2-40B4-BE49-F238E27FC236}">
                      <a16:creationId xmlns:a16="http://schemas.microsoft.com/office/drawing/2014/main" id="{0F3075E9-89C4-473B-8D3D-2DF18F91AD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613"/>
                  <a:ext cx="182" cy="13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Rectangle 226">
                  <a:extLst>
                    <a:ext uri="{FF2B5EF4-FFF2-40B4-BE49-F238E27FC236}">
                      <a16:creationId xmlns:a16="http://schemas.microsoft.com/office/drawing/2014/main" id="{8E080FE0-DA40-4F37-B1F9-0ECD4006AA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658"/>
                  <a:ext cx="182" cy="4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707BD08-6008-45C1-8A04-32C3894945D1}"/>
                  </a:ext>
                </a:extLst>
              </p:cNvPr>
              <p:cNvSpPr/>
              <p:nvPr/>
            </p:nvSpPr>
            <p:spPr bwMode="auto">
              <a:xfrm>
                <a:off x="1684982" y="1254473"/>
                <a:ext cx="758179" cy="791517"/>
              </a:xfrm>
              <a:custGeom>
                <a:avLst/>
                <a:gdLst>
                  <a:gd name="connsiteX0" fmla="*/ 376709 w 758179"/>
                  <a:gd name="connsiteY0" fmla="*/ 657225 h 791517"/>
                  <a:gd name="connsiteX1" fmla="*/ 392560 w 758179"/>
                  <a:gd name="connsiteY1" fmla="*/ 708520 h 791517"/>
                  <a:gd name="connsiteX2" fmla="*/ 443855 w 758179"/>
                  <a:gd name="connsiteY2" fmla="*/ 708520 h 791517"/>
                  <a:gd name="connsiteX3" fmla="*/ 402356 w 758179"/>
                  <a:gd name="connsiteY3" fmla="*/ 740222 h 791517"/>
                  <a:gd name="connsiteX4" fmla="*/ 418207 w 758179"/>
                  <a:gd name="connsiteY4" fmla="*/ 791517 h 791517"/>
                  <a:gd name="connsiteX5" fmla="*/ 376709 w 758179"/>
                  <a:gd name="connsiteY5" fmla="*/ 759814 h 791517"/>
                  <a:gd name="connsiteX6" fmla="*/ 335211 w 758179"/>
                  <a:gd name="connsiteY6" fmla="*/ 791517 h 791517"/>
                  <a:gd name="connsiteX7" fmla="*/ 351062 w 758179"/>
                  <a:gd name="connsiteY7" fmla="*/ 740222 h 791517"/>
                  <a:gd name="connsiteX8" fmla="*/ 309563 w 758179"/>
                  <a:gd name="connsiteY8" fmla="*/ 708520 h 791517"/>
                  <a:gd name="connsiteX9" fmla="*/ 360858 w 758179"/>
                  <a:gd name="connsiteY9" fmla="*/ 708520 h 791517"/>
                  <a:gd name="connsiteX10" fmla="*/ 571971 w 758179"/>
                  <a:gd name="connsiteY10" fmla="*/ 595312 h 791517"/>
                  <a:gd name="connsiteX11" fmla="*/ 587822 w 758179"/>
                  <a:gd name="connsiteY11" fmla="*/ 646607 h 791517"/>
                  <a:gd name="connsiteX12" fmla="*/ 639117 w 758179"/>
                  <a:gd name="connsiteY12" fmla="*/ 646607 h 791517"/>
                  <a:gd name="connsiteX13" fmla="*/ 597618 w 758179"/>
                  <a:gd name="connsiteY13" fmla="*/ 678309 h 791517"/>
                  <a:gd name="connsiteX14" fmla="*/ 613469 w 758179"/>
                  <a:gd name="connsiteY14" fmla="*/ 729604 h 791517"/>
                  <a:gd name="connsiteX15" fmla="*/ 571971 w 758179"/>
                  <a:gd name="connsiteY15" fmla="*/ 697901 h 791517"/>
                  <a:gd name="connsiteX16" fmla="*/ 530473 w 758179"/>
                  <a:gd name="connsiteY16" fmla="*/ 729604 h 791517"/>
                  <a:gd name="connsiteX17" fmla="*/ 546324 w 758179"/>
                  <a:gd name="connsiteY17" fmla="*/ 678309 h 791517"/>
                  <a:gd name="connsiteX18" fmla="*/ 504825 w 758179"/>
                  <a:gd name="connsiteY18" fmla="*/ 646607 h 791517"/>
                  <a:gd name="connsiteX19" fmla="*/ 556120 w 758179"/>
                  <a:gd name="connsiteY19" fmla="*/ 646607 h 791517"/>
                  <a:gd name="connsiteX20" fmla="*/ 186209 w 758179"/>
                  <a:gd name="connsiteY20" fmla="*/ 595312 h 791517"/>
                  <a:gd name="connsiteX21" fmla="*/ 202060 w 758179"/>
                  <a:gd name="connsiteY21" fmla="*/ 646607 h 791517"/>
                  <a:gd name="connsiteX22" fmla="*/ 253355 w 758179"/>
                  <a:gd name="connsiteY22" fmla="*/ 646607 h 791517"/>
                  <a:gd name="connsiteX23" fmla="*/ 211856 w 758179"/>
                  <a:gd name="connsiteY23" fmla="*/ 678309 h 791517"/>
                  <a:gd name="connsiteX24" fmla="*/ 227707 w 758179"/>
                  <a:gd name="connsiteY24" fmla="*/ 729604 h 791517"/>
                  <a:gd name="connsiteX25" fmla="*/ 186209 w 758179"/>
                  <a:gd name="connsiteY25" fmla="*/ 697901 h 791517"/>
                  <a:gd name="connsiteX26" fmla="*/ 144711 w 758179"/>
                  <a:gd name="connsiteY26" fmla="*/ 729604 h 791517"/>
                  <a:gd name="connsiteX27" fmla="*/ 160562 w 758179"/>
                  <a:gd name="connsiteY27" fmla="*/ 678309 h 791517"/>
                  <a:gd name="connsiteX28" fmla="*/ 119063 w 758179"/>
                  <a:gd name="connsiteY28" fmla="*/ 646607 h 791517"/>
                  <a:gd name="connsiteX29" fmla="*/ 170358 w 758179"/>
                  <a:gd name="connsiteY29" fmla="*/ 646607 h 791517"/>
                  <a:gd name="connsiteX30" fmla="*/ 691033 w 758179"/>
                  <a:gd name="connsiteY30" fmla="*/ 433388 h 791517"/>
                  <a:gd name="connsiteX31" fmla="*/ 706884 w 758179"/>
                  <a:gd name="connsiteY31" fmla="*/ 484683 h 791517"/>
                  <a:gd name="connsiteX32" fmla="*/ 758179 w 758179"/>
                  <a:gd name="connsiteY32" fmla="*/ 484683 h 791517"/>
                  <a:gd name="connsiteX33" fmla="*/ 716680 w 758179"/>
                  <a:gd name="connsiteY33" fmla="*/ 516385 h 791517"/>
                  <a:gd name="connsiteX34" fmla="*/ 732531 w 758179"/>
                  <a:gd name="connsiteY34" fmla="*/ 567680 h 791517"/>
                  <a:gd name="connsiteX35" fmla="*/ 691033 w 758179"/>
                  <a:gd name="connsiteY35" fmla="*/ 535977 h 791517"/>
                  <a:gd name="connsiteX36" fmla="*/ 649535 w 758179"/>
                  <a:gd name="connsiteY36" fmla="*/ 567680 h 791517"/>
                  <a:gd name="connsiteX37" fmla="*/ 665386 w 758179"/>
                  <a:gd name="connsiteY37" fmla="*/ 516385 h 791517"/>
                  <a:gd name="connsiteX38" fmla="*/ 623887 w 758179"/>
                  <a:gd name="connsiteY38" fmla="*/ 484683 h 791517"/>
                  <a:gd name="connsiteX39" fmla="*/ 675182 w 758179"/>
                  <a:gd name="connsiteY39" fmla="*/ 484683 h 791517"/>
                  <a:gd name="connsiteX40" fmla="*/ 67146 w 758179"/>
                  <a:gd name="connsiteY40" fmla="*/ 433388 h 791517"/>
                  <a:gd name="connsiteX41" fmla="*/ 82997 w 758179"/>
                  <a:gd name="connsiteY41" fmla="*/ 484683 h 791517"/>
                  <a:gd name="connsiteX42" fmla="*/ 134292 w 758179"/>
                  <a:gd name="connsiteY42" fmla="*/ 484683 h 791517"/>
                  <a:gd name="connsiteX43" fmla="*/ 92793 w 758179"/>
                  <a:gd name="connsiteY43" fmla="*/ 516385 h 791517"/>
                  <a:gd name="connsiteX44" fmla="*/ 108644 w 758179"/>
                  <a:gd name="connsiteY44" fmla="*/ 567680 h 791517"/>
                  <a:gd name="connsiteX45" fmla="*/ 67146 w 758179"/>
                  <a:gd name="connsiteY45" fmla="*/ 535977 h 791517"/>
                  <a:gd name="connsiteX46" fmla="*/ 25648 w 758179"/>
                  <a:gd name="connsiteY46" fmla="*/ 567680 h 791517"/>
                  <a:gd name="connsiteX47" fmla="*/ 41499 w 758179"/>
                  <a:gd name="connsiteY47" fmla="*/ 516385 h 791517"/>
                  <a:gd name="connsiteX48" fmla="*/ 0 w 758179"/>
                  <a:gd name="connsiteY48" fmla="*/ 484683 h 791517"/>
                  <a:gd name="connsiteX49" fmla="*/ 51295 w 758179"/>
                  <a:gd name="connsiteY49" fmla="*/ 484683 h 791517"/>
                  <a:gd name="connsiteX50" fmla="*/ 691033 w 758179"/>
                  <a:gd name="connsiteY50" fmla="*/ 230982 h 791517"/>
                  <a:gd name="connsiteX51" fmla="*/ 706884 w 758179"/>
                  <a:gd name="connsiteY51" fmla="*/ 282277 h 791517"/>
                  <a:gd name="connsiteX52" fmla="*/ 758179 w 758179"/>
                  <a:gd name="connsiteY52" fmla="*/ 282277 h 791517"/>
                  <a:gd name="connsiteX53" fmla="*/ 716680 w 758179"/>
                  <a:gd name="connsiteY53" fmla="*/ 313979 h 791517"/>
                  <a:gd name="connsiteX54" fmla="*/ 732531 w 758179"/>
                  <a:gd name="connsiteY54" fmla="*/ 365274 h 791517"/>
                  <a:gd name="connsiteX55" fmla="*/ 691033 w 758179"/>
                  <a:gd name="connsiteY55" fmla="*/ 333571 h 791517"/>
                  <a:gd name="connsiteX56" fmla="*/ 649535 w 758179"/>
                  <a:gd name="connsiteY56" fmla="*/ 365274 h 791517"/>
                  <a:gd name="connsiteX57" fmla="*/ 665386 w 758179"/>
                  <a:gd name="connsiteY57" fmla="*/ 313979 h 791517"/>
                  <a:gd name="connsiteX58" fmla="*/ 623887 w 758179"/>
                  <a:gd name="connsiteY58" fmla="*/ 282277 h 791517"/>
                  <a:gd name="connsiteX59" fmla="*/ 675182 w 758179"/>
                  <a:gd name="connsiteY59" fmla="*/ 282277 h 791517"/>
                  <a:gd name="connsiteX60" fmla="*/ 67146 w 758179"/>
                  <a:gd name="connsiteY60" fmla="*/ 230982 h 791517"/>
                  <a:gd name="connsiteX61" fmla="*/ 82997 w 758179"/>
                  <a:gd name="connsiteY61" fmla="*/ 282277 h 791517"/>
                  <a:gd name="connsiteX62" fmla="*/ 134292 w 758179"/>
                  <a:gd name="connsiteY62" fmla="*/ 282277 h 791517"/>
                  <a:gd name="connsiteX63" fmla="*/ 92793 w 758179"/>
                  <a:gd name="connsiteY63" fmla="*/ 313979 h 791517"/>
                  <a:gd name="connsiteX64" fmla="*/ 108644 w 758179"/>
                  <a:gd name="connsiteY64" fmla="*/ 365274 h 791517"/>
                  <a:gd name="connsiteX65" fmla="*/ 67146 w 758179"/>
                  <a:gd name="connsiteY65" fmla="*/ 333571 h 791517"/>
                  <a:gd name="connsiteX66" fmla="*/ 25648 w 758179"/>
                  <a:gd name="connsiteY66" fmla="*/ 365274 h 791517"/>
                  <a:gd name="connsiteX67" fmla="*/ 41499 w 758179"/>
                  <a:gd name="connsiteY67" fmla="*/ 313979 h 791517"/>
                  <a:gd name="connsiteX68" fmla="*/ 0 w 758179"/>
                  <a:gd name="connsiteY68" fmla="*/ 282277 h 791517"/>
                  <a:gd name="connsiteX69" fmla="*/ 51295 w 758179"/>
                  <a:gd name="connsiteY69" fmla="*/ 282277 h 791517"/>
                  <a:gd name="connsiteX70" fmla="*/ 571971 w 758179"/>
                  <a:gd name="connsiteY70" fmla="*/ 64294 h 791517"/>
                  <a:gd name="connsiteX71" fmla="*/ 587822 w 758179"/>
                  <a:gd name="connsiteY71" fmla="*/ 115589 h 791517"/>
                  <a:gd name="connsiteX72" fmla="*/ 639117 w 758179"/>
                  <a:gd name="connsiteY72" fmla="*/ 115589 h 791517"/>
                  <a:gd name="connsiteX73" fmla="*/ 597618 w 758179"/>
                  <a:gd name="connsiteY73" fmla="*/ 147291 h 791517"/>
                  <a:gd name="connsiteX74" fmla="*/ 613469 w 758179"/>
                  <a:gd name="connsiteY74" fmla="*/ 198586 h 791517"/>
                  <a:gd name="connsiteX75" fmla="*/ 571971 w 758179"/>
                  <a:gd name="connsiteY75" fmla="*/ 166883 h 791517"/>
                  <a:gd name="connsiteX76" fmla="*/ 530473 w 758179"/>
                  <a:gd name="connsiteY76" fmla="*/ 198586 h 791517"/>
                  <a:gd name="connsiteX77" fmla="*/ 546324 w 758179"/>
                  <a:gd name="connsiteY77" fmla="*/ 147291 h 791517"/>
                  <a:gd name="connsiteX78" fmla="*/ 504825 w 758179"/>
                  <a:gd name="connsiteY78" fmla="*/ 115589 h 791517"/>
                  <a:gd name="connsiteX79" fmla="*/ 556120 w 758179"/>
                  <a:gd name="connsiteY79" fmla="*/ 115589 h 791517"/>
                  <a:gd name="connsiteX80" fmla="*/ 186209 w 758179"/>
                  <a:gd name="connsiteY80" fmla="*/ 64294 h 791517"/>
                  <a:gd name="connsiteX81" fmla="*/ 202060 w 758179"/>
                  <a:gd name="connsiteY81" fmla="*/ 115589 h 791517"/>
                  <a:gd name="connsiteX82" fmla="*/ 253355 w 758179"/>
                  <a:gd name="connsiteY82" fmla="*/ 115589 h 791517"/>
                  <a:gd name="connsiteX83" fmla="*/ 211856 w 758179"/>
                  <a:gd name="connsiteY83" fmla="*/ 147291 h 791517"/>
                  <a:gd name="connsiteX84" fmla="*/ 227707 w 758179"/>
                  <a:gd name="connsiteY84" fmla="*/ 198586 h 791517"/>
                  <a:gd name="connsiteX85" fmla="*/ 186209 w 758179"/>
                  <a:gd name="connsiteY85" fmla="*/ 166883 h 791517"/>
                  <a:gd name="connsiteX86" fmla="*/ 144711 w 758179"/>
                  <a:gd name="connsiteY86" fmla="*/ 198586 h 791517"/>
                  <a:gd name="connsiteX87" fmla="*/ 160562 w 758179"/>
                  <a:gd name="connsiteY87" fmla="*/ 147291 h 791517"/>
                  <a:gd name="connsiteX88" fmla="*/ 119063 w 758179"/>
                  <a:gd name="connsiteY88" fmla="*/ 115589 h 791517"/>
                  <a:gd name="connsiteX89" fmla="*/ 170358 w 758179"/>
                  <a:gd name="connsiteY89" fmla="*/ 115589 h 791517"/>
                  <a:gd name="connsiteX90" fmla="*/ 376709 w 758179"/>
                  <a:gd name="connsiteY90" fmla="*/ 0 h 791517"/>
                  <a:gd name="connsiteX91" fmla="*/ 392560 w 758179"/>
                  <a:gd name="connsiteY91" fmla="*/ 51295 h 791517"/>
                  <a:gd name="connsiteX92" fmla="*/ 443855 w 758179"/>
                  <a:gd name="connsiteY92" fmla="*/ 51295 h 791517"/>
                  <a:gd name="connsiteX93" fmla="*/ 402356 w 758179"/>
                  <a:gd name="connsiteY93" fmla="*/ 82997 h 791517"/>
                  <a:gd name="connsiteX94" fmla="*/ 418207 w 758179"/>
                  <a:gd name="connsiteY94" fmla="*/ 134292 h 791517"/>
                  <a:gd name="connsiteX95" fmla="*/ 376709 w 758179"/>
                  <a:gd name="connsiteY95" fmla="*/ 102589 h 791517"/>
                  <a:gd name="connsiteX96" fmla="*/ 335211 w 758179"/>
                  <a:gd name="connsiteY96" fmla="*/ 134292 h 791517"/>
                  <a:gd name="connsiteX97" fmla="*/ 351062 w 758179"/>
                  <a:gd name="connsiteY97" fmla="*/ 82997 h 791517"/>
                  <a:gd name="connsiteX98" fmla="*/ 309563 w 758179"/>
                  <a:gd name="connsiteY98" fmla="*/ 51295 h 791517"/>
                  <a:gd name="connsiteX99" fmla="*/ 360858 w 758179"/>
                  <a:gd name="connsiteY99" fmla="*/ 51295 h 79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758179" h="791517">
                    <a:moveTo>
                      <a:pt x="376709" y="657225"/>
                    </a:moveTo>
                    <a:lnTo>
                      <a:pt x="392560" y="708520"/>
                    </a:lnTo>
                    <a:lnTo>
                      <a:pt x="443855" y="708520"/>
                    </a:lnTo>
                    <a:lnTo>
                      <a:pt x="402356" y="740222"/>
                    </a:lnTo>
                    <a:lnTo>
                      <a:pt x="418207" y="791517"/>
                    </a:lnTo>
                    <a:lnTo>
                      <a:pt x="376709" y="759814"/>
                    </a:lnTo>
                    <a:lnTo>
                      <a:pt x="335211" y="791517"/>
                    </a:lnTo>
                    <a:lnTo>
                      <a:pt x="351062" y="740222"/>
                    </a:lnTo>
                    <a:lnTo>
                      <a:pt x="309563" y="708520"/>
                    </a:lnTo>
                    <a:lnTo>
                      <a:pt x="360858" y="708520"/>
                    </a:lnTo>
                    <a:close/>
                    <a:moveTo>
                      <a:pt x="571971" y="595312"/>
                    </a:moveTo>
                    <a:lnTo>
                      <a:pt x="587822" y="646607"/>
                    </a:lnTo>
                    <a:lnTo>
                      <a:pt x="639117" y="646607"/>
                    </a:lnTo>
                    <a:lnTo>
                      <a:pt x="597618" y="678309"/>
                    </a:lnTo>
                    <a:lnTo>
                      <a:pt x="613469" y="729604"/>
                    </a:lnTo>
                    <a:lnTo>
                      <a:pt x="571971" y="697901"/>
                    </a:lnTo>
                    <a:lnTo>
                      <a:pt x="530473" y="729604"/>
                    </a:lnTo>
                    <a:lnTo>
                      <a:pt x="546324" y="678309"/>
                    </a:lnTo>
                    <a:lnTo>
                      <a:pt x="504825" y="646607"/>
                    </a:lnTo>
                    <a:lnTo>
                      <a:pt x="556120" y="646607"/>
                    </a:lnTo>
                    <a:close/>
                    <a:moveTo>
                      <a:pt x="186209" y="595312"/>
                    </a:moveTo>
                    <a:lnTo>
                      <a:pt x="202060" y="646607"/>
                    </a:lnTo>
                    <a:lnTo>
                      <a:pt x="253355" y="646607"/>
                    </a:lnTo>
                    <a:lnTo>
                      <a:pt x="211856" y="678309"/>
                    </a:lnTo>
                    <a:lnTo>
                      <a:pt x="227707" y="729604"/>
                    </a:lnTo>
                    <a:lnTo>
                      <a:pt x="186209" y="697901"/>
                    </a:lnTo>
                    <a:lnTo>
                      <a:pt x="144711" y="729604"/>
                    </a:lnTo>
                    <a:lnTo>
                      <a:pt x="160562" y="678309"/>
                    </a:lnTo>
                    <a:lnTo>
                      <a:pt x="119063" y="646607"/>
                    </a:lnTo>
                    <a:lnTo>
                      <a:pt x="170358" y="646607"/>
                    </a:lnTo>
                    <a:close/>
                    <a:moveTo>
                      <a:pt x="691033" y="433388"/>
                    </a:moveTo>
                    <a:lnTo>
                      <a:pt x="706884" y="484683"/>
                    </a:lnTo>
                    <a:lnTo>
                      <a:pt x="758179" y="484683"/>
                    </a:lnTo>
                    <a:lnTo>
                      <a:pt x="716680" y="516385"/>
                    </a:lnTo>
                    <a:lnTo>
                      <a:pt x="732531" y="567680"/>
                    </a:lnTo>
                    <a:lnTo>
                      <a:pt x="691033" y="535977"/>
                    </a:lnTo>
                    <a:lnTo>
                      <a:pt x="649535" y="567680"/>
                    </a:lnTo>
                    <a:lnTo>
                      <a:pt x="665386" y="516385"/>
                    </a:lnTo>
                    <a:lnTo>
                      <a:pt x="623887" y="484683"/>
                    </a:lnTo>
                    <a:lnTo>
                      <a:pt x="675182" y="484683"/>
                    </a:lnTo>
                    <a:close/>
                    <a:moveTo>
                      <a:pt x="67146" y="433388"/>
                    </a:moveTo>
                    <a:lnTo>
                      <a:pt x="82997" y="484683"/>
                    </a:lnTo>
                    <a:lnTo>
                      <a:pt x="134292" y="484683"/>
                    </a:lnTo>
                    <a:lnTo>
                      <a:pt x="92793" y="516385"/>
                    </a:lnTo>
                    <a:lnTo>
                      <a:pt x="108644" y="567680"/>
                    </a:lnTo>
                    <a:lnTo>
                      <a:pt x="67146" y="535977"/>
                    </a:lnTo>
                    <a:lnTo>
                      <a:pt x="25648" y="567680"/>
                    </a:lnTo>
                    <a:lnTo>
                      <a:pt x="41499" y="516385"/>
                    </a:lnTo>
                    <a:lnTo>
                      <a:pt x="0" y="484683"/>
                    </a:lnTo>
                    <a:lnTo>
                      <a:pt x="51295" y="484683"/>
                    </a:lnTo>
                    <a:close/>
                    <a:moveTo>
                      <a:pt x="691033" y="230982"/>
                    </a:moveTo>
                    <a:lnTo>
                      <a:pt x="706884" y="282277"/>
                    </a:lnTo>
                    <a:lnTo>
                      <a:pt x="758179" y="282277"/>
                    </a:lnTo>
                    <a:lnTo>
                      <a:pt x="716680" y="313979"/>
                    </a:lnTo>
                    <a:lnTo>
                      <a:pt x="732531" y="365274"/>
                    </a:lnTo>
                    <a:lnTo>
                      <a:pt x="691033" y="333571"/>
                    </a:lnTo>
                    <a:lnTo>
                      <a:pt x="649535" y="365274"/>
                    </a:lnTo>
                    <a:lnTo>
                      <a:pt x="665386" y="313979"/>
                    </a:lnTo>
                    <a:lnTo>
                      <a:pt x="623887" y="282277"/>
                    </a:lnTo>
                    <a:lnTo>
                      <a:pt x="675182" y="282277"/>
                    </a:lnTo>
                    <a:close/>
                    <a:moveTo>
                      <a:pt x="67146" y="230982"/>
                    </a:moveTo>
                    <a:lnTo>
                      <a:pt x="82997" y="282277"/>
                    </a:lnTo>
                    <a:lnTo>
                      <a:pt x="134292" y="282277"/>
                    </a:lnTo>
                    <a:lnTo>
                      <a:pt x="92793" y="313979"/>
                    </a:lnTo>
                    <a:lnTo>
                      <a:pt x="108644" y="365274"/>
                    </a:lnTo>
                    <a:lnTo>
                      <a:pt x="67146" y="333571"/>
                    </a:lnTo>
                    <a:lnTo>
                      <a:pt x="25648" y="365274"/>
                    </a:lnTo>
                    <a:lnTo>
                      <a:pt x="41499" y="313979"/>
                    </a:lnTo>
                    <a:lnTo>
                      <a:pt x="0" y="282277"/>
                    </a:lnTo>
                    <a:lnTo>
                      <a:pt x="51295" y="282277"/>
                    </a:lnTo>
                    <a:close/>
                    <a:moveTo>
                      <a:pt x="571971" y="64294"/>
                    </a:moveTo>
                    <a:lnTo>
                      <a:pt x="587822" y="115589"/>
                    </a:lnTo>
                    <a:lnTo>
                      <a:pt x="639117" y="115589"/>
                    </a:lnTo>
                    <a:lnTo>
                      <a:pt x="597618" y="147291"/>
                    </a:lnTo>
                    <a:lnTo>
                      <a:pt x="613469" y="198586"/>
                    </a:lnTo>
                    <a:lnTo>
                      <a:pt x="571971" y="166883"/>
                    </a:lnTo>
                    <a:lnTo>
                      <a:pt x="530473" y="198586"/>
                    </a:lnTo>
                    <a:lnTo>
                      <a:pt x="546324" y="147291"/>
                    </a:lnTo>
                    <a:lnTo>
                      <a:pt x="504825" y="115589"/>
                    </a:lnTo>
                    <a:lnTo>
                      <a:pt x="556120" y="115589"/>
                    </a:lnTo>
                    <a:close/>
                    <a:moveTo>
                      <a:pt x="186209" y="64294"/>
                    </a:moveTo>
                    <a:lnTo>
                      <a:pt x="202060" y="115589"/>
                    </a:lnTo>
                    <a:lnTo>
                      <a:pt x="253355" y="115589"/>
                    </a:lnTo>
                    <a:lnTo>
                      <a:pt x="211856" y="147291"/>
                    </a:lnTo>
                    <a:lnTo>
                      <a:pt x="227707" y="198586"/>
                    </a:lnTo>
                    <a:lnTo>
                      <a:pt x="186209" y="166883"/>
                    </a:lnTo>
                    <a:lnTo>
                      <a:pt x="144711" y="198586"/>
                    </a:lnTo>
                    <a:lnTo>
                      <a:pt x="160562" y="147291"/>
                    </a:lnTo>
                    <a:lnTo>
                      <a:pt x="119063" y="115589"/>
                    </a:lnTo>
                    <a:lnTo>
                      <a:pt x="170358" y="115589"/>
                    </a:lnTo>
                    <a:close/>
                    <a:moveTo>
                      <a:pt x="376709" y="0"/>
                    </a:moveTo>
                    <a:lnTo>
                      <a:pt x="392560" y="51295"/>
                    </a:lnTo>
                    <a:lnTo>
                      <a:pt x="443855" y="51295"/>
                    </a:lnTo>
                    <a:lnTo>
                      <a:pt x="402356" y="82997"/>
                    </a:lnTo>
                    <a:lnTo>
                      <a:pt x="418207" y="134292"/>
                    </a:lnTo>
                    <a:lnTo>
                      <a:pt x="376709" y="102589"/>
                    </a:lnTo>
                    <a:lnTo>
                      <a:pt x="335211" y="134292"/>
                    </a:lnTo>
                    <a:lnTo>
                      <a:pt x="351062" y="82997"/>
                    </a:lnTo>
                    <a:lnTo>
                      <a:pt x="309563" y="51295"/>
                    </a:lnTo>
                    <a:lnTo>
                      <a:pt x="360858" y="51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0B7E64E-C678-4E95-8030-FCB05F703157}"/>
              </a:ext>
            </a:extLst>
          </p:cNvPr>
          <p:cNvGrpSpPr/>
          <p:nvPr/>
        </p:nvGrpSpPr>
        <p:grpSpPr>
          <a:xfrm>
            <a:off x="5061013" y="836613"/>
            <a:ext cx="1981316" cy="1324680"/>
            <a:chOff x="5061013" y="836613"/>
            <a:chExt cx="1981316" cy="1324680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93F62616-FEA7-46BB-A34D-A6DE15EBCED9}"/>
                </a:ext>
              </a:extLst>
            </p:cNvPr>
            <p:cNvGrpSpPr/>
            <p:nvPr/>
          </p:nvGrpSpPr>
          <p:grpSpPr>
            <a:xfrm>
              <a:off x="5062909" y="844215"/>
              <a:ext cx="1979420" cy="1317078"/>
              <a:chOff x="2216696" y="2564904"/>
              <a:chExt cx="1979420" cy="1317078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C32A78B0-B142-4040-93BC-E7F88F63DE5B}"/>
                  </a:ext>
                </a:extLst>
              </p:cNvPr>
              <p:cNvGrpSpPr/>
              <p:nvPr/>
            </p:nvGrpSpPr>
            <p:grpSpPr>
              <a:xfrm>
                <a:off x="2216696" y="2564904"/>
                <a:ext cx="1979420" cy="1317078"/>
                <a:chOff x="7338040" y="692697"/>
                <a:chExt cx="1979420" cy="1439671"/>
              </a:xfrm>
            </p:grpSpPr>
            <p:grpSp>
              <p:nvGrpSpPr>
                <p:cNvPr id="93" name="Group 223">
                  <a:extLst>
                    <a:ext uri="{FF2B5EF4-FFF2-40B4-BE49-F238E27FC236}">
                      <a16:creationId xmlns:a16="http://schemas.microsoft.com/office/drawing/2014/main" id="{980E4EFD-9A2E-477A-8E14-9C30211F58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338040" y="692697"/>
                  <a:ext cx="1979420" cy="720079"/>
                  <a:chOff x="353" y="2341"/>
                  <a:chExt cx="182" cy="545"/>
                </a:xfrm>
              </p:grpSpPr>
              <p:sp>
                <p:nvSpPr>
                  <p:cNvPr id="98" name="Rectangle 224">
                    <a:extLst>
                      <a:ext uri="{FF2B5EF4-FFF2-40B4-BE49-F238E27FC236}">
                        <a16:creationId xmlns:a16="http://schemas.microsoft.com/office/drawing/2014/main" id="{96BB439F-B4CB-4EB8-94C7-19DCAFA7BD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341"/>
                    <a:ext cx="182" cy="18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Rectangle 225">
                    <a:extLst>
                      <a:ext uri="{FF2B5EF4-FFF2-40B4-BE49-F238E27FC236}">
                        <a16:creationId xmlns:a16="http://schemas.microsoft.com/office/drawing/2014/main" id="{FE842169-F387-4EC9-9FCC-78C65E1E76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523"/>
                    <a:ext cx="182" cy="182"/>
                  </a:xfrm>
                  <a:prstGeom prst="rect">
                    <a:avLst/>
                  </a:prstGeom>
                  <a:solidFill>
                    <a:srgbClr val="FFC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Rectangle 226">
                    <a:extLst>
                      <a:ext uri="{FF2B5EF4-FFF2-40B4-BE49-F238E27FC236}">
                        <a16:creationId xmlns:a16="http://schemas.microsoft.com/office/drawing/2014/main" id="{645935F0-EA98-4759-A312-D915AD35EF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704"/>
                    <a:ext cx="182" cy="18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" name="Group 223">
                  <a:extLst>
                    <a:ext uri="{FF2B5EF4-FFF2-40B4-BE49-F238E27FC236}">
                      <a16:creationId xmlns:a16="http://schemas.microsoft.com/office/drawing/2014/main" id="{3D9D9804-F49D-4C23-A6AD-18BBA6C332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338040" y="1412289"/>
                  <a:ext cx="1979420" cy="720079"/>
                  <a:chOff x="353" y="2341"/>
                  <a:chExt cx="182" cy="545"/>
                </a:xfrm>
              </p:grpSpPr>
              <p:sp>
                <p:nvSpPr>
                  <p:cNvPr id="95" name="Rectangle 224">
                    <a:extLst>
                      <a:ext uri="{FF2B5EF4-FFF2-40B4-BE49-F238E27FC236}">
                        <a16:creationId xmlns:a16="http://schemas.microsoft.com/office/drawing/2014/main" id="{3F3D32D1-A908-40F5-89F8-936002855D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341"/>
                    <a:ext cx="182" cy="18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Rectangle 225">
                    <a:extLst>
                      <a:ext uri="{FF2B5EF4-FFF2-40B4-BE49-F238E27FC236}">
                        <a16:creationId xmlns:a16="http://schemas.microsoft.com/office/drawing/2014/main" id="{26E56408-A4B8-4BC6-9263-1E53B4827A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523"/>
                    <a:ext cx="182" cy="182"/>
                  </a:xfrm>
                  <a:prstGeom prst="rect">
                    <a:avLst/>
                  </a:prstGeom>
                  <a:solidFill>
                    <a:srgbClr val="FFC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Rectangle 226">
                    <a:extLst>
                      <a:ext uri="{FF2B5EF4-FFF2-40B4-BE49-F238E27FC236}">
                        <a16:creationId xmlns:a16="http://schemas.microsoft.com/office/drawing/2014/main" id="{8E4E2058-294E-4561-82A2-A256189EB0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704"/>
                    <a:ext cx="182" cy="18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2CA6D2DC-F72E-4939-96D5-05E3F757D0C9}"/>
                  </a:ext>
                </a:extLst>
              </p:cNvPr>
              <p:cNvSpPr/>
              <p:nvPr/>
            </p:nvSpPr>
            <p:spPr bwMode="auto">
              <a:xfrm>
                <a:off x="2995863" y="3020356"/>
                <a:ext cx="421086" cy="42108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1" name="Group 9">
                <a:extLst>
                  <a:ext uri="{FF2B5EF4-FFF2-40B4-BE49-F238E27FC236}">
                    <a16:creationId xmlns:a16="http://schemas.microsoft.com/office/drawing/2014/main" id="{A25EFFFE-033C-4DA5-A9E0-73BCD03CA40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119038" y="3030948"/>
                <a:ext cx="221062" cy="397330"/>
                <a:chOff x="2281" y="652"/>
                <a:chExt cx="1678" cy="3016"/>
              </a:xfrm>
            </p:grpSpPr>
            <p:sp>
              <p:nvSpPr>
                <p:cNvPr id="82" name="Freeform 10">
                  <a:extLst>
                    <a:ext uri="{FF2B5EF4-FFF2-40B4-BE49-F238E27FC236}">
                      <a16:creationId xmlns:a16="http://schemas.microsoft.com/office/drawing/2014/main" id="{FC6D1B26-855F-4346-84DA-80C26C771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9" y="658"/>
                  <a:ext cx="673" cy="378"/>
                </a:xfrm>
                <a:custGeom>
                  <a:avLst/>
                  <a:gdLst>
                    <a:gd name="T0" fmla="*/ 112 w 673"/>
                    <a:gd name="T1" fmla="*/ 298 h 378"/>
                    <a:gd name="T2" fmla="*/ 0 w 673"/>
                    <a:gd name="T3" fmla="*/ 74 h 378"/>
                    <a:gd name="T4" fmla="*/ 0 w 673"/>
                    <a:gd name="T5" fmla="*/ 74 h 378"/>
                    <a:gd name="T6" fmla="*/ 10 w 673"/>
                    <a:gd name="T7" fmla="*/ 68 h 378"/>
                    <a:gd name="T8" fmla="*/ 38 w 673"/>
                    <a:gd name="T9" fmla="*/ 54 h 378"/>
                    <a:gd name="T10" fmla="*/ 80 w 673"/>
                    <a:gd name="T11" fmla="*/ 36 h 378"/>
                    <a:gd name="T12" fmla="*/ 106 w 673"/>
                    <a:gd name="T13" fmla="*/ 26 h 378"/>
                    <a:gd name="T14" fmla="*/ 134 w 673"/>
                    <a:gd name="T15" fmla="*/ 18 h 378"/>
                    <a:gd name="T16" fmla="*/ 165 w 673"/>
                    <a:gd name="T17" fmla="*/ 10 h 378"/>
                    <a:gd name="T18" fmla="*/ 199 w 673"/>
                    <a:gd name="T19" fmla="*/ 4 h 378"/>
                    <a:gd name="T20" fmla="*/ 233 w 673"/>
                    <a:gd name="T21" fmla="*/ 0 h 378"/>
                    <a:gd name="T22" fmla="*/ 269 w 673"/>
                    <a:gd name="T23" fmla="*/ 0 h 378"/>
                    <a:gd name="T24" fmla="*/ 305 w 673"/>
                    <a:gd name="T25" fmla="*/ 2 h 378"/>
                    <a:gd name="T26" fmla="*/ 343 w 673"/>
                    <a:gd name="T27" fmla="*/ 8 h 378"/>
                    <a:gd name="T28" fmla="*/ 379 w 673"/>
                    <a:gd name="T29" fmla="*/ 18 h 378"/>
                    <a:gd name="T30" fmla="*/ 399 w 673"/>
                    <a:gd name="T31" fmla="*/ 26 h 378"/>
                    <a:gd name="T32" fmla="*/ 417 w 673"/>
                    <a:gd name="T33" fmla="*/ 34 h 378"/>
                    <a:gd name="T34" fmla="*/ 417 w 673"/>
                    <a:gd name="T35" fmla="*/ 34 h 378"/>
                    <a:gd name="T36" fmla="*/ 453 w 673"/>
                    <a:gd name="T37" fmla="*/ 54 h 378"/>
                    <a:gd name="T38" fmla="*/ 485 w 673"/>
                    <a:gd name="T39" fmla="*/ 74 h 378"/>
                    <a:gd name="T40" fmla="*/ 515 w 673"/>
                    <a:gd name="T41" fmla="*/ 98 h 378"/>
                    <a:gd name="T42" fmla="*/ 541 w 673"/>
                    <a:gd name="T43" fmla="*/ 122 h 378"/>
                    <a:gd name="T44" fmla="*/ 565 w 673"/>
                    <a:gd name="T45" fmla="*/ 148 h 378"/>
                    <a:gd name="T46" fmla="*/ 585 w 673"/>
                    <a:gd name="T47" fmla="*/ 172 h 378"/>
                    <a:gd name="T48" fmla="*/ 603 w 673"/>
                    <a:gd name="T49" fmla="*/ 198 h 378"/>
                    <a:gd name="T50" fmla="*/ 619 w 673"/>
                    <a:gd name="T51" fmla="*/ 222 h 378"/>
                    <a:gd name="T52" fmla="*/ 633 w 673"/>
                    <a:gd name="T53" fmla="*/ 246 h 378"/>
                    <a:gd name="T54" fmla="*/ 645 w 673"/>
                    <a:gd name="T55" fmla="*/ 268 h 378"/>
                    <a:gd name="T56" fmla="*/ 661 w 673"/>
                    <a:gd name="T57" fmla="*/ 304 h 378"/>
                    <a:gd name="T58" fmla="*/ 671 w 673"/>
                    <a:gd name="T59" fmla="*/ 328 h 378"/>
                    <a:gd name="T60" fmla="*/ 673 w 673"/>
                    <a:gd name="T61" fmla="*/ 338 h 378"/>
                    <a:gd name="T62" fmla="*/ 489 w 673"/>
                    <a:gd name="T63" fmla="*/ 378 h 378"/>
                    <a:gd name="T64" fmla="*/ 489 w 673"/>
                    <a:gd name="T65" fmla="*/ 378 h 378"/>
                    <a:gd name="T66" fmla="*/ 469 w 673"/>
                    <a:gd name="T67" fmla="*/ 358 h 378"/>
                    <a:gd name="T68" fmla="*/ 445 w 673"/>
                    <a:gd name="T69" fmla="*/ 338 h 378"/>
                    <a:gd name="T70" fmla="*/ 417 w 673"/>
                    <a:gd name="T71" fmla="*/ 314 h 378"/>
                    <a:gd name="T72" fmla="*/ 385 w 673"/>
                    <a:gd name="T73" fmla="*/ 290 h 378"/>
                    <a:gd name="T74" fmla="*/ 355 w 673"/>
                    <a:gd name="T75" fmla="*/ 270 h 378"/>
                    <a:gd name="T76" fmla="*/ 339 w 673"/>
                    <a:gd name="T77" fmla="*/ 262 h 378"/>
                    <a:gd name="T78" fmla="*/ 323 w 673"/>
                    <a:gd name="T79" fmla="*/ 256 h 378"/>
                    <a:gd name="T80" fmla="*/ 309 w 673"/>
                    <a:gd name="T81" fmla="*/ 252 h 378"/>
                    <a:gd name="T82" fmla="*/ 297 w 673"/>
                    <a:gd name="T83" fmla="*/ 250 h 378"/>
                    <a:gd name="T84" fmla="*/ 297 w 673"/>
                    <a:gd name="T85" fmla="*/ 250 h 378"/>
                    <a:gd name="T86" fmla="*/ 271 w 673"/>
                    <a:gd name="T87" fmla="*/ 252 h 378"/>
                    <a:gd name="T88" fmla="*/ 241 w 673"/>
                    <a:gd name="T89" fmla="*/ 258 h 378"/>
                    <a:gd name="T90" fmla="*/ 211 w 673"/>
                    <a:gd name="T91" fmla="*/ 266 h 378"/>
                    <a:gd name="T92" fmla="*/ 181 w 673"/>
                    <a:gd name="T93" fmla="*/ 274 h 378"/>
                    <a:gd name="T94" fmla="*/ 132 w 673"/>
                    <a:gd name="T95" fmla="*/ 290 h 378"/>
                    <a:gd name="T96" fmla="*/ 112 w 673"/>
                    <a:gd name="T97" fmla="*/ 298 h 378"/>
                    <a:gd name="T98" fmla="*/ 112 w 673"/>
                    <a:gd name="T99" fmla="*/ 298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73" h="378">
                      <a:moveTo>
                        <a:pt x="112" y="298"/>
                      </a:moveTo>
                      <a:lnTo>
                        <a:pt x="0" y="74"/>
                      </a:lnTo>
                      <a:lnTo>
                        <a:pt x="0" y="74"/>
                      </a:lnTo>
                      <a:lnTo>
                        <a:pt x="10" y="68"/>
                      </a:lnTo>
                      <a:lnTo>
                        <a:pt x="38" y="54"/>
                      </a:lnTo>
                      <a:lnTo>
                        <a:pt x="80" y="36"/>
                      </a:lnTo>
                      <a:lnTo>
                        <a:pt x="106" y="26"/>
                      </a:lnTo>
                      <a:lnTo>
                        <a:pt x="134" y="18"/>
                      </a:lnTo>
                      <a:lnTo>
                        <a:pt x="165" y="10"/>
                      </a:lnTo>
                      <a:lnTo>
                        <a:pt x="199" y="4"/>
                      </a:lnTo>
                      <a:lnTo>
                        <a:pt x="233" y="0"/>
                      </a:lnTo>
                      <a:lnTo>
                        <a:pt x="269" y="0"/>
                      </a:lnTo>
                      <a:lnTo>
                        <a:pt x="305" y="2"/>
                      </a:lnTo>
                      <a:lnTo>
                        <a:pt x="343" y="8"/>
                      </a:lnTo>
                      <a:lnTo>
                        <a:pt x="379" y="18"/>
                      </a:lnTo>
                      <a:lnTo>
                        <a:pt x="399" y="26"/>
                      </a:lnTo>
                      <a:lnTo>
                        <a:pt x="417" y="34"/>
                      </a:lnTo>
                      <a:lnTo>
                        <a:pt x="417" y="34"/>
                      </a:lnTo>
                      <a:lnTo>
                        <a:pt x="453" y="54"/>
                      </a:lnTo>
                      <a:lnTo>
                        <a:pt x="485" y="74"/>
                      </a:lnTo>
                      <a:lnTo>
                        <a:pt x="515" y="98"/>
                      </a:lnTo>
                      <a:lnTo>
                        <a:pt x="541" y="122"/>
                      </a:lnTo>
                      <a:lnTo>
                        <a:pt x="565" y="148"/>
                      </a:lnTo>
                      <a:lnTo>
                        <a:pt x="585" y="172"/>
                      </a:lnTo>
                      <a:lnTo>
                        <a:pt x="603" y="198"/>
                      </a:lnTo>
                      <a:lnTo>
                        <a:pt x="619" y="222"/>
                      </a:lnTo>
                      <a:lnTo>
                        <a:pt x="633" y="246"/>
                      </a:lnTo>
                      <a:lnTo>
                        <a:pt x="645" y="268"/>
                      </a:lnTo>
                      <a:lnTo>
                        <a:pt x="661" y="304"/>
                      </a:lnTo>
                      <a:lnTo>
                        <a:pt x="671" y="328"/>
                      </a:lnTo>
                      <a:lnTo>
                        <a:pt x="673" y="338"/>
                      </a:lnTo>
                      <a:lnTo>
                        <a:pt x="489" y="378"/>
                      </a:lnTo>
                      <a:lnTo>
                        <a:pt x="489" y="378"/>
                      </a:lnTo>
                      <a:lnTo>
                        <a:pt x="469" y="358"/>
                      </a:lnTo>
                      <a:lnTo>
                        <a:pt x="445" y="338"/>
                      </a:lnTo>
                      <a:lnTo>
                        <a:pt x="417" y="314"/>
                      </a:lnTo>
                      <a:lnTo>
                        <a:pt x="385" y="290"/>
                      </a:lnTo>
                      <a:lnTo>
                        <a:pt x="355" y="270"/>
                      </a:lnTo>
                      <a:lnTo>
                        <a:pt x="339" y="262"/>
                      </a:lnTo>
                      <a:lnTo>
                        <a:pt x="323" y="256"/>
                      </a:lnTo>
                      <a:lnTo>
                        <a:pt x="309" y="252"/>
                      </a:lnTo>
                      <a:lnTo>
                        <a:pt x="297" y="250"/>
                      </a:lnTo>
                      <a:lnTo>
                        <a:pt x="297" y="250"/>
                      </a:lnTo>
                      <a:lnTo>
                        <a:pt x="271" y="252"/>
                      </a:lnTo>
                      <a:lnTo>
                        <a:pt x="241" y="258"/>
                      </a:lnTo>
                      <a:lnTo>
                        <a:pt x="211" y="266"/>
                      </a:lnTo>
                      <a:lnTo>
                        <a:pt x="181" y="274"/>
                      </a:lnTo>
                      <a:lnTo>
                        <a:pt x="132" y="290"/>
                      </a:lnTo>
                      <a:lnTo>
                        <a:pt x="112" y="298"/>
                      </a:lnTo>
                      <a:lnTo>
                        <a:pt x="112" y="298"/>
                      </a:lnTo>
                      <a:close/>
                    </a:path>
                  </a:pathLst>
                </a:custGeom>
                <a:solidFill>
                  <a:srgbClr val="D9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" name="Freeform 11">
                  <a:extLst>
                    <a:ext uri="{FF2B5EF4-FFF2-40B4-BE49-F238E27FC236}">
                      <a16:creationId xmlns:a16="http://schemas.microsoft.com/office/drawing/2014/main" id="{56963BAA-4AE1-465E-BBC9-4E6BA9EF6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8" y="652"/>
                  <a:ext cx="336" cy="296"/>
                </a:xfrm>
                <a:custGeom>
                  <a:avLst/>
                  <a:gdLst>
                    <a:gd name="T0" fmla="*/ 0 w 336"/>
                    <a:gd name="T1" fmla="*/ 242 h 296"/>
                    <a:gd name="T2" fmla="*/ 16 w 336"/>
                    <a:gd name="T3" fmla="*/ 0 h 296"/>
                    <a:gd name="T4" fmla="*/ 16 w 336"/>
                    <a:gd name="T5" fmla="*/ 0 h 296"/>
                    <a:gd name="T6" fmla="*/ 32 w 336"/>
                    <a:gd name="T7" fmla="*/ 0 h 296"/>
                    <a:gd name="T8" fmla="*/ 74 w 336"/>
                    <a:gd name="T9" fmla="*/ 4 h 296"/>
                    <a:gd name="T10" fmla="*/ 102 w 336"/>
                    <a:gd name="T11" fmla="*/ 8 h 296"/>
                    <a:gd name="T12" fmla="*/ 134 w 336"/>
                    <a:gd name="T13" fmla="*/ 14 h 296"/>
                    <a:gd name="T14" fmla="*/ 166 w 336"/>
                    <a:gd name="T15" fmla="*/ 22 h 296"/>
                    <a:gd name="T16" fmla="*/ 200 w 336"/>
                    <a:gd name="T17" fmla="*/ 32 h 296"/>
                    <a:gd name="T18" fmla="*/ 200 w 336"/>
                    <a:gd name="T19" fmla="*/ 32 h 296"/>
                    <a:gd name="T20" fmla="*/ 232 w 336"/>
                    <a:gd name="T21" fmla="*/ 46 h 296"/>
                    <a:gd name="T22" fmla="*/ 260 w 336"/>
                    <a:gd name="T23" fmla="*/ 62 h 296"/>
                    <a:gd name="T24" fmla="*/ 282 w 336"/>
                    <a:gd name="T25" fmla="*/ 78 h 296"/>
                    <a:gd name="T26" fmla="*/ 302 w 336"/>
                    <a:gd name="T27" fmla="*/ 96 h 296"/>
                    <a:gd name="T28" fmla="*/ 316 w 336"/>
                    <a:gd name="T29" fmla="*/ 112 h 296"/>
                    <a:gd name="T30" fmla="*/ 328 w 336"/>
                    <a:gd name="T31" fmla="*/ 124 h 296"/>
                    <a:gd name="T32" fmla="*/ 336 w 336"/>
                    <a:gd name="T33" fmla="*/ 136 h 296"/>
                    <a:gd name="T34" fmla="*/ 240 w 336"/>
                    <a:gd name="T35" fmla="*/ 296 h 296"/>
                    <a:gd name="T36" fmla="*/ 0 w 336"/>
                    <a:gd name="T37" fmla="*/ 242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36" h="296">
                      <a:moveTo>
                        <a:pt x="0" y="242"/>
                      </a:move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74" y="4"/>
                      </a:lnTo>
                      <a:lnTo>
                        <a:pt x="102" y="8"/>
                      </a:lnTo>
                      <a:lnTo>
                        <a:pt x="134" y="14"/>
                      </a:lnTo>
                      <a:lnTo>
                        <a:pt x="166" y="22"/>
                      </a:lnTo>
                      <a:lnTo>
                        <a:pt x="200" y="32"/>
                      </a:lnTo>
                      <a:lnTo>
                        <a:pt x="200" y="32"/>
                      </a:lnTo>
                      <a:lnTo>
                        <a:pt x="232" y="46"/>
                      </a:lnTo>
                      <a:lnTo>
                        <a:pt x="260" y="62"/>
                      </a:lnTo>
                      <a:lnTo>
                        <a:pt x="282" y="78"/>
                      </a:lnTo>
                      <a:lnTo>
                        <a:pt x="302" y="96"/>
                      </a:lnTo>
                      <a:lnTo>
                        <a:pt x="316" y="112"/>
                      </a:lnTo>
                      <a:lnTo>
                        <a:pt x="328" y="124"/>
                      </a:lnTo>
                      <a:lnTo>
                        <a:pt x="336" y="136"/>
                      </a:lnTo>
                      <a:lnTo>
                        <a:pt x="240" y="296"/>
                      </a:lnTo>
                      <a:lnTo>
                        <a:pt x="0" y="242"/>
                      </a:lnTo>
                      <a:close/>
                    </a:path>
                  </a:pathLst>
                </a:custGeom>
                <a:solidFill>
                  <a:srgbClr val="FCDC0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" name="Freeform 12">
                  <a:extLst>
                    <a:ext uri="{FF2B5EF4-FFF2-40B4-BE49-F238E27FC236}">
                      <a16:creationId xmlns:a16="http://schemas.microsoft.com/office/drawing/2014/main" id="{9589F86E-71E3-420C-89F7-2F545E891A3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81" y="864"/>
                  <a:ext cx="1251" cy="2804"/>
                </a:xfrm>
                <a:custGeom>
                  <a:avLst/>
                  <a:gdLst>
                    <a:gd name="T0" fmla="*/ 106 w 1251"/>
                    <a:gd name="T1" fmla="*/ 324 h 2804"/>
                    <a:gd name="T2" fmla="*/ 174 w 1251"/>
                    <a:gd name="T3" fmla="*/ 326 h 2804"/>
                    <a:gd name="T4" fmla="*/ 314 w 1251"/>
                    <a:gd name="T5" fmla="*/ 372 h 2804"/>
                    <a:gd name="T6" fmla="*/ 274 w 1251"/>
                    <a:gd name="T7" fmla="*/ 460 h 2804"/>
                    <a:gd name="T8" fmla="*/ 316 w 1251"/>
                    <a:gd name="T9" fmla="*/ 518 h 2804"/>
                    <a:gd name="T10" fmla="*/ 218 w 1251"/>
                    <a:gd name="T11" fmla="*/ 642 h 2804"/>
                    <a:gd name="T12" fmla="*/ 84 w 1251"/>
                    <a:gd name="T13" fmla="*/ 872 h 2804"/>
                    <a:gd name="T14" fmla="*/ 58 w 1251"/>
                    <a:gd name="T15" fmla="*/ 1004 h 2804"/>
                    <a:gd name="T16" fmla="*/ 100 w 1251"/>
                    <a:gd name="T17" fmla="*/ 1238 h 2804"/>
                    <a:gd name="T18" fmla="*/ 202 w 1251"/>
                    <a:gd name="T19" fmla="*/ 1420 h 2804"/>
                    <a:gd name="T20" fmla="*/ 336 w 1251"/>
                    <a:gd name="T21" fmla="*/ 1522 h 2804"/>
                    <a:gd name="T22" fmla="*/ 431 w 1251"/>
                    <a:gd name="T23" fmla="*/ 1574 h 2804"/>
                    <a:gd name="T24" fmla="*/ 503 w 1251"/>
                    <a:gd name="T25" fmla="*/ 1602 h 2804"/>
                    <a:gd name="T26" fmla="*/ 567 w 1251"/>
                    <a:gd name="T27" fmla="*/ 1976 h 2804"/>
                    <a:gd name="T28" fmla="*/ 162 w 1251"/>
                    <a:gd name="T29" fmla="*/ 1976 h 2804"/>
                    <a:gd name="T30" fmla="*/ 40 w 1251"/>
                    <a:gd name="T31" fmla="*/ 2038 h 2804"/>
                    <a:gd name="T32" fmla="*/ 2 w 1251"/>
                    <a:gd name="T33" fmla="*/ 2148 h 2804"/>
                    <a:gd name="T34" fmla="*/ 18 w 1251"/>
                    <a:gd name="T35" fmla="*/ 2300 h 2804"/>
                    <a:gd name="T36" fmla="*/ 90 w 1251"/>
                    <a:gd name="T37" fmla="*/ 2244 h 2804"/>
                    <a:gd name="T38" fmla="*/ 130 w 1251"/>
                    <a:gd name="T39" fmla="*/ 2196 h 2804"/>
                    <a:gd name="T40" fmla="*/ 158 w 1251"/>
                    <a:gd name="T41" fmla="*/ 2136 h 2804"/>
                    <a:gd name="T42" fmla="*/ 202 w 1251"/>
                    <a:gd name="T43" fmla="*/ 2236 h 2804"/>
                    <a:gd name="T44" fmla="*/ 230 w 1251"/>
                    <a:gd name="T45" fmla="*/ 2186 h 2804"/>
                    <a:gd name="T46" fmla="*/ 274 w 1251"/>
                    <a:gd name="T47" fmla="*/ 2090 h 2804"/>
                    <a:gd name="T48" fmla="*/ 330 w 1251"/>
                    <a:gd name="T49" fmla="*/ 2052 h 2804"/>
                    <a:gd name="T50" fmla="*/ 531 w 1251"/>
                    <a:gd name="T51" fmla="*/ 2514 h 2804"/>
                    <a:gd name="T52" fmla="*/ 354 w 1251"/>
                    <a:gd name="T53" fmla="*/ 2540 h 2804"/>
                    <a:gd name="T54" fmla="*/ 274 w 1251"/>
                    <a:gd name="T55" fmla="*/ 2612 h 2804"/>
                    <a:gd name="T56" fmla="*/ 433 w 1251"/>
                    <a:gd name="T57" fmla="*/ 2682 h 2804"/>
                    <a:gd name="T58" fmla="*/ 416 w 1251"/>
                    <a:gd name="T59" fmla="*/ 2774 h 2804"/>
                    <a:gd name="T60" fmla="*/ 545 w 1251"/>
                    <a:gd name="T61" fmla="*/ 2700 h 2804"/>
                    <a:gd name="T62" fmla="*/ 691 w 1251"/>
                    <a:gd name="T63" fmla="*/ 2636 h 2804"/>
                    <a:gd name="T64" fmla="*/ 981 w 1251"/>
                    <a:gd name="T65" fmla="*/ 2612 h 2804"/>
                    <a:gd name="T66" fmla="*/ 987 w 1251"/>
                    <a:gd name="T67" fmla="*/ 2580 h 2804"/>
                    <a:gd name="T68" fmla="*/ 905 w 1251"/>
                    <a:gd name="T69" fmla="*/ 2528 h 2804"/>
                    <a:gd name="T70" fmla="*/ 771 w 1251"/>
                    <a:gd name="T71" fmla="*/ 2516 h 2804"/>
                    <a:gd name="T72" fmla="*/ 751 w 1251"/>
                    <a:gd name="T73" fmla="*/ 2070 h 2804"/>
                    <a:gd name="T74" fmla="*/ 1011 w 1251"/>
                    <a:gd name="T75" fmla="*/ 2066 h 2804"/>
                    <a:gd name="T76" fmla="*/ 1039 w 1251"/>
                    <a:gd name="T77" fmla="*/ 2014 h 2804"/>
                    <a:gd name="T78" fmla="*/ 1011 w 1251"/>
                    <a:gd name="T79" fmla="*/ 1932 h 2804"/>
                    <a:gd name="T80" fmla="*/ 921 w 1251"/>
                    <a:gd name="T81" fmla="*/ 1754 h 2804"/>
                    <a:gd name="T82" fmla="*/ 931 w 1251"/>
                    <a:gd name="T83" fmla="*/ 1708 h 2804"/>
                    <a:gd name="T84" fmla="*/ 1131 w 1251"/>
                    <a:gd name="T85" fmla="*/ 1716 h 2804"/>
                    <a:gd name="T86" fmla="*/ 1229 w 1251"/>
                    <a:gd name="T87" fmla="*/ 1692 h 2804"/>
                    <a:gd name="T88" fmla="*/ 1233 w 1251"/>
                    <a:gd name="T89" fmla="*/ 1626 h 2804"/>
                    <a:gd name="T90" fmla="*/ 743 w 1251"/>
                    <a:gd name="T91" fmla="*/ 1190 h 2804"/>
                    <a:gd name="T92" fmla="*/ 637 w 1251"/>
                    <a:gd name="T93" fmla="*/ 1044 h 2804"/>
                    <a:gd name="T94" fmla="*/ 541 w 1251"/>
                    <a:gd name="T95" fmla="*/ 780 h 2804"/>
                    <a:gd name="T96" fmla="*/ 553 w 1251"/>
                    <a:gd name="T97" fmla="*/ 612 h 2804"/>
                    <a:gd name="T98" fmla="*/ 611 w 1251"/>
                    <a:gd name="T99" fmla="*/ 468 h 2804"/>
                    <a:gd name="T100" fmla="*/ 721 w 1251"/>
                    <a:gd name="T101" fmla="*/ 346 h 2804"/>
                    <a:gd name="T102" fmla="*/ 763 w 1251"/>
                    <a:gd name="T103" fmla="*/ 244 h 2804"/>
                    <a:gd name="T104" fmla="*/ 749 w 1251"/>
                    <a:gd name="T105" fmla="*/ 132 h 2804"/>
                    <a:gd name="T106" fmla="*/ 677 w 1251"/>
                    <a:gd name="T107" fmla="*/ 36 h 2804"/>
                    <a:gd name="T108" fmla="*/ 537 w 1251"/>
                    <a:gd name="T109" fmla="*/ 0 h 2804"/>
                    <a:gd name="T110" fmla="*/ 380 w 1251"/>
                    <a:gd name="T111" fmla="*/ 42 h 2804"/>
                    <a:gd name="T112" fmla="*/ 322 w 1251"/>
                    <a:gd name="T113" fmla="*/ 116 h 2804"/>
                    <a:gd name="T114" fmla="*/ 318 w 1251"/>
                    <a:gd name="T115" fmla="*/ 220 h 2804"/>
                    <a:gd name="T116" fmla="*/ 775 w 1251"/>
                    <a:gd name="T117" fmla="*/ 1802 h 2804"/>
                    <a:gd name="T118" fmla="*/ 855 w 1251"/>
                    <a:gd name="T119" fmla="*/ 1904 h 2804"/>
                    <a:gd name="T120" fmla="*/ 861 w 1251"/>
                    <a:gd name="T121" fmla="*/ 1984 h 2804"/>
                    <a:gd name="T122" fmla="*/ 779 w 1251"/>
                    <a:gd name="T123" fmla="*/ 2004 h 28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51" h="2804">
                      <a:moveTo>
                        <a:pt x="322" y="236"/>
                      </a:moveTo>
                      <a:lnTo>
                        <a:pt x="322" y="236"/>
                      </a:lnTo>
                      <a:lnTo>
                        <a:pt x="220" y="274"/>
                      </a:lnTo>
                      <a:lnTo>
                        <a:pt x="146" y="304"/>
                      </a:lnTo>
                      <a:lnTo>
                        <a:pt x="120" y="316"/>
                      </a:lnTo>
                      <a:lnTo>
                        <a:pt x="106" y="324"/>
                      </a:lnTo>
                      <a:lnTo>
                        <a:pt x="106" y="324"/>
                      </a:lnTo>
                      <a:lnTo>
                        <a:pt x="106" y="326"/>
                      </a:lnTo>
                      <a:lnTo>
                        <a:pt x="106" y="326"/>
                      </a:lnTo>
                      <a:lnTo>
                        <a:pt x="112" y="328"/>
                      </a:lnTo>
                      <a:lnTo>
                        <a:pt x="136" y="328"/>
                      </a:lnTo>
                      <a:lnTo>
                        <a:pt x="174" y="326"/>
                      </a:lnTo>
                      <a:lnTo>
                        <a:pt x="220" y="322"/>
                      </a:lnTo>
                      <a:lnTo>
                        <a:pt x="306" y="312"/>
                      </a:lnTo>
                      <a:lnTo>
                        <a:pt x="346" y="308"/>
                      </a:lnTo>
                      <a:lnTo>
                        <a:pt x="122" y="364"/>
                      </a:lnTo>
                      <a:lnTo>
                        <a:pt x="314" y="372"/>
                      </a:lnTo>
                      <a:lnTo>
                        <a:pt x="314" y="372"/>
                      </a:lnTo>
                      <a:lnTo>
                        <a:pt x="308" y="380"/>
                      </a:lnTo>
                      <a:lnTo>
                        <a:pt x="294" y="404"/>
                      </a:lnTo>
                      <a:lnTo>
                        <a:pt x="286" y="418"/>
                      </a:lnTo>
                      <a:lnTo>
                        <a:pt x="280" y="432"/>
                      </a:lnTo>
                      <a:lnTo>
                        <a:pt x="276" y="446"/>
                      </a:lnTo>
                      <a:lnTo>
                        <a:pt x="274" y="460"/>
                      </a:lnTo>
                      <a:lnTo>
                        <a:pt x="274" y="460"/>
                      </a:lnTo>
                      <a:lnTo>
                        <a:pt x="276" y="472"/>
                      </a:lnTo>
                      <a:lnTo>
                        <a:pt x="282" y="484"/>
                      </a:lnTo>
                      <a:lnTo>
                        <a:pt x="290" y="494"/>
                      </a:lnTo>
                      <a:lnTo>
                        <a:pt x="300" y="504"/>
                      </a:lnTo>
                      <a:lnTo>
                        <a:pt x="316" y="518"/>
                      </a:lnTo>
                      <a:lnTo>
                        <a:pt x="324" y="522"/>
                      </a:lnTo>
                      <a:lnTo>
                        <a:pt x="324" y="522"/>
                      </a:lnTo>
                      <a:lnTo>
                        <a:pt x="312" y="534"/>
                      </a:lnTo>
                      <a:lnTo>
                        <a:pt x="284" y="564"/>
                      </a:lnTo>
                      <a:lnTo>
                        <a:pt x="242" y="612"/>
                      </a:lnTo>
                      <a:lnTo>
                        <a:pt x="218" y="642"/>
                      </a:lnTo>
                      <a:lnTo>
                        <a:pt x="194" y="676"/>
                      </a:lnTo>
                      <a:lnTo>
                        <a:pt x="168" y="710"/>
                      </a:lnTo>
                      <a:lnTo>
                        <a:pt x="144" y="748"/>
                      </a:lnTo>
                      <a:lnTo>
                        <a:pt x="122" y="788"/>
                      </a:lnTo>
                      <a:lnTo>
                        <a:pt x="102" y="830"/>
                      </a:lnTo>
                      <a:lnTo>
                        <a:pt x="84" y="872"/>
                      </a:lnTo>
                      <a:lnTo>
                        <a:pt x="72" y="916"/>
                      </a:lnTo>
                      <a:lnTo>
                        <a:pt x="66" y="938"/>
                      </a:lnTo>
                      <a:lnTo>
                        <a:pt x="62" y="960"/>
                      </a:lnTo>
                      <a:lnTo>
                        <a:pt x="60" y="982"/>
                      </a:lnTo>
                      <a:lnTo>
                        <a:pt x="58" y="1004"/>
                      </a:lnTo>
                      <a:lnTo>
                        <a:pt x="58" y="1004"/>
                      </a:lnTo>
                      <a:lnTo>
                        <a:pt x="58" y="1048"/>
                      </a:lnTo>
                      <a:lnTo>
                        <a:pt x="62" y="1090"/>
                      </a:lnTo>
                      <a:lnTo>
                        <a:pt x="70" y="1130"/>
                      </a:lnTo>
                      <a:lnTo>
                        <a:pt x="78" y="1168"/>
                      </a:lnTo>
                      <a:lnTo>
                        <a:pt x="88" y="1204"/>
                      </a:lnTo>
                      <a:lnTo>
                        <a:pt x="100" y="1238"/>
                      </a:lnTo>
                      <a:lnTo>
                        <a:pt x="114" y="1270"/>
                      </a:lnTo>
                      <a:lnTo>
                        <a:pt x="128" y="1300"/>
                      </a:lnTo>
                      <a:lnTo>
                        <a:pt x="154" y="1350"/>
                      </a:lnTo>
                      <a:lnTo>
                        <a:pt x="178" y="1388"/>
                      </a:lnTo>
                      <a:lnTo>
                        <a:pt x="196" y="1412"/>
                      </a:lnTo>
                      <a:lnTo>
                        <a:pt x="202" y="1420"/>
                      </a:lnTo>
                      <a:lnTo>
                        <a:pt x="234" y="1412"/>
                      </a:lnTo>
                      <a:lnTo>
                        <a:pt x="234" y="1412"/>
                      </a:lnTo>
                      <a:lnTo>
                        <a:pt x="250" y="1430"/>
                      </a:lnTo>
                      <a:lnTo>
                        <a:pt x="288" y="1474"/>
                      </a:lnTo>
                      <a:lnTo>
                        <a:pt x="312" y="1498"/>
                      </a:lnTo>
                      <a:lnTo>
                        <a:pt x="336" y="1522"/>
                      </a:lnTo>
                      <a:lnTo>
                        <a:pt x="362" y="1542"/>
                      </a:lnTo>
                      <a:lnTo>
                        <a:pt x="374" y="1550"/>
                      </a:lnTo>
                      <a:lnTo>
                        <a:pt x="386" y="1556"/>
                      </a:lnTo>
                      <a:lnTo>
                        <a:pt x="386" y="1556"/>
                      </a:lnTo>
                      <a:lnTo>
                        <a:pt x="408" y="1566"/>
                      </a:lnTo>
                      <a:lnTo>
                        <a:pt x="431" y="1574"/>
                      </a:lnTo>
                      <a:lnTo>
                        <a:pt x="467" y="1584"/>
                      </a:lnTo>
                      <a:lnTo>
                        <a:pt x="491" y="1592"/>
                      </a:lnTo>
                      <a:lnTo>
                        <a:pt x="497" y="1594"/>
                      </a:lnTo>
                      <a:lnTo>
                        <a:pt x="499" y="1596"/>
                      </a:lnTo>
                      <a:lnTo>
                        <a:pt x="499" y="1596"/>
                      </a:lnTo>
                      <a:lnTo>
                        <a:pt x="503" y="1602"/>
                      </a:lnTo>
                      <a:lnTo>
                        <a:pt x="517" y="1618"/>
                      </a:lnTo>
                      <a:lnTo>
                        <a:pt x="561" y="1662"/>
                      </a:lnTo>
                      <a:lnTo>
                        <a:pt x="627" y="1724"/>
                      </a:lnTo>
                      <a:lnTo>
                        <a:pt x="635" y="1980"/>
                      </a:lnTo>
                      <a:lnTo>
                        <a:pt x="635" y="1980"/>
                      </a:lnTo>
                      <a:lnTo>
                        <a:pt x="567" y="1976"/>
                      </a:lnTo>
                      <a:lnTo>
                        <a:pt x="495" y="1972"/>
                      </a:lnTo>
                      <a:lnTo>
                        <a:pt x="408" y="1970"/>
                      </a:lnTo>
                      <a:lnTo>
                        <a:pt x="318" y="1968"/>
                      </a:lnTo>
                      <a:lnTo>
                        <a:pt x="234" y="1970"/>
                      </a:lnTo>
                      <a:lnTo>
                        <a:pt x="196" y="1974"/>
                      </a:lnTo>
                      <a:lnTo>
                        <a:pt x="162" y="1976"/>
                      </a:lnTo>
                      <a:lnTo>
                        <a:pt x="136" y="1982"/>
                      </a:lnTo>
                      <a:lnTo>
                        <a:pt x="114" y="1988"/>
                      </a:lnTo>
                      <a:lnTo>
                        <a:pt x="114" y="1988"/>
                      </a:lnTo>
                      <a:lnTo>
                        <a:pt x="84" y="2002"/>
                      </a:lnTo>
                      <a:lnTo>
                        <a:pt x="58" y="2020"/>
                      </a:lnTo>
                      <a:lnTo>
                        <a:pt x="40" y="2038"/>
                      </a:lnTo>
                      <a:lnTo>
                        <a:pt x="26" y="2056"/>
                      </a:lnTo>
                      <a:lnTo>
                        <a:pt x="16" y="2078"/>
                      </a:lnTo>
                      <a:lnTo>
                        <a:pt x="10" y="2100"/>
                      </a:lnTo>
                      <a:lnTo>
                        <a:pt x="4" y="2124"/>
                      </a:lnTo>
                      <a:lnTo>
                        <a:pt x="2" y="2148"/>
                      </a:lnTo>
                      <a:lnTo>
                        <a:pt x="2" y="2148"/>
                      </a:lnTo>
                      <a:lnTo>
                        <a:pt x="0" y="2174"/>
                      </a:lnTo>
                      <a:lnTo>
                        <a:pt x="2" y="2200"/>
                      </a:lnTo>
                      <a:lnTo>
                        <a:pt x="4" y="2226"/>
                      </a:lnTo>
                      <a:lnTo>
                        <a:pt x="8" y="2250"/>
                      </a:lnTo>
                      <a:lnTo>
                        <a:pt x="14" y="2286"/>
                      </a:lnTo>
                      <a:lnTo>
                        <a:pt x="18" y="2300"/>
                      </a:lnTo>
                      <a:lnTo>
                        <a:pt x="74" y="2180"/>
                      </a:lnTo>
                      <a:lnTo>
                        <a:pt x="74" y="2180"/>
                      </a:lnTo>
                      <a:lnTo>
                        <a:pt x="78" y="2202"/>
                      </a:lnTo>
                      <a:lnTo>
                        <a:pt x="84" y="2224"/>
                      </a:lnTo>
                      <a:lnTo>
                        <a:pt x="90" y="2244"/>
                      </a:lnTo>
                      <a:lnTo>
                        <a:pt x="90" y="2244"/>
                      </a:lnTo>
                      <a:lnTo>
                        <a:pt x="94" y="2254"/>
                      </a:lnTo>
                      <a:lnTo>
                        <a:pt x="100" y="2264"/>
                      </a:lnTo>
                      <a:lnTo>
                        <a:pt x="114" y="2282"/>
                      </a:lnTo>
                      <a:lnTo>
                        <a:pt x="130" y="2300"/>
                      </a:lnTo>
                      <a:lnTo>
                        <a:pt x="130" y="2196"/>
                      </a:lnTo>
                      <a:lnTo>
                        <a:pt x="130" y="2196"/>
                      </a:lnTo>
                      <a:lnTo>
                        <a:pt x="132" y="2184"/>
                      </a:lnTo>
                      <a:lnTo>
                        <a:pt x="134" y="2172"/>
                      </a:lnTo>
                      <a:lnTo>
                        <a:pt x="142" y="2146"/>
                      </a:lnTo>
                      <a:lnTo>
                        <a:pt x="154" y="2116"/>
                      </a:lnTo>
                      <a:lnTo>
                        <a:pt x="154" y="2116"/>
                      </a:lnTo>
                      <a:lnTo>
                        <a:pt x="158" y="2136"/>
                      </a:lnTo>
                      <a:lnTo>
                        <a:pt x="170" y="2178"/>
                      </a:lnTo>
                      <a:lnTo>
                        <a:pt x="178" y="2202"/>
                      </a:lnTo>
                      <a:lnTo>
                        <a:pt x="186" y="2220"/>
                      </a:lnTo>
                      <a:lnTo>
                        <a:pt x="194" y="2234"/>
                      </a:lnTo>
                      <a:lnTo>
                        <a:pt x="198" y="2236"/>
                      </a:lnTo>
                      <a:lnTo>
                        <a:pt x="202" y="2236"/>
                      </a:lnTo>
                      <a:lnTo>
                        <a:pt x="202" y="2236"/>
                      </a:lnTo>
                      <a:lnTo>
                        <a:pt x="206" y="2234"/>
                      </a:lnTo>
                      <a:lnTo>
                        <a:pt x="210" y="2230"/>
                      </a:lnTo>
                      <a:lnTo>
                        <a:pt x="216" y="2218"/>
                      </a:lnTo>
                      <a:lnTo>
                        <a:pt x="222" y="2204"/>
                      </a:lnTo>
                      <a:lnTo>
                        <a:pt x="230" y="2186"/>
                      </a:lnTo>
                      <a:lnTo>
                        <a:pt x="240" y="2152"/>
                      </a:lnTo>
                      <a:lnTo>
                        <a:pt x="250" y="2124"/>
                      </a:lnTo>
                      <a:lnTo>
                        <a:pt x="250" y="2124"/>
                      </a:lnTo>
                      <a:lnTo>
                        <a:pt x="256" y="2114"/>
                      </a:lnTo>
                      <a:lnTo>
                        <a:pt x="264" y="2102"/>
                      </a:lnTo>
                      <a:lnTo>
                        <a:pt x="274" y="2090"/>
                      </a:lnTo>
                      <a:lnTo>
                        <a:pt x="284" y="2078"/>
                      </a:lnTo>
                      <a:lnTo>
                        <a:pt x="296" y="2068"/>
                      </a:lnTo>
                      <a:lnTo>
                        <a:pt x="308" y="2060"/>
                      </a:lnTo>
                      <a:lnTo>
                        <a:pt x="320" y="2054"/>
                      </a:lnTo>
                      <a:lnTo>
                        <a:pt x="330" y="2052"/>
                      </a:lnTo>
                      <a:lnTo>
                        <a:pt x="330" y="2052"/>
                      </a:lnTo>
                      <a:lnTo>
                        <a:pt x="489" y="2060"/>
                      </a:lnTo>
                      <a:lnTo>
                        <a:pt x="627" y="2068"/>
                      </a:lnTo>
                      <a:lnTo>
                        <a:pt x="667" y="2508"/>
                      </a:lnTo>
                      <a:lnTo>
                        <a:pt x="667" y="2508"/>
                      </a:lnTo>
                      <a:lnTo>
                        <a:pt x="625" y="2510"/>
                      </a:lnTo>
                      <a:lnTo>
                        <a:pt x="531" y="2514"/>
                      </a:lnTo>
                      <a:lnTo>
                        <a:pt x="477" y="2520"/>
                      </a:lnTo>
                      <a:lnTo>
                        <a:pt x="427" y="2524"/>
                      </a:lnTo>
                      <a:lnTo>
                        <a:pt x="382" y="2532"/>
                      </a:lnTo>
                      <a:lnTo>
                        <a:pt x="366" y="2536"/>
                      </a:lnTo>
                      <a:lnTo>
                        <a:pt x="354" y="2540"/>
                      </a:lnTo>
                      <a:lnTo>
                        <a:pt x="354" y="2540"/>
                      </a:lnTo>
                      <a:lnTo>
                        <a:pt x="336" y="2550"/>
                      </a:lnTo>
                      <a:lnTo>
                        <a:pt x="318" y="2562"/>
                      </a:lnTo>
                      <a:lnTo>
                        <a:pt x="304" y="2574"/>
                      </a:lnTo>
                      <a:lnTo>
                        <a:pt x="294" y="2584"/>
                      </a:lnTo>
                      <a:lnTo>
                        <a:pt x="278" y="2604"/>
                      </a:lnTo>
                      <a:lnTo>
                        <a:pt x="274" y="2612"/>
                      </a:lnTo>
                      <a:lnTo>
                        <a:pt x="483" y="2612"/>
                      </a:lnTo>
                      <a:lnTo>
                        <a:pt x="483" y="2612"/>
                      </a:lnTo>
                      <a:lnTo>
                        <a:pt x="475" y="2622"/>
                      </a:lnTo>
                      <a:lnTo>
                        <a:pt x="455" y="2648"/>
                      </a:lnTo>
                      <a:lnTo>
                        <a:pt x="443" y="2666"/>
                      </a:lnTo>
                      <a:lnTo>
                        <a:pt x="433" y="2682"/>
                      </a:lnTo>
                      <a:lnTo>
                        <a:pt x="425" y="2700"/>
                      </a:lnTo>
                      <a:lnTo>
                        <a:pt x="419" y="2716"/>
                      </a:lnTo>
                      <a:lnTo>
                        <a:pt x="419" y="2716"/>
                      </a:lnTo>
                      <a:lnTo>
                        <a:pt x="416" y="2732"/>
                      </a:lnTo>
                      <a:lnTo>
                        <a:pt x="414" y="2746"/>
                      </a:lnTo>
                      <a:lnTo>
                        <a:pt x="416" y="2774"/>
                      </a:lnTo>
                      <a:lnTo>
                        <a:pt x="419" y="2804"/>
                      </a:lnTo>
                      <a:lnTo>
                        <a:pt x="419" y="2804"/>
                      </a:lnTo>
                      <a:lnTo>
                        <a:pt x="443" y="2782"/>
                      </a:lnTo>
                      <a:lnTo>
                        <a:pt x="469" y="2758"/>
                      </a:lnTo>
                      <a:lnTo>
                        <a:pt x="503" y="2730"/>
                      </a:lnTo>
                      <a:lnTo>
                        <a:pt x="545" y="2700"/>
                      </a:lnTo>
                      <a:lnTo>
                        <a:pt x="567" y="2686"/>
                      </a:lnTo>
                      <a:lnTo>
                        <a:pt x="591" y="2674"/>
                      </a:lnTo>
                      <a:lnTo>
                        <a:pt x="615" y="2662"/>
                      </a:lnTo>
                      <a:lnTo>
                        <a:pt x="639" y="2650"/>
                      </a:lnTo>
                      <a:lnTo>
                        <a:pt x="665" y="2642"/>
                      </a:lnTo>
                      <a:lnTo>
                        <a:pt x="691" y="2636"/>
                      </a:lnTo>
                      <a:lnTo>
                        <a:pt x="691" y="2636"/>
                      </a:lnTo>
                      <a:lnTo>
                        <a:pt x="745" y="2628"/>
                      </a:lnTo>
                      <a:lnTo>
                        <a:pt x="799" y="2622"/>
                      </a:lnTo>
                      <a:lnTo>
                        <a:pt x="853" y="2616"/>
                      </a:lnTo>
                      <a:lnTo>
                        <a:pt x="903" y="2614"/>
                      </a:lnTo>
                      <a:lnTo>
                        <a:pt x="981" y="2612"/>
                      </a:lnTo>
                      <a:lnTo>
                        <a:pt x="1011" y="2612"/>
                      </a:lnTo>
                      <a:lnTo>
                        <a:pt x="1011" y="2612"/>
                      </a:lnTo>
                      <a:lnTo>
                        <a:pt x="1009" y="2606"/>
                      </a:lnTo>
                      <a:lnTo>
                        <a:pt x="1005" y="2600"/>
                      </a:lnTo>
                      <a:lnTo>
                        <a:pt x="997" y="2590"/>
                      </a:lnTo>
                      <a:lnTo>
                        <a:pt x="987" y="2580"/>
                      </a:lnTo>
                      <a:lnTo>
                        <a:pt x="973" y="2568"/>
                      </a:lnTo>
                      <a:lnTo>
                        <a:pt x="955" y="2554"/>
                      </a:lnTo>
                      <a:lnTo>
                        <a:pt x="931" y="2540"/>
                      </a:lnTo>
                      <a:lnTo>
                        <a:pt x="931" y="2540"/>
                      </a:lnTo>
                      <a:lnTo>
                        <a:pt x="917" y="2534"/>
                      </a:lnTo>
                      <a:lnTo>
                        <a:pt x="905" y="2528"/>
                      </a:lnTo>
                      <a:lnTo>
                        <a:pt x="877" y="2520"/>
                      </a:lnTo>
                      <a:lnTo>
                        <a:pt x="849" y="2516"/>
                      </a:lnTo>
                      <a:lnTo>
                        <a:pt x="825" y="2514"/>
                      </a:lnTo>
                      <a:lnTo>
                        <a:pt x="803" y="2514"/>
                      </a:lnTo>
                      <a:lnTo>
                        <a:pt x="787" y="2514"/>
                      </a:lnTo>
                      <a:lnTo>
                        <a:pt x="771" y="2516"/>
                      </a:lnTo>
                      <a:lnTo>
                        <a:pt x="739" y="2108"/>
                      </a:lnTo>
                      <a:lnTo>
                        <a:pt x="739" y="2108"/>
                      </a:lnTo>
                      <a:lnTo>
                        <a:pt x="741" y="2096"/>
                      </a:lnTo>
                      <a:lnTo>
                        <a:pt x="747" y="2076"/>
                      </a:lnTo>
                      <a:lnTo>
                        <a:pt x="747" y="2076"/>
                      </a:lnTo>
                      <a:lnTo>
                        <a:pt x="751" y="2070"/>
                      </a:lnTo>
                      <a:lnTo>
                        <a:pt x="757" y="2064"/>
                      </a:lnTo>
                      <a:lnTo>
                        <a:pt x="763" y="2060"/>
                      </a:lnTo>
                      <a:lnTo>
                        <a:pt x="995" y="2076"/>
                      </a:lnTo>
                      <a:lnTo>
                        <a:pt x="995" y="2076"/>
                      </a:lnTo>
                      <a:lnTo>
                        <a:pt x="999" y="2074"/>
                      </a:lnTo>
                      <a:lnTo>
                        <a:pt x="1011" y="2066"/>
                      </a:lnTo>
                      <a:lnTo>
                        <a:pt x="1017" y="2060"/>
                      </a:lnTo>
                      <a:lnTo>
                        <a:pt x="1023" y="2052"/>
                      </a:lnTo>
                      <a:lnTo>
                        <a:pt x="1029" y="2042"/>
                      </a:lnTo>
                      <a:lnTo>
                        <a:pt x="1035" y="2028"/>
                      </a:lnTo>
                      <a:lnTo>
                        <a:pt x="1035" y="2028"/>
                      </a:lnTo>
                      <a:lnTo>
                        <a:pt x="1039" y="2014"/>
                      </a:lnTo>
                      <a:lnTo>
                        <a:pt x="1039" y="2000"/>
                      </a:lnTo>
                      <a:lnTo>
                        <a:pt x="1037" y="1986"/>
                      </a:lnTo>
                      <a:lnTo>
                        <a:pt x="1033" y="1974"/>
                      </a:lnTo>
                      <a:lnTo>
                        <a:pt x="1023" y="1952"/>
                      </a:lnTo>
                      <a:lnTo>
                        <a:pt x="1011" y="1932"/>
                      </a:lnTo>
                      <a:lnTo>
                        <a:pt x="1011" y="1932"/>
                      </a:lnTo>
                      <a:lnTo>
                        <a:pt x="961" y="1840"/>
                      </a:lnTo>
                      <a:lnTo>
                        <a:pt x="933" y="1790"/>
                      </a:lnTo>
                      <a:lnTo>
                        <a:pt x="925" y="1772"/>
                      </a:lnTo>
                      <a:lnTo>
                        <a:pt x="923" y="1764"/>
                      </a:lnTo>
                      <a:lnTo>
                        <a:pt x="923" y="1764"/>
                      </a:lnTo>
                      <a:lnTo>
                        <a:pt x="921" y="1754"/>
                      </a:lnTo>
                      <a:lnTo>
                        <a:pt x="919" y="1736"/>
                      </a:lnTo>
                      <a:lnTo>
                        <a:pt x="919" y="1726"/>
                      </a:lnTo>
                      <a:lnTo>
                        <a:pt x="919" y="1718"/>
                      </a:lnTo>
                      <a:lnTo>
                        <a:pt x="923" y="1712"/>
                      </a:lnTo>
                      <a:lnTo>
                        <a:pt x="931" y="1708"/>
                      </a:lnTo>
                      <a:lnTo>
                        <a:pt x="931" y="1708"/>
                      </a:lnTo>
                      <a:lnTo>
                        <a:pt x="945" y="1706"/>
                      </a:lnTo>
                      <a:lnTo>
                        <a:pt x="967" y="1706"/>
                      </a:lnTo>
                      <a:lnTo>
                        <a:pt x="1029" y="1706"/>
                      </a:lnTo>
                      <a:lnTo>
                        <a:pt x="1089" y="1708"/>
                      </a:lnTo>
                      <a:lnTo>
                        <a:pt x="1115" y="1712"/>
                      </a:lnTo>
                      <a:lnTo>
                        <a:pt x="1131" y="1716"/>
                      </a:lnTo>
                      <a:lnTo>
                        <a:pt x="1131" y="1716"/>
                      </a:lnTo>
                      <a:lnTo>
                        <a:pt x="1155" y="1724"/>
                      </a:lnTo>
                      <a:lnTo>
                        <a:pt x="1179" y="1728"/>
                      </a:lnTo>
                      <a:lnTo>
                        <a:pt x="1203" y="1732"/>
                      </a:lnTo>
                      <a:lnTo>
                        <a:pt x="1203" y="1732"/>
                      </a:lnTo>
                      <a:lnTo>
                        <a:pt x="1229" y="1692"/>
                      </a:lnTo>
                      <a:lnTo>
                        <a:pt x="1247" y="1662"/>
                      </a:lnTo>
                      <a:lnTo>
                        <a:pt x="1251" y="1652"/>
                      </a:lnTo>
                      <a:lnTo>
                        <a:pt x="1251" y="1646"/>
                      </a:lnTo>
                      <a:lnTo>
                        <a:pt x="1251" y="1644"/>
                      </a:lnTo>
                      <a:lnTo>
                        <a:pt x="1251" y="1644"/>
                      </a:lnTo>
                      <a:lnTo>
                        <a:pt x="1233" y="1626"/>
                      </a:lnTo>
                      <a:lnTo>
                        <a:pt x="1189" y="1584"/>
                      </a:lnTo>
                      <a:lnTo>
                        <a:pt x="1061" y="1464"/>
                      </a:lnTo>
                      <a:lnTo>
                        <a:pt x="875" y="1292"/>
                      </a:lnTo>
                      <a:lnTo>
                        <a:pt x="875" y="1292"/>
                      </a:lnTo>
                      <a:lnTo>
                        <a:pt x="797" y="1232"/>
                      </a:lnTo>
                      <a:lnTo>
                        <a:pt x="743" y="1190"/>
                      </a:lnTo>
                      <a:lnTo>
                        <a:pt x="723" y="1178"/>
                      </a:lnTo>
                      <a:lnTo>
                        <a:pt x="715" y="1172"/>
                      </a:lnTo>
                      <a:lnTo>
                        <a:pt x="715" y="1172"/>
                      </a:lnTo>
                      <a:lnTo>
                        <a:pt x="707" y="1160"/>
                      </a:lnTo>
                      <a:lnTo>
                        <a:pt x="689" y="1132"/>
                      </a:lnTo>
                      <a:lnTo>
                        <a:pt x="637" y="1044"/>
                      </a:lnTo>
                      <a:lnTo>
                        <a:pt x="563" y="916"/>
                      </a:lnTo>
                      <a:lnTo>
                        <a:pt x="563" y="916"/>
                      </a:lnTo>
                      <a:lnTo>
                        <a:pt x="559" y="896"/>
                      </a:lnTo>
                      <a:lnTo>
                        <a:pt x="549" y="846"/>
                      </a:lnTo>
                      <a:lnTo>
                        <a:pt x="543" y="814"/>
                      </a:lnTo>
                      <a:lnTo>
                        <a:pt x="541" y="780"/>
                      </a:lnTo>
                      <a:lnTo>
                        <a:pt x="539" y="748"/>
                      </a:lnTo>
                      <a:lnTo>
                        <a:pt x="539" y="716"/>
                      </a:lnTo>
                      <a:lnTo>
                        <a:pt x="539" y="716"/>
                      </a:lnTo>
                      <a:lnTo>
                        <a:pt x="543" y="684"/>
                      </a:lnTo>
                      <a:lnTo>
                        <a:pt x="547" y="648"/>
                      </a:lnTo>
                      <a:lnTo>
                        <a:pt x="553" y="612"/>
                      </a:lnTo>
                      <a:lnTo>
                        <a:pt x="563" y="574"/>
                      </a:lnTo>
                      <a:lnTo>
                        <a:pt x="573" y="540"/>
                      </a:lnTo>
                      <a:lnTo>
                        <a:pt x="583" y="510"/>
                      </a:lnTo>
                      <a:lnTo>
                        <a:pt x="597" y="486"/>
                      </a:lnTo>
                      <a:lnTo>
                        <a:pt x="603" y="476"/>
                      </a:lnTo>
                      <a:lnTo>
                        <a:pt x="611" y="468"/>
                      </a:lnTo>
                      <a:lnTo>
                        <a:pt x="611" y="468"/>
                      </a:lnTo>
                      <a:lnTo>
                        <a:pt x="629" y="452"/>
                      </a:lnTo>
                      <a:lnTo>
                        <a:pt x="651" y="432"/>
                      </a:lnTo>
                      <a:lnTo>
                        <a:pt x="675" y="406"/>
                      </a:lnTo>
                      <a:lnTo>
                        <a:pt x="699" y="378"/>
                      </a:lnTo>
                      <a:lnTo>
                        <a:pt x="721" y="346"/>
                      </a:lnTo>
                      <a:lnTo>
                        <a:pt x="741" y="314"/>
                      </a:lnTo>
                      <a:lnTo>
                        <a:pt x="749" y="296"/>
                      </a:lnTo>
                      <a:lnTo>
                        <a:pt x="755" y="278"/>
                      </a:lnTo>
                      <a:lnTo>
                        <a:pt x="761" y="262"/>
                      </a:lnTo>
                      <a:lnTo>
                        <a:pt x="763" y="244"/>
                      </a:lnTo>
                      <a:lnTo>
                        <a:pt x="763" y="244"/>
                      </a:lnTo>
                      <a:lnTo>
                        <a:pt x="763" y="226"/>
                      </a:lnTo>
                      <a:lnTo>
                        <a:pt x="763" y="208"/>
                      </a:lnTo>
                      <a:lnTo>
                        <a:pt x="763" y="190"/>
                      </a:lnTo>
                      <a:lnTo>
                        <a:pt x="759" y="170"/>
                      </a:lnTo>
                      <a:lnTo>
                        <a:pt x="755" y="150"/>
                      </a:lnTo>
                      <a:lnTo>
                        <a:pt x="749" y="132"/>
                      </a:lnTo>
                      <a:lnTo>
                        <a:pt x="741" y="114"/>
                      </a:lnTo>
                      <a:lnTo>
                        <a:pt x="733" y="96"/>
                      </a:lnTo>
                      <a:lnTo>
                        <a:pt x="721" y="78"/>
                      </a:lnTo>
                      <a:lnTo>
                        <a:pt x="709" y="62"/>
                      </a:lnTo>
                      <a:lnTo>
                        <a:pt x="693" y="48"/>
                      </a:lnTo>
                      <a:lnTo>
                        <a:pt x="677" y="36"/>
                      </a:lnTo>
                      <a:lnTo>
                        <a:pt x="657" y="24"/>
                      </a:lnTo>
                      <a:lnTo>
                        <a:pt x="637" y="16"/>
                      </a:lnTo>
                      <a:lnTo>
                        <a:pt x="613" y="8"/>
                      </a:lnTo>
                      <a:lnTo>
                        <a:pt x="587" y="4"/>
                      </a:lnTo>
                      <a:lnTo>
                        <a:pt x="587" y="4"/>
                      </a:lnTo>
                      <a:lnTo>
                        <a:pt x="537" y="0"/>
                      </a:lnTo>
                      <a:lnTo>
                        <a:pt x="495" y="2"/>
                      </a:lnTo>
                      <a:lnTo>
                        <a:pt x="475" y="4"/>
                      </a:lnTo>
                      <a:lnTo>
                        <a:pt x="459" y="8"/>
                      </a:lnTo>
                      <a:lnTo>
                        <a:pt x="427" y="16"/>
                      </a:lnTo>
                      <a:lnTo>
                        <a:pt x="402" y="28"/>
                      </a:lnTo>
                      <a:lnTo>
                        <a:pt x="380" y="42"/>
                      </a:lnTo>
                      <a:lnTo>
                        <a:pt x="362" y="58"/>
                      </a:lnTo>
                      <a:lnTo>
                        <a:pt x="346" y="76"/>
                      </a:lnTo>
                      <a:lnTo>
                        <a:pt x="346" y="76"/>
                      </a:lnTo>
                      <a:lnTo>
                        <a:pt x="336" y="90"/>
                      </a:lnTo>
                      <a:lnTo>
                        <a:pt x="328" y="102"/>
                      </a:lnTo>
                      <a:lnTo>
                        <a:pt x="322" y="116"/>
                      </a:lnTo>
                      <a:lnTo>
                        <a:pt x="318" y="130"/>
                      </a:lnTo>
                      <a:lnTo>
                        <a:pt x="314" y="144"/>
                      </a:lnTo>
                      <a:lnTo>
                        <a:pt x="312" y="158"/>
                      </a:lnTo>
                      <a:lnTo>
                        <a:pt x="312" y="182"/>
                      </a:lnTo>
                      <a:lnTo>
                        <a:pt x="314" y="204"/>
                      </a:lnTo>
                      <a:lnTo>
                        <a:pt x="318" y="220"/>
                      </a:lnTo>
                      <a:lnTo>
                        <a:pt x="322" y="236"/>
                      </a:lnTo>
                      <a:lnTo>
                        <a:pt x="322" y="236"/>
                      </a:lnTo>
                      <a:close/>
                      <a:moveTo>
                        <a:pt x="731" y="1772"/>
                      </a:moveTo>
                      <a:lnTo>
                        <a:pt x="731" y="1772"/>
                      </a:lnTo>
                      <a:lnTo>
                        <a:pt x="753" y="1786"/>
                      </a:lnTo>
                      <a:lnTo>
                        <a:pt x="775" y="1802"/>
                      </a:lnTo>
                      <a:lnTo>
                        <a:pt x="799" y="1824"/>
                      </a:lnTo>
                      <a:lnTo>
                        <a:pt x="813" y="1838"/>
                      </a:lnTo>
                      <a:lnTo>
                        <a:pt x="825" y="1852"/>
                      </a:lnTo>
                      <a:lnTo>
                        <a:pt x="837" y="1868"/>
                      </a:lnTo>
                      <a:lnTo>
                        <a:pt x="847" y="1886"/>
                      </a:lnTo>
                      <a:lnTo>
                        <a:pt x="855" y="1904"/>
                      </a:lnTo>
                      <a:lnTo>
                        <a:pt x="861" y="1922"/>
                      </a:lnTo>
                      <a:lnTo>
                        <a:pt x="865" y="1942"/>
                      </a:lnTo>
                      <a:lnTo>
                        <a:pt x="867" y="1964"/>
                      </a:lnTo>
                      <a:lnTo>
                        <a:pt x="867" y="1964"/>
                      </a:lnTo>
                      <a:lnTo>
                        <a:pt x="865" y="1976"/>
                      </a:lnTo>
                      <a:lnTo>
                        <a:pt x="861" y="1984"/>
                      </a:lnTo>
                      <a:lnTo>
                        <a:pt x="855" y="1992"/>
                      </a:lnTo>
                      <a:lnTo>
                        <a:pt x="847" y="1996"/>
                      </a:lnTo>
                      <a:lnTo>
                        <a:pt x="837" y="2000"/>
                      </a:lnTo>
                      <a:lnTo>
                        <a:pt x="827" y="2004"/>
                      </a:lnTo>
                      <a:lnTo>
                        <a:pt x="803" y="2004"/>
                      </a:lnTo>
                      <a:lnTo>
                        <a:pt x="779" y="2004"/>
                      </a:lnTo>
                      <a:lnTo>
                        <a:pt x="759" y="2000"/>
                      </a:lnTo>
                      <a:lnTo>
                        <a:pt x="739" y="1996"/>
                      </a:lnTo>
                      <a:lnTo>
                        <a:pt x="731" y="17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" name="Freeform 13">
                  <a:extLst>
                    <a:ext uri="{FF2B5EF4-FFF2-40B4-BE49-F238E27FC236}">
                      <a16:creationId xmlns:a16="http://schemas.microsoft.com/office/drawing/2014/main" id="{7CEEA833-C612-40A9-96B9-E1F79CBC2A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7" y="1212"/>
                  <a:ext cx="169" cy="162"/>
                </a:xfrm>
                <a:custGeom>
                  <a:avLst/>
                  <a:gdLst>
                    <a:gd name="T0" fmla="*/ 88 w 169"/>
                    <a:gd name="T1" fmla="*/ 0 h 162"/>
                    <a:gd name="T2" fmla="*/ 88 w 169"/>
                    <a:gd name="T3" fmla="*/ 0 h 162"/>
                    <a:gd name="T4" fmla="*/ 70 w 169"/>
                    <a:gd name="T5" fmla="*/ 10 h 162"/>
                    <a:gd name="T6" fmla="*/ 54 w 169"/>
                    <a:gd name="T7" fmla="*/ 20 h 162"/>
                    <a:gd name="T8" fmla="*/ 36 w 169"/>
                    <a:gd name="T9" fmla="*/ 36 h 162"/>
                    <a:gd name="T10" fmla="*/ 18 w 169"/>
                    <a:gd name="T11" fmla="*/ 52 h 162"/>
                    <a:gd name="T12" fmla="*/ 12 w 169"/>
                    <a:gd name="T13" fmla="*/ 62 h 162"/>
                    <a:gd name="T14" fmla="*/ 6 w 169"/>
                    <a:gd name="T15" fmla="*/ 72 h 162"/>
                    <a:gd name="T16" fmla="*/ 2 w 169"/>
                    <a:gd name="T17" fmla="*/ 82 h 162"/>
                    <a:gd name="T18" fmla="*/ 0 w 169"/>
                    <a:gd name="T19" fmla="*/ 92 h 162"/>
                    <a:gd name="T20" fmla="*/ 2 w 169"/>
                    <a:gd name="T21" fmla="*/ 104 h 162"/>
                    <a:gd name="T22" fmla="*/ 6 w 169"/>
                    <a:gd name="T23" fmla="*/ 114 h 162"/>
                    <a:gd name="T24" fmla="*/ 6 w 169"/>
                    <a:gd name="T25" fmla="*/ 114 h 162"/>
                    <a:gd name="T26" fmla="*/ 18 w 169"/>
                    <a:gd name="T27" fmla="*/ 134 h 162"/>
                    <a:gd name="T28" fmla="*/ 32 w 169"/>
                    <a:gd name="T29" fmla="*/ 148 h 162"/>
                    <a:gd name="T30" fmla="*/ 46 w 169"/>
                    <a:gd name="T31" fmla="*/ 156 h 162"/>
                    <a:gd name="T32" fmla="*/ 62 w 169"/>
                    <a:gd name="T33" fmla="*/ 162 h 162"/>
                    <a:gd name="T34" fmla="*/ 76 w 169"/>
                    <a:gd name="T35" fmla="*/ 162 h 162"/>
                    <a:gd name="T36" fmla="*/ 88 w 169"/>
                    <a:gd name="T37" fmla="*/ 160 h 162"/>
                    <a:gd name="T38" fmla="*/ 102 w 169"/>
                    <a:gd name="T39" fmla="*/ 158 h 162"/>
                    <a:gd name="T40" fmla="*/ 112 w 169"/>
                    <a:gd name="T41" fmla="*/ 152 h 162"/>
                    <a:gd name="T42" fmla="*/ 112 w 169"/>
                    <a:gd name="T43" fmla="*/ 152 h 162"/>
                    <a:gd name="T44" fmla="*/ 126 w 169"/>
                    <a:gd name="T45" fmla="*/ 142 h 162"/>
                    <a:gd name="T46" fmla="*/ 136 w 169"/>
                    <a:gd name="T47" fmla="*/ 132 h 162"/>
                    <a:gd name="T48" fmla="*/ 146 w 169"/>
                    <a:gd name="T49" fmla="*/ 120 h 162"/>
                    <a:gd name="T50" fmla="*/ 155 w 169"/>
                    <a:gd name="T51" fmla="*/ 108 h 162"/>
                    <a:gd name="T52" fmla="*/ 165 w 169"/>
                    <a:gd name="T53" fmla="*/ 88 h 162"/>
                    <a:gd name="T54" fmla="*/ 169 w 169"/>
                    <a:gd name="T55" fmla="*/ 80 h 162"/>
                    <a:gd name="T56" fmla="*/ 88 w 169"/>
                    <a:gd name="T57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69" h="162">
                      <a:moveTo>
                        <a:pt x="88" y="0"/>
                      </a:moveTo>
                      <a:lnTo>
                        <a:pt x="88" y="0"/>
                      </a:lnTo>
                      <a:lnTo>
                        <a:pt x="70" y="10"/>
                      </a:lnTo>
                      <a:lnTo>
                        <a:pt x="54" y="20"/>
                      </a:lnTo>
                      <a:lnTo>
                        <a:pt x="36" y="36"/>
                      </a:lnTo>
                      <a:lnTo>
                        <a:pt x="18" y="52"/>
                      </a:lnTo>
                      <a:lnTo>
                        <a:pt x="12" y="62"/>
                      </a:lnTo>
                      <a:lnTo>
                        <a:pt x="6" y="72"/>
                      </a:lnTo>
                      <a:lnTo>
                        <a:pt x="2" y="82"/>
                      </a:lnTo>
                      <a:lnTo>
                        <a:pt x="0" y="92"/>
                      </a:lnTo>
                      <a:lnTo>
                        <a:pt x="2" y="104"/>
                      </a:lnTo>
                      <a:lnTo>
                        <a:pt x="6" y="114"/>
                      </a:lnTo>
                      <a:lnTo>
                        <a:pt x="6" y="114"/>
                      </a:lnTo>
                      <a:lnTo>
                        <a:pt x="18" y="134"/>
                      </a:lnTo>
                      <a:lnTo>
                        <a:pt x="32" y="148"/>
                      </a:lnTo>
                      <a:lnTo>
                        <a:pt x="46" y="156"/>
                      </a:lnTo>
                      <a:lnTo>
                        <a:pt x="62" y="162"/>
                      </a:lnTo>
                      <a:lnTo>
                        <a:pt x="76" y="162"/>
                      </a:lnTo>
                      <a:lnTo>
                        <a:pt x="88" y="160"/>
                      </a:lnTo>
                      <a:lnTo>
                        <a:pt x="102" y="158"/>
                      </a:lnTo>
                      <a:lnTo>
                        <a:pt x="112" y="152"/>
                      </a:lnTo>
                      <a:lnTo>
                        <a:pt x="112" y="152"/>
                      </a:lnTo>
                      <a:lnTo>
                        <a:pt x="126" y="142"/>
                      </a:lnTo>
                      <a:lnTo>
                        <a:pt x="136" y="132"/>
                      </a:lnTo>
                      <a:lnTo>
                        <a:pt x="146" y="120"/>
                      </a:lnTo>
                      <a:lnTo>
                        <a:pt x="155" y="108"/>
                      </a:lnTo>
                      <a:lnTo>
                        <a:pt x="165" y="88"/>
                      </a:lnTo>
                      <a:lnTo>
                        <a:pt x="169" y="80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solidFill>
                  <a:srgbClr val="D9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Freeform 14">
                  <a:extLst>
                    <a:ext uri="{FF2B5EF4-FFF2-40B4-BE49-F238E27FC236}">
                      <a16:creationId xmlns:a16="http://schemas.microsoft.com/office/drawing/2014/main" id="{AB9D2FB3-8D21-440D-9753-E0C3D6B2F7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5" y="1308"/>
                  <a:ext cx="285" cy="768"/>
                </a:xfrm>
                <a:custGeom>
                  <a:avLst/>
                  <a:gdLst>
                    <a:gd name="T0" fmla="*/ 261 w 285"/>
                    <a:gd name="T1" fmla="*/ 0 h 768"/>
                    <a:gd name="T2" fmla="*/ 285 w 285"/>
                    <a:gd name="T3" fmla="*/ 16 h 768"/>
                    <a:gd name="T4" fmla="*/ 285 w 285"/>
                    <a:gd name="T5" fmla="*/ 16 h 768"/>
                    <a:gd name="T6" fmla="*/ 267 w 285"/>
                    <a:gd name="T7" fmla="*/ 60 h 768"/>
                    <a:gd name="T8" fmla="*/ 249 w 285"/>
                    <a:gd name="T9" fmla="*/ 108 h 768"/>
                    <a:gd name="T10" fmla="*/ 229 w 285"/>
                    <a:gd name="T11" fmla="*/ 166 h 768"/>
                    <a:gd name="T12" fmla="*/ 209 w 285"/>
                    <a:gd name="T13" fmla="*/ 228 h 768"/>
                    <a:gd name="T14" fmla="*/ 200 w 285"/>
                    <a:gd name="T15" fmla="*/ 260 h 768"/>
                    <a:gd name="T16" fmla="*/ 194 w 285"/>
                    <a:gd name="T17" fmla="*/ 290 h 768"/>
                    <a:gd name="T18" fmla="*/ 188 w 285"/>
                    <a:gd name="T19" fmla="*/ 320 h 768"/>
                    <a:gd name="T20" fmla="*/ 186 w 285"/>
                    <a:gd name="T21" fmla="*/ 346 h 768"/>
                    <a:gd name="T22" fmla="*/ 186 w 285"/>
                    <a:gd name="T23" fmla="*/ 370 h 768"/>
                    <a:gd name="T24" fmla="*/ 188 w 285"/>
                    <a:gd name="T25" fmla="*/ 392 h 768"/>
                    <a:gd name="T26" fmla="*/ 188 w 285"/>
                    <a:gd name="T27" fmla="*/ 392 h 768"/>
                    <a:gd name="T28" fmla="*/ 205 w 285"/>
                    <a:gd name="T29" fmla="*/ 460 h 768"/>
                    <a:gd name="T30" fmla="*/ 221 w 285"/>
                    <a:gd name="T31" fmla="*/ 510 h 768"/>
                    <a:gd name="T32" fmla="*/ 233 w 285"/>
                    <a:gd name="T33" fmla="*/ 542 h 768"/>
                    <a:gd name="T34" fmla="*/ 237 w 285"/>
                    <a:gd name="T35" fmla="*/ 552 h 768"/>
                    <a:gd name="T36" fmla="*/ 180 w 285"/>
                    <a:gd name="T37" fmla="*/ 544 h 768"/>
                    <a:gd name="T38" fmla="*/ 196 w 285"/>
                    <a:gd name="T39" fmla="*/ 616 h 768"/>
                    <a:gd name="T40" fmla="*/ 132 w 285"/>
                    <a:gd name="T41" fmla="*/ 608 h 768"/>
                    <a:gd name="T42" fmla="*/ 156 w 285"/>
                    <a:gd name="T43" fmla="*/ 664 h 768"/>
                    <a:gd name="T44" fmla="*/ 100 w 285"/>
                    <a:gd name="T45" fmla="*/ 648 h 768"/>
                    <a:gd name="T46" fmla="*/ 124 w 285"/>
                    <a:gd name="T47" fmla="*/ 720 h 768"/>
                    <a:gd name="T48" fmla="*/ 68 w 285"/>
                    <a:gd name="T49" fmla="*/ 696 h 768"/>
                    <a:gd name="T50" fmla="*/ 60 w 285"/>
                    <a:gd name="T51" fmla="*/ 768 h 768"/>
                    <a:gd name="T52" fmla="*/ 60 w 285"/>
                    <a:gd name="T53" fmla="*/ 768 h 768"/>
                    <a:gd name="T54" fmla="*/ 48 w 285"/>
                    <a:gd name="T55" fmla="*/ 750 h 768"/>
                    <a:gd name="T56" fmla="*/ 38 w 285"/>
                    <a:gd name="T57" fmla="*/ 728 h 768"/>
                    <a:gd name="T58" fmla="*/ 24 w 285"/>
                    <a:gd name="T59" fmla="*/ 698 h 768"/>
                    <a:gd name="T60" fmla="*/ 12 w 285"/>
                    <a:gd name="T61" fmla="*/ 660 h 768"/>
                    <a:gd name="T62" fmla="*/ 8 w 285"/>
                    <a:gd name="T63" fmla="*/ 640 h 768"/>
                    <a:gd name="T64" fmla="*/ 4 w 285"/>
                    <a:gd name="T65" fmla="*/ 616 h 768"/>
                    <a:gd name="T66" fmla="*/ 2 w 285"/>
                    <a:gd name="T67" fmla="*/ 592 h 768"/>
                    <a:gd name="T68" fmla="*/ 0 w 285"/>
                    <a:gd name="T69" fmla="*/ 568 h 768"/>
                    <a:gd name="T70" fmla="*/ 2 w 285"/>
                    <a:gd name="T71" fmla="*/ 540 h 768"/>
                    <a:gd name="T72" fmla="*/ 4 w 285"/>
                    <a:gd name="T73" fmla="*/ 512 h 768"/>
                    <a:gd name="T74" fmla="*/ 4 w 285"/>
                    <a:gd name="T75" fmla="*/ 512 h 768"/>
                    <a:gd name="T76" fmla="*/ 8 w 285"/>
                    <a:gd name="T77" fmla="*/ 484 h 768"/>
                    <a:gd name="T78" fmla="*/ 14 w 285"/>
                    <a:gd name="T79" fmla="*/ 456 h 768"/>
                    <a:gd name="T80" fmla="*/ 22 w 285"/>
                    <a:gd name="T81" fmla="*/ 428 h 768"/>
                    <a:gd name="T82" fmla="*/ 30 w 285"/>
                    <a:gd name="T83" fmla="*/ 402 h 768"/>
                    <a:gd name="T84" fmla="*/ 48 w 285"/>
                    <a:gd name="T85" fmla="*/ 350 h 768"/>
                    <a:gd name="T86" fmla="*/ 70 w 285"/>
                    <a:gd name="T87" fmla="*/ 304 h 768"/>
                    <a:gd name="T88" fmla="*/ 92 w 285"/>
                    <a:gd name="T89" fmla="*/ 260 h 768"/>
                    <a:gd name="T90" fmla="*/ 112 w 285"/>
                    <a:gd name="T91" fmla="*/ 222 h 768"/>
                    <a:gd name="T92" fmla="*/ 148 w 285"/>
                    <a:gd name="T93" fmla="*/ 160 h 768"/>
                    <a:gd name="T94" fmla="*/ 148 w 285"/>
                    <a:gd name="T95" fmla="*/ 160 h 768"/>
                    <a:gd name="T96" fmla="*/ 164 w 285"/>
                    <a:gd name="T97" fmla="*/ 134 h 768"/>
                    <a:gd name="T98" fmla="*/ 182 w 285"/>
                    <a:gd name="T99" fmla="*/ 106 h 768"/>
                    <a:gd name="T100" fmla="*/ 219 w 285"/>
                    <a:gd name="T101" fmla="*/ 54 h 768"/>
                    <a:gd name="T102" fmla="*/ 261 w 285"/>
                    <a:gd name="T103" fmla="*/ 0 h 768"/>
                    <a:gd name="T104" fmla="*/ 261 w 285"/>
                    <a:gd name="T105" fmla="*/ 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85" h="768">
                      <a:moveTo>
                        <a:pt x="261" y="0"/>
                      </a:moveTo>
                      <a:lnTo>
                        <a:pt x="285" y="16"/>
                      </a:lnTo>
                      <a:lnTo>
                        <a:pt x="285" y="16"/>
                      </a:lnTo>
                      <a:lnTo>
                        <a:pt x="267" y="60"/>
                      </a:lnTo>
                      <a:lnTo>
                        <a:pt x="249" y="108"/>
                      </a:lnTo>
                      <a:lnTo>
                        <a:pt x="229" y="166"/>
                      </a:lnTo>
                      <a:lnTo>
                        <a:pt x="209" y="228"/>
                      </a:lnTo>
                      <a:lnTo>
                        <a:pt x="200" y="260"/>
                      </a:lnTo>
                      <a:lnTo>
                        <a:pt x="194" y="290"/>
                      </a:lnTo>
                      <a:lnTo>
                        <a:pt x="188" y="320"/>
                      </a:lnTo>
                      <a:lnTo>
                        <a:pt x="186" y="346"/>
                      </a:lnTo>
                      <a:lnTo>
                        <a:pt x="186" y="370"/>
                      </a:lnTo>
                      <a:lnTo>
                        <a:pt x="188" y="392"/>
                      </a:lnTo>
                      <a:lnTo>
                        <a:pt x="188" y="392"/>
                      </a:lnTo>
                      <a:lnTo>
                        <a:pt x="205" y="460"/>
                      </a:lnTo>
                      <a:lnTo>
                        <a:pt x="221" y="510"/>
                      </a:lnTo>
                      <a:lnTo>
                        <a:pt x="233" y="542"/>
                      </a:lnTo>
                      <a:lnTo>
                        <a:pt x="237" y="552"/>
                      </a:lnTo>
                      <a:lnTo>
                        <a:pt x="180" y="544"/>
                      </a:lnTo>
                      <a:lnTo>
                        <a:pt x="196" y="616"/>
                      </a:lnTo>
                      <a:lnTo>
                        <a:pt x="132" y="608"/>
                      </a:lnTo>
                      <a:lnTo>
                        <a:pt x="156" y="664"/>
                      </a:lnTo>
                      <a:lnTo>
                        <a:pt x="100" y="648"/>
                      </a:lnTo>
                      <a:lnTo>
                        <a:pt x="124" y="720"/>
                      </a:lnTo>
                      <a:lnTo>
                        <a:pt x="68" y="696"/>
                      </a:lnTo>
                      <a:lnTo>
                        <a:pt x="60" y="768"/>
                      </a:lnTo>
                      <a:lnTo>
                        <a:pt x="60" y="768"/>
                      </a:lnTo>
                      <a:lnTo>
                        <a:pt x="48" y="750"/>
                      </a:lnTo>
                      <a:lnTo>
                        <a:pt x="38" y="728"/>
                      </a:lnTo>
                      <a:lnTo>
                        <a:pt x="24" y="698"/>
                      </a:lnTo>
                      <a:lnTo>
                        <a:pt x="12" y="660"/>
                      </a:lnTo>
                      <a:lnTo>
                        <a:pt x="8" y="640"/>
                      </a:lnTo>
                      <a:lnTo>
                        <a:pt x="4" y="616"/>
                      </a:lnTo>
                      <a:lnTo>
                        <a:pt x="2" y="592"/>
                      </a:lnTo>
                      <a:lnTo>
                        <a:pt x="0" y="568"/>
                      </a:lnTo>
                      <a:lnTo>
                        <a:pt x="2" y="540"/>
                      </a:lnTo>
                      <a:lnTo>
                        <a:pt x="4" y="512"/>
                      </a:lnTo>
                      <a:lnTo>
                        <a:pt x="4" y="512"/>
                      </a:lnTo>
                      <a:lnTo>
                        <a:pt x="8" y="484"/>
                      </a:lnTo>
                      <a:lnTo>
                        <a:pt x="14" y="456"/>
                      </a:lnTo>
                      <a:lnTo>
                        <a:pt x="22" y="428"/>
                      </a:lnTo>
                      <a:lnTo>
                        <a:pt x="30" y="402"/>
                      </a:lnTo>
                      <a:lnTo>
                        <a:pt x="48" y="350"/>
                      </a:lnTo>
                      <a:lnTo>
                        <a:pt x="70" y="304"/>
                      </a:lnTo>
                      <a:lnTo>
                        <a:pt x="92" y="260"/>
                      </a:lnTo>
                      <a:lnTo>
                        <a:pt x="112" y="222"/>
                      </a:lnTo>
                      <a:lnTo>
                        <a:pt x="148" y="160"/>
                      </a:lnTo>
                      <a:lnTo>
                        <a:pt x="148" y="160"/>
                      </a:lnTo>
                      <a:lnTo>
                        <a:pt x="164" y="134"/>
                      </a:lnTo>
                      <a:lnTo>
                        <a:pt x="182" y="106"/>
                      </a:lnTo>
                      <a:lnTo>
                        <a:pt x="219" y="54"/>
                      </a:lnTo>
                      <a:lnTo>
                        <a:pt x="261" y="0"/>
                      </a:lnTo>
                      <a:lnTo>
                        <a:pt x="261" y="0"/>
                      </a:lnTo>
                      <a:close/>
                    </a:path>
                  </a:pathLst>
                </a:custGeom>
                <a:solidFill>
                  <a:srgbClr val="9CA69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Freeform 15">
                  <a:extLst>
                    <a:ext uri="{FF2B5EF4-FFF2-40B4-BE49-F238E27FC236}">
                      <a16:creationId xmlns:a16="http://schemas.microsoft.com/office/drawing/2014/main" id="{6B39D452-D87B-4508-8386-602E1A87AB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6" y="2220"/>
                  <a:ext cx="200" cy="208"/>
                </a:xfrm>
                <a:custGeom>
                  <a:avLst/>
                  <a:gdLst>
                    <a:gd name="T0" fmla="*/ 16 w 200"/>
                    <a:gd name="T1" fmla="*/ 0 h 208"/>
                    <a:gd name="T2" fmla="*/ 16 w 200"/>
                    <a:gd name="T3" fmla="*/ 0 h 208"/>
                    <a:gd name="T4" fmla="*/ 6 w 200"/>
                    <a:gd name="T5" fmla="*/ 48 h 208"/>
                    <a:gd name="T6" fmla="*/ 0 w 200"/>
                    <a:gd name="T7" fmla="*/ 90 h 208"/>
                    <a:gd name="T8" fmla="*/ 0 w 200"/>
                    <a:gd name="T9" fmla="*/ 110 h 208"/>
                    <a:gd name="T10" fmla="*/ 0 w 200"/>
                    <a:gd name="T11" fmla="*/ 128 h 208"/>
                    <a:gd name="T12" fmla="*/ 0 w 200"/>
                    <a:gd name="T13" fmla="*/ 128 h 208"/>
                    <a:gd name="T14" fmla="*/ 4 w 200"/>
                    <a:gd name="T15" fmla="*/ 160 h 208"/>
                    <a:gd name="T16" fmla="*/ 10 w 200"/>
                    <a:gd name="T17" fmla="*/ 184 h 208"/>
                    <a:gd name="T18" fmla="*/ 16 w 200"/>
                    <a:gd name="T19" fmla="*/ 208 h 208"/>
                    <a:gd name="T20" fmla="*/ 16 w 200"/>
                    <a:gd name="T21" fmla="*/ 208 h 208"/>
                    <a:gd name="T22" fmla="*/ 26 w 200"/>
                    <a:gd name="T23" fmla="*/ 202 h 208"/>
                    <a:gd name="T24" fmla="*/ 52 w 200"/>
                    <a:gd name="T25" fmla="*/ 192 h 208"/>
                    <a:gd name="T26" fmla="*/ 82 w 200"/>
                    <a:gd name="T27" fmla="*/ 180 h 208"/>
                    <a:gd name="T28" fmla="*/ 98 w 200"/>
                    <a:gd name="T29" fmla="*/ 176 h 208"/>
                    <a:gd name="T30" fmla="*/ 112 w 200"/>
                    <a:gd name="T31" fmla="*/ 176 h 208"/>
                    <a:gd name="T32" fmla="*/ 112 w 200"/>
                    <a:gd name="T33" fmla="*/ 176 h 208"/>
                    <a:gd name="T34" fmla="*/ 168 w 200"/>
                    <a:gd name="T35" fmla="*/ 180 h 208"/>
                    <a:gd name="T36" fmla="*/ 200 w 200"/>
                    <a:gd name="T37" fmla="*/ 184 h 208"/>
                    <a:gd name="T38" fmla="*/ 200 w 200"/>
                    <a:gd name="T39" fmla="*/ 184 h 208"/>
                    <a:gd name="T40" fmla="*/ 166 w 200"/>
                    <a:gd name="T41" fmla="*/ 156 h 208"/>
                    <a:gd name="T42" fmla="*/ 136 w 200"/>
                    <a:gd name="T43" fmla="*/ 128 h 208"/>
                    <a:gd name="T44" fmla="*/ 104 w 200"/>
                    <a:gd name="T45" fmla="*/ 96 h 208"/>
                    <a:gd name="T46" fmla="*/ 104 w 200"/>
                    <a:gd name="T47" fmla="*/ 96 h 208"/>
                    <a:gd name="T48" fmla="*/ 46 w 200"/>
                    <a:gd name="T49" fmla="*/ 32 h 208"/>
                    <a:gd name="T50" fmla="*/ 16 w 200"/>
                    <a:gd name="T51" fmla="*/ 0 h 208"/>
                    <a:gd name="T52" fmla="*/ 16 w 200"/>
                    <a:gd name="T53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0" h="208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6" y="48"/>
                      </a:lnTo>
                      <a:lnTo>
                        <a:pt x="0" y="90"/>
                      </a:lnTo>
                      <a:lnTo>
                        <a:pt x="0" y="110"/>
                      </a:lnTo>
                      <a:lnTo>
                        <a:pt x="0" y="128"/>
                      </a:lnTo>
                      <a:lnTo>
                        <a:pt x="0" y="128"/>
                      </a:lnTo>
                      <a:lnTo>
                        <a:pt x="4" y="160"/>
                      </a:lnTo>
                      <a:lnTo>
                        <a:pt x="10" y="184"/>
                      </a:lnTo>
                      <a:lnTo>
                        <a:pt x="16" y="208"/>
                      </a:lnTo>
                      <a:lnTo>
                        <a:pt x="16" y="208"/>
                      </a:lnTo>
                      <a:lnTo>
                        <a:pt x="26" y="202"/>
                      </a:lnTo>
                      <a:lnTo>
                        <a:pt x="52" y="192"/>
                      </a:lnTo>
                      <a:lnTo>
                        <a:pt x="82" y="180"/>
                      </a:lnTo>
                      <a:lnTo>
                        <a:pt x="98" y="176"/>
                      </a:lnTo>
                      <a:lnTo>
                        <a:pt x="112" y="176"/>
                      </a:lnTo>
                      <a:lnTo>
                        <a:pt x="112" y="176"/>
                      </a:lnTo>
                      <a:lnTo>
                        <a:pt x="168" y="180"/>
                      </a:lnTo>
                      <a:lnTo>
                        <a:pt x="200" y="184"/>
                      </a:lnTo>
                      <a:lnTo>
                        <a:pt x="200" y="184"/>
                      </a:lnTo>
                      <a:lnTo>
                        <a:pt x="166" y="156"/>
                      </a:lnTo>
                      <a:lnTo>
                        <a:pt x="136" y="128"/>
                      </a:lnTo>
                      <a:lnTo>
                        <a:pt x="104" y="96"/>
                      </a:lnTo>
                      <a:lnTo>
                        <a:pt x="104" y="96"/>
                      </a:lnTo>
                      <a:lnTo>
                        <a:pt x="46" y="3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9CA69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Freeform 16">
                  <a:extLst>
                    <a:ext uri="{FF2B5EF4-FFF2-40B4-BE49-F238E27FC236}">
                      <a16:creationId xmlns:a16="http://schemas.microsoft.com/office/drawing/2014/main" id="{B92EE97F-2C8E-4206-8144-892D55F2F5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0" y="956"/>
                  <a:ext cx="188" cy="290"/>
                </a:xfrm>
                <a:custGeom>
                  <a:avLst/>
                  <a:gdLst>
                    <a:gd name="T0" fmla="*/ 112 w 188"/>
                    <a:gd name="T1" fmla="*/ 0 h 290"/>
                    <a:gd name="T2" fmla="*/ 112 w 188"/>
                    <a:gd name="T3" fmla="*/ 0 h 290"/>
                    <a:gd name="T4" fmla="*/ 112 w 188"/>
                    <a:gd name="T5" fmla="*/ 18 h 290"/>
                    <a:gd name="T6" fmla="*/ 112 w 188"/>
                    <a:gd name="T7" fmla="*/ 60 h 290"/>
                    <a:gd name="T8" fmla="*/ 108 w 188"/>
                    <a:gd name="T9" fmla="*/ 86 h 290"/>
                    <a:gd name="T10" fmla="*/ 104 w 188"/>
                    <a:gd name="T11" fmla="*/ 112 h 290"/>
                    <a:gd name="T12" fmla="*/ 98 w 188"/>
                    <a:gd name="T13" fmla="*/ 134 h 290"/>
                    <a:gd name="T14" fmla="*/ 94 w 188"/>
                    <a:gd name="T15" fmla="*/ 144 h 290"/>
                    <a:gd name="T16" fmla="*/ 88 w 188"/>
                    <a:gd name="T17" fmla="*/ 152 h 290"/>
                    <a:gd name="T18" fmla="*/ 88 w 188"/>
                    <a:gd name="T19" fmla="*/ 152 h 290"/>
                    <a:gd name="T20" fmla="*/ 76 w 188"/>
                    <a:gd name="T21" fmla="*/ 166 h 290"/>
                    <a:gd name="T22" fmla="*/ 60 w 188"/>
                    <a:gd name="T23" fmla="*/ 178 h 290"/>
                    <a:gd name="T24" fmla="*/ 30 w 188"/>
                    <a:gd name="T25" fmla="*/ 200 h 290"/>
                    <a:gd name="T26" fmla="*/ 18 w 188"/>
                    <a:gd name="T27" fmla="*/ 210 h 290"/>
                    <a:gd name="T28" fmla="*/ 8 w 188"/>
                    <a:gd name="T29" fmla="*/ 222 h 290"/>
                    <a:gd name="T30" fmla="*/ 4 w 188"/>
                    <a:gd name="T31" fmla="*/ 228 h 290"/>
                    <a:gd name="T32" fmla="*/ 0 w 188"/>
                    <a:gd name="T33" fmla="*/ 234 h 290"/>
                    <a:gd name="T34" fmla="*/ 0 w 188"/>
                    <a:gd name="T35" fmla="*/ 240 h 290"/>
                    <a:gd name="T36" fmla="*/ 0 w 188"/>
                    <a:gd name="T37" fmla="*/ 248 h 290"/>
                    <a:gd name="T38" fmla="*/ 0 w 188"/>
                    <a:gd name="T39" fmla="*/ 248 h 290"/>
                    <a:gd name="T40" fmla="*/ 4 w 188"/>
                    <a:gd name="T41" fmla="*/ 262 h 290"/>
                    <a:gd name="T42" fmla="*/ 12 w 188"/>
                    <a:gd name="T43" fmla="*/ 274 h 290"/>
                    <a:gd name="T44" fmla="*/ 24 w 188"/>
                    <a:gd name="T45" fmla="*/ 282 h 290"/>
                    <a:gd name="T46" fmla="*/ 38 w 188"/>
                    <a:gd name="T47" fmla="*/ 288 h 290"/>
                    <a:gd name="T48" fmla="*/ 56 w 188"/>
                    <a:gd name="T49" fmla="*/ 290 h 290"/>
                    <a:gd name="T50" fmla="*/ 74 w 188"/>
                    <a:gd name="T51" fmla="*/ 288 h 290"/>
                    <a:gd name="T52" fmla="*/ 92 w 188"/>
                    <a:gd name="T53" fmla="*/ 282 h 290"/>
                    <a:gd name="T54" fmla="*/ 112 w 188"/>
                    <a:gd name="T55" fmla="*/ 272 h 290"/>
                    <a:gd name="T56" fmla="*/ 112 w 188"/>
                    <a:gd name="T57" fmla="*/ 272 h 290"/>
                    <a:gd name="T58" fmla="*/ 122 w 188"/>
                    <a:gd name="T59" fmla="*/ 264 h 290"/>
                    <a:gd name="T60" fmla="*/ 130 w 188"/>
                    <a:gd name="T61" fmla="*/ 256 h 290"/>
                    <a:gd name="T62" fmla="*/ 140 w 188"/>
                    <a:gd name="T63" fmla="*/ 244 h 290"/>
                    <a:gd name="T64" fmla="*/ 148 w 188"/>
                    <a:gd name="T65" fmla="*/ 232 h 290"/>
                    <a:gd name="T66" fmla="*/ 162 w 188"/>
                    <a:gd name="T67" fmla="*/ 206 h 290"/>
                    <a:gd name="T68" fmla="*/ 174 w 188"/>
                    <a:gd name="T69" fmla="*/ 176 h 290"/>
                    <a:gd name="T70" fmla="*/ 182 w 188"/>
                    <a:gd name="T71" fmla="*/ 148 h 290"/>
                    <a:gd name="T72" fmla="*/ 188 w 188"/>
                    <a:gd name="T73" fmla="*/ 120 h 290"/>
                    <a:gd name="T74" fmla="*/ 188 w 188"/>
                    <a:gd name="T75" fmla="*/ 98 h 290"/>
                    <a:gd name="T76" fmla="*/ 186 w 188"/>
                    <a:gd name="T77" fmla="*/ 88 h 290"/>
                    <a:gd name="T78" fmla="*/ 184 w 188"/>
                    <a:gd name="T79" fmla="*/ 80 h 290"/>
                    <a:gd name="T80" fmla="*/ 184 w 188"/>
                    <a:gd name="T81" fmla="*/ 80 h 290"/>
                    <a:gd name="T82" fmla="*/ 176 w 188"/>
                    <a:gd name="T83" fmla="*/ 66 h 290"/>
                    <a:gd name="T84" fmla="*/ 166 w 188"/>
                    <a:gd name="T85" fmla="*/ 52 h 290"/>
                    <a:gd name="T86" fmla="*/ 142 w 188"/>
                    <a:gd name="T87" fmla="*/ 26 h 290"/>
                    <a:gd name="T88" fmla="*/ 120 w 188"/>
                    <a:gd name="T89" fmla="*/ 8 h 290"/>
                    <a:gd name="T90" fmla="*/ 112 w 188"/>
                    <a:gd name="T91" fmla="*/ 0 h 290"/>
                    <a:gd name="T92" fmla="*/ 112 w 188"/>
                    <a:gd name="T93" fmla="*/ 0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88" h="290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2" y="18"/>
                      </a:lnTo>
                      <a:lnTo>
                        <a:pt x="112" y="60"/>
                      </a:lnTo>
                      <a:lnTo>
                        <a:pt x="108" y="86"/>
                      </a:lnTo>
                      <a:lnTo>
                        <a:pt x="104" y="112"/>
                      </a:lnTo>
                      <a:lnTo>
                        <a:pt x="98" y="134"/>
                      </a:lnTo>
                      <a:lnTo>
                        <a:pt x="94" y="144"/>
                      </a:lnTo>
                      <a:lnTo>
                        <a:pt x="88" y="152"/>
                      </a:lnTo>
                      <a:lnTo>
                        <a:pt x="88" y="152"/>
                      </a:lnTo>
                      <a:lnTo>
                        <a:pt x="76" y="166"/>
                      </a:lnTo>
                      <a:lnTo>
                        <a:pt x="60" y="178"/>
                      </a:lnTo>
                      <a:lnTo>
                        <a:pt x="30" y="200"/>
                      </a:lnTo>
                      <a:lnTo>
                        <a:pt x="18" y="210"/>
                      </a:lnTo>
                      <a:lnTo>
                        <a:pt x="8" y="222"/>
                      </a:lnTo>
                      <a:lnTo>
                        <a:pt x="4" y="228"/>
                      </a:lnTo>
                      <a:lnTo>
                        <a:pt x="0" y="234"/>
                      </a:lnTo>
                      <a:lnTo>
                        <a:pt x="0" y="240"/>
                      </a:lnTo>
                      <a:lnTo>
                        <a:pt x="0" y="248"/>
                      </a:lnTo>
                      <a:lnTo>
                        <a:pt x="0" y="248"/>
                      </a:lnTo>
                      <a:lnTo>
                        <a:pt x="4" y="262"/>
                      </a:lnTo>
                      <a:lnTo>
                        <a:pt x="12" y="274"/>
                      </a:lnTo>
                      <a:lnTo>
                        <a:pt x="24" y="282"/>
                      </a:lnTo>
                      <a:lnTo>
                        <a:pt x="38" y="288"/>
                      </a:lnTo>
                      <a:lnTo>
                        <a:pt x="56" y="290"/>
                      </a:lnTo>
                      <a:lnTo>
                        <a:pt x="74" y="288"/>
                      </a:lnTo>
                      <a:lnTo>
                        <a:pt x="92" y="282"/>
                      </a:lnTo>
                      <a:lnTo>
                        <a:pt x="112" y="272"/>
                      </a:lnTo>
                      <a:lnTo>
                        <a:pt x="112" y="272"/>
                      </a:lnTo>
                      <a:lnTo>
                        <a:pt x="122" y="264"/>
                      </a:lnTo>
                      <a:lnTo>
                        <a:pt x="130" y="256"/>
                      </a:lnTo>
                      <a:lnTo>
                        <a:pt x="140" y="244"/>
                      </a:lnTo>
                      <a:lnTo>
                        <a:pt x="148" y="232"/>
                      </a:lnTo>
                      <a:lnTo>
                        <a:pt x="162" y="206"/>
                      </a:lnTo>
                      <a:lnTo>
                        <a:pt x="174" y="176"/>
                      </a:lnTo>
                      <a:lnTo>
                        <a:pt x="182" y="148"/>
                      </a:lnTo>
                      <a:lnTo>
                        <a:pt x="188" y="120"/>
                      </a:lnTo>
                      <a:lnTo>
                        <a:pt x="188" y="98"/>
                      </a:lnTo>
                      <a:lnTo>
                        <a:pt x="186" y="88"/>
                      </a:lnTo>
                      <a:lnTo>
                        <a:pt x="184" y="80"/>
                      </a:lnTo>
                      <a:lnTo>
                        <a:pt x="184" y="80"/>
                      </a:lnTo>
                      <a:lnTo>
                        <a:pt x="176" y="66"/>
                      </a:lnTo>
                      <a:lnTo>
                        <a:pt x="166" y="52"/>
                      </a:lnTo>
                      <a:lnTo>
                        <a:pt x="142" y="26"/>
                      </a:lnTo>
                      <a:lnTo>
                        <a:pt x="120" y="8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9CA69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Freeform 17">
                  <a:extLst>
                    <a:ext uri="{FF2B5EF4-FFF2-40B4-BE49-F238E27FC236}">
                      <a16:creationId xmlns:a16="http://schemas.microsoft.com/office/drawing/2014/main" id="{DC1F0582-C27C-4640-B7D4-92F1E67198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0" y="1764"/>
                  <a:ext cx="791" cy="896"/>
                </a:xfrm>
                <a:custGeom>
                  <a:avLst/>
                  <a:gdLst>
                    <a:gd name="T0" fmla="*/ 789 w 791"/>
                    <a:gd name="T1" fmla="*/ 738 h 896"/>
                    <a:gd name="T2" fmla="*/ 791 w 791"/>
                    <a:gd name="T3" fmla="*/ 788 h 896"/>
                    <a:gd name="T4" fmla="*/ 787 w 791"/>
                    <a:gd name="T5" fmla="*/ 846 h 896"/>
                    <a:gd name="T6" fmla="*/ 779 w 791"/>
                    <a:gd name="T7" fmla="*/ 872 h 896"/>
                    <a:gd name="T8" fmla="*/ 769 w 791"/>
                    <a:gd name="T9" fmla="*/ 890 h 896"/>
                    <a:gd name="T10" fmla="*/ 750 w 791"/>
                    <a:gd name="T11" fmla="*/ 896 h 896"/>
                    <a:gd name="T12" fmla="*/ 740 w 791"/>
                    <a:gd name="T13" fmla="*/ 894 h 896"/>
                    <a:gd name="T14" fmla="*/ 722 w 791"/>
                    <a:gd name="T15" fmla="*/ 880 h 896"/>
                    <a:gd name="T16" fmla="*/ 698 w 791"/>
                    <a:gd name="T17" fmla="*/ 840 h 896"/>
                    <a:gd name="T18" fmla="*/ 658 w 791"/>
                    <a:gd name="T19" fmla="*/ 766 h 896"/>
                    <a:gd name="T20" fmla="*/ 634 w 791"/>
                    <a:gd name="T21" fmla="*/ 726 h 896"/>
                    <a:gd name="T22" fmla="*/ 604 w 791"/>
                    <a:gd name="T23" fmla="*/ 688 h 896"/>
                    <a:gd name="T24" fmla="*/ 566 w 791"/>
                    <a:gd name="T25" fmla="*/ 656 h 896"/>
                    <a:gd name="T26" fmla="*/ 490 w 791"/>
                    <a:gd name="T27" fmla="*/ 604 h 896"/>
                    <a:gd name="T28" fmla="*/ 420 w 791"/>
                    <a:gd name="T29" fmla="*/ 562 h 896"/>
                    <a:gd name="T30" fmla="*/ 346 w 791"/>
                    <a:gd name="T31" fmla="*/ 526 h 896"/>
                    <a:gd name="T32" fmla="*/ 254 w 791"/>
                    <a:gd name="T33" fmla="*/ 496 h 896"/>
                    <a:gd name="T34" fmla="*/ 228 w 791"/>
                    <a:gd name="T35" fmla="*/ 488 h 896"/>
                    <a:gd name="T36" fmla="*/ 180 w 791"/>
                    <a:gd name="T37" fmla="*/ 464 h 896"/>
                    <a:gd name="T38" fmla="*/ 138 w 791"/>
                    <a:gd name="T39" fmla="*/ 434 h 896"/>
                    <a:gd name="T40" fmla="*/ 100 w 791"/>
                    <a:gd name="T41" fmla="*/ 400 h 896"/>
                    <a:gd name="T42" fmla="*/ 68 w 791"/>
                    <a:gd name="T43" fmla="*/ 362 h 896"/>
                    <a:gd name="T44" fmla="*/ 30 w 791"/>
                    <a:gd name="T45" fmla="*/ 308 h 896"/>
                    <a:gd name="T46" fmla="*/ 10 w 791"/>
                    <a:gd name="T47" fmla="*/ 260 h 896"/>
                    <a:gd name="T48" fmla="*/ 6 w 791"/>
                    <a:gd name="T49" fmla="*/ 248 h 896"/>
                    <a:gd name="T50" fmla="*/ 0 w 791"/>
                    <a:gd name="T51" fmla="*/ 182 h 896"/>
                    <a:gd name="T52" fmla="*/ 2 w 791"/>
                    <a:gd name="T53" fmla="*/ 100 h 896"/>
                    <a:gd name="T54" fmla="*/ 12 w 791"/>
                    <a:gd name="T55" fmla="*/ 46 h 896"/>
                    <a:gd name="T56" fmla="*/ 24 w 791"/>
                    <a:gd name="T57" fmla="*/ 18 h 896"/>
                    <a:gd name="T58" fmla="*/ 42 w 791"/>
                    <a:gd name="T59" fmla="*/ 2 h 896"/>
                    <a:gd name="T60" fmla="*/ 54 w 791"/>
                    <a:gd name="T61" fmla="*/ 0 h 896"/>
                    <a:gd name="T62" fmla="*/ 84 w 791"/>
                    <a:gd name="T63" fmla="*/ 4 h 896"/>
                    <a:gd name="T64" fmla="*/ 126 w 791"/>
                    <a:gd name="T65" fmla="*/ 20 h 896"/>
                    <a:gd name="T66" fmla="*/ 228 w 791"/>
                    <a:gd name="T67" fmla="*/ 66 h 896"/>
                    <a:gd name="T68" fmla="*/ 382 w 791"/>
                    <a:gd name="T69" fmla="*/ 142 h 896"/>
                    <a:gd name="T70" fmla="*/ 422 w 791"/>
                    <a:gd name="T71" fmla="*/ 160 h 896"/>
                    <a:gd name="T72" fmla="*/ 624 w 791"/>
                    <a:gd name="T73" fmla="*/ 250 h 896"/>
                    <a:gd name="T74" fmla="*/ 606 w 791"/>
                    <a:gd name="T75" fmla="*/ 280 h 896"/>
                    <a:gd name="T76" fmla="*/ 626 w 791"/>
                    <a:gd name="T77" fmla="*/ 298 h 896"/>
                    <a:gd name="T78" fmla="*/ 684 w 791"/>
                    <a:gd name="T79" fmla="*/ 358 h 896"/>
                    <a:gd name="T80" fmla="*/ 700 w 791"/>
                    <a:gd name="T81" fmla="*/ 384 h 896"/>
                    <a:gd name="T82" fmla="*/ 700 w 791"/>
                    <a:gd name="T83" fmla="*/ 392 h 896"/>
                    <a:gd name="T84" fmla="*/ 694 w 791"/>
                    <a:gd name="T85" fmla="*/ 392 h 896"/>
                    <a:gd name="T86" fmla="*/ 646 w 791"/>
                    <a:gd name="T87" fmla="*/ 380 h 896"/>
                    <a:gd name="T88" fmla="*/ 494 w 791"/>
                    <a:gd name="T89" fmla="*/ 328 h 896"/>
                    <a:gd name="T90" fmla="*/ 490 w 791"/>
                    <a:gd name="T91" fmla="*/ 330 h 896"/>
                    <a:gd name="T92" fmla="*/ 452 w 791"/>
                    <a:gd name="T93" fmla="*/ 364 h 896"/>
                    <a:gd name="T94" fmla="*/ 430 w 791"/>
                    <a:gd name="T95" fmla="*/ 512 h 8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1" h="896">
                      <a:moveTo>
                        <a:pt x="789" y="738"/>
                      </a:moveTo>
                      <a:lnTo>
                        <a:pt x="789" y="738"/>
                      </a:lnTo>
                      <a:lnTo>
                        <a:pt x="791" y="762"/>
                      </a:lnTo>
                      <a:lnTo>
                        <a:pt x="791" y="788"/>
                      </a:lnTo>
                      <a:lnTo>
                        <a:pt x="791" y="818"/>
                      </a:lnTo>
                      <a:lnTo>
                        <a:pt x="787" y="846"/>
                      </a:lnTo>
                      <a:lnTo>
                        <a:pt x="783" y="860"/>
                      </a:lnTo>
                      <a:lnTo>
                        <a:pt x="779" y="872"/>
                      </a:lnTo>
                      <a:lnTo>
                        <a:pt x="775" y="882"/>
                      </a:lnTo>
                      <a:lnTo>
                        <a:pt x="769" y="890"/>
                      </a:lnTo>
                      <a:lnTo>
                        <a:pt x="761" y="894"/>
                      </a:lnTo>
                      <a:lnTo>
                        <a:pt x="750" y="896"/>
                      </a:lnTo>
                      <a:lnTo>
                        <a:pt x="750" y="896"/>
                      </a:lnTo>
                      <a:lnTo>
                        <a:pt x="740" y="894"/>
                      </a:lnTo>
                      <a:lnTo>
                        <a:pt x="732" y="888"/>
                      </a:lnTo>
                      <a:lnTo>
                        <a:pt x="722" y="880"/>
                      </a:lnTo>
                      <a:lnTo>
                        <a:pt x="714" y="868"/>
                      </a:lnTo>
                      <a:lnTo>
                        <a:pt x="698" y="840"/>
                      </a:lnTo>
                      <a:lnTo>
                        <a:pt x="680" y="804"/>
                      </a:lnTo>
                      <a:lnTo>
                        <a:pt x="658" y="766"/>
                      </a:lnTo>
                      <a:lnTo>
                        <a:pt x="646" y="746"/>
                      </a:lnTo>
                      <a:lnTo>
                        <a:pt x="634" y="726"/>
                      </a:lnTo>
                      <a:lnTo>
                        <a:pt x="620" y="706"/>
                      </a:lnTo>
                      <a:lnTo>
                        <a:pt x="604" y="688"/>
                      </a:lnTo>
                      <a:lnTo>
                        <a:pt x="586" y="672"/>
                      </a:lnTo>
                      <a:lnTo>
                        <a:pt x="566" y="656"/>
                      </a:lnTo>
                      <a:lnTo>
                        <a:pt x="566" y="656"/>
                      </a:lnTo>
                      <a:lnTo>
                        <a:pt x="490" y="604"/>
                      </a:lnTo>
                      <a:lnTo>
                        <a:pt x="456" y="582"/>
                      </a:lnTo>
                      <a:lnTo>
                        <a:pt x="420" y="562"/>
                      </a:lnTo>
                      <a:lnTo>
                        <a:pt x="384" y="544"/>
                      </a:lnTo>
                      <a:lnTo>
                        <a:pt x="346" y="526"/>
                      </a:lnTo>
                      <a:lnTo>
                        <a:pt x="302" y="512"/>
                      </a:lnTo>
                      <a:lnTo>
                        <a:pt x="254" y="496"/>
                      </a:lnTo>
                      <a:lnTo>
                        <a:pt x="254" y="496"/>
                      </a:lnTo>
                      <a:lnTo>
                        <a:pt x="228" y="488"/>
                      </a:lnTo>
                      <a:lnTo>
                        <a:pt x="204" y="476"/>
                      </a:lnTo>
                      <a:lnTo>
                        <a:pt x="180" y="464"/>
                      </a:lnTo>
                      <a:lnTo>
                        <a:pt x="158" y="450"/>
                      </a:lnTo>
                      <a:lnTo>
                        <a:pt x="138" y="434"/>
                      </a:lnTo>
                      <a:lnTo>
                        <a:pt x="118" y="416"/>
                      </a:lnTo>
                      <a:lnTo>
                        <a:pt x="100" y="400"/>
                      </a:lnTo>
                      <a:lnTo>
                        <a:pt x="82" y="380"/>
                      </a:lnTo>
                      <a:lnTo>
                        <a:pt x="68" y="362"/>
                      </a:lnTo>
                      <a:lnTo>
                        <a:pt x="54" y="344"/>
                      </a:lnTo>
                      <a:lnTo>
                        <a:pt x="30" y="308"/>
                      </a:lnTo>
                      <a:lnTo>
                        <a:pt x="14" y="276"/>
                      </a:lnTo>
                      <a:lnTo>
                        <a:pt x="10" y="260"/>
                      </a:lnTo>
                      <a:lnTo>
                        <a:pt x="6" y="248"/>
                      </a:lnTo>
                      <a:lnTo>
                        <a:pt x="6" y="248"/>
                      </a:lnTo>
                      <a:lnTo>
                        <a:pt x="2" y="220"/>
                      </a:lnTo>
                      <a:lnTo>
                        <a:pt x="0" y="182"/>
                      </a:lnTo>
                      <a:lnTo>
                        <a:pt x="0" y="142"/>
                      </a:lnTo>
                      <a:lnTo>
                        <a:pt x="2" y="100"/>
                      </a:lnTo>
                      <a:lnTo>
                        <a:pt x="8" y="62"/>
                      </a:lnTo>
                      <a:lnTo>
                        <a:pt x="12" y="46"/>
                      </a:lnTo>
                      <a:lnTo>
                        <a:pt x="18" y="30"/>
                      </a:lnTo>
                      <a:lnTo>
                        <a:pt x="24" y="18"/>
                      </a:lnTo>
                      <a:lnTo>
                        <a:pt x="34" y="8"/>
                      </a:lnTo>
                      <a:lnTo>
                        <a:pt x="42" y="2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68" y="2"/>
                      </a:lnTo>
                      <a:lnTo>
                        <a:pt x="84" y="4"/>
                      </a:lnTo>
                      <a:lnTo>
                        <a:pt x="104" y="10"/>
                      </a:lnTo>
                      <a:lnTo>
                        <a:pt x="126" y="20"/>
                      </a:lnTo>
                      <a:lnTo>
                        <a:pt x="174" y="40"/>
                      </a:lnTo>
                      <a:lnTo>
                        <a:pt x="228" y="66"/>
                      </a:lnTo>
                      <a:lnTo>
                        <a:pt x="336" y="120"/>
                      </a:lnTo>
                      <a:lnTo>
                        <a:pt x="382" y="142"/>
                      </a:lnTo>
                      <a:lnTo>
                        <a:pt x="422" y="160"/>
                      </a:lnTo>
                      <a:lnTo>
                        <a:pt x="422" y="160"/>
                      </a:lnTo>
                      <a:lnTo>
                        <a:pt x="512" y="198"/>
                      </a:lnTo>
                      <a:lnTo>
                        <a:pt x="624" y="250"/>
                      </a:lnTo>
                      <a:lnTo>
                        <a:pt x="759" y="312"/>
                      </a:lnTo>
                      <a:lnTo>
                        <a:pt x="606" y="280"/>
                      </a:lnTo>
                      <a:lnTo>
                        <a:pt x="606" y="280"/>
                      </a:lnTo>
                      <a:lnTo>
                        <a:pt x="626" y="298"/>
                      </a:lnTo>
                      <a:lnTo>
                        <a:pt x="666" y="338"/>
                      </a:lnTo>
                      <a:lnTo>
                        <a:pt x="684" y="358"/>
                      </a:lnTo>
                      <a:lnTo>
                        <a:pt x="698" y="376"/>
                      </a:lnTo>
                      <a:lnTo>
                        <a:pt x="700" y="384"/>
                      </a:lnTo>
                      <a:lnTo>
                        <a:pt x="702" y="388"/>
                      </a:lnTo>
                      <a:lnTo>
                        <a:pt x="700" y="392"/>
                      </a:lnTo>
                      <a:lnTo>
                        <a:pt x="694" y="392"/>
                      </a:lnTo>
                      <a:lnTo>
                        <a:pt x="694" y="392"/>
                      </a:lnTo>
                      <a:lnTo>
                        <a:pt x="674" y="388"/>
                      </a:lnTo>
                      <a:lnTo>
                        <a:pt x="646" y="380"/>
                      </a:lnTo>
                      <a:lnTo>
                        <a:pt x="580" y="360"/>
                      </a:lnTo>
                      <a:lnTo>
                        <a:pt x="494" y="328"/>
                      </a:lnTo>
                      <a:lnTo>
                        <a:pt x="494" y="328"/>
                      </a:lnTo>
                      <a:lnTo>
                        <a:pt x="490" y="330"/>
                      </a:lnTo>
                      <a:lnTo>
                        <a:pt x="480" y="338"/>
                      </a:lnTo>
                      <a:lnTo>
                        <a:pt x="452" y="364"/>
                      </a:lnTo>
                      <a:lnTo>
                        <a:pt x="414" y="400"/>
                      </a:lnTo>
                      <a:lnTo>
                        <a:pt x="430" y="512"/>
                      </a:lnTo>
                      <a:lnTo>
                        <a:pt x="789" y="738"/>
                      </a:lnTo>
                      <a:close/>
                    </a:path>
                  </a:pathLst>
                </a:custGeom>
                <a:solidFill>
                  <a:srgbClr val="9CA69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Freeform 18">
                  <a:extLst>
                    <a:ext uri="{FF2B5EF4-FFF2-40B4-BE49-F238E27FC236}">
                      <a16:creationId xmlns:a16="http://schemas.microsoft.com/office/drawing/2014/main" id="{11369A8C-71FE-49A2-BAB5-B869059592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4" y="1926"/>
                  <a:ext cx="715" cy="368"/>
                </a:xfrm>
                <a:custGeom>
                  <a:avLst/>
                  <a:gdLst>
                    <a:gd name="T0" fmla="*/ 296 w 715"/>
                    <a:gd name="T1" fmla="*/ 350 h 368"/>
                    <a:gd name="T2" fmla="*/ 296 w 715"/>
                    <a:gd name="T3" fmla="*/ 350 h 368"/>
                    <a:gd name="T4" fmla="*/ 342 w 715"/>
                    <a:gd name="T5" fmla="*/ 356 h 368"/>
                    <a:gd name="T6" fmla="*/ 446 w 715"/>
                    <a:gd name="T7" fmla="*/ 364 h 368"/>
                    <a:gd name="T8" fmla="*/ 504 w 715"/>
                    <a:gd name="T9" fmla="*/ 368 h 368"/>
                    <a:gd name="T10" fmla="*/ 558 w 715"/>
                    <a:gd name="T11" fmla="*/ 368 h 368"/>
                    <a:gd name="T12" fmla="*/ 582 w 715"/>
                    <a:gd name="T13" fmla="*/ 368 h 368"/>
                    <a:gd name="T14" fmla="*/ 604 w 715"/>
                    <a:gd name="T15" fmla="*/ 366 h 368"/>
                    <a:gd name="T16" fmla="*/ 621 w 715"/>
                    <a:gd name="T17" fmla="*/ 362 h 368"/>
                    <a:gd name="T18" fmla="*/ 633 w 715"/>
                    <a:gd name="T19" fmla="*/ 358 h 368"/>
                    <a:gd name="T20" fmla="*/ 633 w 715"/>
                    <a:gd name="T21" fmla="*/ 358 h 368"/>
                    <a:gd name="T22" fmla="*/ 653 w 715"/>
                    <a:gd name="T23" fmla="*/ 348 h 368"/>
                    <a:gd name="T24" fmla="*/ 671 w 715"/>
                    <a:gd name="T25" fmla="*/ 340 h 368"/>
                    <a:gd name="T26" fmla="*/ 689 w 715"/>
                    <a:gd name="T27" fmla="*/ 332 h 368"/>
                    <a:gd name="T28" fmla="*/ 703 w 715"/>
                    <a:gd name="T29" fmla="*/ 324 h 368"/>
                    <a:gd name="T30" fmla="*/ 707 w 715"/>
                    <a:gd name="T31" fmla="*/ 320 h 368"/>
                    <a:gd name="T32" fmla="*/ 711 w 715"/>
                    <a:gd name="T33" fmla="*/ 316 h 368"/>
                    <a:gd name="T34" fmla="*/ 715 w 715"/>
                    <a:gd name="T35" fmla="*/ 310 h 368"/>
                    <a:gd name="T36" fmla="*/ 715 w 715"/>
                    <a:gd name="T37" fmla="*/ 304 h 368"/>
                    <a:gd name="T38" fmla="*/ 713 w 715"/>
                    <a:gd name="T39" fmla="*/ 296 h 368"/>
                    <a:gd name="T40" fmla="*/ 711 w 715"/>
                    <a:gd name="T41" fmla="*/ 288 h 368"/>
                    <a:gd name="T42" fmla="*/ 705 w 715"/>
                    <a:gd name="T43" fmla="*/ 280 h 368"/>
                    <a:gd name="T44" fmla="*/ 697 w 715"/>
                    <a:gd name="T45" fmla="*/ 270 h 368"/>
                    <a:gd name="T46" fmla="*/ 697 w 715"/>
                    <a:gd name="T47" fmla="*/ 270 h 368"/>
                    <a:gd name="T48" fmla="*/ 677 w 715"/>
                    <a:gd name="T49" fmla="*/ 250 h 368"/>
                    <a:gd name="T50" fmla="*/ 653 w 715"/>
                    <a:gd name="T51" fmla="*/ 232 h 368"/>
                    <a:gd name="T52" fmla="*/ 627 w 715"/>
                    <a:gd name="T53" fmla="*/ 218 h 368"/>
                    <a:gd name="T54" fmla="*/ 602 w 715"/>
                    <a:gd name="T55" fmla="*/ 204 h 368"/>
                    <a:gd name="T56" fmla="*/ 560 w 715"/>
                    <a:gd name="T57" fmla="*/ 188 h 368"/>
                    <a:gd name="T58" fmla="*/ 544 w 715"/>
                    <a:gd name="T59" fmla="*/ 182 h 368"/>
                    <a:gd name="T60" fmla="*/ 544 w 715"/>
                    <a:gd name="T61" fmla="*/ 182 h 368"/>
                    <a:gd name="T62" fmla="*/ 426 w 715"/>
                    <a:gd name="T63" fmla="*/ 142 h 368"/>
                    <a:gd name="T64" fmla="*/ 332 w 715"/>
                    <a:gd name="T65" fmla="*/ 110 h 368"/>
                    <a:gd name="T66" fmla="*/ 264 w 715"/>
                    <a:gd name="T67" fmla="*/ 86 h 368"/>
                    <a:gd name="T68" fmla="*/ 264 w 715"/>
                    <a:gd name="T69" fmla="*/ 86 h 368"/>
                    <a:gd name="T70" fmla="*/ 244 w 715"/>
                    <a:gd name="T71" fmla="*/ 76 h 368"/>
                    <a:gd name="T72" fmla="*/ 222 w 715"/>
                    <a:gd name="T73" fmla="*/ 66 h 368"/>
                    <a:gd name="T74" fmla="*/ 184 w 715"/>
                    <a:gd name="T75" fmla="*/ 44 h 368"/>
                    <a:gd name="T76" fmla="*/ 148 w 715"/>
                    <a:gd name="T77" fmla="*/ 24 h 368"/>
                    <a:gd name="T78" fmla="*/ 134 w 715"/>
                    <a:gd name="T79" fmla="*/ 18 h 368"/>
                    <a:gd name="T80" fmla="*/ 120 w 715"/>
                    <a:gd name="T81" fmla="*/ 14 h 368"/>
                    <a:gd name="T82" fmla="*/ 120 w 715"/>
                    <a:gd name="T83" fmla="*/ 14 h 368"/>
                    <a:gd name="T84" fmla="*/ 96 w 715"/>
                    <a:gd name="T85" fmla="*/ 6 h 368"/>
                    <a:gd name="T86" fmla="*/ 82 w 715"/>
                    <a:gd name="T87" fmla="*/ 4 h 368"/>
                    <a:gd name="T88" fmla="*/ 68 w 715"/>
                    <a:gd name="T89" fmla="*/ 0 h 368"/>
                    <a:gd name="T90" fmla="*/ 56 w 715"/>
                    <a:gd name="T91" fmla="*/ 2 h 368"/>
                    <a:gd name="T92" fmla="*/ 42 w 715"/>
                    <a:gd name="T93" fmla="*/ 6 h 368"/>
                    <a:gd name="T94" fmla="*/ 36 w 715"/>
                    <a:gd name="T95" fmla="*/ 10 h 368"/>
                    <a:gd name="T96" fmla="*/ 28 w 715"/>
                    <a:gd name="T97" fmla="*/ 14 h 368"/>
                    <a:gd name="T98" fmla="*/ 16 w 715"/>
                    <a:gd name="T99" fmla="*/ 30 h 368"/>
                    <a:gd name="T100" fmla="*/ 16 w 715"/>
                    <a:gd name="T101" fmla="*/ 30 h 368"/>
                    <a:gd name="T102" fmla="*/ 10 w 715"/>
                    <a:gd name="T103" fmla="*/ 40 h 368"/>
                    <a:gd name="T104" fmla="*/ 6 w 715"/>
                    <a:gd name="T105" fmla="*/ 50 h 368"/>
                    <a:gd name="T106" fmla="*/ 2 w 715"/>
                    <a:gd name="T107" fmla="*/ 60 h 368"/>
                    <a:gd name="T108" fmla="*/ 2 w 715"/>
                    <a:gd name="T109" fmla="*/ 70 h 368"/>
                    <a:gd name="T110" fmla="*/ 0 w 715"/>
                    <a:gd name="T111" fmla="*/ 90 h 368"/>
                    <a:gd name="T112" fmla="*/ 4 w 715"/>
                    <a:gd name="T113" fmla="*/ 110 h 368"/>
                    <a:gd name="T114" fmla="*/ 12 w 715"/>
                    <a:gd name="T115" fmla="*/ 128 h 368"/>
                    <a:gd name="T116" fmla="*/ 22 w 715"/>
                    <a:gd name="T117" fmla="*/ 144 h 368"/>
                    <a:gd name="T118" fmla="*/ 34 w 715"/>
                    <a:gd name="T119" fmla="*/ 156 h 368"/>
                    <a:gd name="T120" fmla="*/ 48 w 715"/>
                    <a:gd name="T121" fmla="*/ 166 h 368"/>
                    <a:gd name="T122" fmla="*/ 160 w 715"/>
                    <a:gd name="T123" fmla="*/ 222 h 368"/>
                    <a:gd name="T124" fmla="*/ 296 w 715"/>
                    <a:gd name="T125" fmla="*/ 350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15" h="368">
                      <a:moveTo>
                        <a:pt x="296" y="350"/>
                      </a:moveTo>
                      <a:lnTo>
                        <a:pt x="296" y="350"/>
                      </a:lnTo>
                      <a:lnTo>
                        <a:pt x="342" y="356"/>
                      </a:lnTo>
                      <a:lnTo>
                        <a:pt x="446" y="364"/>
                      </a:lnTo>
                      <a:lnTo>
                        <a:pt x="504" y="368"/>
                      </a:lnTo>
                      <a:lnTo>
                        <a:pt x="558" y="368"/>
                      </a:lnTo>
                      <a:lnTo>
                        <a:pt x="582" y="368"/>
                      </a:lnTo>
                      <a:lnTo>
                        <a:pt x="604" y="366"/>
                      </a:lnTo>
                      <a:lnTo>
                        <a:pt x="621" y="362"/>
                      </a:lnTo>
                      <a:lnTo>
                        <a:pt x="633" y="358"/>
                      </a:lnTo>
                      <a:lnTo>
                        <a:pt x="633" y="358"/>
                      </a:lnTo>
                      <a:lnTo>
                        <a:pt x="653" y="348"/>
                      </a:lnTo>
                      <a:lnTo>
                        <a:pt x="671" y="340"/>
                      </a:lnTo>
                      <a:lnTo>
                        <a:pt x="689" y="332"/>
                      </a:lnTo>
                      <a:lnTo>
                        <a:pt x="703" y="324"/>
                      </a:lnTo>
                      <a:lnTo>
                        <a:pt x="707" y="320"/>
                      </a:lnTo>
                      <a:lnTo>
                        <a:pt x="711" y="316"/>
                      </a:lnTo>
                      <a:lnTo>
                        <a:pt x="715" y="310"/>
                      </a:lnTo>
                      <a:lnTo>
                        <a:pt x="715" y="304"/>
                      </a:lnTo>
                      <a:lnTo>
                        <a:pt x="713" y="296"/>
                      </a:lnTo>
                      <a:lnTo>
                        <a:pt x="711" y="288"/>
                      </a:lnTo>
                      <a:lnTo>
                        <a:pt x="705" y="280"/>
                      </a:lnTo>
                      <a:lnTo>
                        <a:pt x="697" y="270"/>
                      </a:lnTo>
                      <a:lnTo>
                        <a:pt x="697" y="270"/>
                      </a:lnTo>
                      <a:lnTo>
                        <a:pt x="677" y="250"/>
                      </a:lnTo>
                      <a:lnTo>
                        <a:pt x="653" y="232"/>
                      </a:lnTo>
                      <a:lnTo>
                        <a:pt x="627" y="218"/>
                      </a:lnTo>
                      <a:lnTo>
                        <a:pt x="602" y="204"/>
                      </a:lnTo>
                      <a:lnTo>
                        <a:pt x="560" y="188"/>
                      </a:lnTo>
                      <a:lnTo>
                        <a:pt x="544" y="182"/>
                      </a:lnTo>
                      <a:lnTo>
                        <a:pt x="544" y="182"/>
                      </a:lnTo>
                      <a:lnTo>
                        <a:pt x="426" y="142"/>
                      </a:lnTo>
                      <a:lnTo>
                        <a:pt x="332" y="110"/>
                      </a:lnTo>
                      <a:lnTo>
                        <a:pt x="264" y="86"/>
                      </a:lnTo>
                      <a:lnTo>
                        <a:pt x="264" y="86"/>
                      </a:lnTo>
                      <a:lnTo>
                        <a:pt x="244" y="76"/>
                      </a:lnTo>
                      <a:lnTo>
                        <a:pt x="222" y="66"/>
                      </a:lnTo>
                      <a:lnTo>
                        <a:pt x="184" y="44"/>
                      </a:lnTo>
                      <a:lnTo>
                        <a:pt x="148" y="24"/>
                      </a:lnTo>
                      <a:lnTo>
                        <a:pt x="134" y="18"/>
                      </a:lnTo>
                      <a:lnTo>
                        <a:pt x="120" y="14"/>
                      </a:lnTo>
                      <a:lnTo>
                        <a:pt x="120" y="14"/>
                      </a:lnTo>
                      <a:lnTo>
                        <a:pt x="96" y="6"/>
                      </a:lnTo>
                      <a:lnTo>
                        <a:pt x="82" y="4"/>
                      </a:lnTo>
                      <a:lnTo>
                        <a:pt x="68" y="0"/>
                      </a:lnTo>
                      <a:lnTo>
                        <a:pt x="56" y="2"/>
                      </a:lnTo>
                      <a:lnTo>
                        <a:pt x="42" y="6"/>
                      </a:lnTo>
                      <a:lnTo>
                        <a:pt x="36" y="10"/>
                      </a:lnTo>
                      <a:lnTo>
                        <a:pt x="28" y="14"/>
                      </a:lnTo>
                      <a:lnTo>
                        <a:pt x="16" y="30"/>
                      </a:lnTo>
                      <a:lnTo>
                        <a:pt x="16" y="30"/>
                      </a:lnTo>
                      <a:lnTo>
                        <a:pt x="10" y="40"/>
                      </a:lnTo>
                      <a:lnTo>
                        <a:pt x="6" y="50"/>
                      </a:lnTo>
                      <a:lnTo>
                        <a:pt x="2" y="60"/>
                      </a:lnTo>
                      <a:lnTo>
                        <a:pt x="2" y="70"/>
                      </a:lnTo>
                      <a:lnTo>
                        <a:pt x="0" y="90"/>
                      </a:lnTo>
                      <a:lnTo>
                        <a:pt x="4" y="110"/>
                      </a:lnTo>
                      <a:lnTo>
                        <a:pt x="12" y="128"/>
                      </a:lnTo>
                      <a:lnTo>
                        <a:pt x="22" y="144"/>
                      </a:lnTo>
                      <a:lnTo>
                        <a:pt x="34" y="156"/>
                      </a:lnTo>
                      <a:lnTo>
                        <a:pt x="48" y="166"/>
                      </a:lnTo>
                      <a:lnTo>
                        <a:pt x="160" y="222"/>
                      </a:lnTo>
                      <a:lnTo>
                        <a:pt x="296" y="35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Freeform 19">
                  <a:extLst>
                    <a:ext uri="{FF2B5EF4-FFF2-40B4-BE49-F238E27FC236}">
                      <a16:creationId xmlns:a16="http://schemas.microsoft.com/office/drawing/2014/main" id="{E330B492-395B-435D-90EB-6EAA6C8A9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2" y="2044"/>
                  <a:ext cx="747" cy="1068"/>
                </a:xfrm>
                <a:custGeom>
                  <a:avLst/>
                  <a:gdLst>
                    <a:gd name="T0" fmla="*/ 318 w 747"/>
                    <a:gd name="T1" fmla="*/ 716 h 1068"/>
                    <a:gd name="T2" fmla="*/ 337 w 747"/>
                    <a:gd name="T3" fmla="*/ 662 h 1068"/>
                    <a:gd name="T4" fmla="*/ 337 w 747"/>
                    <a:gd name="T5" fmla="*/ 576 h 1068"/>
                    <a:gd name="T6" fmla="*/ 324 w 747"/>
                    <a:gd name="T7" fmla="*/ 542 h 1068"/>
                    <a:gd name="T8" fmla="*/ 270 w 747"/>
                    <a:gd name="T9" fmla="*/ 464 h 1068"/>
                    <a:gd name="T10" fmla="*/ 162 w 747"/>
                    <a:gd name="T11" fmla="*/ 358 h 1068"/>
                    <a:gd name="T12" fmla="*/ 96 w 747"/>
                    <a:gd name="T13" fmla="*/ 298 h 1068"/>
                    <a:gd name="T14" fmla="*/ 0 w 747"/>
                    <a:gd name="T15" fmla="*/ 232 h 1068"/>
                    <a:gd name="T16" fmla="*/ 24 w 747"/>
                    <a:gd name="T17" fmla="*/ 152 h 1068"/>
                    <a:gd name="T18" fmla="*/ 164 w 747"/>
                    <a:gd name="T19" fmla="*/ 184 h 1068"/>
                    <a:gd name="T20" fmla="*/ 224 w 747"/>
                    <a:gd name="T21" fmla="*/ 208 h 1068"/>
                    <a:gd name="T22" fmla="*/ 192 w 747"/>
                    <a:gd name="T23" fmla="*/ 152 h 1068"/>
                    <a:gd name="T24" fmla="*/ 174 w 747"/>
                    <a:gd name="T25" fmla="*/ 134 h 1068"/>
                    <a:gd name="T26" fmla="*/ 120 w 747"/>
                    <a:gd name="T27" fmla="*/ 88 h 1068"/>
                    <a:gd name="T28" fmla="*/ 256 w 747"/>
                    <a:gd name="T29" fmla="*/ 136 h 1068"/>
                    <a:gd name="T30" fmla="*/ 184 w 747"/>
                    <a:gd name="T31" fmla="*/ 0 h 1068"/>
                    <a:gd name="T32" fmla="*/ 282 w 747"/>
                    <a:gd name="T33" fmla="*/ 26 h 1068"/>
                    <a:gd name="T34" fmla="*/ 415 w 747"/>
                    <a:gd name="T35" fmla="*/ 74 h 1068"/>
                    <a:gd name="T36" fmla="*/ 515 w 747"/>
                    <a:gd name="T37" fmla="*/ 126 h 1068"/>
                    <a:gd name="T38" fmla="*/ 601 w 747"/>
                    <a:gd name="T39" fmla="*/ 192 h 1068"/>
                    <a:gd name="T40" fmla="*/ 643 w 747"/>
                    <a:gd name="T41" fmla="*/ 242 h 1068"/>
                    <a:gd name="T42" fmla="*/ 693 w 747"/>
                    <a:gd name="T43" fmla="*/ 322 h 1068"/>
                    <a:gd name="T44" fmla="*/ 725 w 747"/>
                    <a:gd name="T45" fmla="*/ 400 h 1068"/>
                    <a:gd name="T46" fmla="*/ 743 w 747"/>
                    <a:gd name="T47" fmla="*/ 478 h 1068"/>
                    <a:gd name="T48" fmla="*/ 747 w 747"/>
                    <a:gd name="T49" fmla="*/ 548 h 1068"/>
                    <a:gd name="T50" fmla="*/ 743 w 747"/>
                    <a:gd name="T51" fmla="*/ 612 h 1068"/>
                    <a:gd name="T52" fmla="*/ 709 w 747"/>
                    <a:gd name="T53" fmla="*/ 714 h 1068"/>
                    <a:gd name="T54" fmla="*/ 649 w 747"/>
                    <a:gd name="T55" fmla="*/ 824 h 1068"/>
                    <a:gd name="T56" fmla="*/ 589 w 747"/>
                    <a:gd name="T57" fmla="*/ 918 h 1068"/>
                    <a:gd name="T58" fmla="*/ 507 w 747"/>
                    <a:gd name="T59" fmla="*/ 996 h 1068"/>
                    <a:gd name="T60" fmla="*/ 433 w 747"/>
                    <a:gd name="T61" fmla="*/ 1048 h 1068"/>
                    <a:gd name="T62" fmla="*/ 393 w 747"/>
                    <a:gd name="T63" fmla="*/ 1064 h 1068"/>
                    <a:gd name="T64" fmla="*/ 361 w 747"/>
                    <a:gd name="T65" fmla="*/ 1068 h 1068"/>
                    <a:gd name="T66" fmla="*/ 367 w 747"/>
                    <a:gd name="T67" fmla="*/ 1054 h 1068"/>
                    <a:gd name="T68" fmla="*/ 481 w 747"/>
                    <a:gd name="T69" fmla="*/ 920 h 1068"/>
                    <a:gd name="T70" fmla="*/ 427 w 747"/>
                    <a:gd name="T71" fmla="*/ 958 h 1068"/>
                    <a:gd name="T72" fmla="*/ 371 w 747"/>
                    <a:gd name="T73" fmla="*/ 986 h 1068"/>
                    <a:gd name="T74" fmla="*/ 361 w 747"/>
                    <a:gd name="T75" fmla="*/ 984 h 1068"/>
                    <a:gd name="T76" fmla="*/ 361 w 747"/>
                    <a:gd name="T77" fmla="*/ 966 h 1068"/>
                    <a:gd name="T78" fmla="*/ 393 w 747"/>
                    <a:gd name="T79" fmla="*/ 920 h 1068"/>
                    <a:gd name="T80" fmla="*/ 280 w 747"/>
                    <a:gd name="T81" fmla="*/ 968 h 1068"/>
                    <a:gd name="T82" fmla="*/ 252 w 747"/>
                    <a:gd name="T83" fmla="*/ 974 h 1068"/>
                    <a:gd name="T84" fmla="*/ 240 w 747"/>
                    <a:gd name="T85" fmla="*/ 968 h 1068"/>
                    <a:gd name="T86" fmla="*/ 248 w 747"/>
                    <a:gd name="T87" fmla="*/ 956 h 1068"/>
                    <a:gd name="T88" fmla="*/ 240 w 747"/>
                    <a:gd name="T89" fmla="*/ 904 h 1068"/>
                    <a:gd name="T90" fmla="*/ 284 w 747"/>
                    <a:gd name="T91" fmla="*/ 876 h 1068"/>
                    <a:gd name="T92" fmla="*/ 365 w 747"/>
                    <a:gd name="T93" fmla="*/ 808 h 1068"/>
                    <a:gd name="T94" fmla="*/ 395 w 747"/>
                    <a:gd name="T95" fmla="*/ 766 h 1068"/>
                    <a:gd name="T96" fmla="*/ 405 w 747"/>
                    <a:gd name="T97" fmla="*/ 736 h 1068"/>
                    <a:gd name="T98" fmla="*/ 415 w 747"/>
                    <a:gd name="T99" fmla="*/ 642 h 1068"/>
                    <a:gd name="T100" fmla="*/ 409 w 747"/>
                    <a:gd name="T101" fmla="*/ 508 h 1068"/>
                    <a:gd name="T102" fmla="*/ 407 w 747"/>
                    <a:gd name="T103" fmla="*/ 562 h 1068"/>
                    <a:gd name="T104" fmla="*/ 395 w 747"/>
                    <a:gd name="T105" fmla="*/ 630 h 1068"/>
                    <a:gd name="T106" fmla="*/ 385 w 747"/>
                    <a:gd name="T107" fmla="*/ 648 h 1068"/>
                    <a:gd name="T108" fmla="*/ 312 w 747"/>
                    <a:gd name="T109" fmla="*/ 728 h 10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47" h="1068">
                      <a:moveTo>
                        <a:pt x="312" y="728"/>
                      </a:moveTo>
                      <a:lnTo>
                        <a:pt x="312" y="728"/>
                      </a:lnTo>
                      <a:lnTo>
                        <a:pt x="318" y="716"/>
                      </a:lnTo>
                      <a:lnTo>
                        <a:pt x="324" y="704"/>
                      </a:lnTo>
                      <a:lnTo>
                        <a:pt x="331" y="684"/>
                      </a:lnTo>
                      <a:lnTo>
                        <a:pt x="337" y="662"/>
                      </a:lnTo>
                      <a:lnTo>
                        <a:pt x="341" y="636"/>
                      </a:lnTo>
                      <a:lnTo>
                        <a:pt x="341" y="608"/>
                      </a:lnTo>
                      <a:lnTo>
                        <a:pt x="337" y="576"/>
                      </a:lnTo>
                      <a:lnTo>
                        <a:pt x="337" y="576"/>
                      </a:lnTo>
                      <a:lnTo>
                        <a:pt x="333" y="558"/>
                      </a:lnTo>
                      <a:lnTo>
                        <a:pt x="324" y="542"/>
                      </a:lnTo>
                      <a:lnTo>
                        <a:pt x="312" y="522"/>
                      </a:lnTo>
                      <a:lnTo>
                        <a:pt x="300" y="504"/>
                      </a:lnTo>
                      <a:lnTo>
                        <a:pt x="270" y="464"/>
                      </a:lnTo>
                      <a:lnTo>
                        <a:pt x="234" y="426"/>
                      </a:lnTo>
                      <a:lnTo>
                        <a:pt x="198" y="390"/>
                      </a:lnTo>
                      <a:lnTo>
                        <a:pt x="162" y="358"/>
                      </a:lnTo>
                      <a:lnTo>
                        <a:pt x="112" y="312"/>
                      </a:lnTo>
                      <a:lnTo>
                        <a:pt x="112" y="312"/>
                      </a:lnTo>
                      <a:lnTo>
                        <a:pt x="96" y="298"/>
                      </a:lnTo>
                      <a:lnTo>
                        <a:pt x="76" y="282"/>
                      </a:lnTo>
                      <a:lnTo>
                        <a:pt x="40" y="256"/>
                      </a:lnTo>
                      <a:lnTo>
                        <a:pt x="0" y="232"/>
                      </a:lnTo>
                      <a:lnTo>
                        <a:pt x="112" y="232"/>
                      </a:lnTo>
                      <a:lnTo>
                        <a:pt x="24" y="152"/>
                      </a:lnTo>
                      <a:lnTo>
                        <a:pt x="24" y="152"/>
                      </a:lnTo>
                      <a:lnTo>
                        <a:pt x="136" y="176"/>
                      </a:lnTo>
                      <a:lnTo>
                        <a:pt x="136" y="176"/>
                      </a:lnTo>
                      <a:lnTo>
                        <a:pt x="164" y="184"/>
                      </a:lnTo>
                      <a:lnTo>
                        <a:pt x="194" y="194"/>
                      </a:lnTo>
                      <a:lnTo>
                        <a:pt x="224" y="208"/>
                      </a:lnTo>
                      <a:lnTo>
                        <a:pt x="224" y="208"/>
                      </a:lnTo>
                      <a:lnTo>
                        <a:pt x="214" y="188"/>
                      </a:lnTo>
                      <a:lnTo>
                        <a:pt x="202" y="170"/>
                      </a:lnTo>
                      <a:lnTo>
                        <a:pt x="192" y="152"/>
                      </a:lnTo>
                      <a:lnTo>
                        <a:pt x="192" y="152"/>
                      </a:lnTo>
                      <a:lnTo>
                        <a:pt x="184" y="144"/>
                      </a:lnTo>
                      <a:lnTo>
                        <a:pt x="174" y="134"/>
                      </a:lnTo>
                      <a:lnTo>
                        <a:pt x="150" y="112"/>
                      </a:lnTo>
                      <a:lnTo>
                        <a:pt x="120" y="88"/>
                      </a:lnTo>
                      <a:lnTo>
                        <a:pt x="120" y="88"/>
                      </a:lnTo>
                      <a:lnTo>
                        <a:pt x="170" y="104"/>
                      </a:lnTo>
                      <a:lnTo>
                        <a:pt x="214" y="120"/>
                      </a:lnTo>
                      <a:lnTo>
                        <a:pt x="256" y="136"/>
                      </a:lnTo>
                      <a:lnTo>
                        <a:pt x="256" y="136"/>
                      </a:lnTo>
                      <a:lnTo>
                        <a:pt x="345" y="176"/>
                      </a:lnTo>
                      <a:lnTo>
                        <a:pt x="184" y="0"/>
                      </a:lnTo>
                      <a:lnTo>
                        <a:pt x="184" y="0"/>
                      </a:lnTo>
                      <a:lnTo>
                        <a:pt x="232" y="12"/>
                      </a:lnTo>
                      <a:lnTo>
                        <a:pt x="282" y="26"/>
                      </a:lnTo>
                      <a:lnTo>
                        <a:pt x="345" y="46"/>
                      </a:lnTo>
                      <a:lnTo>
                        <a:pt x="379" y="60"/>
                      </a:lnTo>
                      <a:lnTo>
                        <a:pt x="415" y="74"/>
                      </a:lnTo>
                      <a:lnTo>
                        <a:pt x="449" y="88"/>
                      </a:lnTo>
                      <a:lnTo>
                        <a:pt x="483" y="106"/>
                      </a:lnTo>
                      <a:lnTo>
                        <a:pt x="515" y="126"/>
                      </a:lnTo>
                      <a:lnTo>
                        <a:pt x="547" y="146"/>
                      </a:lnTo>
                      <a:lnTo>
                        <a:pt x="575" y="168"/>
                      </a:lnTo>
                      <a:lnTo>
                        <a:pt x="601" y="192"/>
                      </a:lnTo>
                      <a:lnTo>
                        <a:pt x="601" y="192"/>
                      </a:lnTo>
                      <a:lnTo>
                        <a:pt x="623" y="218"/>
                      </a:lnTo>
                      <a:lnTo>
                        <a:pt x="643" y="242"/>
                      </a:lnTo>
                      <a:lnTo>
                        <a:pt x="663" y="268"/>
                      </a:lnTo>
                      <a:lnTo>
                        <a:pt x="679" y="294"/>
                      </a:lnTo>
                      <a:lnTo>
                        <a:pt x="693" y="322"/>
                      </a:lnTo>
                      <a:lnTo>
                        <a:pt x="705" y="348"/>
                      </a:lnTo>
                      <a:lnTo>
                        <a:pt x="715" y="374"/>
                      </a:lnTo>
                      <a:lnTo>
                        <a:pt x="725" y="400"/>
                      </a:lnTo>
                      <a:lnTo>
                        <a:pt x="733" y="426"/>
                      </a:lnTo>
                      <a:lnTo>
                        <a:pt x="737" y="452"/>
                      </a:lnTo>
                      <a:lnTo>
                        <a:pt x="743" y="478"/>
                      </a:lnTo>
                      <a:lnTo>
                        <a:pt x="745" y="502"/>
                      </a:lnTo>
                      <a:lnTo>
                        <a:pt x="747" y="526"/>
                      </a:lnTo>
                      <a:lnTo>
                        <a:pt x="747" y="548"/>
                      </a:lnTo>
                      <a:lnTo>
                        <a:pt x="745" y="592"/>
                      </a:lnTo>
                      <a:lnTo>
                        <a:pt x="745" y="592"/>
                      </a:lnTo>
                      <a:lnTo>
                        <a:pt x="743" y="612"/>
                      </a:lnTo>
                      <a:lnTo>
                        <a:pt x="737" y="634"/>
                      </a:lnTo>
                      <a:lnTo>
                        <a:pt x="725" y="674"/>
                      </a:lnTo>
                      <a:lnTo>
                        <a:pt x="709" y="714"/>
                      </a:lnTo>
                      <a:lnTo>
                        <a:pt x="691" y="752"/>
                      </a:lnTo>
                      <a:lnTo>
                        <a:pt x="669" y="790"/>
                      </a:lnTo>
                      <a:lnTo>
                        <a:pt x="649" y="824"/>
                      </a:lnTo>
                      <a:lnTo>
                        <a:pt x="609" y="888"/>
                      </a:lnTo>
                      <a:lnTo>
                        <a:pt x="609" y="888"/>
                      </a:lnTo>
                      <a:lnTo>
                        <a:pt x="589" y="918"/>
                      </a:lnTo>
                      <a:lnTo>
                        <a:pt x="563" y="946"/>
                      </a:lnTo>
                      <a:lnTo>
                        <a:pt x="537" y="972"/>
                      </a:lnTo>
                      <a:lnTo>
                        <a:pt x="507" y="996"/>
                      </a:lnTo>
                      <a:lnTo>
                        <a:pt x="481" y="1018"/>
                      </a:lnTo>
                      <a:lnTo>
                        <a:pt x="455" y="1034"/>
                      </a:lnTo>
                      <a:lnTo>
                        <a:pt x="433" y="1048"/>
                      </a:lnTo>
                      <a:lnTo>
                        <a:pt x="417" y="1056"/>
                      </a:lnTo>
                      <a:lnTo>
                        <a:pt x="417" y="1056"/>
                      </a:lnTo>
                      <a:lnTo>
                        <a:pt x="393" y="1064"/>
                      </a:lnTo>
                      <a:lnTo>
                        <a:pt x="375" y="1068"/>
                      </a:lnTo>
                      <a:lnTo>
                        <a:pt x="365" y="1068"/>
                      </a:lnTo>
                      <a:lnTo>
                        <a:pt x="361" y="1068"/>
                      </a:lnTo>
                      <a:lnTo>
                        <a:pt x="361" y="1064"/>
                      </a:lnTo>
                      <a:lnTo>
                        <a:pt x="361" y="1064"/>
                      </a:lnTo>
                      <a:lnTo>
                        <a:pt x="367" y="1054"/>
                      </a:lnTo>
                      <a:lnTo>
                        <a:pt x="381" y="1038"/>
                      </a:lnTo>
                      <a:lnTo>
                        <a:pt x="421" y="988"/>
                      </a:lnTo>
                      <a:lnTo>
                        <a:pt x="481" y="920"/>
                      </a:lnTo>
                      <a:lnTo>
                        <a:pt x="481" y="920"/>
                      </a:lnTo>
                      <a:lnTo>
                        <a:pt x="465" y="932"/>
                      </a:lnTo>
                      <a:lnTo>
                        <a:pt x="427" y="958"/>
                      </a:lnTo>
                      <a:lnTo>
                        <a:pt x="407" y="972"/>
                      </a:lnTo>
                      <a:lnTo>
                        <a:pt x="387" y="982"/>
                      </a:lnTo>
                      <a:lnTo>
                        <a:pt x="371" y="986"/>
                      </a:lnTo>
                      <a:lnTo>
                        <a:pt x="365" y="986"/>
                      </a:lnTo>
                      <a:lnTo>
                        <a:pt x="361" y="984"/>
                      </a:lnTo>
                      <a:lnTo>
                        <a:pt x="361" y="984"/>
                      </a:lnTo>
                      <a:lnTo>
                        <a:pt x="359" y="980"/>
                      </a:lnTo>
                      <a:lnTo>
                        <a:pt x="359" y="976"/>
                      </a:lnTo>
                      <a:lnTo>
                        <a:pt x="361" y="966"/>
                      </a:lnTo>
                      <a:lnTo>
                        <a:pt x="367" y="954"/>
                      </a:lnTo>
                      <a:lnTo>
                        <a:pt x="375" y="942"/>
                      </a:lnTo>
                      <a:lnTo>
                        <a:pt x="393" y="920"/>
                      </a:lnTo>
                      <a:lnTo>
                        <a:pt x="401" y="912"/>
                      </a:lnTo>
                      <a:lnTo>
                        <a:pt x="401" y="912"/>
                      </a:lnTo>
                      <a:lnTo>
                        <a:pt x="280" y="968"/>
                      </a:lnTo>
                      <a:lnTo>
                        <a:pt x="280" y="968"/>
                      </a:lnTo>
                      <a:lnTo>
                        <a:pt x="266" y="972"/>
                      </a:lnTo>
                      <a:lnTo>
                        <a:pt x="252" y="974"/>
                      </a:lnTo>
                      <a:lnTo>
                        <a:pt x="242" y="974"/>
                      </a:lnTo>
                      <a:lnTo>
                        <a:pt x="240" y="972"/>
                      </a:lnTo>
                      <a:lnTo>
                        <a:pt x="240" y="968"/>
                      </a:lnTo>
                      <a:lnTo>
                        <a:pt x="240" y="968"/>
                      </a:lnTo>
                      <a:lnTo>
                        <a:pt x="242" y="964"/>
                      </a:lnTo>
                      <a:lnTo>
                        <a:pt x="248" y="956"/>
                      </a:lnTo>
                      <a:lnTo>
                        <a:pt x="264" y="940"/>
                      </a:lnTo>
                      <a:lnTo>
                        <a:pt x="288" y="920"/>
                      </a:lnTo>
                      <a:lnTo>
                        <a:pt x="240" y="904"/>
                      </a:lnTo>
                      <a:lnTo>
                        <a:pt x="240" y="904"/>
                      </a:lnTo>
                      <a:lnTo>
                        <a:pt x="262" y="890"/>
                      </a:lnTo>
                      <a:lnTo>
                        <a:pt x="284" y="876"/>
                      </a:lnTo>
                      <a:lnTo>
                        <a:pt x="310" y="856"/>
                      </a:lnTo>
                      <a:lnTo>
                        <a:pt x="339" y="834"/>
                      </a:lnTo>
                      <a:lnTo>
                        <a:pt x="365" y="808"/>
                      </a:lnTo>
                      <a:lnTo>
                        <a:pt x="375" y="794"/>
                      </a:lnTo>
                      <a:lnTo>
                        <a:pt x="387" y="780"/>
                      </a:lnTo>
                      <a:lnTo>
                        <a:pt x="395" y="766"/>
                      </a:lnTo>
                      <a:lnTo>
                        <a:pt x="401" y="752"/>
                      </a:lnTo>
                      <a:lnTo>
                        <a:pt x="401" y="752"/>
                      </a:lnTo>
                      <a:lnTo>
                        <a:pt x="405" y="736"/>
                      </a:lnTo>
                      <a:lnTo>
                        <a:pt x="409" y="720"/>
                      </a:lnTo>
                      <a:lnTo>
                        <a:pt x="415" y="682"/>
                      </a:lnTo>
                      <a:lnTo>
                        <a:pt x="415" y="642"/>
                      </a:lnTo>
                      <a:lnTo>
                        <a:pt x="415" y="602"/>
                      </a:lnTo>
                      <a:lnTo>
                        <a:pt x="411" y="536"/>
                      </a:lnTo>
                      <a:lnTo>
                        <a:pt x="409" y="508"/>
                      </a:lnTo>
                      <a:lnTo>
                        <a:pt x="409" y="508"/>
                      </a:lnTo>
                      <a:lnTo>
                        <a:pt x="409" y="524"/>
                      </a:lnTo>
                      <a:lnTo>
                        <a:pt x="407" y="562"/>
                      </a:lnTo>
                      <a:lnTo>
                        <a:pt x="405" y="586"/>
                      </a:lnTo>
                      <a:lnTo>
                        <a:pt x="401" y="610"/>
                      </a:lnTo>
                      <a:lnTo>
                        <a:pt x="395" y="630"/>
                      </a:lnTo>
                      <a:lnTo>
                        <a:pt x="389" y="640"/>
                      </a:lnTo>
                      <a:lnTo>
                        <a:pt x="385" y="648"/>
                      </a:lnTo>
                      <a:lnTo>
                        <a:pt x="385" y="648"/>
                      </a:lnTo>
                      <a:lnTo>
                        <a:pt x="363" y="676"/>
                      </a:lnTo>
                      <a:lnTo>
                        <a:pt x="339" y="702"/>
                      </a:lnTo>
                      <a:lnTo>
                        <a:pt x="312" y="728"/>
                      </a:lnTo>
                      <a:lnTo>
                        <a:pt x="312" y="728"/>
                      </a:lnTo>
                      <a:close/>
                    </a:path>
                  </a:pathLst>
                </a:custGeom>
                <a:solidFill>
                  <a:srgbClr val="D9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" name="Freeform 20">
                  <a:extLst>
                    <a:ext uri="{FF2B5EF4-FFF2-40B4-BE49-F238E27FC236}">
                      <a16:creationId xmlns:a16="http://schemas.microsoft.com/office/drawing/2014/main" id="{E79F3343-63A2-4DD6-A59C-7871DDC6D0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1" y="1060"/>
                  <a:ext cx="65" cy="64"/>
                </a:xfrm>
                <a:custGeom>
                  <a:avLst/>
                  <a:gdLst>
                    <a:gd name="T0" fmla="*/ 0 w 65"/>
                    <a:gd name="T1" fmla="*/ 32 h 64"/>
                    <a:gd name="T2" fmla="*/ 0 w 65"/>
                    <a:gd name="T3" fmla="*/ 32 h 64"/>
                    <a:gd name="T4" fmla="*/ 0 w 65"/>
                    <a:gd name="T5" fmla="*/ 26 h 64"/>
                    <a:gd name="T6" fmla="*/ 2 w 65"/>
                    <a:gd name="T7" fmla="*/ 20 h 64"/>
                    <a:gd name="T8" fmla="*/ 11 w 65"/>
                    <a:gd name="T9" fmla="*/ 10 h 64"/>
                    <a:gd name="T10" fmla="*/ 21 w 65"/>
                    <a:gd name="T11" fmla="*/ 2 h 64"/>
                    <a:gd name="T12" fmla="*/ 27 w 65"/>
                    <a:gd name="T13" fmla="*/ 0 h 64"/>
                    <a:gd name="T14" fmla="*/ 33 w 65"/>
                    <a:gd name="T15" fmla="*/ 0 h 64"/>
                    <a:gd name="T16" fmla="*/ 33 w 65"/>
                    <a:gd name="T17" fmla="*/ 0 h 64"/>
                    <a:gd name="T18" fmla="*/ 39 w 65"/>
                    <a:gd name="T19" fmla="*/ 0 h 64"/>
                    <a:gd name="T20" fmla="*/ 45 w 65"/>
                    <a:gd name="T21" fmla="*/ 2 h 64"/>
                    <a:gd name="T22" fmla="*/ 55 w 65"/>
                    <a:gd name="T23" fmla="*/ 10 h 64"/>
                    <a:gd name="T24" fmla="*/ 63 w 65"/>
                    <a:gd name="T25" fmla="*/ 20 h 64"/>
                    <a:gd name="T26" fmla="*/ 65 w 65"/>
                    <a:gd name="T27" fmla="*/ 26 h 64"/>
                    <a:gd name="T28" fmla="*/ 65 w 65"/>
                    <a:gd name="T29" fmla="*/ 32 h 64"/>
                    <a:gd name="T30" fmla="*/ 65 w 65"/>
                    <a:gd name="T31" fmla="*/ 32 h 64"/>
                    <a:gd name="T32" fmla="*/ 65 w 65"/>
                    <a:gd name="T33" fmla="*/ 38 h 64"/>
                    <a:gd name="T34" fmla="*/ 63 w 65"/>
                    <a:gd name="T35" fmla="*/ 44 h 64"/>
                    <a:gd name="T36" fmla="*/ 55 w 65"/>
                    <a:gd name="T37" fmla="*/ 54 h 64"/>
                    <a:gd name="T38" fmla="*/ 45 w 65"/>
                    <a:gd name="T39" fmla="*/ 62 h 64"/>
                    <a:gd name="T40" fmla="*/ 39 w 65"/>
                    <a:gd name="T41" fmla="*/ 64 h 64"/>
                    <a:gd name="T42" fmla="*/ 33 w 65"/>
                    <a:gd name="T43" fmla="*/ 64 h 64"/>
                    <a:gd name="T44" fmla="*/ 33 w 65"/>
                    <a:gd name="T45" fmla="*/ 64 h 64"/>
                    <a:gd name="T46" fmla="*/ 27 w 65"/>
                    <a:gd name="T47" fmla="*/ 64 h 64"/>
                    <a:gd name="T48" fmla="*/ 21 w 65"/>
                    <a:gd name="T49" fmla="*/ 62 h 64"/>
                    <a:gd name="T50" fmla="*/ 11 w 65"/>
                    <a:gd name="T51" fmla="*/ 54 h 64"/>
                    <a:gd name="T52" fmla="*/ 2 w 65"/>
                    <a:gd name="T53" fmla="*/ 44 h 64"/>
                    <a:gd name="T54" fmla="*/ 0 w 65"/>
                    <a:gd name="T55" fmla="*/ 38 h 64"/>
                    <a:gd name="T56" fmla="*/ 0 w 65"/>
                    <a:gd name="T57" fmla="*/ 32 h 64"/>
                    <a:gd name="T58" fmla="*/ 0 w 65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1" y="10"/>
                      </a:lnTo>
                      <a:lnTo>
                        <a:pt x="21" y="2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5" y="10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4"/>
                      </a:lnTo>
                      <a:lnTo>
                        <a:pt x="55" y="54"/>
                      </a:lnTo>
                      <a:lnTo>
                        <a:pt x="45" y="62"/>
                      </a:lnTo>
                      <a:lnTo>
                        <a:pt x="39" y="64"/>
                      </a:lnTo>
                      <a:lnTo>
                        <a:pt x="33" y="64"/>
                      </a:lnTo>
                      <a:lnTo>
                        <a:pt x="33" y="64"/>
                      </a:lnTo>
                      <a:lnTo>
                        <a:pt x="27" y="64"/>
                      </a:lnTo>
                      <a:lnTo>
                        <a:pt x="21" y="62"/>
                      </a:lnTo>
                      <a:lnTo>
                        <a:pt x="11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DB98503-C1AB-479C-A597-FD5924BC2266}"/>
              </a:ext>
            </a:extLst>
          </p:cNvPr>
          <p:cNvGrpSpPr/>
          <p:nvPr/>
        </p:nvGrpSpPr>
        <p:grpSpPr>
          <a:xfrm>
            <a:off x="7311326" y="2633179"/>
            <a:ext cx="1980434" cy="1322916"/>
            <a:chOff x="7311326" y="2633179"/>
            <a:chExt cx="1980434" cy="1322916"/>
          </a:xfrm>
        </p:grpSpPr>
        <p:grpSp>
          <p:nvGrpSpPr>
            <p:cNvPr id="126" name="Group 246">
              <a:extLst>
                <a:ext uri="{FF2B5EF4-FFF2-40B4-BE49-F238E27FC236}">
                  <a16:creationId xmlns:a16="http://schemas.microsoft.com/office/drawing/2014/main" id="{BF757420-CA0E-49A0-9F2E-EBD1377FEB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1326" y="2633179"/>
              <a:ext cx="1980312" cy="1319695"/>
              <a:chOff x="4889" y="1434"/>
              <a:chExt cx="998" cy="665"/>
            </a:xfrm>
          </p:grpSpPr>
          <p:grpSp>
            <p:nvGrpSpPr>
              <p:cNvPr id="127" name="Group 239">
                <a:extLst>
                  <a:ext uri="{FF2B5EF4-FFF2-40B4-BE49-F238E27FC236}">
                    <a16:creationId xmlns:a16="http://schemas.microsoft.com/office/drawing/2014/main" id="{0356A8ED-82F9-4F82-817C-45AF33994F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9" y="1434"/>
                <a:ext cx="998" cy="665"/>
                <a:chOff x="353" y="2341"/>
                <a:chExt cx="182" cy="545"/>
              </a:xfrm>
            </p:grpSpPr>
            <p:sp>
              <p:nvSpPr>
                <p:cNvPr id="129" name="Rectangle 240">
                  <a:extLst>
                    <a:ext uri="{FF2B5EF4-FFF2-40B4-BE49-F238E27FC236}">
                      <a16:creationId xmlns:a16="http://schemas.microsoft.com/office/drawing/2014/main" id="{F617C10F-801C-4FF4-A2C5-45D8B77DF6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0" name="Rectangle 241">
                  <a:extLst>
                    <a:ext uri="{FF2B5EF4-FFF2-40B4-BE49-F238E27FC236}">
                      <a16:creationId xmlns:a16="http://schemas.microsoft.com/office/drawing/2014/main" id="{41A052D7-0647-4D98-A875-A6B021667F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1" name="Rectangle 242">
                  <a:extLst>
                    <a:ext uri="{FF2B5EF4-FFF2-40B4-BE49-F238E27FC236}">
                      <a16:creationId xmlns:a16="http://schemas.microsoft.com/office/drawing/2014/main" id="{A42E901D-C2ED-4C53-8B5A-0A40C7CCE7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8" name="AutoShape 245">
                <a:extLst>
                  <a:ext uri="{FF2B5EF4-FFF2-40B4-BE49-F238E27FC236}">
                    <a16:creationId xmlns:a16="http://schemas.microsoft.com/office/drawing/2014/main" id="{F2925ABB-7F29-45CA-945D-3F3171387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0" y="1664"/>
                <a:ext cx="217" cy="206"/>
              </a:xfrm>
              <a:prstGeom prst="star5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E8A0FDB-C0A6-4FBF-A4C7-861E4F2C25A1}"/>
              </a:ext>
            </a:extLst>
          </p:cNvPr>
          <p:cNvGrpSpPr/>
          <p:nvPr/>
        </p:nvGrpSpPr>
        <p:grpSpPr>
          <a:xfrm>
            <a:off x="7311326" y="836613"/>
            <a:ext cx="1983140" cy="1323471"/>
            <a:chOff x="7311326" y="836613"/>
            <a:chExt cx="1983140" cy="1323471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F4C95D20-D246-4730-A861-0E19204DA740}"/>
                </a:ext>
              </a:extLst>
            </p:cNvPr>
            <p:cNvGrpSpPr/>
            <p:nvPr/>
          </p:nvGrpSpPr>
          <p:grpSpPr>
            <a:xfrm>
              <a:off x="7315046" y="842404"/>
              <a:ext cx="1979420" cy="1317680"/>
              <a:chOff x="5413682" y="3380445"/>
              <a:chExt cx="1979420" cy="1317680"/>
            </a:xfrm>
          </p:grpSpPr>
          <p:grpSp>
            <p:nvGrpSpPr>
              <p:cNvPr id="113" name="Group 223">
                <a:extLst>
                  <a:ext uri="{FF2B5EF4-FFF2-40B4-BE49-F238E27FC236}">
                    <a16:creationId xmlns:a16="http://schemas.microsoft.com/office/drawing/2014/main" id="{87F89840-5A83-4F23-AA15-79F176C3E7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13682" y="3380445"/>
                <a:ext cx="1979420" cy="1317680"/>
                <a:chOff x="353" y="2341"/>
                <a:chExt cx="182" cy="545"/>
              </a:xfrm>
            </p:grpSpPr>
            <p:sp>
              <p:nvSpPr>
                <p:cNvPr id="146" name="Rectangle 224">
                  <a:extLst>
                    <a:ext uri="{FF2B5EF4-FFF2-40B4-BE49-F238E27FC236}">
                      <a16:creationId xmlns:a16="http://schemas.microsoft.com/office/drawing/2014/main" id="{AC52292E-E514-4067-A127-066771C2B1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Rectangle 225">
                  <a:extLst>
                    <a:ext uri="{FF2B5EF4-FFF2-40B4-BE49-F238E27FC236}">
                      <a16:creationId xmlns:a16="http://schemas.microsoft.com/office/drawing/2014/main" id="{B45D3FDD-CA42-4FCA-A89C-6A06159E50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Rectangle 226">
                  <a:extLst>
                    <a:ext uri="{FF2B5EF4-FFF2-40B4-BE49-F238E27FC236}">
                      <a16:creationId xmlns:a16="http://schemas.microsoft.com/office/drawing/2014/main" id="{72A61C9F-A88A-4BB3-BA3E-352FA51888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" name="Group 4">
                <a:extLst>
                  <a:ext uri="{FF2B5EF4-FFF2-40B4-BE49-F238E27FC236}">
                    <a16:creationId xmlns:a16="http://schemas.microsoft.com/office/drawing/2014/main" id="{4AA95617-A903-49C7-9ECF-7EAAB59EE92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6248375" y="3828853"/>
                <a:ext cx="310034" cy="421001"/>
                <a:chOff x="1927" y="540"/>
                <a:chExt cx="2386" cy="3240"/>
              </a:xfrm>
              <a:solidFill>
                <a:srgbClr val="BD9D08"/>
              </a:solidFill>
            </p:grpSpPr>
            <p:sp>
              <p:nvSpPr>
                <p:cNvPr id="115" name="Freeform 5">
                  <a:extLst>
                    <a:ext uri="{FF2B5EF4-FFF2-40B4-BE49-F238E27FC236}">
                      <a16:creationId xmlns:a16="http://schemas.microsoft.com/office/drawing/2014/main" id="{0E557161-9AD7-4492-8C26-44463671A3D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927" y="540"/>
                  <a:ext cx="2386" cy="3240"/>
                </a:xfrm>
                <a:custGeom>
                  <a:avLst/>
                  <a:gdLst>
                    <a:gd name="T0" fmla="*/ 955 w 2386"/>
                    <a:gd name="T1" fmla="*/ 1785 h 3240"/>
                    <a:gd name="T2" fmla="*/ 1655 w 2386"/>
                    <a:gd name="T3" fmla="*/ 1239 h 3240"/>
                    <a:gd name="T4" fmla="*/ 929 w 2386"/>
                    <a:gd name="T5" fmla="*/ 1035 h 3240"/>
                    <a:gd name="T6" fmla="*/ 286 w 2386"/>
                    <a:gd name="T7" fmla="*/ 548 h 3240"/>
                    <a:gd name="T8" fmla="*/ 416 w 2386"/>
                    <a:gd name="T9" fmla="*/ 2616 h 3240"/>
                    <a:gd name="T10" fmla="*/ 206 w 2386"/>
                    <a:gd name="T11" fmla="*/ 2854 h 3240"/>
                    <a:gd name="T12" fmla="*/ 232 w 2386"/>
                    <a:gd name="T13" fmla="*/ 3046 h 3240"/>
                    <a:gd name="T14" fmla="*/ 1217 w 2386"/>
                    <a:gd name="T15" fmla="*/ 3240 h 3240"/>
                    <a:gd name="T16" fmla="*/ 2178 w 2386"/>
                    <a:gd name="T17" fmla="*/ 3024 h 3240"/>
                    <a:gd name="T18" fmla="*/ 2162 w 2386"/>
                    <a:gd name="T19" fmla="*/ 2824 h 3240"/>
                    <a:gd name="T20" fmla="*/ 1956 w 2386"/>
                    <a:gd name="T21" fmla="*/ 2628 h 3240"/>
                    <a:gd name="T22" fmla="*/ 2170 w 2386"/>
                    <a:gd name="T23" fmla="*/ 558 h 3240"/>
                    <a:gd name="T24" fmla="*/ 1441 w 2386"/>
                    <a:gd name="T25" fmla="*/ 610 h 3240"/>
                    <a:gd name="T26" fmla="*/ 1139 w 2386"/>
                    <a:gd name="T27" fmla="*/ 0 h 3240"/>
                    <a:gd name="T28" fmla="*/ 877 w 2386"/>
                    <a:gd name="T29" fmla="*/ 80 h 3240"/>
                    <a:gd name="T30" fmla="*/ 1037 w 2386"/>
                    <a:gd name="T31" fmla="*/ 432 h 3240"/>
                    <a:gd name="T32" fmla="*/ 931 w 2386"/>
                    <a:gd name="T33" fmla="*/ 94 h 3240"/>
                    <a:gd name="T34" fmla="*/ 1121 w 2386"/>
                    <a:gd name="T35" fmla="*/ 122 h 3240"/>
                    <a:gd name="T36" fmla="*/ 1353 w 2386"/>
                    <a:gd name="T37" fmla="*/ 106 h 3240"/>
                    <a:gd name="T38" fmla="*/ 1401 w 2386"/>
                    <a:gd name="T39" fmla="*/ 754 h 3240"/>
                    <a:gd name="T40" fmla="*/ 1389 w 2386"/>
                    <a:gd name="T41" fmla="*/ 802 h 3240"/>
                    <a:gd name="T42" fmla="*/ 1149 w 2386"/>
                    <a:gd name="T43" fmla="*/ 716 h 3240"/>
                    <a:gd name="T44" fmla="*/ 1037 w 2386"/>
                    <a:gd name="T45" fmla="*/ 738 h 3240"/>
                    <a:gd name="T46" fmla="*/ 923 w 2386"/>
                    <a:gd name="T47" fmla="*/ 774 h 3240"/>
                    <a:gd name="T48" fmla="*/ 1161 w 2386"/>
                    <a:gd name="T49" fmla="*/ 82 h 3240"/>
                    <a:gd name="T50" fmla="*/ 130 w 2386"/>
                    <a:gd name="T51" fmla="*/ 660 h 3240"/>
                    <a:gd name="T52" fmla="*/ 735 w 2386"/>
                    <a:gd name="T53" fmla="*/ 746 h 3240"/>
                    <a:gd name="T54" fmla="*/ 1009 w 2386"/>
                    <a:gd name="T55" fmla="*/ 845 h 3240"/>
                    <a:gd name="T56" fmla="*/ 1429 w 2386"/>
                    <a:gd name="T57" fmla="*/ 806 h 3240"/>
                    <a:gd name="T58" fmla="*/ 1922 w 2386"/>
                    <a:gd name="T59" fmla="*/ 618 h 3240"/>
                    <a:gd name="T60" fmla="*/ 2194 w 2386"/>
                    <a:gd name="T61" fmla="*/ 2552 h 3240"/>
                    <a:gd name="T62" fmla="*/ 1193 w 2386"/>
                    <a:gd name="T63" fmla="*/ 865 h 3240"/>
                    <a:gd name="T64" fmla="*/ 192 w 2386"/>
                    <a:gd name="T65" fmla="*/ 2568 h 3240"/>
                    <a:gd name="T66" fmla="*/ 316 w 2386"/>
                    <a:gd name="T67" fmla="*/ 2712 h 3240"/>
                    <a:gd name="T68" fmla="*/ 416 w 2386"/>
                    <a:gd name="T69" fmla="*/ 2640 h 3240"/>
                    <a:gd name="T70" fmla="*/ 1001 w 2386"/>
                    <a:gd name="T71" fmla="*/ 2810 h 3240"/>
                    <a:gd name="T72" fmla="*/ 544 w 2386"/>
                    <a:gd name="T73" fmla="*/ 2760 h 3240"/>
                    <a:gd name="T74" fmla="*/ 1735 w 2386"/>
                    <a:gd name="T75" fmla="*/ 2774 h 3240"/>
                    <a:gd name="T76" fmla="*/ 1313 w 2386"/>
                    <a:gd name="T77" fmla="*/ 2788 h 3240"/>
                    <a:gd name="T78" fmla="*/ 1143 w 2386"/>
                    <a:gd name="T79" fmla="*/ 2770 h 3240"/>
                    <a:gd name="T80" fmla="*/ 697 w 2386"/>
                    <a:gd name="T81" fmla="*/ 2828 h 3240"/>
                    <a:gd name="T82" fmla="*/ 719 w 2386"/>
                    <a:gd name="T83" fmla="*/ 2850 h 3240"/>
                    <a:gd name="T84" fmla="*/ 1123 w 2386"/>
                    <a:gd name="T85" fmla="*/ 2908 h 3240"/>
                    <a:gd name="T86" fmla="*/ 1265 w 2386"/>
                    <a:gd name="T87" fmla="*/ 2888 h 3240"/>
                    <a:gd name="T88" fmla="*/ 1689 w 2386"/>
                    <a:gd name="T89" fmla="*/ 2904 h 3240"/>
                    <a:gd name="T90" fmla="*/ 2040 w 2386"/>
                    <a:gd name="T91" fmla="*/ 2766 h 3240"/>
                    <a:gd name="T92" fmla="*/ 2162 w 2386"/>
                    <a:gd name="T93" fmla="*/ 2976 h 3240"/>
                    <a:gd name="T94" fmla="*/ 1371 w 2386"/>
                    <a:gd name="T95" fmla="*/ 3190 h 3240"/>
                    <a:gd name="T96" fmla="*/ 240 w 2386"/>
                    <a:gd name="T97" fmla="*/ 2984 h 3240"/>
                    <a:gd name="T98" fmla="*/ 330 w 2386"/>
                    <a:gd name="T99" fmla="*/ 2772 h 3240"/>
                    <a:gd name="T100" fmla="*/ 1233 w 2386"/>
                    <a:gd name="T101" fmla="*/ 2800 h 3240"/>
                    <a:gd name="T102" fmla="*/ 1665 w 2386"/>
                    <a:gd name="T103" fmla="*/ 2856 h 3240"/>
                    <a:gd name="T104" fmla="*/ 1233 w 2386"/>
                    <a:gd name="T105" fmla="*/ 2233 h 3240"/>
                    <a:gd name="T106" fmla="*/ 1133 w 2386"/>
                    <a:gd name="T107" fmla="*/ 2730 h 3240"/>
                    <a:gd name="T108" fmla="*/ 1481 w 2386"/>
                    <a:gd name="T109" fmla="*/ 1913 h 3240"/>
                    <a:gd name="T110" fmla="*/ 1441 w 2386"/>
                    <a:gd name="T111" fmla="*/ 2369 h 3240"/>
                    <a:gd name="T112" fmla="*/ 1449 w 2386"/>
                    <a:gd name="T113" fmla="*/ 2432 h 3240"/>
                    <a:gd name="T114" fmla="*/ 937 w 2386"/>
                    <a:gd name="T115" fmla="*/ 1841 h 3240"/>
                    <a:gd name="T116" fmla="*/ 761 w 2386"/>
                    <a:gd name="T117" fmla="*/ 2137 h 3240"/>
                    <a:gd name="T118" fmla="*/ 737 w 2386"/>
                    <a:gd name="T119" fmla="*/ 2688 h 3240"/>
                    <a:gd name="T120" fmla="*/ 1317 w 2386"/>
                    <a:gd name="T121" fmla="*/ 965 h 3240"/>
                    <a:gd name="T122" fmla="*/ 1513 w 2386"/>
                    <a:gd name="T123" fmla="*/ 1705 h 3240"/>
                    <a:gd name="T124" fmla="*/ 771 w 2386"/>
                    <a:gd name="T125" fmla="*/ 1491 h 3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86" h="3240">
                      <a:moveTo>
                        <a:pt x="1193" y="953"/>
                      </a:moveTo>
                      <a:lnTo>
                        <a:pt x="1361" y="1033"/>
                      </a:lnTo>
                      <a:lnTo>
                        <a:pt x="1361" y="1829"/>
                      </a:lnTo>
                      <a:lnTo>
                        <a:pt x="1193" y="1993"/>
                      </a:lnTo>
                      <a:lnTo>
                        <a:pt x="1015" y="1823"/>
                      </a:lnTo>
                      <a:lnTo>
                        <a:pt x="1017" y="1033"/>
                      </a:lnTo>
                      <a:lnTo>
                        <a:pt x="1193" y="953"/>
                      </a:lnTo>
                      <a:close/>
                      <a:moveTo>
                        <a:pt x="721" y="1065"/>
                      </a:moveTo>
                      <a:lnTo>
                        <a:pt x="721" y="1065"/>
                      </a:lnTo>
                      <a:lnTo>
                        <a:pt x="723" y="1091"/>
                      </a:lnTo>
                      <a:lnTo>
                        <a:pt x="727" y="1159"/>
                      </a:lnTo>
                      <a:lnTo>
                        <a:pt x="737" y="1253"/>
                      </a:lnTo>
                      <a:lnTo>
                        <a:pt x="745" y="1303"/>
                      </a:lnTo>
                      <a:lnTo>
                        <a:pt x="753" y="1353"/>
                      </a:lnTo>
                      <a:lnTo>
                        <a:pt x="753" y="1353"/>
                      </a:lnTo>
                      <a:lnTo>
                        <a:pt x="759" y="1379"/>
                      </a:lnTo>
                      <a:lnTo>
                        <a:pt x="767" y="1407"/>
                      </a:lnTo>
                      <a:lnTo>
                        <a:pt x="789" y="1465"/>
                      </a:lnTo>
                      <a:lnTo>
                        <a:pt x="817" y="1527"/>
                      </a:lnTo>
                      <a:lnTo>
                        <a:pt x="845" y="1589"/>
                      </a:lnTo>
                      <a:lnTo>
                        <a:pt x="875" y="1647"/>
                      </a:lnTo>
                      <a:lnTo>
                        <a:pt x="901" y="1697"/>
                      </a:lnTo>
                      <a:lnTo>
                        <a:pt x="937" y="1761"/>
                      </a:lnTo>
                      <a:lnTo>
                        <a:pt x="937" y="1761"/>
                      </a:lnTo>
                      <a:lnTo>
                        <a:pt x="943" y="1771"/>
                      </a:lnTo>
                      <a:lnTo>
                        <a:pt x="955" y="1785"/>
                      </a:lnTo>
                      <a:lnTo>
                        <a:pt x="987" y="1823"/>
                      </a:lnTo>
                      <a:lnTo>
                        <a:pt x="1029" y="1867"/>
                      </a:lnTo>
                      <a:lnTo>
                        <a:pt x="1075" y="1915"/>
                      </a:lnTo>
                      <a:lnTo>
                        <a:pt x="1157" y="1997"/>
                      </a:lnTo>
                      <a:lnTo>
                        <a:pt x="1193" y="2033"/>
                      </a:lnTo>
                      <a:lnTo>
                        <a:pt x="1193" y="2033"/>
                      </a:lnTo>
                      <a:lnTo>
                        <a:pt x="1225" y="2007"/>
                      </a:lnTo>
                      <a:lnTo>
                        <a:pt x="1259" y="1975"/>
                      </a:lnTo>
                      <a:lnTo>
                        <a:pt x="1301" y="1937"/>
                      </a:lnTo>
                      <a:lnTo>
                        <a:pt x="1345" y="1891"/>
                      </a:lnTo>
                      <a:lnTo>
                        <a:pt x="1393" y="1841"/>
                      </a:lnTo>
                      <a:lnTo>
                        <a:pt x="1435" y="1789"/>
                      </a:lnTo>
                      <a:lnTo>
                        <a:pt x="1455" y="1763"/>
                      </a:lnTo>
                      <a:lnTo>
                        <a:pt x="1473" y="1737"/>
                      </a:lnTo>
                      <a:lnTo>
                        <a:pt x="1473" y="1737"/>
                      </a:lnTo>
                      <a:lnTo>
                        <a:pt x="1489" y="1711"/>
                      </a:lnTo>
                      <a:lnTo>
                        <a:pt x="1505" y="1681"/>
                      </a:lnTo>
                      <a:lnTo>
                        <a:pt x="1535" y="1619"/>
                      </a:lnTo>
                      <a:lnTo>
                        <a:pt x="1563" y="1553"/>
                      </a:lnTo>
                      <a:lnTo>
                        <a:pt x="1589" y="1487"/>
                      </a:lnTo>
                      <a:lnTo>
                        <a:pt x="1609" y="1423"/>
                      </a:lnTo>
                      <a:lnTo>
                        <a:pt x="1627" y="1365"/>
                      </a:lnTo>
                      <a:lnTo>
                        <a:pt x="1641" y="1313"/>
                      </a:lnTo>
                      <a:lnTo>
                        <a:pt x="1649" y="1273"/>
                      </a:lnTo>
                      <a:lnTo>
                        <a:pt x="1649" y="1273"/>
                      </a:lnTo>
                      <a:lnTo>
                        <a:pt x="1655" y="1239"/>
                      </a:lnTo>
                      <a:lnTo>
                        <a:pt x="1659" y="1203"/>
                      </a:lnTo>
                      <a:lnTo>
                        <a:pt x="1663" y="1139"/>
                      </a:lnTo>
                      <a:lnTo>
                        <a:pt x="1665" y="1091"/>
                      </a:lnTo>
                      <a:lnTo>
                        <a:pt x="1665" y="1073"/>
                      </a:lnTo>
                      <a:lnTo>
                        <a:pt x="1665" y="1073"/>
                      </a:lnTo>
                      <a:lnTo>
                        <a:pt x="1641" y="1071"/>
                      </a:lnTo>
                      <a:lnTo>
                        <a:pt x="1581" y="1061"/>
                      </a:lnTo>
                      <a:lnTo>
                        <a:pt x="1539" y="1055"/>
                      </a:lnTo>
                      <a:lnTo>
                        <a:pt x="1493" y="1045"/>
                      </a:lnTo>
                      <a:lnTo>
                        <a:pt x="1443" y="1033"/>
                      </a:lnTo>
                      <a:lnTo>
                        <a:pt x="1393" y="1017"/>
                      </a:lnTo>
                      <a:lnTo>
                        <a:pt x="1393" y="1017"/>
                      </a:lnTo>
                      <a:lnTo>
                        <a:pt x="1345" y="1001"/>
                      </a:lnTo>
                      <a:lnTo>
                        <a:pt x="1305" y="985"/>
                      </a:lnTo>
                      <a:lnTo>
                        <a:pt x="1269" y="969"/>
                      </a:lnTo>
                      <a:lnTo>
                        <a:pt x="1243" y="957"/>
                      </a:lnTo>
                      <a:lnTo>
                        <a:pt x="1205" y="937"/>
                      </a:lnTo>
                      <a:lnTo>
                        <a:pt x="1193" y="929"/>
                      </a:lnTo>
                      <a:lnTo>
                        <a:pt x="1193" y="929"/>
                      </a:lnTo>
                      <a:lnTo>
                        <a:pt x="1173" y="939"/>
                      </a:lnTo>
                      <a:lnTo>
                        <a:pt x="1121" y="965"/>
                      </a:lnTo>
                      <a:lnTo>
                        <a:pt x="1047" y="997"/>
                      </a:lnTo>
                      <a:lnTo>
                        <a:pt x="1009" y="1011"/>
                      </a:lnTo>
                      <a:lnTo>
                        <a:pt x="969" y="1025"/>
                      </a:lnTo>
                      <a:lnTo>
                        <a:pt x="969" y="1025"/>
                      </a:lnTo>
                      <a:lnTo>
                        <a:pt x="929" y="1035"/>
                      </a:lnTo>
                      <a:lnTo>
                        <a:pt x="887" y="1045"/>
                      </a:lnTo>
                      <a:lnTo>
                        <a:pt x="845" y="1051"/>
                      </a:lnTo>
                      <a:lnTo>
                        <a:pt x="807" y="1057"/>
                      </a:lnTo>
                      <a:lnTo>
                        <a:pt x="745" y="1063"/>
                      </a:lnTo>
                      <a:lnTo>
                        <a:pt x="721" y="1065"/>
                      </a:lnTo>
                      <a:lnTo>
                        <a:pt x="721" y="1065"/>
                      </a:lnTo>
                      <a:close/>
                      <a:moveTo>
                        <a:pt x="889" y="742"/>
                      </a:moveTo>
                      <a:lnTo>
                        <a:pt x="889" y="742"/>
                      </a:lnTo>
                      <a:lnTo>
                        <a:pt x="869" y="740"/>
                      </a:lnTo>
                      <a:lnTo>
                        <a:pt x="821" y="734"/>
                      </a:lnTo>
                      <a:lnTo>
                        <a:pt x="755" y="722"/>
                      </a:lnTo>
                      <a:lnTo>
                        <a:pt x="721" y="714"/>
                      </a:lnTo>
                      <a:lnTo>
                        <a:pt x="689" y="706"/>
                      </a:lnTo>
                      <a:lnTo>
                        <a:pt x="689" y="706"/>
                      </a:lnTo>
                      <a:lnTo>
                        <a:pt x="655" y="694"/>
                      </a:lnTo>
                      <a:lnTo>
                        <a:pt x="615" y="678"/>
                      </a:lnTo>
                      <a:lnTo>
                        <a:pt x="572" y="660"/>
                      </a:lnTo>
                      <a:lnTo>
                        <a:pt x="530" y="640"/>
                      </a:lnTo>
                      <a:lnTo>
                        <a:pt x="452" y="600"/>
                      </a:lnTo>
                      <a:lnTo>
                        <a:pt x="400" y="570"/>
                      </a:lnTo>
                      <a:lnTo>
                        <a:pt x="400" y="570"/>
                      </a:lnTo>
                      <a:lnTo>
                        <a:pt x="390" y="564"/>
                      </a:lnTo>
                      <a:lnTo>
                        <a:pt x="380" y="560"/>
                      </a:lnTo>
                      <a:lnTo>
                        <a:pt x="352" y="554"/>
                      </a:lnTo>
                      <a:lnTo>
                        <a:pt x="320" y="548"/>
                      </a:lnTo>
                      <a:lnTo>
                        <a:pt x="286" y="548"/>
                      </a:lnTo>
                      <a:lnTo>
                        <a:pt x="252" y="550"/>
                      </a:lnTo>
                      <a:lnTo>
                        <a:pt x="218" y="556"/>
                      </a:lnTo>
                      <a:lnTo>
                        <a:pt x="202" y="560"/>
                      </a:lnTo>
                      <a:lnTo>
                        <a:pt x="186" y="564"/>
                      </a:lnTo>
                      <a:lnTo>
                        <a:pt x="172" y="570"/>
                      </a:lnTo>
                      <a:lnTo>
                        <a:pt x="160" y="578"/>
                      </a:lnTo>
                      <a:lnTo>
                        <a:pt x="160" y="578"/>
                      </a:lnTo>
                      <a:lnTo>
                        <a:pt x="148" y="586"/>
                      </a:lnTo>
                      <a:lnTo>
                        <a:pt x="140" y="596"/>
                      </a:lnTo>
                      <a:lnTo>
                        <a:pt x="130" y="608"/>
                      </a:lnTo>
                      <a:lnTo>
                        <a:pt x="122" y="620"/>
                      </a:lnTo>
                      <a:lnTo>
                        <a:pt x="110" y="646"/>
                      </a:lnTo>
                      <a:lnTo>
                        <a:pt x="100" y="674"/>
                      </a:lnTo>
                      <a:lnTo>
                        <a:pt x="94" y="698"/>
                      </a:lnTo>
                      <a:lnTo>
                        <a:pt x="90" y="718"/>
                      </a:lnTo>
                      <a:lnTo>
                        <a:pt x="88" y="738"/>
                      </a:lnTo>
                      <a:lnTo>
                        <a:pt x="0" y="2760"/>
                      </a:lnTo>
                      <a:lnTo>
                        <a:pt x="633" y="2193"/>
                      </a:lnTo>
                      <a:lnTo>
                        <a:pt x="504" y="2640"/>
                      </a:lnTo>
                      <a:lnTo>
                        <a:pt x="504" y="2640"/>
                      </a:lnTo>
                      <a:lnTo>
                        <a:pt x="472" y="2628"/>
                      </a:lnTo>
                      <a:lnTo>
                        <a:pt x="444" y="2620"/>
                      </a:lnTo>
                      <a:lnTo>
                        <a:pt x="434" y="2618"/>
                      </a:lnTo>
                      <a:lnTo>
                        <a:pt x="424" y="2616"/>
                      </a:lnTo>
                      <a:lnTo>
                        <a:pt x="424" y="2616"/>
                      </a:lnTo>
                      <a:lnTo>
                        <a:pt x="416" y="2616"/>
                      </a:lnTo>
                      <a:lnTo>
                        <a:pt x="410" y="2618"/>
                      </a:lnTo>
                      <a:lnTo>
                        <a:pt x="396" y="2624"/>
                      </a:lnTo>
                      <a:lnTo>
                        <a:pt x="384" y="2632"/>
                      </a:lnTo>
                      <a:lnTo>
                        <a:pt x="384" y="2632"/>
                      </a:lnTo>
                      <a:lnTo>
                        <a:pt x="378" y="2632"/>
                      </a:lnTo>
                      <a:lnTo>
                        <a:pt x="360" y="2636"/>
                      </a:lnTo>
                      <a:lnTo>
                        <a:pt x="348" y="2640"/>
                      </a:lnTo>
                      <a:lnTo>
                        <a:pt x="336" y="2648"/>
                      </a:lnTo>
                      <a:lnTo>
                        <a:pt x="320" y="2658"/>
                      </a:lnTo>
                      <a:lnTo>
                        <a:pt x="304" y="2672"/>
                      </a:lnTo>
                      <a:lnTo>
                        <a:pt x="304" y="2672"/>
                      </a:lnTo>
                      <a:lnTo>
                        <a:pt x="296" y="2680"/>
                      </a:lnTo>
                      <a:lnTo>
                        <a:pt x="290" y="2690"/>
                      </a:lnTo>
                      <a:lnTo>
                        <a:pt x="286" y="2700"/>
                      </a:lnTo>
                      <a:lnTo>
                        <a:pt x="282" y="2710"/>
                      </a:lnTo>
                      <a:lnTo>
                        <a:pt x="278" y="2732"/>
                      </a:lnTo>
                      <a:lnTo>
                        <a:pt x="276" y="2752"/>
                      </a:lnTo>
                      <a:lnTo>
                        <a:pt x="276" y="2772"/>
                      </a:lnTo>
                      <a:lnTo>
                        <a:pt x="278" y="2786"/>
                      </a:lnTo>
                      <a:lnTo>
                        <a:pt x="280" y="2800"/>
                      </a:lnTo>
                      <a:lnTo>
                        <a:pt x="280" y="2800"/>
                      </a:lnTo>
                      <a:lnTo>
                        <a:pt x="240" y="2816"/>
                      </a:lnTo>
                      <a:lnTo>
                        <a:pt x="240" y="2816"/>
                      </a:lnTo>
                      <a:lnTo>
                        <a:pt x="232" y="2822"/>
                      </a:lnTo>
                      <a:lnTo>
                        <a:pt x="224" y="2830"/>
                      </a:lnTo>
                      <a:lnTo>
                        <a:pt x="206" y="2854"/>
                      </a:lnTo>
                      <a:lnTo>
                        <a:pt x="184" y="2888"/>
                      </a:lnTo>
                      <a:lnTo>
                        <a:pt x="184" y="2888"/>
                      </a:lnTo>
                      <a:lnTo>
                        <a:pt x="178" y="2888"/>
                      </a:lnTo>
                      <a:lnTo>
                        <a:pt x="164" y="2888"/>
                      </a:lnTo>
                      <a:lnTo>
                        <a:pt x="156" y="2890"/>
                      </a:lnTo>
                      <a:lnTo>
                        <a:pt x="150" y="2894"/>
                      </a:lnTo>
                      <a:lnTo>
                        <a:pt x="146" y="2898"/>
                      </a:lnTo>
                      <a:lnTo>
                        <a:pt x="144" y="2904"/>
                      </a:lnTo>
                      <a:lnTo>
                        <a:pt x="144" y="2904"/>
                      </a:lnTo>
                      <a:lnTo>
                        <a:pt x="146" y="2912"/>
                      </a:lnTo>
                      <a:lnTo>
                        <a:pt x="150" y="2918"/>
                      </a:lnTo>
                      <a:lnTo>
                        <a:pt x="154" y="2922"/>
                      </a:lnTo>
                      <a:lnTo>
                        <a:pt x="160" y="2928"/>
                      </a:lnTo>
                      <a:lnTo>
                        <a:pt x="172" y="2934"/>
                      </a:lnTo>
                      <a:lnTo>
                        <a:pt x="176" y="2936"/>
                      </a:lnTo>
                      <a:lnTo>
                        <a:pt x="176" y="2936"/>
                      </a:lnTo>
                      <a:lnTo>
                        <a:pt x="176" y="2952"/>
                      </a:lnTo>
                      <a:lnTo>
                        <a:pt x="178" y="2968"/>
                      </a:lnTo>
                      <a:lnTo>
                        <a:pt x="184" y="2984"/>
                      </a:lnTo>
                      <a:lnTo>
                        <a:pt x="184" y="2984"/>
                      </a:lnTo>
                      <a:lnTo>
                        <a:pt x="188" y="2992"/>
                      </a:lnTo>
                      <a:lnTo>
                        <a:pt x="196" y="3002"/>
                      </a:lnTo>
                      <a:lnTo>
                        <a:pt x="212" y="3020"/>
                      </a:lnTo>
                      <a:lnTo>
                        <a:pt x="232" y="3040"/>
                      </a:lnTo>
                      <a:lnTo>
                        <a:pt x="232" y="3040"/>
                      </a:lnTo>
                      <a:lnTo>
                        <a:pt x="232" y="3046"/>
                      </a:lnTo>
                      <a:lnTo>
                        <a:pt x="232" y="3054"/>
                      </a:lnTo>
                      <a:lnTo>
                        <a:pt x="232" y="3064"/>
                      </a:lnTo>
                      <a:lnTo>
                        <a:pt x="236" y="3076"/>
                      </a:lnTo>
                      <a:lnTo>
                        <a:pt x="242" y="3088"/>
                      </a:lnTo>
                      <a:lnTo>
                        <a:pt x="250" y="3104"/>
                      </a:lnTo>
                      <a:lnTo>
                        <a:pt x="264" y="3120"/>
                      </a:lnTo>
                      <a:lnTo>
                        <a:pt x="264" y="3120"/>
                      </a:lnTo>
                      <a:lnTo>
                        <a:pt x="272" y="3128"/>
                      </a:lnTo>
                      <a:lnTo>
                        <a:pt x="284" y="3136"/>
                      </a:lnTo>
                      <a:lnTo>
                        <a:pt x="310" y="3148"/>
                      </a:lnTo>
                      <a:lnTo>
                        <a:pt x="338" y="3158"/>
                      </a:lnTo>
                      <a:lnTo>
                        <a:pt x="368" y="3164"/>
                      </a:lnTo>
                      <a:lnTo>
                        <a:pt x="396" y="3170"/>
                      </a:lnTo>
                      <a:lnTo>
                        <a:pt x="418" y="3174"/>
                      </a:lnTo>
                      <a:lnTo>
                        <a:pt x="440" y="3176"/>
                      </a:lnTo>
                      <a:lnTo>
                        <a:pt x="440" y="3176"/>
                      </a:lnTo>
                      <a:lnTo>
                        <a:pt x="492" y="3186"/>
                      </a:lnTo>
                      <a:lnTo>
                        <a:pt x="554" y="3196"/>
                      </a:lnTo>
                      <a:lnTo>
                        <a:pt x="643" y="3208"/>
                      </a:lnTo>
                      <a:lnTo>
                        <a:pt x="753" y="3220"/>
                      </a:lnTo>
                      <a:lnTo>
                        <a:pt x="885" y="3230"/>
                      </a:lnTo>
                      <a:lnTo>
                        <a:pt x="961" y="3234"/>
                      </a:lnTo>
                      <a:lnTo>
                        <a:pt x="1041" y="3238"/>
                      </a:lnTo>
                      <a:lnTo>
                        <a:pt x="1127" y="3240"/>
                      </a:lnTo>
                      <a:lnTo>
                        <a:pt x="1217" y="3240"/>
                      </a:lnTo>
                      <a:lnTo>
                        <a:pt x="1217" y="3240"/>
                      </a:lnTo>
                      <a:lnTo>
                        <a:pt x="1309" y="3238"/>
                      </a:lnTo>
                      <a:lnTo>
                        <a:pt x="1399" y="3236"/>
                      </a:lnTo>
                      <a:lnTo>
                        <a:pt x="1485" y="3230"/>
                      </a:lnTo>
                      <a:lnTo>
                        <a:pt x="1567" y="3224"/>
                      </a:lnTo>
                      <a:lnTo>
                        <a:pt x="1645" y="3216"/>
                      </a:lnTo>
                      <a:lnTo>
                        <a:pt x="1719" y="3208"/>
                      </a:lnTo>
                      <a:lnTo>
                        <a:pt x="1790" y="3198"/>
                      </a:lnTo>
                      <a:lnTo>
                        <a:pt x="1854" y="3188"/>
                      </a:lnTo>
                      <a:lnTo>
                        <a:pt x="1912" y="3178"/>
                      </a:lnTo>
                      <a:lnTo>
                        <a:pt x="1964" y="3166"/>
                      </a:lnTo>
                      <a:lnTo>
                        <a:pt x="2010" y="3156"/>
                      </a:lnTo>
                      <a:lnTo>
                        <a:pt x="2050" y="3146"/>
                      </a:lnTo>
                      <a:lnTo>
                        <a:pt x="2082" y="3136"/>
                      </a:lnTo>
                      <a:lnTo>
                        <a:pt x="2106" y="3126"/>
                      </a:lnTo>
                      <a:lnTo>
                        <a:pt x="2122" y="3118"/>
                      </a:lnTo>
                      <a:lnTo>
                        <a:pt x="2130" y="3112"/>
                      </a:lnTo>
                      <a:lnTo>
                        <a:pt x="2130" y="3112"/>
                      </a:lnTo>
                      <a:lnTo>
                        <a:pt x="2136" y="3100"/>
                      </a:lnTo>
                      <a:lnTo>
                        <a:pt x="2142" y="3088"/>
                      </a:lnTo>
                      <a:lnTo>
                        <a:pt x="2148" y="3064"/>
                      </a:lnTo>
                      <a:lnTo>
                        <a:pt x="2154" y="3040"/>
                      </a:lnTo>
                      <a:lnTo>
                        <a:pt x="2154" y="3040"/>
                      </a:lnTo>
                      <a:lnTo>
                        <a:pt x="2156" y="3040"/>
                      </a:lnTo>
                      <a:lnTo>
                        <a:pt x="2166" y="3036"/>
                      </a:lnTo>
                      <a:lnTo>
                        <a:pt x="2170" y="3030"/>
                      </a:lnTo>
                      <a:lnTo>
                        <a:pt x="2178" y="3024"/>
                      </a:lnTo>
                      <a:lnTo>
                        <a:pt x="2186" y="3014"/>
                      </a:lnTo>
                      <a:lnTo>
                        <a:pt x="2194" y="3000"/>
                      </a:lnTo>
                      <a:lnTo>
                        <a:pt x="2194" y="3000"/>
                      </a:lnTo>
                      <a:lnTo>
                        <a:pt x="2202" y="2984"/>
                      </a:lnTo>
                      <a:lnTo>
                        <a:pt x="2208" y="2970"/>
                      </a:lnTo>
                      <a:lnTo>
                        <a:pt x="2216" y="2944"/>
                      </a:lnTo>
                      <a:lnTo>
                        <a:pt x="2218" y="2926"/>
                      </a:lnTo>
                      <a:lnTo>
                        <a:pt x="2218" y="2920"/>
                      </a:lnTo>
                      <a:lnTo>
                        <a:pt x="2218" y="2920"/>
                      </a:lnTo>
                      <a:lnTo>
                        <a:pt x="2222" y="2920"/>
                      </a:lnTo>
                      <a:lnTo>
                        <a:pt x="2230" y="2918"/>
                      </a:lnTo>
                      <a:lnTo>
                        <a:pt x="2234" y="2916"/>
                      </a:lnTo>
                      <a:lnTo>
                        <a:pt x="2238" y="2914"/>
                      </a:lnTo>
                      <a:lnTo>
                        <a:pt x="2240" y="2910"/>
                      </a:lnTo>
                      <a:lnTo>
                        <a:pt x="2242" y="2904"/>
                      </a:lnTo>
                      <a:lnTo>
                        <a:pt x="2242" y="2904"/>
                      </a:lnTo>
                      <a:lnTo>
                        <a:pt x="2240" y="2898"/>
                      </a:lnTo>
                      <a:lnTo>
                        <a:pt x="2236" y="2894"/>
                      </a:lnTo>
                      <a:lnTo>
                        <a:pt x="2230" y="2890"/>
                      </a:lnTo>
                      <a:lnTo>
                        <a:pt x="2222" y="2886"/>
                      </a:lnTo>
                      <a:lnTo>
                        <a:pt x="2208" y="2882"/>
                      </a:lnTo>
                      <a:lnTo>
                        <a:pt x="2202" y="2880"/>
                      </a:lnTo>
                      <a:lnTo>
                        <a:pt x="2202" y="2880"/>
                      </a:lnTo>
                      <a:lnTo>
                        <a:pt x="2188" y="2860"/>
                      </a:lnTo>
                      <a:lnTo>
                        <a:pt x="2162" y="2824"/>
                      </a:lnTo>
                      <a:lnTo>
                        <a:pt x="2162" y="2824"/>
                      </a:lnTo>
                      <a:lnTo>
                        <a:pt x="2156" y="2816"/>
                      </a:lnTo>
                      <a:lnTo>
                        <a:pt x="2148" y="2810"/>
                      </a:lnTo>
                      <a:lnTo>
                        <a:pt x="2138" y="2806"/>
                      </a:lnTo>
                      <a:lnTo>
                        <a:pt x="2128" y="2804"/>
                      </a:lnTo>
                      <a:lnTo>
                        <a:pt x="2112" y="2800"/>
                      </a:lnTo>
                      <a:lnTo>
                        <a:pt x="2106" y="2800"/>
                      </a:lnTo>
                      <a:lnTo>
                        <a:pt x="2106" y="2800"/>
                      </a:lnTo>
                      <a:lnTo>
                        <a:pt x="2106" y="2790"/>
                      </a:lnTo>
                      <a:lnTo>
                        <a:pt x="2108" y="2762"/>
                      </a:lnTo>
                      <a:lnTo>
                        <a:pt x="2104" y="2728"/>
                      </a:lnTo>
                      <a:lnTo>
                        <a:pt x="2102" y="2712"/>
                      </a:lnTo>
                      <a:lnTo>
                        <a:pt x="2098" y="2696"/>
                      </a:lnTo>
                      <a:lnTo>
                        <a:pt x="2098" y="2696"/>
                      </a:lnTo>
                      <a:lnTo>
                        <a:pt x="2094" y="2688"/>
                      </a:lnTo>
                      <a:lnTo>
                        <a:pt x="2090" y="2682"/>
                      </a:lnTo>
                      <a:lnTo>
                        <a:pt x="2078" y="2670"/>
                      </a:lnTo>
                      <a:lnTo>
                        <a:pt x="2064" y="2658"/>
                      </a:lnTo>
                      <a:lnTo>
                        <a:pt x="2048" y="2650"/>
                      </a:lnTo>
                      <a:lnTo>
                        <a:pt x="2022" y="2636"/>
                      </a:lnTo>
                      <a:lnTo>
                        <a:pt x="2010" y="2632"/>
                      </a:lnTo>
                      <a:lnTo>
                        <a:pt x="2010" y="2632"/>
                      </a:lnTo>
                      <a:lnTo>
                        <a:pt x="2000" y="2628"/>
                      </a:lnTo>
                      <a:lnTo>
                        <a:pt x="1990" y="2626"/>
                      </a:lnTo>
                      <a:lnTo>
                        <a:pt x="1978" y="2624"/>
                      </a:lnTo>
                      <a:lnTo>
                        <a:pt x="1978" y="2624"/>
                      </a:lnTo>
                      <a:lnTo>
                        <a:pt x="1956" y="2628"/>
                      </a:lnTo>
                      <a:lnTo>
                        <a:pt x="1924" y="2636"/>
                      </a:lnTo>
                      <a:lnTo>
                        <a:pt x="1882" y="2648"/>
                      </a:lnTo>
                      <a:lnTo>
                        <a:pt x="1745" y="2177"/>
                      </a:lnTo>
                      <a:lnTo>
                        <a:pt x="2386" y="2752"/>
                      </a:lnTo>
                      <a:lnTo>
                        <a:pt x="2386" y="2752"/>
                      </a:lnTo>
                      <a:lnTo>
                        <a:pt x="2330" y="1337"/>
                      </a:lnTo>
                      <a:lnTo>
                        <a:pt x="2330" y="1337"/>
                      </a:lnTo>
                      <a:lnTo>
                        <a:pt x="2324" y="1163"/>
                      </a:lnTo>
                      <a:lnTo>
                        <a:pt x="2320" y="1057"/>
                      </a:lnTo>
                      <a:lnTo>
                        <a:pt x="2316" y="951"/>
                      </a:lnTo>
                      <a:lnTo>
                        <a:pt x="2308" y="849"/>
                      </a:lnTo>
                      <a:lnTo>
                        <a:pt x="2300" y="760"/>
                      </a:lnTo>
                      <a:lnTo>
                        <a:pt x="2294" y="722"/>
                      </a:lnTo>
                      <a:lnTo>
                        <a:pt x="2288" y="688"/>
                      </a:lnTo>
                      <a:lnTo>
                        <a:pt x="2282" y="662"/>
                      </a:lnTo>
                      <a:lnTo>
                        <a:pt x="2274" y="642"/>
                      </a:lnTo>
                      <a:lnTo>
                        <a:pt x="2274" y="642"/>
                      </a:lnTo>
                      <a:lnTo>
                        <a:pt x="2266" y="628"/>
                      </a:lnTo>
                      <a:lnTo>
                        <a:pt x="2258" y="614"/>
                      </a:lnTo>
                      <a:lnTo>
                        <a:pt x="2248" y="602"/>
                      </a:lnTo>
                      <a:lnTo>
                        <a:pt x="2236" y="592"/>
                      </a:lnTo>
                      <a:lnTo>
                        <a:pt x="2226" y="582"/>
                      </a:lnTo>
                      <a:lnTo>
                        <a:pt x="2214" y="574"/>
                      </a:lnTo>
                      <a:lnTo>
                        <a:pt x="2200" y="566"/>
                      </a:lnTo>
                      <a:lnTo>
                        <a:pt x="2186" y="562"/>
                      </a:lnTo>
                      <a:lnTo>
                        <a:pt x="2170" y="558"/>
                      </a:lnTo>
                      <a:lnTo>
                        <a:pt x="2152" y="554"/>
                      </a:lnTo>
                      <a:lnTo>
                        <a:pt x="2134" y="552"/>
                      </a:lnTo>
                      <a:lnTo>
                        <a:pt x="2114" y="552"/>
                      </a:lnTo>
                      <a:lnTo>
                        <a:pt x="2070" y="554"/>
                      </a:lnTo>
                      <a:lnTo>
                        <a:pt x="2018" y="562"/>
                      </a:lnTo>
                      <a:lnTo>
                        <a:pt x="2018" y="562"/>
                      </a:lnTo>
                      <a:lnTo>
                        <a:pt x="1992" y="568"/>
                      </a:lnTo>
                      <a:lnTo>
                        <a:pt x="1966" y="574"/>
                      </a:lnTo>
                      <a:lnTo>
                        <a:pt x="1944" y="582"/>
                      </a:lnTo>
                      <a:lnTo>
                        <a:pt x="1922" y="590"/>
                      </a:lnTo>
                      <a:lnTo>
                        <a:pt x="1882" y="610"/>
                      </a:lnTo>
                      <a:lnTo>
                        <a:pt x="1846" y="632"/>
                      </a:lnTo>
                      <a:lnTo>
                        <a:pt x="1779" y="674"/>
                      </a:lnTo>
                      <a:lnTo>
                        <a:pt x="1747" y="692"/>
                      </a:lnTo>
                      <a:lnTo>
                        <a:pt x="1729" y="700"/>
                      </a:lnTo>
                      <a:lnTo>
                        <a:pt x="1713" y="706"/>
                      </a:lnTo>
                      <a:lnTo>
                        <a:pt x="1713" y="706"/>
                      </a:lnTo>
                      <a:lnTo>
                        <a:pt x="1677" y="716"/>
                      </a:lnTo>
                      <a:lnTo>
                        <a:pt x="1639" y="724"/>
                      </a:lnTo>
                      <a:lnTo>
                        <a:pt x="1603" y="730"/>
                      </a:lnTo>
                      <a:lnTo>
                        <a:pt x="1567" y="734"/>
                      </a:lnTo>
                      <a:lnTo>
                        <a:pt x="1511" y="738"/>
                      </a:lnTo>
                      <a:lnTo>
                        <a:pt x="1489" y="738"/>
                      </a:lnTo>
                      <a:lnTo>
                        <a:pt x="1489" y="738"/>
                      </a:lnTo>
                      <a:lnTo>
                        <a:pt x="1441" y="610"/>
                      </a:lnTo>
                      <a:lnTo>
                        <a:pt x="1441" y="610"/>
                      </a:lnTo>
                      <a:lnTo>
                        <a:pt x="1431" y="580"/>
                      </a:lnTo>
                      <a:lnTo>
                        <a:pt x="1425" y="550"/>
                      </a:lnTo>
                      <a:lnTo>
                        <a:pt x="1421" y="520"/>
                      </a:lnTo>
                      <a:lnTo>
                        <a:pt x="1419" y="490"/>
                      </a:lnTo>
                      <a:lnTo>
                        <a:pt x="1417" y="426"/>
                      </a:lnTo>
                      <a:lnTo>
                        <a:pt x="1417" y="362"/>
                      </a:lnTo>
                      <a:lnTo>
                        <a:pt x="1417" y="362"/>
                      </a:lnTo>
                      <a:lnTo>
                        <a:pt x="1413" y="288"/>
                      </a:lnTo>
                      <a:lnTo>
                        <a:pt x="1409" y="246"/>
                      </a:lnTo>
                      <a:lnTo>
                        <a:pt x="1405" y="204"/>
                      </a:lnTo>
                      <a:lnTo>
                        <a:pt x="1397" y="164"/>
                      </a:lnTo>
                      <a:lnTo>
                        <a:pt x="1387" y="128"/>
                      </a:lnTo>
                      <a:lnTo>
                        <a:pt x="1381" y="112"/>
                      </a:lnTo>
                      <a:lnTo>
                        <a:pt x="1375" y="98"/>
                      </a:lnTo>
                      <a:lnTo>
                        <a:pt x="1369" y="84"/>
                      </a:lnTo>
                      <a:lnTo>
                        <a:pt x="1361" y="74"/>
                      </a:lnTo>
                      <a:lnTo>
                        <a:pt x="1361" y="74"/>
                      </a:lnTo>
                      <a:lnTo>
                        <a:pt x="1351" y="64"/>
                      </a:lnTo>
                      <a:lnTo>
                        <a:pt x="1339" y="56"/>
                      </a:lnTo>
                      <a:lnTo>
                        <a:pt x="1325" y="48"/>
                      </a:lnTo>
                      <a:lnTo>
                        <a:pt x="1311" y="40"/>
                      </a:lnTo>
                      <a:lnTo>
                        <a:pt x="1275" y="26"/>
                      </a:lnTo>
                      <a:lnTo>
                        <a:pt x="1237" y="16"/>
                      </a:lnTo>
                      <a:lnTo>
                        <a:pt x="1201" y="8"/>
                      </a:lnTo>
                      <a:lnTo>
                        <a:pt x="1167" y="2"/>
                      </a:lnTo>
                      <a:lnTo>
                        <a:pt x="1139" y="0"/>
                      </a:lnTo>
                      <a:lnTo>
                        <a:pt x="1121" y="2"/>
                      </a:lnTo>
                      <a:lnTo>
                        <a:pt x="1121" y="2"/>
                      </a:lnTo>
                      <a:lnTo>
                        <a:pt x="1111" y="6"/>
                      </a:lnTo>
                      <a:lnTo>
                        <a:pt x="1101" y="10"/>
                      </a:lnTo>
                      <a:lnTo>
                        <a:pt x="1097" y="16"/>
                      </a:lnTo>
                      <a:lnTo>
                        <a:pt x="1093" y="22"/>
                      </a:lnTo>
                      <a:lnTo>
                        <a:pt x="1089" y="30"/>
                      </a:lnTo>
                      <a:lnTo>
                        <a:pt x="1089" y="34"/>
                      </a:lnTo>
                      <a:lnTo>
                        <a:pt x="1089" y="34"/>
                      </a:lnTo>
                      <a:lnTo>
                        <a:pt x="1081" y="30"/>
                      </a:lnTo>
                      <a:lnTo>
                        <a:pt x="1061" y="22"/>
                      </a:lnTo>
                      <a:lnTo>
                        <a:pt x="1047" y="18"/>
                      </a:lnTo>
                      <a:lnTo>
                        <a:pt x="1031" y="14"/>
                      </a:lnTo>
                      <a:lnTo>
                        <a:pt x="1013" y="12"/>
                      </a:lnTo>
                      <a:lnTo>
                        <a:pt x="993" y="10"/>
                      </a:lnTo>
                      <a:lnTo>
                        <a:pt x="993" y="10"/>
                      </a:lnTo>
                      <a:lnTo>
                        <a:pt x="973" y="10"/>
                      </a:lnTo>
                      <a:lnTo>
                        <a:pt x="955" y="14"/>
                      </a:lnTo>
                      <a:lnTo>
                        <a:pt x="939" y="18"/>
                      </a:lnTo>
                      <a:lnTo>
                        <a:pt x="923" y="24"/>
                      </a:lnTo>
                      <a:lnTo>
                        <a:pt x="909" y="32"/>
                      </a:lnTo>
                      <a:lnTo>
                        <a:pt x="897" y="40"/>
                      </a:lnTo>
                      <a:lnTo>
                        <a:pt x="889" y="52"/>
                      </a:lnTo>
                      <a:lnTo>
                        <a:pt x="881" y="66"/>
                      </a:lnTo>
                      <a:lnTo>
                        <a:pt x="881" y="66"/>
                      </a:lnTo>
                      <a:lnTo>
                        <a:pt x="877" y="80"/>
                      </a:lnTo>
                      <a:lnTo>
                        <a:pt x="875" y="96"/>
                      </a:lnTo>
                      <a:lnTo>
                        <a:pt x="873" y="110"/>
                      </a:lnTo>
                      <a:lnTo>
                        <a:pt x="875" y="124"/>
                      </a:lnTo>
                      <a:lnTo>
                        <a:pt x="879" y="146"/>
                      </a:lnTo>
                      <a:lnTo>
                        <a:pt x="881" y="154"/>
                      </a:lnTo>
                      <a:lnTo>
                        <a:pt x="881" y="154"/>
                      </a:lnTo>
                      <a:lnTo>
                        <a:pt x="903" y="144"/>
                      </a:lnTo>
                      <a:lnTo>
                        <a:pt x="925" y="136"/>
                      </a:lnTo>
                      <a:lnTo>
                        <a:pt x="953" y="130"/>
                      </a:lnTo>
                      <a:lnTo>
                        <a:pt x="953" y="130"/>
                      </a:lnTo>
                      <a:lnTo>
                        <a:pt x="961" y="130"/>
                      </a:lnTo>
                      <a:lnTo>
                        <a:pt x="969" y="132"/>
                      </a:lnTo>
                      <a:lnTo>
                        <a:pt x="975" y="134"/>
                      </a:lnTo>
                      <a:lnTo>
                        <a:pt x="983" y="140"/>
                      </a:lnTo>
                      <a:lnTo>
                        <a:pt x="999" y="152"/>
                      </a:lnTo>
                      <a:lnTo>
                        <a:pt x="1013" y="168"/>
                      </a:lnTo>
                      <a:lnTo>
                        <a:pt x="1023" y="182"/>
                      </a:lnTo>
                      <a:lnTo>
                        <a:pt x="1033" y="196"/>
                      </a:lnTo>
                      <a:lnTo>
                        <a:pt x="1041" y="210"/>
                      </a:lnTo>
                      <a:lnTo>
                        <a:pt x="1041" y="210"/>
                      </a:lnTo>
                      <a:lnTo>
                        <a:pt x="1043" y="218"/>
                      </a:lnTo>
                      <a:lnTo>
                        <a:pt x="1045" y="246"/>
                      </a:lnTo>
                      <a:lnTo>
                        <a:pt x="1045" y="304"/>
                      </a:lnTo>
                      <a:lnTo>
                        <a:pt x="1041" y="402"/>
                      </a:lnTo>
                      <a:lnTo>
                        <a:pt x="1041" y="402"/>
                      </a:lnTo>
                      <a:lnTo>
                        <a:pt x="1037" y="432"/>
                      </a:lnTo>
                      <a:lnTo>
                        <a:pt x="1031" y="464"/>
                      </a:lnTo>
                      <a:lnTo>
                        <a:pt x="1023" y="494"/>
                      </a:lnTo>
                      <a:lnTo>
                        <a:pt x="1013" y="524"/>
                      </a:lnTo>
                      <a:lnTo>
                        <a:pt x="1001" y="552"/>
                      </a:lnTo>
                      <a:lnTo>
                        <a:pt x="989" y="582"/>
                      </a:lnTo>
                      <a:lnTo>
                        <a:pt x="961" y="632"/>
                      </a:lnTo>
                      <a:lnTo>
                        <a:pt x="933" y="678"/>
                      </a:lnTo>
                      <a:lnTo>
                        <a:pt x="911" y="712"/>
                      </a:lnTo>
                      <a:lnTo>
                        <a:pt x="889" y="742"/>
                      </a:lnTo>
                      <a:lnTo>
                        <a:pt x="889" y="742"/>
                      </a:lnTo>
                      <a:close/>
                      <a:moveTo>
                        <a:pt x="1129" y="202"/>
                      </a:moveTo>
                      <a:lnTo>
                        <a:pt x="1129" y="202"/>
                      </a:lnTo>
                      <a:lnTo>
                        <a:pt x="1125" y="198"/>
                      </a:lnTo>
                      <a:lnTo>
                        <a:pt x="1113" y="184"/>
                      </a:lnTo>
                      <a:lnTo>
                        <a:pt x="1099" y="166"/>
                      </a:lnTo>
                      <a:lnTo>
                        <a:pt x="1079" y="142"/>
                      </a:lnTo>
                      <a:lnTo>
                        <a:pt x="1057" y="120"/>
                      </a:lnTo>
                      <a:lnTo>
                        <a:pt x="1033" y="102"/>
                      </a:lnTo>
                      <a:lnTo>
                        <a:pt x="1021" y="94"/>
                      </a:lnTo>
                      <a:lnTo>
                        <a:pt x="1009" y="88"/>
                      </a:lnTo>
                      <a:lnTo>
                        <a:pt x="997" y="84"/>
                      </a:lnTo>
                      <a:lnTo>
                        <a:pt x="985" y="82"/>
                      </a:lnTo>
                      <a:lnTo>
                        <a:pt x="985" y="82"/>
                      </a:lnTo>
                      <a:lnTo>
                        <a:pt x="963" y="84"/>
                      </a:lnTo>
                      <a:lnTo>
                        <a:pt x="945" y="88"/>
                      </a:lnTo>
                      <a:lnTo>
                        <a:pt x="931" y="94"/>
                      </a:lnTo>
                      <a:lnTo>
                        <a:pt x="919" y="102"/>
                      </a:lnTo>
                      <a:lnTo>
                        <a:pt x="909" y="110"/>
                      </a:lnTo>
                      <a:lnTo>
                        <a:pt x="903" y="116"/>
                      </a:lnTo>
                      <a:lnTo>
                        <a:pt x="897" y="122"/>
                      </a:lnTo>
                      <a:lnTo>
                        <a:pt x="897" y="122"/>
                      </a:lnTo>
                      <a:lnTo>
                        <a:pt x="897" y="108"/>
                      </a:lnTo>
                      <a:lnTo>
                        <a:pt x="897" y="94"/>
                      </a:lnTo>
                      <a:lnTo>
                        <a:pt x="901" y="78"/>
                      </a:lnTo>
                      <a:lnTo>
                        <a:pt x="905" y="70"/>
                      </a:lnTo>
                      <a:lnTo>
                        <a:pt x="909" y="62"/>
                      </a:lnTo>
                      <a:lnTo>
                        <a:pt x="915" y="56"/>
                      </a:lnTo>
                      <a:lnTo>
                        <a:pt x="921" y="50"/>
                      </a:lnTo>
                      <a:lnTo>
                        <a:pt x="931" y="44"/>
                      </a:lnTo>
                      <a:lnTo>
                        <a:pt x="941" y="42"/>
                      </a:lnTo>
                      <a:lnTo>
                        <a:pt x="955" y="40"/>
                      </a:lnTo>
                      <a:lnTo>
                        <a:pt x="969" y="42"/>
                      </a:lnTo>
                      <a:lnTo>
                        <a:pt x="969" y="42"/>
                      </a:lnTo>
                      <a:lnTo>
                        <a:pt x="985" y="44"/>
                      </a:lnTo>
                      <a:lnTo>
                        <a:pt x="999" y="48"/>
                      </a:lnTo>
                      <a:lnTo>
                        <a:pt x="1027" y="60"/>
                      </a:lnTo>
                      <a:lnTo>
                        <a:pt x="1051" y="72"/>
                      </a:lnTo>
                      <a:lnTo>
                        <a:pt x="1071" y="86"/>
                      </a:lnTo>
                      <a:lnTo>
                        <a:pt x="1103" y="110"/>
                      </a:lnTo>
                      <a:lnTo>
                        <a:pt x="1113" y="118"/>
                      </a:lnTo>
                      <a:lnTo>
                        <a:pt x="1121" y="122"/>
                      </a:lnTo>
                      <a:lnTo>
                        <a:pt x="1121" y="122"/>
                      </a:lnTo>
                      <a:lnTo>
                        <a:pt x="1139" y="122"/>
                      </a:lnTo>
                      <a:lnTo>
                        <a:pt x="1145" y="122"/>
                      </a:lnTo>
                      <a:lnTo>
                        <a:pt x="1145" y="122"/>
                      </a:lnTo>
                      <a:lnTo>
                        <a:pt x="1149" y="126"/>
                      </a:lnTo>
                      <a:lnTo>
                        <a:pt x="1159" y="136"/>
                      </a:lnTo>
                      <a:lnTo>
                        <a:pt x="1173" y="144"/>
                      </a:lnTo>
                      <a:lnTo>
                        <a:pt x="1179" y="146"/>
                      </a:lnTo>
                      <a:lnTo>
                        <a:pt x="1185" y="146"/>
                      </a:lnTo>
                      <a:lnTo>
                        <a:pt x="1185" y="146"/>
                      </a:lnTo>
                      <a:lnTo>
                        <a:pt x="1189" y="144"/>
                      </a:lnTo>
                      <a:lnTo>
                        <a:pt x="1193" y="138"/>
                      </a:lnTo>
                      <a:lnTo>
                        <a:pt x="1199" y="124"/>
                      </a:lnTo>
                      <a:lnTo>
                        <a:pt x="1203" y="116"/>
                      </a:lnTo>
                      <a:lnTo>
                        <a:pt x="1209" y="110"/>
                      </a:lnTo>
                      <a:lnTo>
                        <a:pt x="1215" y="106"/>
                      </a:lnTo>
                      <a:lnTo>
                        <a:pt x="1225" y="106"/>
                      </a:lnTo>
                      <a:lnTo>
                        <a:pt x="1225" y="106"/>
                      </a:lnTo>
                      <a:lnTo>
                        <a:pt x="1237" y="106"/>
                      </a:lnTo>
                      <a:lnTo>
                        <a:pt x="1253" y="104"/>
                      </a:lnTo>
                      <a:lnTo>
                        <a:pt x="1291" y="98"/>
                      </a:lnTo>
                      <a:lnTo>
                        <a:pt x="1309" y="96"/>
                      </a:lnTo>
                      <a:lnTo>
                        <a:pt x="1327" y="96"/>
                      </a:lnTo>
                      <a:lnTo>
                        <a:pt x="1343" y="100"/>
                      </a:lnTo>
                      <a:lnTo>
                        <a:pt x="1349" y="102"/>
                      </a:lnTo>
                      <a:lnTo>
                        <a:pt x="1353" y="106"/>
                      </a:lnTo>
                      <a:lnTo>
                        <a:pt x="1353" y="106"/>
                      </a:lnTo>
                      <a:lnTo>
                        <a:pt x="1361" y="116"/>
                      </a:lnTo>
                      <a:lnTo>
                        <a:pt x="1369" y="130"/>
                      </a:lnTo>
                      <a:lnTo>
                        <a:pt x="1377" y="146"/>
                      </a:lnTo>
                      <a:lnTo>
                        <a:pt x="1383" y="164"/>
                      </a:lnTo>
                      <a:lnTo>
                        <a:pt x="1387" y="188"/>
                      </a:lnTo>
                      <a:lnTo>
                        <a:pt x="1391" y="216"/>
                      </a:lnTo>
                      <a:lnTo>
                        <a:pt x="1393" y="246"/>
                      </a:lnTo>
                      <a:lnTo>
                        <a:pt x="1393" y="282"/>
                      </a:lnTo>
                      <a:lnTo>
                        <a:pt x="1393" y="282"/>
                      </a:lnTo>
                      <a:lnTo>
                        <a:pt x="1391" y="360"/>
                      </a:lnTo>
                      <a:lnTo>
                        <a:pt x="1391" y="436"/>
                      </a:lnTo>
                      <a:lnTo>
                        <a:pt x="1393" y="504"/>
                      </a:lnTo>
                      <a:lnTo>
                        <a:pt x="1397" y="532"/>
                      </a:lnTo>
                      <a:lnTo>
                        <a:pt x="1401" y="554"/>
                      </a:lnTo>
                      <a:lnTo>
                        <a:pt x="1401" y="554"/>
                      </a:lnTo>
                      <a:lnTo>
                        <a:pt x="1409" y="578"/>
                      </a:lnTo>
                      <a:lnTo>
                        <a:pt x="1421" y="610"/>
                      </a:lnTo>
                      <a:lnTo>
                        <a:pt x="1451" y="686"/>
                      </a:lnTo>
                      <a:lnTo>
                        <a:pt x="1489" y="778"/>
                      </a:lnTo>
                      <a:lnTo>
                        <a:pt x="1489" y="778"/>
                      </a:lnTo>
                      <a:lnTo>
                        <a:pt x="1477" y="776"/>
                      </a:lnTo>
                      <a:lnTo>
                        <a:pt x="1451" y="772"/>
                      </a:lnTo>
                      <a:lnTo>
                        <a:pt x="1421" y="766"/>
                      </a:lnTo>
                      <a:lnTo>
                        <a:pt x="1409" y="760"/>
                      </a:lnTo>
                      <a:lnTo>
                        <a:pt x="1401" y="754"/>
                      </a:lnTo>
                      <a:lnTo>
                        <a:pt x="1401" y="754"/>
                      </a:lnTo>
                      <a:lnTo>
                        <a:pt x="1395" y="744"/>
                      </a:lnTo>
                      <a:lnTo>
                        <a:pt x="1385" y="726"/>
                      </a:lnTo>
                      <a:lnTo>
                        <a:pt x="1363" y="676"/>
                      </a:lnTo>
                      <a:lnTo>
                        <a:pt x="1353" y="648"/>
                      </a:lnTo>
                      <a:lnTo>
                        <a:pt x="1345" y="622"/>
                      </a:lnTo>
                      <a:lnTo>
                        <a:pt x="1339" y="598"/>
                      </a:lnTo>
                      <a:lnTo>
                        <a:pt x="1337" y="578"/>
                      </a:lnTo>
                      <a:lnTo>
                        <a:pt x="1337" y="578"/>
                      </a:lnTo>
                      <a:lnTo>
                        <a:pt x="1335" y="532"/>
                      </a:lnTo>
                      <a:lnTo>
                        <a:pt x="1329" y="470"/>
                      </a:lnTo>
                      <a:lnTo>
                        <a:pt x="1321" y="394"/>
                      </a:lnTo>
                      <a:lnTo>
                        <a:pt x="1297" y="394"/>
                      </a:lnTo>
                      <a:lnTo>
                        <a:pt x="1297" y="394"/>
                      </a:lnTo>
                      <a:lnTo>
                        <a:pt x="1303" y="474"/>
                      </a:lnTo>
                      <a:lnTo>
                        <a:pt x="1307" y="540"/>
                      </a:lnTo>
                      <a:lnTo>
                        <a:pt x="1313" y="594"/>
                      </a:lnTo>
                      <a:lnTo>
                        <a:pt x="1313" y="594"/>
                      </a:lnTo>
                      <a:lnTo>
                        <a:pt x="1319" y="618"/>
                      </a:lnTo>
                      <a:lnTo>
                        <a:pt x="1331" y="648"/>
                      </a:lnTo>
                      <a:lnTo>
                        <a:pt x="1359" y="716"/>
                      </a:lnTo>
                      <a:lnTo>
                        <a:pt x="1385" y="776"/>
                      </a:lnTo>
                      <a:lnTo>
                        <a:pt x="1393" y="794"/>
                      </a:lnTo>
                      <a:lnTo>
                        <a:pt x="1393" y="800"/>
                      </a:lnTo>
                      <a:lnTo>
                        <a:pt x="1393" y="802"/>
                      </a:lnTo>
                      <a:lnTo>
                        <a:pt x="1393" y="802"/>
                      </a:lnTo>
                      <a:lnTo>
                        <a:pt x="1389" y="802"/>
                      </a:lnTo>
                      <a:lnTo>
                        <a:pt x="1381" y="802"/>
                      </a:lnTo>
                      <a:lnTo>
                        <a:pt x="1361" y="794"/>
                      </a:lnTo>
                      <a:lnTo>
                        <a:pt x="1337" y="784"/>
                      </a:lnTo>
                      <a:lnTo>
                        <a:pt x="1313" y="770"/>
                      </a:lnTo>
                      <a:lnTo>
                        <a:pt x="1313" y="770"/>
                      </a:lnTo>
                      <a:lnTo>
                        <a:pt x="1295" y="758"/>
                      </a:lnTo>
                      <a:lnTo>
                        <a:pt x="1283" y="746"/>
                      </a:lnTo>
                      <a:lnTo>
                        <a:pt x="1277" y="738"/>
                      </a:lnTo>
                      <a:lnTo>
                        <a:pt x="1273" y="730"/>
                      </a:lnTo>
                      <a:lnTo>
                        <a:pt x="1273" y="730"/>
                      </a:lnTo>
                      <a:lnTo>
                        <a:pt x="1271" y="714"/>
                      </a:lnTo>
                      <a:lnTo>
                        <a:pt x="1267" y="674"/>
                      </a:lnTo>
                      <a:lnTo>
                        <a:pt x="1259" y="558"/>
                      </a:lnTo>
                      <a:lnTo>
                        <a:pt x="1249" y="394"/>
                      </a:lnTo>
                      <a:lnTo>
                        <a:pt x="1233" y="394"/>
                      </a:lnTo>
                      <a:lnTo>
                        <a:pt x="1233" y="394"/>
                      </a:lnTo>
                      <a:lnTo>
                        <a:pt x="1237" y="570"/>
                      </a:lnTo>
                      <a:lnTo>
                        <a:pt x="1241" y="746"/>
                      </a:lnTo>
                      <a:lnTo>
                        <a:pt x="1241" y="746"/>
                      </a:lnTo>
                      <a:lnTo>
                        <a:pt x="1193" y="802"/>
                      </a:lnTo>
                      <a:lnTo>
                        <a:pt x="1193" y="802"/>
                      </a:lnTo>
                      <a:lnTo>
                        <a:pt x="1183" y="794"/>
                      </a:lnTo>
                      <a:lnTo>
                        <a:pt x="1165" y="774"/>
                      </a:lnTo>
                      <a:lnTo>
                        <a:pt x="1137" y="746"/>
                      </a:lnTo>
                      <a:lnTo>
                        <a:pt x="1137" y="746"/>
                      </a:lnTo>
                      <a:lnTo>
                        <a:pt x="1149" y="716"/>
                      </a:lnTo>
                      <a:lnTo>
                        <a:pt x="1159" y="682"/>
                      </a:lnTo>
                      <a:lnTo>
                        <a:pt x="1169" y="642"/>
                      </a:lnTo>
                      <a:lnTo>
                        <a:pt x="1169" y="642"/>
                      </a:lnTo>
                      <a:lnTo>
                        <a:pt x="1173" y="614"/>
                      </a:lnTo>
                      <a:lnTo>
                        <a:pt x="1177" y="576"/>
                      </a:lnTo>
                      <a:lnTo>
                        <a:pt x="1185" y="488"/>
                      </a:lnTo>
                      <a:lnTo>
                        <a:pt x="1193" y="378"/>
                      </a:lnTo>
                      <a:lnTo>
                        <a:pt x="1177" y="378"/>
                      </a:lnTo>
                      <a:lnTo>
                        <a:pt x="1177" y="378"/>
                      </a:lnTo>
                      <a:lnTo>
                        <a:pt x="1173" y="422"/>
                      </a:lnTo>
                      <a:lnTo>
                        <a:pt x="1165" y="522"/>
                      </a:lnTo>
                      <a:lnTo>
                        <a:pt x="1159" y="578"/>
                      </a:lnTo>
                      <a:lnTo>
                        <a:pt x="1151" y="630"/>
                      </a:lnTo>
                      <a:lnTo>
                        <a:pt x="1145" y="672"/>
                      </a:lnTo>
                      <a:lnTo>
                        <a:pt x="1141" y="688"/>
                      </a:lnTo>
                      <a:lnTo>
                        <a:pt x="1137" y="698"/>
                      </a:lnTo>
                      <a:lnTo>
                        <a:pt x="1137" y="698"/>
                      </a:lnTo>
                      <a:lnTo>
                        <a:pt x="1127" y="716"/>
                      </a:lnTo>
                      <a:lnTo>
                        <a:pt x="1109" y="734"/>
                      </a:lnTo>
                      <a:lnTo>
                        <a:pt x="1091" y="754"/>
                      </a:lnTo>
                      <a:lnTo>
                        <a:pt x="1069" y="774"/>
                      </a:lnTo>
                      <a:lnTo>
                        <a:pt x="1033" y="806"/>
                      </a:lnTo>
                      <a:lnTo>
                        <a:pt x="1017" y="817"/>
                      </a:lnTo>
                      <a:lnTo>
                        <a:pt x="1033" y="746"/>
                      </a:lnTo>
                      <a:lnTo>
                        <a:pt x="1033" y="746"/>
                      </a:lnTo>
                      <a:lnTo>
                        <a:pt x="1037" y="738"/>
                      </a:lnTo>
                      <a:lnTo>
                        <a:pt x="1049" y="710"/>
                      </a:lnTo>
                      <a:lnTo>
                        <a:pt x="1067" y="666"/>
                      </a:lnTo>
                      <a:lnTo>
                        <a:pt x="1089" y="602"/>
                      </a:lnTo>
                      <a:lnTo>
                        <a:pt x="1089" y="602"/>
                      </a:lnTo>
                      <a:lnTo>
                        <a:pt x="1099" y="564"/>
                      </a:lnTo>
                      <a:lnTo>
                        <a:pt x="1109" y="528"/>
                      </a:lnTo>
                      <a:lnTo>
                        <a:pt x="1125" y="458"/>
                      </a:lnTo>
                      <a:lnTo>
                        <a:pt x="1137" y="386"/>
                      </a:lnTo>
                      <a:lnTo>
                        <a:pt x="1113" y="386"/>
                      </a:lnTo>
                      <a:lnTo>
                        <a:pt x="1113" y="386"/>
                      </a:lnTo>
                      <a:lnTo>
                        <a:pt x="1107" y="424"/>
                      </a:lnTo>
                      <a:lnTo>
                        <a:pt x="1089" y="510"/>
                      </a:lnTo>
                      <a:lnTo>
                        <a:pt x="1069" y="604"/>
                      </a:lnTo>
                      <a:lnTo>
                        <a:pt x="1057" y="642"/>
                      </a:lnTo>
                      <a:lnTo>
                        <a:pt x="1049" y="666"/>
                      </a:lnTo>
                      <a:lnTo>
                        <a:pt x="1049" y="666"/>
                      </a:lnTo>
                      <a:lnTo>
                        <a:pt x="1041" y="682"/>
                      </a:lnTo>
                      <a:lnTo>
                        <a:pt x="1031" y="696"/>
                      </a:lnTo>
                      <a:lnTo>
                        <a:pt x="1021" y="710"/>
                      </a:lnTo>
                      <a:lnTo>
                        <a:pt x="1011" y="722"/>
                      </a:lnTo>
                      <a:lnTo>
                        <a:pt x="997" y="734"/>
                      </a:lnTo>
                      <a:lnTo>
                        <a:pt x="985" y="744"/>
                      </a:lnTo>
                      <a:lnTo>
                        <a:pt x="969" y="754"/>
                      </a:lnTo>
                      <a:lnTo>
                        <a:pt x="953" y="762"/>
                      </a:lnTo>
                      <a:lnTo>
                        <a:pt x="953" y="762"/>
                      </a:lnTo>
                      <a:lnTo>
                        <a:pt x="923" y="774"/>
                      </a:lnTo>
                      <a:lnTo>
                        <a:pt x="899" y="782"/>
                      </a:lnTo>
                      <a:lnTo>
                        <a:pt x="881" y="786"/>
                      </a:lnTo>
                      <a:lnTo>
                        <a:pt x="881" y="786"/>
                      </a:lnTo>
                      <a:lnTo>
                        <a:pt x="903" y="756"/>
                      </a:lnTo>
                      <a:lnTo>
                        <a:pt x="951" y="684"/>
                      </a:lnTo>
                      <a:lnTo>
                        <a:pt x="979" y="640"/>
                      </a:lnTo>
                      <a:lnTo>
                        <a:pt x="1005" y="592"/>
                      </a:lnTo>
                      <a:lnTo>
                        <a:pt x="1027" y="548"/>
                      </a:lnTo>
                      <a:lnTo>
                        <a:pt x="1035" y="526"/>
                      </a:lnTo>
                      <a:lnTo>
                        <a:pt x="1041" y="506"/>
                      </a:lnTo>
                      <a:lnTo>
                        <a:pt x="1041" y="506"/>
                      </a:lnTo>
                      <a:lnTo>
                        <a:pt x="1051" y="464"/>
                      </a:lnTo>
                      <a:lnTo>
                        <a:pt x="1057" y="418"/>
                      </a:lnTo>
                      <a:lnTo>
                        <a:pt x="1063" y="370"/>
                      </a:lnTo>
                      <a:lnTo>
                        <a:pt x="1067" y="324"/>
                      </a:lnTo>
                      <a:lnTo>
                        <a:pt x="1071" y="248"/>
                      </a:lnTo>
                      <a:lnTo>
                        <a:pt x="1073" y="218"/>
                      </a:lnTo>
                      <a:lnTo>
                        <a:pt x="1121" y="218"/>
                      </a:lnTo>
                      <a:lnTo>
                        <a:pt x="1121" y="218"/>
                      </a:lnTo>
                      <a:lnTo>
                        <a:pt x="1125" y="210"/>
                      </a:lnTo>
                      <a:lnTo>
                        <a:pt x="1129" y="202"/>
                      </a:lnTo>
                      <a:lnTo>
                        <a:pt x="1129" y="202"/>
                      </a:lnTo>
                      <a:close/>
                      <a:moveTo>
                        <a:pt x="1153" y="98"/>
                      </a:moveTo>
                      <a:lnTo>
                        <a:pt x="1153" y="98"/>
                      </a:lnTo>
                      <a:lnTo>
                        <a:pt x="1155" y="88"/>
                      </a:lnTo>
                      <a:lnTo>
                        <a:pt x="1161" y="82"/>
                      </a:lnTo>
                      <a:lnTo>
                        <a:pt x="1167" y="76"/>
                      </a:lnTo>
                      <a:lnTo>
                        <a:pt x="1177" y="74"/>
                      </a:lnTo>
                      <a:lnTo>
                        <a:pt x="1177" y="74"/>
                      </a:lnTo>
                      <a:lnTo>
                        <a:pt x="1187" y="76"/>
                      </a:lnTo>
                      <a:lnTo>
                        <a:pt x="1193" y="82"/>
                      </a:lnTo>
                      <a:lnTo>
                        <a:pt x="1199" y="88"/>
                      </a:lnTo>
                      <a:lnTo>
                        <a:pt x="1201" y="98"/>
                      </a:lnTo>
                      <a:lnTo>
                        <a:pt x="1201" y="98"/>
                      </a:lnTo>
                      <a:lnTo>
                        <a:pt x="1199" y="108"/>
                      </a:lnTo>
                      <a:lnTo>
                        <a:pt x="1193" y="114"/>
                      </a:lnTo>
                      <a:lnTo>
                        <a:pt x="1187" y="120"/>
                      </a:lnTo>
                      <a:lnTo>
                        <a:pt x="1177" y="122"/>
                      </a:lnTo>
                      <a:lnTo>
                        <a:pt x="1177" y="122"/>
                      </a:lnTo>
                      <a:lnTo>
                        <a:pt x="1167" y="120"/>
                      </a:lnTo>
                      <a:lnTo>
                        <a:pt x="1161" y="114"/>
                      </a:lnTo>
                      <a:lnTo>
                        <a:pt x="1155" y="108"/>
                      </a:lnTo>
                      <a:lnTo>
                        <a:pt x="1153" y="98"/>
                      </a:lnTo>
                      <a:lnTo>
                        <a:pt x="1153" y="98"/>
                      </a:lnTo>
                      <a:close/>
                      <a:moveTo>
                        <a:pt x="104" y="770"/>
                      </a:moveTo>
                      <a:lnTo>
                        <a:pt x="104" y="770"/>
                      </a:lnTo>
                      <a:lnTo>
                        <a:pt x="106" y="738"/>
                      </a:lnTo>
                      <a:lnTo>
                        <a:pt x="112" y="708"/>
                      </a:lnTo>
                      <a:lnTo>
                        <a:pt x="116" y="694"/>
                      </a:lnTo>
                      <a:lnTo>
                        <a:pt x="120" y="682"/>
                      </a:lnTo>
                      <a:lnTo>
                        <a:pt x="120" y="682"/>
                      </a:lnTo>
                      <a:lnTo>
                        <a:pt x="130" y="660"/>
                      </a:lnTo>
                      <a:lnTo>
                        <a:pt x="136" y="648"/>
                      </a:lnTo>
                      <a:lnTo>
                        <a:pt x="142" y="636"/>
                      </a:lnTo>
                      <a:lnTo>
                        <a:pt x="152" y="624"/>
                      </a:lnTo>
                      <a:lnTo>
                        <a:pt x="164" y="612"/>
                      </a:lnTo>
                      <a:lnTo>
                        <a:pt x="180" y="600"/>
                      </a:lnTo>
                      <a:lnTo>
                        <a:pt x="200" y="586"/>
                      </a:lnTo>
                      <a:lnTo>
                        <a:pt x="200" y="586"/>
                      </a:lnTo>
                      <a:lnTo>
                        <a:pt x="212" y="580"/>
                      </a:lnTo>
                      <a:lnTo>
                        <a:pt x="226" y="576"/>
                      </a:lnTo>
                      <a:lnTo>
                        <a:pt x="240" y="572"/>
                      </a:lnTo>
                      <a:lnTo>
                        <a:pt x="254" y="570"/>
                      </a:lnTo>
                      <a:lnTo>
                        <a:pt x="284" y="570"/>
                      </a:lnTo>
                      <a:lnTo>
                        <a:pt x="314" y="574"/>
                      </a:lnTo>
                      <a:lnTo>
                        <a:pt x="344" y="580"/>
                      </a:lnTo>
                      <a:lnTo>
                        <a:pt x="370" y="586"/>
                      </a:lnTo>
                      <a:lnTo>
                        <a:pt x="392" y="594"/>
                      </a:lnTo>
                      <a:lnTo>
                        <a:pt x="408" y="602"/>
                      </a:lnTo>
                      <a:lnTo>
                        <a:pt x="408" y="602"/>
                      </a:lnTo>
                      <a:lnTo>
                        <a:pt x="456" y="628"/>
                      </a:lnTo>
                      <a:lnTo>
                        <a:pt x="534" y="668"/>
                      </a:lnTo>
                      <a:lnTo>
                        <a:pt x="580" y="690"/>
                      </a:lnTo>
                      <a:lnTo>
                        <a:pt x="625" y="710"/>
                      </a:lnTo>
                      <a:lnTo>
                        <a:pt x="667" y="726"/>
                      </a:lnTo>
                      <a:lnTo>
                        <a:pt x="703" y="738"/>
                      </a:lnTo>
                      <a:lnTo>
                        <a:pt x="703" y="738"/>
                      </a:lnTo>
                      <a:lnTo>
                        <a:pt x="735" y="746"/>
                      </a:lnTo>
                      <a:lnTo>
                        <a:pt x="767" y="752"/>
                      </a:lnTo>
                      <a:lnTo>
                        <a:pt x="821" y="758"/>
                      </a:lnTo>
                      <a:lnTo>
                        <a:pt x="859" y="762"/>
                      </a:lnTo>
                      <a:lnTo>
                        <a:pt x="873" y="762"/>
                      </a:lnTo>
                      <a:lnTo>
                        <a:pt x="833" y="802"/>
                      </a:lnTo>
                      <a:lnTo>
                        <a:pt x="833" y="802"/>
                      </a:lnTo>
                      <a:lnTo>
                        <a:pt x="839" y="804"/>
                      </a:lnTo>
                      <a:lnTo>
                        <a:pt x="845" y="808"/>
                      </a:lnTo>
                      <a:lnTo>
                        <a:pt x="855" y="810"/>
                      </a:lnTo>
                      <a:lnTo>
                        <a:pt x="867" y="810"/>
                      </a:lnTo>
                      <a:lnTo>
                        <a:pt x="881" y="810"/>
                      </a:lnTo>
                      <a:lnTo>
                        <a:pt x="899" y="808"/>
                      </a:lnTo>
                      <a:lnTo>
                        <a:pt x="921" y="802"/>
                      </a:lnTo>
                      <a:lnTo>
                        <a:pt x="921" y="802"/>
                      </a:lnTo>
                      <a:lnTo>
                        <a:pt x="959" y="788"/>
                      </a:lnTo>
                      <a:lnTo>
                        <a:pt x="983" y="774"/>
                      </a:lnTo>
                      <a:lnTo>
                        <a:pt x="997" y="766"/>
                      </a:lnTo>
                      <a:lnTo>
                        <a:pt x="1001" y="762"/>
                      </a:lnTo>
                      <a:lnTo>
                        <a:pt x="1001" y="762"/>
                      </a:lnTo>
                      <a:lnTo>
                        <a:pt x="997" y="806"/>
                      </a:lnTo>
                      <a:lnTo>
                        <a:pt x="995" y="837"/>
                      </a:lnTo>
                      <a:lnTo>
                        <a:pt x="997" y="845"/>
                      </a:lnTo>
                      <a:lnTo>
                        <a:pt x="999" y="849"/>
                      </a:lnTo>
                      <a:lnTo>
                        <a:pt x="1001" y="849"/>
                      </a:lnTo>
                      <a:lnTo>
                        <a:pt x="1001" y="849"/>
                      </a:lnTo>
                      <a:lnTo>
                        <a:pt x="1009" y="845"/>
                      </a:lnTo>
                      <a:lnTo>
                        <a:pt x="1027" y="837"/>
                      </a:lnTo>
                      <a:lnTo>
                        <a:pt x="1069" y="813"/>
                      </a:lnTo>
                      <a:lnTo>
                        <a:pt x="1129" y="778"/>
                      </a:lnTo>
                      <a:lnTo>
                        <a:pt x="1129" y="778"/>
                      </a:lnTo>
                      <a:lnTo>
                        <a:pt x="1159" y="802"/>
                      </a:lnTo>
                      <a:lnTo>
                        <a:pt x="1181" y="819"/>
                      </a:lnTo>
                      <a:lnTo>
                        <a:pt x="1189" y="823"/>
                      </a:lnTo>
                      <a:lnTo>
                        <a:pt x="1193" y="825"/>
                      </a:lnTo>
                      <a:lnTo>
                        <a:pt x="1193" y="825"/>
                      </a:lnTo>
                      <a:lnTo>
                        <a:pt x="1207" y="815"/>
                      </a:lnTo>
                      <a:lnTo>
                        <a:pt x="1231" y="798"/>
                      </a:lnTo>
                      <a:lnTo>
                        <a:pt x="1265" y="770"/>
                      </a:lnTo>
                      <a:lnTo>
                        <a:pt x="1265" y="770"/>
                      </a:lnTo>
                      <a:lnTo>
                        <a:pt x="1281" y="786"/>
                      </a:lnTo>
                      <a:lnTo>
                        <a:pt x="1297" y="800"/>
                      </a:lnTo>
                      <a:lnTo>
                        <a:pt x="1313" y="810"/>
                      </a:lnTo>
                      <a:lnTo>
                        <a:pt x="1313" y="810"/>
                      </a:lnTo>
                      <a:lnTo>
                        <a:pt x="1335" y="815"/>
                      </a:lnTo>
                      <a:lnTo>
                        <a:pt x="1363" y="821"/>
                      </a:lnTo>
                      <a:lnTo>
                        <a:pt x="1391" y="825"/>
                      </a:lnTo>
                      <a:lnTo>
                        <a:pt x="1417" y="825"/>
                      </a:lnTo>
                      <a:lnTo>
                        <a:pt x="1417" y="825"/>
                      </a:lnTo>
                      <a:lnTo>
                        <a:pt x="1425" y="823"/>
                      </a:lnTo>
                      <a:lnTo>
                        <a:pt x="1429" y="817"/>
                      </a:lnTo>
                      <a:lnTo>
                        <a:pt x="1431" y="811"/>
                      </a:lnTo>
                      <a:lnTo>
                        <a:pt x="1429" y="806"/>
                      </a:lnTo>
                      <a:lnTo>
                        <a:pt x="1421" y="792"/>
                      </a:lnTo>
                      <a:lnTo>
                        <a:pt x="1417" y="786"/>
                      </a:lnTo>
                      <a:lnTo>
                        <a:pt x="1417" y="786"/>
                      </a:lnTo>
                      <a:lnTo>
                        <a:pt x="1475" y="794"/>
                      </a:lnTo>
                      <a:lnTo>
                        <a:pt x="1515" y="800"/>
                      </a:lnTo>
                      <a:lnTo>
                        <a:pt x="1537" y="802"/>
                      </a:lnTo>
                      <a:lnTo>
                        <a:pt x="1537" y="802"/>
                      </a:lnTo>
                      <a:lnTo>
                        <a:pt x="1539" y="800"/>
                      </a:lnTo>
                      <a:lnTo>
                        <a:pt x="1537" y="794"/>
                      </a:lnTo>
                      <a:lnTo>
                        <a:pt x="1529" y="778"/>
                      </a:lnTo>
                      <a:lnTo>
                        <a:pt x="1513" y="754"/>
                      </a:lnTo>
                      <a:lnTo>
                        <a:pt x="1513" y="754"/>
                      </a:lnTo>
                      <a:lnTo>
                        <a:pt x="1531" y="754"/>
                      </a:lnTo>
                      <a:lnTo>
                        <a:pt x="1575" y="752"/>
                      </a:lnTo>
                      <a:lnTo>
                        <a:pt x="1605" y="750"/>
                      </a:lnTo>
                      <a:lnTo>
                        <a:pt x="1637" y="744"/>
                      </a:lnTo>
                      <a:lnTo>
                        <a:pt x="1671" y="738"/>
                      </a:lnTo>
                      <a:lnTo>
                        <a:pt x="1705" y="730"/>
                      </a:lnTo>
                      <a:lnTo>
                        <a:pt x="1705" y="730"/>
                      </a:lnTo>
                      <a:lnTo>
                        <a:pt x="1737" y="718"/>
                      </a:lnTo>
                      <a:lnTo>
                        <a:pt x="1769" y="706"/>
                      </a:lnTo>
                      <a:lnTo>
                        <a:pt x="1798" y="692"/>
                      </a:lnTo>
                      <a:lnTo>
                        <a:pt x="1826" y="676"/>
                      </a:lnTo>
                      <a:lnTo>
                        <a:pt x="1876" y="644"/>
                      </a:lnTo>
                      <a:lnTo>
                        <a:pt x="1900" y="630"/>
                      </a:lnTo>
                      <a:lnTo>
                        <a:pt x="1922" y="618"/>
                      </a:lnTo>
                      <a:lnTo>
                        <a:pt x="1922" y="618"/>
                      </a:lnTo>
                      <a:lnTo>
                        <a:pt x="1946" y="606"/>
                      </a:lnTo>
                      <a:lnTo>
                        <a:pt x="1974" y="596"/>
                      </a:lnTo>
                      <a:lnTo>
                        <a:pt x="2006" y="586"/>
                      </a:lnTo>
                      <a:lnTo>
                        <a:pt x="2040" y="578"/>
                      </a:lnTo>
                      <a:lnTo>
                        <a:pt x="2076" y="572"/>
                      </a:lnTo>
                      <a:lnTo>
                        <a:pt x="2114" y="572"/>
                      </a:lnTo>
                      <a:lnTo>
                        <a:pt x="2132" y="574"/>
                      </a:lnTo>
                      <a:lnTo>
                        <a:pt x="2150" y="576"/>
                      </a:lnTo>
                      <a:lnTo>
                        <a:pt x="2168" y="580"/>
                      </a:lnTo>
                      <a:lnTo>
                        <a:pt x="2186" y="586"/>
                      </a:lnTo>
                      <a:lnTo>
                        <a:pt x="2186" y="586"/>
                      </a:lnTo>
                      <a:lnTo>
                        <a:pt x="2202" y="594"/>
                      </a:lnTo>
                      <a:lnTo>
                        <a:pt x="2216" y="604"/>
                      </a:lnTo>
                      <a:lnTo>
                        <a:pt x="2230" y="614"/>
                      </a:lnTo>
                      <a:lnTo>
                        <a:pt x="2240" y="628"/>
                      </a:lnTo>
                      <a:lnTo>
                        <a:pt x="2248" y="640"/>
                      </a:lnTo>
                      <a:lnTo>
                        <a:pt x="2256" y="654"/>
                      </a:lnTo>
                      <a:lnTo>
                        <a:pt x="2260" y="670"/>
                      </a:lnTo>
                      <a:lnTo>
                        <a:pt x="2266" y="684"/>
                      </a:lnTo>
                      <a:lnTo>
                        <a:pt x="2270" y="710"/>
                      </a:lnTo>
                      <a:lnTo>
                        <a:pt x="2274" y="732"/>
                      </a:lnTo>
                      <a:lnTo>
                        <a:pt x="2274" y="754"/>
                      </a:lnTo>
                      <a:lnTo>
                        <a:pt x="2162" y="706"/>
                      </a:lnTo>
                      <a:lnTo>
                        <a:pt x="2234" y="2584"/>
                      </a:lnTo>
                      <a:lnTo>
                        <a:pt x="2194" y="2552"/>
                      </a:lnTo>
                      <a:lnTo>
                        <a:pt x="2114" y="730"/>
                      </a:lnTo>
                      <a:lnTo>
                        <a:pt x="1994" y="841"/>
                      </a:lnTo>
                      <a:lnTo>
                        <a:pt x="2066" y="2432"/>
                      </a:lnTo>
                      <a:lnTo>
                        <a:pt x="2010" y="2385"/>
                      </a:lnTo>
                      <a:lnTo>
                        <a:pt x="1938" y="889"/>
                      </a:lnTo>
                      <a:lnTo>
                        <a:pt x="1850" y="961"/>
                      </a:lnTo>
                      <a:lnTo>
                        <a:pt x="1898" y="2281"/>
                      </a:lnTo>
                      <a:lnTo>
                        <a:pt x="1842" y="2225"/>
                      </a:lnTo>
                      <a:lnTo>
                        <a:pt x="1794" y="993"/>
                      </a:lnTo>
                      <a:lnTo>
                        <a:pt x="1705" y="1017"/>
                      </a:lnTo>
                      <a:lnTo>
                        <a:pt x="1705" y="1017"/>
                      </a:lnTo>
                      <a:lnTo>
                        <a:pt x="1677" y="1015"/>
                      </a:lnTo>
                      <a:lnTo>
                        <a:pt x="1609" y="1011"/>
                      </a:lnTo>
                      <a:lnTo>
                        <a:pt x="1519" y="1001"/>
                      </a:lnTo>
                      <a:lnTo>
                        <a:pt x="1471" y="993"/>
                      </a:lnTo>
                      <a:lnTo>
                        <a:pt x="1425" y="985"/>
                      </a:lnTo>
                      <a:lnTo>
                        <a:pt x="1425" y="985"/>
                      </a:lnTo>
                      <a:lnTo>
                        <a:pt x="1403" y="979"/>
                      </a:lnTo>
                      <a:lnTo>
                        <a:pt x="1381" y="973"/>
                      </a:lnTo>
                      <a:lnTo>
                        <a:pt x="1339" y="955"/>
                      </a:lnTo>
                      <a:lnTo>
                        <a:pt x="1299" y="935"/>
                      </a:lnTo>
                      <a:lnTo>
                        <a:pt x="1265" y="915"/>
                      </a:lnTo>
                      <a:lnTo>
                        <a:pt x="1235" y="897"/>
                      </a:lnTo>
                      <a:lnTo>
                        <a:pt x="1213" y="881"/>
                      </a:lnTo>
                      <a:lnTo>
                        <a:pt x="1193" y="865"/>
                      </a:lnTo>
                      <a:lnTo>
                        <a:pt x="1193" y="865"/>
                      </a:lnTo>
                      <a:lnTo>
                        <a:pt x="1177" y="877"/>
                      </a:lnTo>
                      <a:lnTo>
                        <a:pt x="1133" y="903"/>
                      </a:lnTo>
                      <a:lnTo>
                        <a:pt x="1099" y="921"/>
                      </a:lnTo>
                      <a:lnTo>
                        <a:pt x="1061" y="941"/>
                      </a:lnTo>
                      <a:lnTo>
                        <a:pt x="1017" y="959"/>
                      </a:lnTo>
                      <a:lnTo>
                        <a:pt x="969" y="977"/>
                      </a:lnTo>
                      <a:lnTo>
                        <a:pt x="969" y="977"/>
                      </a:lnTo>
                      <a:lnTo>
                        <a:pt x="943" y="985"/>
                      </a:lnTo>
                      <a:lnTo>
                        <a:pt x="917" y="991"/>
                      </a:lnTo>
                      <a:lnTo>
                        <a:pt x="865" y="1001"/>
                      </a:lnTo>
                      <a:lnTo>
                        <a:pt x="815" y="1007"/>
                      </a:lnTo>
                      <a:lnTo>
                        <a:pt x="771" y="1011"/>
                      </a:lnTo>
                      <a:lnTo>
                        <a:pt x="731" y="1011"/>
                      </a:lnTo>
                      <a:lnTo>
                        <a:pt x="701" y="1011"/>
                      </a:lnTo>
                      <a:lnTo>
                        <a:pt x="673" y="1009"/>
                      </a:lnTo>
                      <a:lnTo>
                        <a:pt x="673" y="1033"/>
                      </a:lnTo>
                      <a:lnTo>
                        <a:pt x="601" y="993"/>
                      </a:lnTo>
                      <a:lnTo>
                        <a:pt x="544" y="2241"/>
                      </a:lnTo>
                      <a:lnTo>
                        <a:pt x="488" y="2281"/>
                      </a:lnTo>
                      <a:lnTo>
                        <a:pt x="536" y="961"/>
                      </a:lnTo>
                      <a:lnTo>
                        <a:pt x="448" y="889"/>
                      </a:lnTo>
                      <a:lnTo>
                        <a:pt x="376" y="2393"/>
                      </a:lnTo>
                      <a:lnTo>
                        <a:pt x="320" y="2440"/>
                      </a:lnTo>
                      <a:lnTo>
                        <a:pt x="384" y="841"/>
                      </a:lnTo>
                      <a:lnTo>
                        <a:pt x="272" y="738"/>
                      </a:lnTo>
                      <a:lnTo>
                        <a:pt x="192" y="2568"/>
                      </a:lnTo>
                      <a:lnTo>
                        <a:pt x="144" y="2600"/>
                      </a:lnTo>
                      <a:lnTo>
                        <a:pt x="216" y="714"/>
                      </a:lnTo>
                      <a:lnTo>
                        <a:pt x="104" y="770"/>
                      </a:lnTo>
                      <a:close/>
                      <a:moveTo>
                        <a:pt x="649" y="2105"/>
                      </a:moveTo>
                      <a:lnTo>
                        <a:pt x="689" y="1289"/>
                      </a:lnTo>
                      <a:lnTo>
                        <a:pt x="729" y="1425"/>
                      </a:lnTo>
                      <a:lnTo>
                        <a:pt x="713" y="1905"/>
                      </a:lnTo>
                      <a:lnTo>
                        <a:pt x="649" y="2105"/>
                      </a:lnTo>
                      <a:close/>
                      <a:moveTo>
                        <a:pt x="1673" y="1913"/>
                      </a:moveTo>
                      <a:lnTo>
                        <a:pt x="1673" y="1913"/>
                      </a:lnTo>
                      <a:lnTo>
                        <a:pt x="1667" y="1659"/>
                      </a:lnTo>
                      <a:lnTo>
                        <a:pt x="1663" y="1485"/>
                      </a:lnTo>
                      <a:lnTo>
                        <a:pt x="1663" y="1425"/>
                      </a:lnTo>
                      <a:lnTo>
                        <a:pt x="1665" y="1401"/>
                      </a:lnTo>
                      <a:lnTo>
                        <a:pt x="1665" y="1401"/>
                      </a:lnTo>
                      <a:lnTo>
                        <a:pt x="1673" y="1381"/>
                      </a:lnTo>
                      <a:lnTo>
                        <a:pt x="1683" y="1341"/>
                      </a:lnTo>
                      <a:lnTo>
                        <a:pt x="1697" y="1289"/>
                      </a:lnTo>
                      <a:lnTo>
                        <a:pt x="1737" y="2121"/>
                      </a:lnTo>
                      <a:lnTo>
                        <a:pt x="1673" y="1913"/>
                      </a:lnTo>
                      <a:close/>
                      <a:moveTo>
                        <a:pt x="376" y="2664"/>
                      </a:moveTo>
                      <a:lnTo>
                        <a:pt x="376" y="2728"/>
                      </a:lnTo>
                      <a:lnTo>
                        <a:pt x="304" y="2752"/>
                      </a:lnTo>
                      <a:lnTo>
                        <a:pt x="304" y="2752"/>
                      </a:lnTo>
                      <a:lnTo>
                        <a:pt x="306" y="2740"/>
                      </a:lnTo>
                      <a:lnTo>
                        <a:pt x="316" y="2712"/>
                      </a:lnTo>
                      <a:lnTo>
                        <a:pt x="320" y="2698"/>
                      </a:lnTo>
                      <a:lnTo>
                        <a:pt x="328" y="2682"/>
                      </a:lnTo>
                      <a:lnTo>
                        <a:pt x="336" y="2672"/>
                      </a:lnTo>
                      <a:lnTo>
                        <a:pt x="344" y="2664"/>
                      </a:lnTo>
                      <a:lnTo>
                        <a:pt x="344" y="2664"/>
                      </a:lnTo>
                      <a:lnTo>
                        <a:pt x="352" y="2660"/>
                      </a:lnTo>
                      <a:lnTo>
                        <a:pt x="360" y="2658"/>
                      </a:lnTo>
                      <a:lnTo>
                        <a:pt x="370" y="2660"/>
                      </a:lnTo>
                      <a:lnTo>
                        <a:pt x="374" y="2662"/>
                      </a:lnTo>
                      <a:lnTo>
                        <a:pt x="376" y="2664"/>
                      </a:lnTo>
                      <a:lnTo>
                        <a:pt x="376" y="2664"/>
                      </a:lnTo>
                      <a:close/>
                      <a:moveTo>
                        <a:pt x="2018" y="2656"/>
                      </a:moveTo>
                      <a:lnTo>
                        <a:pt x="2018" y="2656"/>
                      </a:lnTo>
                      <a:lnTo>
                        <a:pt x="2026" y="2660"/>
                      </a:lnTo>
                      <a:lnTo>
                        <a:pt x="2044" y="2670"/>
                      </a:lnTo>
                      <a:lnTo>
                        <a:pt x="2054" y="2676"/>
                      </a:lnTo>
                      <a:lnTo>
                        <a:pt x="2062" y="2684"/>
                      </a:lnTo>
                      <a:lnTo>
                        <a:pt x="2070" y="2694"/>
                      </a:lnTo>
                      <a:lnTo>
                        <a:pt x="2074" y="2704"/>
                      </a:lnTo>
                      <a:lnTo>
                        <a:pt x="2074" y="2704"/>
                      </a:lnTo>
                      <a:lnTo>
                        <a:pt x="2080" y="2742"/>
                      </a:lnTo>
                      <a:lnTo>
                        <a:pt x="2082" y="2760"/>
                      </a:lnTo>
                      <a:lnTo>
                        <a:pt x="2018" y="2728"/>
                      </a:lnTo>
                      <a:lnTo>
                        <a:pt x="2018" y="2656"/>
                      </a:lnTo>
                      <a:close/>
                      <a:moveTo>
                        <a:pt x="416" y="2640"/>
                      </a:moveTo>
                      <a:lnTo>
                        <a:pt x="416" y="2640"/>
                      </a:lnTo>
                      <a:lnTo>
                        <a:pt x="428" y="2642"/>
                      </a:lnTo>
                      <a:lnTo>
                        <a:pt x="452" y="2646"/>
                      </a:lnTo>
                      <a:lnTo>
                        <a:pt x="530" y="2664"/>
                      </a:lnTo>
                      <a:lnTo>
                        <a:pt x="625" y="2686"/>
                      </a:lnTo>
                      <a:lnTo>
                        <a:pt x="721" y="2704"/>
                      </a:lnTo>
                      <a:lnTo>
                        <a:pt x="721" y="2704"/>
                      </a:lnTo>
                      <a:lnTo>
                        <a:pt x="769" y="2710"/>
                      </a:lnTo>
                      <a:lnTo>
                        <a:pt x="825" y="2716"/>
                      </a:lnTo>
                      <a:lnTo>
                        <a:pt x="939" y="2724"/>
                      </a:lnTo>
                      <a:lnTo>
                        <a:pt x="1033" y="2728"/>
                      </a:lnTo>
                      <a:lnTo>
                        <a:pt x="1073" y="2728"/>
                      </a:lnTo>
                      <a:lnTo>
                        <a:pt x="1073" y="2728"/>
                      </a:lnTo>
                      <a:lnTo>
                        <a:pt x="1079" y="2730"/>
                      </a:lnTo>
                      <a:lnTo>
                        <a:pt x="1085" y="2738"/>
                      </a:lnTo>
                      <a:lnTo>
                        <a:pt x="1091" y="2748"/>
                      </a:lnTo>
                      <a:lnTo>
                        <a:pt x="1097" y="2760"/>
                      </a:lnTo>
                      <a:lnTo>
                        <a:pt x="1097" y="2760"/>
                      </a:lnTo>
                      <a:lnTo>
                        <a:pt x="1097" y="2766"/>
                      </a:lnTo>
                      <a:lnTo>
                        <a:pt x="1095" y="2774"/>
                      </a:lnTo>
                      <a:lnTo>
                        <a:pt x="1089" y="2782"/>
                      </a:lnTo>
                      <a:lnTo>
                        <a:pt x="1081" y="2788"/>
                      </a:lnTo>
                      <a:lnTo>
                        <a:pt x="1065" y="2800"/>
                      </a:lnTo>
                      <a:lnTo>
                        <a:pt x="1049" y="2808"/>
                      </a:lnTo>
                      <a:lnTo>
                        <a:pt x="1049" y="2808"/>
                      </a:lnTo>
                      <a:lnTo>
                        <a:pt x="1033" y="2810"/>
                      </a:lnTo>
                      <a:lnTo>
                        <a:pt x="1001" y="2810"/>
                      </a:lnTo>
                      <a:lnTo>
                        <a:pt x="911" y="2810"/>
                      </a:lnTo>
                      <a:lnTo>
                        <a:pt x="785" y="2808"/>
                      </a:lnTo>
                      <a:lnTo>
                        <a:pt x="785" y="2808"/>
                      </a:lnTo>
                      <a:lnTo>
                        <a:pt x="781" y="2794"/>
                      </a:lnTo>
                      <a:lnTo>
                        <a:pt x="777" y="2782"/>
                      </a:lnTo>
                      <a:lnTo>
                        <a:pt x="771" y="2766"/>
                      </a:lnTo>
                      <a:lnTo>
                        <a:pt x="761" y="2750"/>
                      </a:lnTo>
                      <a:lnTo>
                        <a:pt x="751" y="2736"/>
                      </a:lnTo>
                      <a:lnTo>
                        <a:pt x="743" y="2730"/>
                      </a:lnTo>
                      <a:lnTo>
                        <a:pt x="737" y="2724"/>
                      </a:lnTo>
                      <a:lnTo>
                        <a:pt x="729" y="2722"/>
                      </a:lnTo>
                      <a:lnTo>
                        <a:pt x="721" y="2720"/>
                      </a:lnTo>
                      <a:lnTo>
                        <a:pt x="721" y="2720"/>
                      </a:lnTo>
                      <a:lnTo>
                        <a:pt x="713" y="2720"/>
                      </a:lnTo>
                      <a:lnTo>
                        <a:pt x="705" y="2722"/>
                      </a:lnTo>
                      <a:lnTo>
                        <a:pt x="699" y="2724"/>
                      </a:lnTo>
                      <a:lnTo>
                        <a:pt x="691" y="2728"/>
                      </a:lnTo>
                      <a:lnTo>
                        <a:pt x="681" y="2738"/>
                      </a:lnTo>
                      <a:lnTo>
                        <a:pt x="671" y="2750"/>
                      </a:lnTo>
                      <a:lnTo>
                        <a:pt x="665" y="2762"/>
                      </a:lnTo>
                      <a:lnTo>
                        <a:pt x="661" y="2774"/>
                      </a:lnTo>
                      <a:lnTo>
                        <a:pt x="657" y="2784"/>
                      </a:lnTo>
                      <a:lnTo>
                        <a:pt x="657" y="2784"/>
                      </a:lnTo>
                      <a:lnTo>
                        <a:pt x="631" y="2778"/>
                      </a:lnTo>
                      <a:lnTo>
                        <a:pt x="544" y="2760"/>
                      </a:lnTo>
                      <a:lnTo>
                        <a:pt x="544" y="2760"/>
                      </a:lnTo>
                      <a:lnTo>
                        <a:pt x="442" y="2738"/>
                      </a:lnTo>
                      <a:lnTo>
                        <a:pt x="400" y="2728"/>
                      </a:lnTo>
                      <a:lnTo>
                        <a:pt x="400" y="2672"/>
                      </a:lnTo>
                      <a:lnTo>
                        <a:pt x="400" y="2672"/>
                      </a:lnTo>
                      <a:lnTo>
                        <a:pt x="400" y="2668"/>
                      </a:lnTo>
                      <a:lnTo>
                        <a:pt x="402" y="2656"/>
                      </a:lnTo>
                      <a:lnTo>
                        <a:pt x="408" y="2646"/>
                      </a:lnTo>
                      <a:lnTo>
                        <a:pt x="412" y="2642"/>
                      </a:lnTo>
                      <a:lnTo>
                        <a:pt x="416" y="2640"/>
                      </a:lnTo>
                      <a:lnTo>
                        <a:pt x="416" y="2640"/>
                      </a:lnTo>
                      <a:close/>
                      <a:moveTo>
                        <a:pt x="1978" y="2640"/>
                      </a:moveTo>
                      <a:lnTo>
                        <a:pt x="1978" y="2640"/>
                      </a:lnTo>
                      <a:lnTo>
                        <a:pt x="1984" y="2642"/>
                      </a:lnTo>
                      <a:lnTo>
                        <a:pt x="1988" y="2646"/>
                      </a:lnTo>
                      <a:lnTo>
                        <a:pt x="1992" y="2656"/>
                      </a:lnTo>
                      <a:lnTo>
                        <a:pt x="1994" y="2668"/>
                      </a:lnTo>
                      <a:lnTo>
                        <a:pt x="1994" y="2672"/>
                      </a:lnTo>
                      <a:lnTo>
                        <a:pt x="1994" y="2728"/>
                      </a:lnTo>
                      <a:lnTo>
                        <a:pt x="1994" y="2728"/>
                      </a:lnTo>
                      <a:lnTo>
                        <a:pt x="1952" y="2738"/>
                      </a:lnTo>
                      <a:lnTo>
                        <a:pt x="1850" y="2760"/>
                      </a:lnTo>
                      <a:lnTo>
                        <a:pt x="1850" y="2760"/>
                      </a:lnTo>
                      <a:lnTo>
                        <a:pt x="1763" y="2778"/>
                      </a:lnTo>
                      <a:lnTo>
                        <a:pt x="1737" y="2784"/>
                      </a:lnTo>
                      <a:lnTo>
                        <a:pt x="1737" y="2784"/>
                      </a:lnTo>
                      <a:lnTo>
                        <a:pt x="1735" y="2774"/>
                      </a:lnTo>
                      <a:lnTo>
                        <a:pt x="1729" y="2762"/>
                      </a:lnTo>
                      <a:lnTo>
                        <a:pt x="1723" y="2750"/>
                      </a:lnTo>
                      <a:lnTo>
                        <a:pt x="1715" y="2738"/>
                      </a:lnTo>
                      <a:lnTo>
                        <a:pt x="1703" y="2728"/>
                      </a:lnTo>
                      <a:lnTo>
                        <a:pt x="1697" y="2724"/>
                      </a:lnTo>
                      <a:lnTo>
                        <a:pt x="1689" y="2722"/>
                      </a:lnTo>
                      <a:lnTo>
                        <a:pt x="1681" y="2720"/>
                      </a:lnTo>
                      <a:lnTo>
                        <a:pt x="1673" y="2720"/>
                      </a:lnTo>
                      <a:lnTo>
                        <a:pt x="1673" y="2720"/>
                      </a:lnTo>
                      <a:lnTo>
                        <a:pt x="1665" y="2722"/>
                      </a:lnTo>
                      <a:lnTo>
                        <a:pt x="1657" y="2724"/>
                      </a:lnTo>
                      <a:lnTo>
                        <a:pt x="1651" y="2730"/>
                      </a:lnTo>
                      <a:lnTo>
                        <a:pt x="1645" y="2736"/>
                      </a:lnTo>
                      <a:lnTo>
                        <a:pt x="1633" y="2750"/>
                      </a:lnTo>
                      <a:lnTo>
                        <a:pt x="1625" y="2766"/>
                      </a:lnTo>
                      <a:lnTo>
                        <a:pt x="1617" y="2782"/>
                      </a:lnTo>
                      <a:lnTo>
                        <a:pt x="1613" y="2794"/>
                      </a:lnTo>
                      <a:lnTo>
                        <a:pt x="1609" y="2808"/>
                      </a:lnTo>
                      <a:lnTo>
                        <a:pt x="1609" y="2808"/>
                      </a:lnTo>
                      <a:lnTo>
                        <a:pt x="1483" y="2810"/>
                      </a:lnTo>
                      <a:lnTo>
                        <a:pt x="1393" y="2810"/>
                      </a:lnTo>
                      <a:lnTo>
                        <a:pt x="1361" y="2810"/>
                      </a:lnTo>
                      <a:lnTo>
                        <a:pt x="1345" y="2808"/>
                      </a:lnTo>
                      <a:lnTo>
                        <a:pt x="1345" y="2808"/>
                      </a:lnTo>
                      <a:lnTo>
                        <a:pt x="1331" y="2800"/>
                      </a:lnTo>
                      <a:lnTo>
                        <a:pt x="1313" y="2788"/>
                      </a:lnTo>
                      <a:lnTo>
                        <a:pt x="1305" y="2782"/>
                      </a:lnTo>
                      <a:lnTo>
                        <a:pt x="1301" y="2774"/>
                      </a:lnTo>
                      <a:lnTo>
                        <a:pt x="1297" y="2766"/>
                      </a:lnTo>
                      <a:lnTo>
                        <a:pt x="1297" y="2760"/>
                      </a:lnTo>
                      <a:lnTo>
                        <a:pt x="1297" y="2760"/>
                      </a:lnTo>
                      <a:lnTo>
                        <a:pt x="1303" y="2748"/>
                      </a:lnTo>
                      <a:lnTo>
                        <a:pt x="1309" y="2738"/>
                      </a:lnTo>
                      <a:lnTo>
                        <a:pt x="1317" y="2730"/>
                      </a:lnTo>
                      <a:lnTo>
                        <a:pt x="1321" y="2728"/>
                      </a:lnTo>
                      <a:lnTo>
                        <a:pt x="1321" y="2728"/>
                      </a:lnTo>
                      <a:lnTo>
                        <a:pt x="1363" y="2728"/>
                      </a:lnTo>
                      <a:lnTo>
                        <a:pt x="1455" y="2724"/>
                      </a:lnTo>
                      <a:lnTo>
                        <a:pt x="1569" y="2716"/>
                      </a:lnTo>
                      <a:lnTo>
                        <a:pt x="1625" y="2710"/>
                      </a:lnTo>
                      <a:lnTo>
                        <a:pt x="1673" y="2704"/>
                      </a:lnTo>
                      <a:lnTo>
                        <a:pt x="1673" y="2704"/>
                      </a:lnTo>
                      <a:lnTo>
                        <a:pt x="1769" y="2686"/>
                      </a:lnTo>
                      <a:lnTo>
                        <a:pt x="1866" y="2664"/>
                      </a:lnTo>
                      <a:lnTo>
                        <a:pt x="1942" y="2646"/>
                      </a:lnTo>
                      <a:lnTo>
                        <a:pt x="1966" y="2642"/>
                      </a:lnTo>
                      <a:lnTo>
                        <a:pt x="1978" y="2640"/>
                      </a:lnTo>
                      <a:lnTo>
                        <a:pt x="1978" y="2640"/>
                      </a:lnTo>
                      <a:close/>
                      <a:moveTo>
                        <a:pt x="1121" y="2760"/>
                      </a:moveTo>
                      <a:lnTo>
                        <a:pt x="1121" y="2760"/>
                      </a:lnTo>
                      <a:lnTo>
                        <a:pt x="1127" y="2762"/>
                      </a:lnTo>
                      <a:lnTo>
                        <a:pt x="1143" y="2770"/>
                      </a:lnTo>
                      <a:lnTo>
                        <a:pt x="1151" y="2776"/>
                      </a:lnTo>
                      <a:lnTo>
                        <a:pt x="1157" y="2786"/>
                      </a:lnTo>
                      <a:lnTo>
                        <a:pt x="1161" y="2796"/>
                      </a:lnTo>
                      <a:lnTo>
                        <a:pt x="1161" y="2808"/>
                      </a:lnTo>
                      <a:lnTo>
                        <a:pt x="1161" y="2808"/>
                      </a:lnTo>
                      <a:lnTo>
                        <a:pt x="1157" y="2828"/>
                      </a:lnTo>
                      <a:lnTo>
                        <a:pt x="1149" y="2852"/>
                      </a:lnTo>
                      <a:lnTo>
                        <a:pt x="1137" y="2880"/>
                      </a:lnTo>
                      <a:lnTo>
                        <a:pt x="1137" y="2880"/>
                      </a:lnTo>
                      <a:lnTo>
                        <a:pt x="1115" y="2852"/>
                      </a:lnTo>
                      <a:lnTo>
                        <a:pt x="1099" y="2832"/>
                      </a:lnTo>
                      <a:lnTo>
                        <a:pt x="1093" y="2826"/>
                      </a:lnTo>
                      <a:lnTo>
                        <a:pt x="1089" y="2824"/>
                      </a:lnTo>
                      <a:lnTo>
                        <a:pt x="1089" y="2824"/>
                      </a:lnTo>
                      <a:lnTo>
                        <a:pt x="1087" y="2822"/>
                      </a:lnTo>
                      <a:lnTo>
                        <a:pt x="1089" y="2820"/>
                      </a:lnTo>
                      <a:lnTo>
                        <a:pt x="1093" y="2810"/>
                      </a:lnTo>
                      <a:lnTo>
                        <a:pt x="1105" y="2792"/>
                      </a:lnTo>
                      <a:lnTo>
                        <a:pt x="1105" y="2792"/>
                      </a:lnTo>
                      <a:lnTo>
                        <a:pt x="1111" y="2784"/>
                      </a:lnTo>
                      <a:lnTo>
                        <a:pt x="1115" y="2774"/>
                      </a:lnTo>
                      <a:lnTo>
                        <a:pt x="1121" y="2760"/>
                      </a:lnTo>
                      <a:lnTo>
                        <a:pt x="1121" y="2760"/>
                      </a:lnTo>
                      <a:close/>
                      <a:moveTo>
                        <a:pt x="713" y="2856"/>
                      </a:moveTo>
                      <a:lnTo>
                        <a:pt x="713" y="2856"/>
                      </a:lnTo>
                      <a:lnTo>
                        <a:pt x="697" y="2828"/>
                      </a:lnTo>
                      <a:lnTo>
                        <a:pt x="687" y="2806"/>
                      </a:lnTo>
                      <a:lnTo>
                        <a:pt x="683" y="2794"/>
                      </a:lnTo>
                      <a:lnTo>
                        <a:pt x="681" y="2784"/>
                      </a:lnTo>
                      <a:lnTo>
                        <a:pt x="681" y="2784"/>
                      </a:lnTo>
                      <a:lnTo>
                        <a:pt x="681" y="2776"/>
                      </a:lnTo>
                      <a:lnTo>
                        <a:pt x="685" y="2768"/>
                      </a:lnTo>
                      <a:lnTo>
                        <a:pt x="689" y="2760"/>
                      </a:lnTo>
                      <a:lnTo>
                        <a:pt x="693" y="2754"/>
                      </a:lnTo>
                      <a:lnTo>
                        <a:pt x="699" y="2750"/>
                      </a:lnTo>
                      <a:lnTo>
                        <a:pt x="707" y="2746"/>
                      </a:lnTo>
                      <a:lnTo>
                        <a:pt x="713" y="2744"/>
                      </a:lnTo>
                      <a:lnTo>
                        <a:pt x="721" y="2744"/>
                      </a:lnTo>
                      <a:lnTo>
                        <a:pt x="721" y="2744"/>
                      </a:lnTo>
                      <a:lnTo>
                        <a:pt x="729" y="2746"/>
                      </a:lnTo>
                      <a:lnTo>
                        <a:pt x="737" y="2750"/>
                      </a:lnTo>
                      <a:lnTo>
                        <a:pt x="743" y="2756"/>
                      </a:lnTo>
                      <a:lnTo>
                        <a:pt x="751" y="2762"/>
                      </a:lnTo>
                      <a:lnTo>
                        <a:pt x="755" y="2772"/>
                      </a:lnTo>
                      <a:lnTo>
                        <a:pt x="759" y="2782"/>
                      </a:lnTo>
                      <a:lnTo>
                        <a:pt x="761" y="2790"/>
                      </a:lnTo>
                      <a:lnTo>
                        <a:pt x="761" y="2800"/>
                      </a:lnTo>
                      <a:lnTo>
                        <a:pt x="761" y="2800"/>
                      </a:lnTo>
                      <a:lnTo>
                        <a:pt x="757" y="2810"/>
                      </a:lnTo>
                      <a:lnTo>
                        <a:pt x="751" y="2818"/>
                      </a:lnTo>
                      <a:lnTo>
                        <a:pt x="735" y="2836"/>
                      </a:lnTo>
                      <a:lnTo>
                        <a:pt x="719" y="2850"/>
                      </a:lnTo>
                      <a:lnTo>
                        <a:pt x="713" y="2856"/>
                      </a:lnTo>
                      <a:lnTo>
                        <a:pt x="713" y="2856"/>
                      </a:lnTo>
                      <a:close/>
                      <a:moveTo>
                        <a:pt x="649" y="2808"/>
                      </a:moveTo>
                      <a:lnTo>
                        <a:pt x="697" y="2880"/>
                      </a:lnTo>
                      <a:lnTo>
                        <a:pt x="697" y="2880"/>
                      </a:lnTo>
                      <a:lnTo>
                        <a:pt x="705" y="2894"/>
                      </a:lnTo>
                      <a:lnTo>
                        <a:pt x="713" y="2902"/>
                      </a:lnTo>
                      <a:lnTo>
                        <a:pt x="717" y="2904"/>
                      </a:lnTo>
                      <a:lnTo>
                        <a:pt x="721" y="2904"/>
                      </a:lnTo>
                      <a:lnTo>
                        <a:pt x="721" y="2904"/>
                      </a:lnTo>
                      <a:lnTo>
                        <a:pt x="729" y="2896"/>
                      </a:lnTo>
                      <a:lnTo>
                        <a:pt x="737" y="2886"/>
                      </a:lnTo>
                      <a:lnTo>
                        <a:pt x="745" y="2872"/>
                      </a:lnTo>
                      <a:lnTo>
                        <a:pt x="777" y="2832"/>
                      </a:lnTo>
                      <a:lnTo>
                        <a:pt x="1073" y="2840"/>
                      </a:lnTo>
                      <a:lnTo>
                        <a:pt x="1073" y="2840"/>
                      </a:lnTo>
                      <a:lnTo>
                        <a:pt x="1081" y="2850"/>
                      </a:lnTo>
                      <a:lnTo>
                        <a:pt x="1089" y="2864"/>
                      </a:lnTo>
                      <a:lnTo>
                        <a:pt x="1089" y="2864"/>
                      </a:lnTo>
                      <a:lnTo>
                        <a:pt x="1095" y="2870"/>
                      </a:lnTo>
                      <a:lnTo>
                        <a:pt x="1105" y="2876"/>
                      </a:lnTo>
                      <a:lnTo>
                        <a:pt x="1121" y="2888"/>
                      </a:lnTo>
                      <a:lnTo>
                        <a:pt x="1121" y="2888"/>
                      </a:lnTo>
                      <a:lnTo>
                        <a:pt x="1121" y="2892"/>
                      </a:lnTo>
                      <a:lnTo>
                        <a:pt x="1121" y="2900"/>
                      </a:lnTo>
                      <a:lnTo>
                        <a:pt x="1123" y="2908"/>
                      </a:lnTo>
                      <a:lnTo>
                        <a:pt x="1125" y="2910"/>
                      </a:lnTo>
                      <a:lnTo>
                        <a:pt x="1129" y="2912"/>
                      </a:lnTo>
                      <a:lnTo>
                        <a:pt x="1129" y="2912"/>
                      </a:lnTo>
                      <a:lnTo>
                        <a:pt x="1141" y="2914"/>
                      </a:lnTo>
                      <a:lnTo>
                        <a:pt x="1151" y="2912"/>
                      </a:lnTo>
                      <a:lnTo>
                        <a:pt x="1159" y="2910"/>
                      </a:lnTo>
                      <a:lnTo>
                        <a:pt x="1161" y="2906"/>
                      </a:lnTo>
                      <a:lnTo>
                        <a:pt x="1161" y="2904"/>
                      </a:lnTo>
                      <a:lnTo>
                        <a:pt x="1161" y="2904"/>
                      </a:lnTo>
                      <a:lnTo>
                        <a:pt x="1163" y="2890"/>
                      </a:lnTo>
                      <a:lnTo>
                        <a:pt x="1169" y="2864"/>
                      </a:lnTo>
                      <a:lnTo>
                        <a:pt x="1177" y="2832"/>
                      </a:lnTo>
                      <a:lnTo>
                        <a:pt x="1209" y="2832"/>
                      </a:lnTo>
                      <a:lnTo>
                        <a:pt x="1225" y="2880"/>
                      </a:lnTo>
                      <a:lnTo>
                        <a:pt x="1225" y="2880"/>
                      </a:lnTo>
                      <a:lnTo>
                        <a:pt x="1229" y="2892"/>
                      </a:lnTo>
                      <a:lnTo>
                        <a:pt x="1235" y="2904"/>
                      </a:lnTo>
                      <a:lnTo>
                        <a:pt x="1239" y="2910"/>
                      </a:lnTo>
                      <a:lnTo>
                        <a:pt x="1241" y="2912"/>
                      </a:lnTo>
                      <a:lnTo>
                        <a:pt x="1245" y="2914"/>
                      </a:lnTo>
                      <a:lnTo>
                        <a:pt x="1249" y="2912"/>
                      </a:lnTo>
                      <a:lnTo>
                        <a:pt x="1249" y="2912"/>
                      </a:lnTo>
                      <a:lnTo>
                        <a:pt x="1255" y="2904"/>
                      </a:lnTo>
                      <a:lnTo>
                        <a:pt x="1259" y="2898"/>
                      </a:lnTo>
                      <a:lnTo>
                        <a:pt x="1265" y="2888"/>
                      </a:lnTo>
                      <a:lnTo>
                        <a:pt x="1265" y="2888"/>
                      </a:lnTo>
                      <a:lnTo>
                        <a:pt x="1277" y="2874"/>
                      </a:lnTo>
                      <a:lnTo>
                        <a:pt x="1285" y="2864"/>
                      </a:lnTo>
                      <a:lnTo>
                        <a:pt x="1297" y="2856"/>
                      </a:lnTo>
                      <a:lnTo>
                        <a:pt x="1297" y="2856"/>
                      </a:lnTo>
                      <a:lnTo>
                        <a:pt x="1307" y="2850"/>
                      </a:lnTo>
                      <a:lnTo>
                        <a:pt x="1311" y="2844"/>
                      </a:lnTo>
                      <a:lnTo>
                        <a:pt x="1313" y="2840"/>
                      </a:lnTo>
                      <a:lnTo>
                        <a:pt x="1609" y="2824"/>
                      </a:lnTo>
                      <a:lnTo>
                        <a:pt x="1649" y="2872"/>
                      </a:lnTo>
                      <a:lnTo>
                        <a:pt x="1649" y="2872"/>
                      </a:lnTo>
                      <a:lnTo>
                        <a:pt x="1659" y="2880"/>
                      </a:lnTo>
                      <a:lnTo>
                        <a:pt x="1665" y="2884"/>
                      </a:lnTo>
                      <a:lnTo>
                        <a:pt x="1665" y="2886"/>
                      </a:lnTo>
                      <a:lnTo>
                        <a:pt x="1665" y="2888"/>
                      </a:lnTo>
                      <a:lnTo>
                        <a:pt x="1665" y="2888"/>
                      </a:lnTo>
                      <a:lnTo>
                        <a:pt x="1663" y="2892"/>
                      </a:lnTo>
                      <a:lnTo>
                        <a:pt x="1661" y="2902"/>
                      </a:lnTo>
                      <a:lnTo>
                        <a:pt x="1661" y="2910"/>
                      </a:lnTo>
                      <a:lnTo>
                        <a:pt x="1663" y="2912"/>
                      </a:lnTo>
                      <a:lnTo>
                        <a:pt x="1665" y="2912"/>
                      </a:lnTo>
                      <a:lnTo>
                        <a:pt x="1665" y="2912"/>
                      </a:lnTo>
                      <a:lnTo>
                        <a:pt x="1679" y="2910"/>
                      </a:lnTo>
                      <a:lnTo>
                        <a:pt x="1687" y="2908"/>
                      </a:lnTo>
                      <a:lnTo>
                        <a:pt x="1689" y="2906"/>
                      </a:lnTo>
                      <a:lnTo>
                        <a:pt x="1689" y="2904"/>
                      </a:lnTo>
                      <a:lnTo>
                        <a:pt x="1689" y="2904"/>
                      </a:lnTo>
                      <a:lnTo>
                        <a:pt x="1693" y="2884"/>
                      </a:lnTo>
                      <a:lnTo>
                        <a:pt x="1697" y="2864"/>
                      </a:lnTo>
                      <a:lnTo>
                        <a:pt x="1697" y="2864"/>
                      </a:lnTo>
                      <a:lnTo>
                        <a:pt x="1701" y="2858"/>
                      </a:lnTo>
                      <a:lnTo>
                        <a:pt x="1709" y="2850"/>
                      </a:lnTo>
                      <a:lnTo>
                        <a:pt x="1717" y="2842"/>
                      </a:lnTo>
                      <a:lnTo>
                        <a:pt x="1719" y="2836"/>
                      </a:lnTo>
                      <a:lnTo>
                        <a:pt x="1721" y="2832"/>
                      </a:lnTo>
                      <a:lnTo>
                        <a:pt x="1721" y="2832"/>
                      </a:lnTo>
                      <a:lnTo>
                        <a:pt x="1725" y="2812"/>
                      </a:lnTo>
                      <a:lnTo>
                        <a:pt x="1729" y="2800"/>
                      </a:lnTo>
                      <a:lnTo>
                        <a:pt x="1729" y="2800"/>
                      </a:lnTo>
                      <a:lnTo>
                        <a:pt x="1745" y="2800"/>
                      </a:lnTo>
                      <a:lnTo>
                        <a:pt x="1787" y="2798"/>
                      </a:lnTo>
                      <a:lnTo>
                        <a:pt x="1838" y="2794"/>
                      </a:lnTo>
                      <a:lnTo>
                        <a:pt x="1862" y="2790"/>
                      </a:lnTo>
                      <a:lnTo>
                        <a:pt x="1882" y="2784"/>
                      </a:lnTo>
                      <a:lnTo>
                        <a:pt x="1882" y="2784"/>
                      </a:lnTo>
                      <a:lnTo>
                        <a:pt x="1920" y="2772"/>
                      </a:lnTo>
                      <a:lnTo>
                        <a:pt x="1956" y="2762"/>
                      </a:lnTo>
                      <a:lnTo>
                        <a:pt x="1988" y="2758"/>
                      </a:lnTo>
                      <a:lnTo>
                        <a:pt x="2004" y="2758"/>
                      </a:lnTo>
                      <a:lnTo>
                        <a:pt x="2018" y="2760"/>
                      </a:lnTo>
                      <a:lnTo>
                        <a:pt x="2018" y="2760"/>
                      </a:lnTo>
                      <a:lnTo>
                        <a:pt x="2030" y="2762"/>
                      </a:lnTo>
                      <a:lnTo>
                        <a:pt x="2040" y="2766"/>
                      </a:lnTo>
                      <a:lnTo>
                        <a:pt x="2048" y="2770"/>
                      </a:lnTo>
                      <a:lnTo>
                        <a:pt x="2054" y="2776"/>
                      </a:lnTo>
                      <a:lnTo>
                        <a:pt x="2060" y="2782"/>
                      </a:lnTo>
                      <a:lnTo>
                        <a:pt x="2062" y="2790"/>
                      </a:lnTo>
                      <a:lnTo>
                        <a:pt x="2066" y="2808"/>
                      </a:lnTo>
                      <a:lnTo>
                        <a:pt x="2066" y="2808"/>
                      </a:lnTo>
                      <a:lnTo>
                        <a:pt x="2070" y="2832"/>
                      </a:lnTo>
                      <a:lnTo>
                        <a:pt x="2072" y="2838"/>
                      </a:lnTo>
                      <a:lnTo>
                        <a:pt x="2074" y="2840"/>
                      </a:lnTo>
                      <a:lnTo>
                        <a:pt x="2074" y="2840"/>
                      </a:lnTo>
                      <a:lnTo>
                        <a:pt x="2086" y="2846"/>
                      </a:lnTo>
                      <a:lnTo>
                        <a:pt x="2096" y="2850"/>
                      </a:lnTo>
                      <a:lnTo>
                        <a:pt x="2114" y="2856"/>
                      </a:lnTo>
                      <a:lnTo>
                        <a:pt x="2114" y="2856"/>
                      </a:lnTo>
                      <a:lnTo>
                        <a:pt x="2124" y="2860"/>
                      </a:lnTo>
                      <a:lnTo>
                        <a:pt x="2136" y="2866"/>
                      </a:lnTo>
                      <a:lnTo>
                        <a:pt x="2156" y="2884"/>
                      </a:lnTo>
                      <a:lnTo>
                        <a:pt x="2170" y="2900"/>
                      </a:lnTo>
                      <a:lnTo>
                        <a:pt x="2178" y="2912"/>
                      </a:lnTo>
                      <a:lnTo>
                        <a:pt x="2178" y="2912"/>
                      </a:lnTo>
                      <a:lnTo>
                        <a:pt x="2180" y="2924"/>
                      </a:lnTo>
                      <a:lnTo>
                        <a:pt x="2176" y="2942"/>
                      </a:lnTo>
                      <a:lnTo>
                        <a:pt x="2170" y="2962"/>
                      </a:lnTo>
                      <a:lnTo>
                        <a:pt x="2166" y="2970"/>
                      </a:lnTo>
                      <a:lnTo>
                        <a:pt x="2162" y="2976"/>
                      </a:lnTo>
                      <a:lnTo>
                        <a:pt x="2162" y="2976"/>
                      </a:lnTo>
                      <a:lnTo>
                        <a:pt x="2148" y="2990"/>
                      </a:lnTo>
                      <a:lnTo>
                        <a:pt x="2138" y="3000"/>
                      </a:lnTo>
                      <a:lnTo>
                        <a:pt x="2138" y="3000"/>
                      </a:lnTo>
                      <a:lnTo>
                        <a:pt x="2132" y="3006"/>
                      </a:lnTo>
                      <a:lnTo>
                        <a:pt x="2126" y="3012"/>
                      </a:lnTo>
                      <a:lnTo>
                        <a:pt x="2122" y="3018"/>
                      </a:lnTo>
                      <a:lnTo>
                        <a:pt x="2122" y="3024"/>
                      </a:lnTo>
                      <a:lnTo>
                        <a:pt x="2122" y="3024"/>
                      </a:lnTo>
                      <a:lnTo>
                        <a:pt x="2124" y="3034"/>
                      </a:lnTo>
                      <a:lnTo>
                        <a:pt x="2122" y="3052"/>
                      </a:lnTo>
                      <a:lnTo>
                        <a:pt x="2118" y="3062"/>
                      </a:lnTo>
                      <a:lnTo>
                        <a:pt x="2114" y="3072"/>
                      </a:lnTo>
                      <a:lnTo>
                        <a:pt x="2108" y="3080"/>
                      </a:lnTo>
                      <a:lnTo>
                        <a:pt x="2098" y="3088"/>
                      </a:lnTo>
                      <a:lnTo>
                        <a:pt x="2098" y="3088"/>
                      </a:lnTo>
                      <a:lnTo>
                        <a:pt x="2082" y="3096"/>
                      </a:lnTo>
                      <a:lnTo>
                        <a:pt x="2058" y="3102"/>
                      </a:lnTo>
                      <a:lnTo>
                        <a:pt x="1992" y="3118"/>
                      </a:lnTo>
                      <a:lnTo>
                        <a:pt x="1874" y="3144"/>
                      </a:lnTo>
                      <a:lnTo>
                        <a:pt x="1874" y="3144"/>
                      </a:lnTo>
                      <a:lnTo>
                        <a:pt x="1808" y="3156"/>
                      </a:lnTo>
                      <a:lnTo>
                        <a:pt x="1749" y="3164"/>
                      </a:lnTo>
                      <a:lnTo>
                        <a:pt x="1677" y="3172"/>
                      </a:lnTo>
                      <a:lnTo>
                        <a:pt x="1589" y="3180"/>
                      </a:lnTo>
                      <a:lnTo>
                        <a:pt x="1487" y="3186"/>
                      </a:lnTo>
                      <a:lnTo>
                        <a:pt x="1371" y="3190"/>
                      </a:lnTo>
                      <a:lnTo>
                        <a:pt x="1241" y="3192"/>
                      </a:lnTo>
                      <a:lnTo>
                        <a:pt x="1241" y="3192"/>
                      </a:lnTo>
                      <a:lnTo>
                        <a:pt x="1105" y="3190"/>
                      </a:lnTo>
                      <a:lnTo>
                        <a:pt x="973" y="3186"/>
                      </a:lnTo>
                      <a:lnTo>
                        <a:pt x="849" y="3178"/>
                      </a:lnTo>
                      <a:lnTo>
                        <a:pt x="735" y="3170"/>
                      </a:lnTo>
                      <a:lnTo>
                        <a:pt x="637" y="3162"/>
                      </a:lnTo>
                      <a:lnTo>
                        <a:pt x="554" y="3154"/>
                      </a:lnTo>
                      <a:lnTo>
                        <a:pt x="456" y="3144"/>
                      </a:lnTo>
                      <a:lnTo>
                        <a:pt x="456" y="3144"/>
                      </a:lnTo>
                      <a:lnTo>
                        <a:pt x="404" y="3136"/>
                      </a:lnTo>
                      <a:lnTo>
                        <a:pt x="350" y="3126"/>
                      </a:lnTo>
                      <a:lnTo>
                        <a:pt x="324" y="3118"/>
                      </a:lnTo>
                      <a:lnTo>
                        <a:pt x="304" y="3112"/>
                      </a:lnTo>
                      <a:lnTo>
                        <a:pt x="288" y="3104"/>
                      </a:lnTo>
                      <a:lnTo>
                        <a:pt x="284" y="3100"/>
                      </a:lnTo>
                      <a:lnTo>
                        <a:pt x="280" y="3096"/>
                      </a:lnTo>
                      <a:lnTo>
                        <a:pt x="280" y="3096"/>
                      </a:lnTo>
                      <a:lnTo>
                        <a:pt x="276" y="3086"/>
                      </a:lnTo>
                      <a:lnTo>
                        <a:pt x="272" y="3072"/>
                      </a:lnTo>
                      <a:lnTo>
                        <a:pt x="266" y="3044"/>
                      </a:lnTo>
                      <a:lnTo>
                        <a:pt x="264" y="3008"/>
                      </a:lnTo>
                      <a:lnTo>
                        <a:pt x="264" y="3008"/>
                      </a:lnTo>
                      <a:lnTo>
                        <a:pt x="258" y="3002"/>
                      </a:lnTo>
                      <a:lnTo>
                        <a:pt x="240" y="2984"/>
                      </a:lnTo>
                      <a:lnTo>
                        <a:pt x="240" y="2984"/>
                      </a:lnTo>
                      <a:lnTo>
                        <a:pt x="234" y="2978"/>
                      </a:lnTo>
                      <a:lnTo>
                        <a:pt x="230" y="2970"/>
                      </a:lnTo>
                      <a:lnTo>
                        <a:pt x="222" y="2954"/>
                      </a:lnTo>
                      <a:lnTo>
                        <a:pt x="216" y="2936"/>
                      </a:lnTo>
                      <a:lnTo>
                        <a:pt x="208" y="2912"/>
                      </a:lnTo>
                      <a:lnTo>
                        <a:pt x="208" y="2912"/>
                      </a:lnTo>
                      <a:lnTo>
                        <a:pt x="212" y="2900"/>
                      </a:lnTo>
                      <a:lnTo>
                        <a:pt x="224" y="2876"/>
                      </a:lnTo>
                      <a:lnTo>
                        <a:pt x="234" y="2862"/>
                      </a:lnTo>
                      <a:lnTo>
                        <a:pt x="242" y="2852"/>
                      </a:lnTo>
                      <a:lnTo>
                        <a:pt x="252" y="2844"/>
                      </a:lnTo>
                      <a:lnTo>
                        <a:pt x="258" y="2840"/>
                      </a:lnTo>
                      <a:lnTo>
                        <a:pt x="264" y="2840"/>
                      </a:lnTo>
                      <a:lnTo>
                        <a:pt x="264" y="2840"/>
                      </a:lnTo>
                      <a:lnTo>
                        <a:pt x="300" y="2842"/>
                      </a:lnTo>
                      <a:lnTo>
                        <a:pt x="310" y="2842"/>
                      </a:lnTo>
                      <a:lnTo>
                        <a:pt x="312" y="2842"/>
                      </a:lnTo>
                      <a:lnTo>
                        <a:pt x="312" y="2840"/>
                      </a:lnTo>
                      <a:lnTo>
                        <a:pt x="312" y="2840"/>
                      </a:lnTo>
                      <a:lnTo>
                        <a:pt x="310" y="2836"/>
                      </a:lnTo>
                      <a:lnTo>
                        <a:pt x="310" y="2826"/>
                      </a:lnTo>
                      <a:lnTo>
                        <a:pt x="310" y="2812"/>
                      </a:lnTo>
                      <a:lnTo>
                        <a:pt x="314" y="2798"/>
                      </a:lnTo>
                      <a:lnTo>
                        <a:pt x="320" y="2784"/>
                      </a:lnTo>
                      <a:lnTo>
                        <a:pt x="324" y="2776"/>
                      </a:lnTo>
                      <a:lnTo>
                        <a:pt x="330" y="2772"/>
                      </a:lnTo>
                      <a:lnTo>
                        <a:pt x="338" y="2766"/>
                      </a:lnTo>
                      <a:lnTo>
                        <a:pt x="346" y="2762"/>
                      </a:lnTo>
                      <a:lnTo>
                        <a:pt x="356" y="2760"/>
                      </a:lnTo>
                      <a:lnTo>
                        <a:pt x="368" y="2760"/>
                      </a:lnTo>
                      <a:lnTo>
                        <a:pt x="368" y="2760"/>
                      </a:lnTo>
                      <a:lnTo>
                        <a:pt x="392" y="2762"/>
                      </a:lnTo>
                      <a:lnTo>
                        <a:pt x="416" y="2764"/>
                      </a:lnTo>
                      <a:lnTo>
                        <a:pt x="456" y="2772"/>
                      </a:lnTo>
                      <a:lnTo>
                        <a:pt x="512" y="2784"/>
                      </a:lnTo>
                      <a:lnTo>
                        <a:pt x="512" y="2784"/>
                      </a:lnTo>
                      <a:lnTo>
                        <a:pt x="649" y="2808"/>
                      </a:lnTo>
                      <a:lnTo>
                        <a:pt x="649" y="2808"/>
                      </a:lnTo>
                      <a:close/>
                      <a:moveTo>
                        <a:pt x="1257" y="2760"/>
                      </a:moveTo>
                      <a:lnTo>
                        <a:pt x="1257" y="2760"/>
                      </a:lnTo>
                      <a:lnTo>
                        <a:pt x="1305" y="2816"/>
                      </a:lnTo>
                      <a:lnTo>
                        <a:pt x="1305" y="2816"/>
                      </a:lnTo>
                      <a:lnTo>
                        <a:pt x="1305" y="2818"/>
                      </a:lnTo>
                      <a:lnTo>
                        <a:pt x="1303" y="2820"/>
                      </a:lnTo>
                      <a:lnTo>
                        <a:pt x="1297" y="2828"/>
                      </a:lnTo>
                      <a:lnTo>
                        <a:pt x="1275" y="2846"/>
                      </a:lnTo>
                      <a:lnTo>
                        <a:pt x="1241" y="2872"/>
                      </a:lnTo>
                      <a:lnTo>
                        <a:pt x="1241" y="2872"/>
                      </a:lnTo>
                      <a:lnTo>
                        <a:pt x="1237" y="2846"/>
                      </a:lnTo>
                      <a:lnTo>
                        <a:pt x="1235" y="2822"/>
                      </a:lnTo>
                      <a:lnTo>
                        <a:pt x="1233" y="2800"/>
                      </a:lnTo>
                      <a:lnTo>
                        <a:pt x="1233" y="2800"/>
                      </a:lnTo>
                      <a:lnTo>
                        <a:pt x="1235" y="2790"/>
                      </a:lnTo>
                      <a:lnTo>
                        <a:pt x="1237" y="2782"/>
                      </a:lnTo>
                      <a:lnTo>
                        <a:pt x="1241" y="2776"/>
                      </a:lnTo>
                      <a:lnTo>
                        <a:pt x="1245" y="2770"/>
                      </a:lnTo>
                      <a:lnTo>
                        <a:pt x="1253" y="2762"/>
                      </a:lnTo>
                      <a:lnTo>
                        <a:pt x="1257" y="2760"/>
                      </a:lnTo>
                      <a:lnTo>
                        <a:pt x="1257" y="2760"/>
                      </a:lnTo>
                      <a:close/>
                      <a:moveTo>
                        <a:pt x="1657" y="2736"/>
                      </a:moveTo>
                      <a:lnTo>
                        <a:pt x="1657" y="2736"/>
                      </a:lnTo>
                      <a:lnTo>
                        <a:pt x="1663" y="2734"/>
                      </a:lnTo>
                      <a:lnTo>
                        <a:pt x="1669" y="2734"/>
                      </a:lnTo>
                      <a:lnTo>
                        <a:pt x="1675" y="2736"/>
                      </a:lnTo>
                      <a:lnTo>
                        <a:pt x="1679" y="2736"/>
                      </a:lnTo>
                      <a:lnTo>
                        <a:pt x="1687" y="2744"/>
                      </a:lnTo>
                      <a:lnTo>
                        <a:pt x="1693" y="2752"/>
                      </a:lnTo>
                      <a:lnTo>
                        <a:pt x="1699" y="2764"/>
                      </a:lnTo>
                      <a:lnTo>
                        <a:pt x="1701" y="2776"/>
                      </a:lnTo>
                      <a:lnTo>
                        <a:pt x="1705" y="2800"/>
                      </a:lnTo>
                      <a:lnTo>
                        <a:pt x="1705" y="2800"/>
                      </a:lnTo>
                      <a:lnTo>
                        <a:pt x="1705" y="2810"/>
                      </a:lnTo>
                      <a:lnTo>
                        <a:pt x="1701" y="2820"/>
                      </a:lnTo>
                      <a:lnTo>
                        <a:pt x="1695" y="2830"/>
                      </a:lnTo>
                      <a:lnTo>
                        <a:pt x="1687" y="2838"/>
                      </a:lnTo>
                      <a:lnTo>
                        <a:pt x="1671" y="2852"/>
                      </a:lnTo>
                      <a:lnTo>
                        <a:pt x="1665" y="2856"/>
                      </a:lnTo>
                      <a:lnTo>
                        <a:pt x="1665" y="2856"/>
                      </a:lnTo>
                      <a:lnTo>
                        <a:pt x="1653" y="2840"/>
                      </a:lnTo>
                      <a:lnTo>
                        <a:pt x="1641" y="2826"/>
                      </a:lnTo>
                      <a:lnTo>
                        <a:pt x="1633" y="2808"/>
                      </a:lnTo>
                      <a:lnTo>
                        <a:pt x="1633" y="2808"/>
                      </a:lnTo>
                      <a:lnTo>
                        <a:pt x="1629" y="2788"/>
                      </a:lnTo>
                      <a:lnTo>
                        <a:pt x="1627" y="2778"/>
                      </a:lnTo>
                      <a:lnTo>
                        <a:pt x="1627" y="2768"/>
                      </a:lnTo>
                      <a:lnTo>
                        <a:pt x="1631" y="2758"/>
                      </a:lnTo>
                      <a:lnTo>
                        <a:pt x="1637" y="2748"/>
                      </a:lnTo>
                      <a:lnTo>
                        <a:pt x="1645" y="2742"/>
                      </a:lnTo>
                      <a:lnTo>
                        <a:pt x="1657" y="2736"/>
                      </a:lnTo>
                      <a:lnTo>
                        <a:pt x="1657" y="2736"/>
                      </a:lnTo>
                      <a:close/>
                      <a:moveTo>
                        <a:pt x="977" y="2704"/>
                      </a:moveTo>
                      <a:lnTo>
                        <a:pt x="993" y="2648"/>
                      </a:lnTo>
                      <a:lnTo>
                        <a:pt x="993" y="2648"/>
                      </a:lnTo>
                      <a:lnTo>
                        <a:pt x="1011" y="2664"/>
                      </a:lnTo>
                      <a:lnTo>
                        <a:pt x="1025" y="2676"/>
                      </a:lnTo>
                      <a:lnTo>
                        <a:pt x="1033" y="2680"/>
                      </a:lnTo>
                      <a:lnTo>
                        <a:pt x="1033" y="2680"/>
                      </a:lnTo>
                      <a:lnTo>
                        <a:pt x="1067" y="2656"/>
                      </a:lnTo>
                      <a:lnTo>
                        <a:pt x="1097" y="2632"/>
                      </a:lnTo>
                      <a:lnTo>
                        <a:pt x="1153" y="2233"/>
                      </a:lnTo>
                      <a:lnTo>
                        <a:pt x="1137" y="2640"/>
                      </a:lnTo>
                      <a:lnTo>
                        <a:pt x="1193" y="2712"/>
                      </a:lnTo>
                      <a:lnTo>
                        <a:pt x="1257" y="2640"/>
                      </a:lnTo>
                      <a:lnTo>
                        <a:pt x="1233" y="2233"/>
                      </a:lnTo>
                      <a:lnTo>
                        <a:pt x="1297" y="2640"/>
                      </a:lnTo>
                      <a:lnTo>
                        <a:pt x="1361" y="2680"/>
                      </a:lnTo>
                      <a:lnTo>
                        <a:pt x="1401" y="2648"/>
                      </a:lnTo>
                      <a:lnTo>
                        <a:pt x="1409" y="2704"/>
                      </a:lnTo>
                      <a:lnTo>
                        <a:pt x="1313" y="2704"/>
                      </a:lnTo>
                      <a:lnTo>
                        <a:pt x="1273" y="2736"/>
                      </a:lnTo>
                      <a:lnTo>
                        <a:pt x="1273" y="2736"/>
                      </a:lnTo>
                      <a:lnTo>
                        <a:pt x="1269" y="2736"/>
                      </a:lnTo>
                      <a:lnTo>
                        <a:pt x="1261" y="2736"/>
                      </a:lnTo>
                      <a:lnTo>
                        <a:pt x="1249" y="2738"/>
                      </a:lnTo>
                      <a:lnTo>
                        <a:pt x="1233" y="2744"/>
                      </a:lnTo>
                      <a:lnTo>
                        <a:pt x="1233" y="2744"/>
                      </a:lnTo>
                      <a:lnTo>
                        <a:pt x="1225" y="2750"/>
                      </a:lnTo>
                      <a:lnTo>
                        <a:pt x="1221" y="2756"/>
                      </a:lnTo>
                      <a:lnTo>
                        <a:pt x="1213" y="2768"/>
                      </a:lnTo>
                      <a:lnTo>
                        <a:pt x="1209" y="2780"/>
                      </a:lnTo>
                      <a:lnTo>
                        <a:pt x="1209" y="2784"/>
                      </a:lnTo>
                      <a:lnTo>
                        <a:pt x="1177" y="2784"/>
                      </a:lnTo>
                      <a:lnTo>
                        <a:pt x="1177" y="2784"/>
                      </a:lnTo>
                      <a:lnTo>
                        <a:pt x="1167" y="2766"/>
                      </a:lnTo>
                      <a:lnTo>
                        <a:pt x="1157" y="2750"/>
                      </a:lnTo>
                      <a:lnTo>
                        <a:pt x="1151" y="2742"/>
                      </a:lnTo>
                      <a:lnTo>
                        <a:pt x="1145" y="2736"/>
                      </a:lnTo>
                      <a:lnTo>
                        <a:pt x="1145" y="2736"/>
                      </a:lnTo>
                      <a:lnTo>
                        <a:pt x="1139" y="2732"/>
                      </a:lnTo>
                      <a:lnTo>
                        <a:pt x="1133" y="2730"/>
                      </a:lnTo>
                      <a:lnTo>
                        <a:pt x="1127" y="2730"/>
                      </a:lnTo>
                      <a:lnTo>
                        <a:pt x="1123" y="2730"/>
                      </a:lnTo>
                      <a:lnTo>
                        <a:pt x="1115" y="2734"/>
                      </a:lnTo>
                      <a:lnTo>
                        <a:pt x="1113" y="2736"/>
                      </a:lnTo>
                      <a:lnTo>
                        <a:pt x="1113" y="2736"/>
                      </a:lnTo>
                      <a:lnTo>
                        <a:pt x="1101" y="2722"/>
                      </a:lnTo>
                      <a:lnTo>
                        <a:pt x="1089" y="2710"/>
                      </a:lnTo>
                      <a:lnTo>
                        <a:pt x="1081" y="2704"/>
                      </a:lnTo>
                      <a:lnTo>
                        <a:pt x="1081" y="2704"/>
                      </a:lnTo>
                      <a:lnTo>
                        <a:pt x="1073" y="2702"/>
                      </a:lnTo>
                      <a:lnTo>
                        <a:pt x="1061" y="2702"/>
                      </a:lnTo>
                      <a:lnTo>
                        <a:pt x="1025" y="2702"/>
                      </a:lnTo>
                      <a:lnTo>
                        <a:pt x="977" y="2704"/>
                      </a:lnTo>
                      <a:lnTo>
                        <a:pt x="977" y="2704"/>
                      </a:lnTo>
                      <a:close/>
                      <a:moveTo>
                        <a:pt x="1577" y="1641"/>
                      </a:moveTo>
                      <a:lnTo>
                        <a:pt x="1657" y="1929"/>
                      </a:lnTo>
                      <a:lnTo>
                        <a:pt x="1617" y="2017"/>
                      </a:lnTo>
                      <a:lnTo>
                        <a:pt x="1513" y="1913"/>
                      </a:lnTo>
                      <a:lnTo>
                        <a:pt x="1529" y="1721"/>
                      </a:lnTo>
                      <a:lnTo>
                        <a:pt x="1577" y="1641"/>
                      </a:lnTo>
                      <a:close/>
                      <a:moveTo>
                        <a:pt x="1497" y="1769"/>
                      </a:moveTo>
                      <a:lnTo>
                        <a:pt x="1489" y="1889"/>
                      </a:lnTo>
                      <a:lnTo>
                        <a:pt x="1449" y="1841"/>
                      </a:lnTo>
                      <a:lnTo>
                        <a:pt x="1497" y="1769"/>
                      </a:lnTo>
                      <a:close/>
                      <a:moveTo>
                        <a:pt x="1425" y="1865"/>
                      </a:moveTo>
                      <a:lnTo>
                        <a:pt x="1481" y="1913"/>
                      </a:lnTo>
                      <a:lnTo>
                        <a:pt x="1481" y="1913"/>
                      </a:lnTo>
                      <a:lnTo>
                        <a:pt x="1479" y="1997"/>
                      </a:lnTo>
                      <a:lnTo>
                        <a:pt x="1475" y="2055"/>
                      </a:lnTo>
                      <a:lnTo>
                        <a:pt x="1475" y="2073"/>
                      </a:lnTo>
                      <a:lnTo>
                        <a:pt x="1473" y="2081"/>
                      </a:lnTo>
                      <a:lnTo>
                        <a:pt x="1473" y="2081"/>
                      </a:lnTo>
                      <a:lnTo>
                        <a:pt x="1467" y="2075"/>
                      </a:lnTo>
                      <a:lnTo>
                        <a:pt x="1453" y="2061"/>
                      </a:lnTo>
                      <a:lnTo>
                        <a:pt x="1415" y="2013"/>
                      </a:lnTo>
                      <a:lnTo>
                        <a:pt x="1361" y="1945"/>
                      </a:lnTo>
                      <a:lnTo>
                        <a:pt x="1425" y="1865"/>
                      </a:lnTo>
                      <a:close/>
                      <a:moveTo>
                        <a:pt x="1345" y="1961"/>
                      </a:moveTo>
                      <a:lnTo>
                        <a:pt x="1385" y="2017"/>
                      </a:lnTo>
                      <a:lnTo>
                        <a:pt x="1329" y="2201"/>
                      </a:lnTo>
                      <a:lnTo>
                        <a:pt x="1289" y="2017"/>
                      </a:lnTo>
                      <a:lnTo>
                        <a:pt x="1345" y="1961"/>
                      </a:lnTo>
                      <a:close/>
                      <a:moveTo>
                        <a:pt x="1401" y="2041"/>
                      </a:moveTo>
                      <a:lnTo>
                        <a:pt x="1481" y="2129"/>
                      </a:lnTo>
                      <a:lnTo>
                        <a:pt x="1505" y="1937"/>
                      </a:lnTo>
                      <a:lnTo>
                        <a:pt x="1633" y="2049"/>
                      </a:lnTo>
                      <a:lnTo>
                        <a:pt x="1665" y="1969"/>
                      </a:lnTo>
                      <a:lnTo>
                        <a:pt x="1753" y="2249"/>
                      </a:lnTo>
                      <a:lnTo>
                        <a:pt x="1625" y="2137"/>
                      </a:lnTo>
                      <a:lnTo>
                        <a:pt x="1585" y="2273"/>
                      </a:lnTo>
                      <a:lnTo>
                        <a:pt x="1481" y="2153"/>
                      </a:lnTo>
                      <a:lnTo>
                        <a:pt x="1441" y="2369"/>
                      </a:lnTo>
                      <a:lnTo>
                        <a:pt x="1345" y="2225"/>
                      </a:lnTo>
                      <a:lnTo>
                        <a:pt x="1401" y="2041"/>
                      </a:lnTo>
                      <a:close/>
                      <a:moveTo>
                        <a:pt x="1345" y="2265"/>
                      </a:moveTo>
                      <a:lnTo>
                        <a:pt x="1433" y="2401"/>
                      </a:lnTo>
                      <a:lnTo>
                        <a:pt x="1393" y="2536"/>
                      </a:lnTo>
                      <a:lnTo>
                        <a:pt x="1345" y="2265"/>
                      </a:lnTo>
                      <a:close/>
                      <a:moveTo>
                        <a:pt x="1489" y="2201"/>
                      </a:moveTo>
                      <a:lnTo>
                        <a:pt x="1585" y="2313"/>
                      </a:lnTo>
                      <a:lnTo>
                        <a:pt x="1633" y="2169"/>
                      </a:lnTo>
                      <a:lnTo>
                        <a:pt x="1753" y="2297"/>
                      </a:lnTo>
                      <a:lnTo>
                        <a:pt x="1697" y="2520"/>
                      </a:lnTo>
                      <a:lnTo>
                        <a:pt x="1601" y="2377"/>
                      </a:lnTo>
                      <a:lnTo>
                        <a:pt x="1545" y="2520"/>
                      </a:lnTo>
                      <a:lnTo>
                        <a:pt x="1457" y="2393"/>
                      </a:lnTo>
                      <a:lnTo>
                        <a:pt x="1489" y="2201"/>
                      </a:lnTo>
                      <a:close/>
                      <a:moveTo>
                        <a:pt x="1449" y="2432"/>
                      </a:moveTo>
                      <a:lnTo>
                        <a:pt x="1545" y="2568"/>
                      </a:lnTo>
                      <a:lnTo>
                        <a:pt x="1601" y="2417"/>
                      </a:lnTo>
                      <a:lnTo>
                        <a:pt x="1681" y="2552"/>
                      </a:lnTo>
                      <a:lnTo>
                        <a:pt x="1649" y="2688"/>
                      </a:lnTo>
                      <a:lnTo>
                        <a:pt x="1625" y="2688"/>
                      </a:lnTo>
                      <a:lnTo>
                        <a:pt x="1561" y="2592"/>
                      </a:lnTo>
                      <a:lnTo>
                        <a:pt x="1521" y="2696"/>
                      </a:lnTo>
                      <a:lnTo>
                        <a:pt x="1433" y="2704"/>
                      </a:lnTo>
                      <a:lnTo>
                        <a:pt x="1409" y="2592"/>
                      </a:lnTo>
                      <a:lnTo>
                        <a:pt x="1449" y="2432"/>
                      </a:lnTo>
                      <a:close/>
                      <a:moveTo>
                        <a:pt x="1769" y="2329"/>
                      </a:moveTo>
                      <a:lnTo>
                        <a:pt x="1866" y="2640"/>
                      </a:lnTo>
                      <a:lnTo>
                        <a:pt x="1794" y="2656"/>
                      </a:lnTo>
                      <a:lnTo>
                        <a:pt x="1794" y="2656"/>
                      </a:lnTo>
                      <a:lnTo>
                        <a:pt x="1753" y="2598"/>
                      </a:lnTo>
                      <a:lnTo>
                        <a:pt x="1725" y="2556"/>
                      </a:lnTo>
                      <a:lnTo>
                        <a:pt x="1713" y="2536"/>
                      </a:lnTo>
                      <a:lnTo>
                        <a:pt x="1713" y="2536"/>
                      </a:lnTo>
                      <a:lnTo>
                        <a:pt x="1769" y="2329"/>
                      </a:lnTo>
                      <a:lnTo>
                        <a:pt x="1769" y="2329"/>
                      </a:lnTo>
                      <a:close/>
                      <a:moveTo>
                        <a:pt x="1705" y="2576"/>
                      </a:moveTo>
                      <a:lnTo>
                        <a:pt x="1777" y="2664"/>
                      </a:lnTo>
                      <a:lnTo>
                        <a:pt x="1673" y="2680"/>
                      </a:lnTo>
                      <a:lnTo>
                        <a:pt x="1705" y="2576"/>
                      </a:lnTo>
                      <a:close/>
                      <a:moveTo>
                        <a:pt x="1569" y="2640"/>
                      </a:moveTo>
                      <a:lnTo>
                        <a:pt x="1609" y="2696"/>
                      </a:lnTo>
                      <a:lnTo>
                        <a:pt x="1545" y="2696"/>
                      </a:lnTo>
                      <a:lnTo>
                        <a:pt x="1569" y="2640"/>
                      </a:lnTo>
                      <a:close/>
                      <a:moveTo>
                        <a:pt x="809" y="1641"/>
                      </a:moveTo>
                      <a:lnTo>
                        <a:pt x="857" y="1721"/>
                      </a:lnTo>
                      <a:lnTo>
                        <a:pt x="873" y="1913"/>
                      </a:lnTo>
                      <a:lnTo>
                        <a:pt x="769" y="2017"/>
                      </a:lnTo>
                      <a:lnTo>
                        <a:pt x="729" y="1929"/>
                      </a:lnTo>
                      <a:lnTo>
                        <a:pt x="809" y="1641"/>
                      </a:lnTo>
                      <a:close/>
                      <a:moveTo>
                        <a:pt x="889" y="1769"/>
                      </a:moveTo>
                      <a:lnTo>
                        <a:pt x="937" y="1841"/>
                      </a:lnTo>
                      <a:lnTo>
                        <a:pt x="897" y="1889"/>
                      </a:lnTo>
                      <a:lnTo>
                        <a:pt x="889" y="1769"/>
                      </a:lnTo>
                      <a:close/>
                      <a:moveTo>
                        <a:pt x="961" y="1865"/>
                      </a:moveTo>
                      <a:lnTo>
                        <a:pt x="1025" y="1945"/>
                      </a:lnTo>
                      <a:lnTo>
                        <a:pt x="1025" y="1945"/>
                      </a:lnTo>
                      <a:lnTo>
                        <a:pt x="971" y="2013"/>
                      </a:lnTo>
                      <a:lnTo>
                        <a:pt x="933" y="2061"/>
                      </a:lnTo>
                      <a:lnTo>
                        <a:pt x="919" y="2075"/>
                      </a:lnTo>
                      <a:lnTo>
                        <a:pt x="913" y="2081"/>
                      </a:lnTo>
                      <a:lnTo>
                        <a:pt x="913" y="2081"/>
                      </a:lnTo>
                      <a:lnTo>
                        <a:pt x="911" y="2073"/>
                      </a:lnTo>
                      <a:lnTo>
                        <a:pt x="911" y="2055"/>
                      </a:lnTo>
                      <a:lnTo>
                        <a:pt x="907" y="1997"/>
                      </a:lnTo>
                      <a:lnTo>
                        <a:pt x="905" y="1913"/>
                      </a:lnTo>
                      <a:lnTo>
                        <a:pt x="961" y="1865"/>
                      </a:lnTo>
                      <a:close/>
                      <a:moveTo>
                        <a:pt x="1041" y="1961"/>
                      </a:moveTo>
                      <a:lnTo>
                        <a:pt x="1097" y="2017"/>
                      </a:lnTo>
                      <a:lnTo>
                        <a:pt x="1057" y="2201"/>
                      </a:lnTo>
                      <a:lnTo>
                        <a:pt x="1001" y="2017"/>
                      </a:lnTo>
                      <a:lnTo>
                        <a:pt x="1041" y="1961"/>
                      </a:lnTo>
                      <a:close/>
                      <a:moveTo>
                        <a:pt x="985" y="2041"/>
                      </a:moveTo>
                      <a:lnTo>
                        <a:pt x="1041" y="2225"/>
                      </a:lnTo>
                      <a:lnTo>
                        <a:pt x="945" y="2369"/>
                      </a:lnTo>
                      <a:lnTo>
                        <a:pt x="905" y="2153"/>
                      </a:lnTo>
                      <a:lnTo>
                        <a:pt x="801" y="2273"/>
                      </a:lnTo>
                      <a:lnTo>
                        <a:pt x="761" y="2137"/>
                      </a:lnTo>
                      <a:lnTo>
                        <a:pt x="633" y="2249"/>
                      </a:lnTo>
                      <a:lnTo>
                        <a:pt x="721" y="1969"/>
                      </a:lnTo>
                      <a:lnTo>
                        <a:pt x="753" y="2049"/>
                      </a:lnTo>
                      <a:lnTo>
                        <a:pt x="881" y="1937"/>
                      </a:lnTo>
                      <a:lnTo>
                        <a:pt x="905" y="2129"/>
                      </a:lnTo>
                      <a:lnTo>
                        <a:pt x="985" y="2041"/>
                      </a:lnTo>
                      <a:close/>
                      <a:moveTo>
                        <a:pt x="1041" y="2265"/>
                      </a:moveTo>
                      <a:lnTo>
                        <a:pt x="993" y="2536"/>
                      </a:lnTo>
                      <a:lnTo>
                        <a:pt x="953" y="2401"/>
                      </a:lnTo>
                      <a:lnTo>
                        <a:pt x="1041" y="2265"/>
                      </a:lnTo>
                      <a:close/>
                      <a:moveTo>
                        <a:pt x="897" y="2201"/>
                      </a:moveTo>
                      <a:lnTo>
                        <a:pt x="929" y="2393"/>
                      </a:lnTo>
                      <a:lnTo>
                        <a:pt x="841" y="2520"/>
                      </a:lnTo>
                      <a:lnTo>
                        <a:pt x="785" y="2377"/>
                      </a:lnTo>
                      <a:lnTo>
                        <a:pt x="689" y="2520"/>
                      </a:lnTo>
                      <a:lnTo>
                        <a:pt x="633" y="2297"/>
                      </a:lnTo>
                      <a:lnTo>
                        <a:pt x="753" y="2169"/>
                      </a:lnTo>
                      <a:lnTo>
                        <a:pt x="801" y="2313"/>
                      </a:lnTo>
                      <a:lnTo>
                        <a:pt x="897" y="2201"/>
                      </a:lnTo>
                      <a:close/>
                      <a:moveTo>
                        <a:pt x="937" y="2432"/>
                      </a:moveTo>
                      <a:lnTo>
                        <a:pt x="977" y="2592"/>
                      </a:lnTo>
                      <a:lnTo>
                        <a:pt x="953" y="2704"/>
                      </a:lnTo>
                      <a:lnTo>
                        <a:pt x="865" y="2696"/>
                      </a:lnTo>
                      <a:lnTo>
                        <a:pt x="825" y="2592"/>
                      </a:lnTo>
                      <a:lnTo>
                        <a:pt x="761" y="2688"/>
                      </a:lnTo>
                      <a:lnTo>
                        <a:pt x="737" y="2688"/>
                      </a:lnTo>
                      <a:lnTo>
                        <a:pt x="705" y="2552"/>
                      </a:lnTo>
                      <a:lnTo>
                        <a:pt x="785" y="2417"/>
                      </a:lnTo>
                      <a:lnTo>
                        <a:pt x="841" y="2568"/>
                      </a:lnTo>
                      <a:lnTo>
                        <a:pt x="937" y="2432"/>
                      </a:lnTo>
                      <a:close/>
                      <a:moveTo>
                        <a:pt x="617" y="2329"/>
                      </a:moveTo>
                      <a:lnTo>
                        <a:pt x="617" y="2329"/>
                      </a:lnTo>
                      <a:lnTo>
                        <a:pt x="673" y="2536"/>
                      </a:lnTo>
                      <a:lnTo>
                        <a:pt x="673" y="2536"/>
                      </a:lnTo>
                      <a:lnTo>
                        <a:pt x="661" y="2556"/>
                      </a:lnTo>
                      <a:lnTo>
                        <a:pt x="633" y="2598"/>
                      </a:lnTo>
                      <a:lnTo>
                        <a:pt x="592" y="2656"/>
                      </a:lnTo>
                      <a:lnTo>
                        <a:pt x="520" y="2640"/>
                      </a:lnTo>
                      <a:lnTo>
                        <a:pt x="617" y="2329"/>
                      </a:lnTo>
                      <a:close/>
                      <a:moveTo>
                        <a:pt x="681" y="2576"/>
                      </a:moveTo>
                      <a:lnTo>
                        <a:pt x="713" y="2680"/>
                      </a:lnTo>
                      <a:lnTo>
                        <a:pt x="609" y="2664"/>
                      </a:lnTo>
                      <a:lnTo>
                        <a:pt x="681" y="2576"/>
                      </a:lnTo>
                      <a:close/>
                      <a:moveTo>
                        <a:pt x="817" y="2640"/>
                      </a:moveTo>
                      <a:lnTo>
                        <a:pt x="841" y="2696"/>
                      </a:lnTo>
                      <a:lnTo>
                        <a:pt x="777" y="2696"/>
                      </a:lnTo>
                      <a:lnTo>
                        <a:pt x="817" y="2640"/>
                      </a:lnTo>
                      <a:close/>
                      <a:moveTo>
                        <a:pt x="1193" y="897"/>
                      </a:moveTo>
                      <a:lnTo>
                        <a:pt x="1193" y="897"/>
                      </a:lnTo>
                      <a:lnTo>
                        <a:pt x="1219" y="911"/>
                      </a:lnTo>
                      <a:lnTo>
                        <a:pt x="1279" y="945"/>
                      </a:lnTo>
                      <a:lnTo>
                        <a:pt x="1317" y="965"/>
                      </a:lnTo>
                      <a:lnTo>
                        <a:pt x="1355" y="983"/>
                      </a:lnTo>
                      <a:lnTo>
                        <a:pt x="1393" y="999"/>
                      </a:lnTo>
                      <a:lnTo>
                        <a:pt x="1425" y="1009"/>
                      </a:lnTo>
                      <a:lnTo>
                        <a:pt x="1425" y="1009"/>
                      </a:lnTo>
                      <a:lnTo>
                        <a:pt x="1459" y="1017"/>
                      </a:lnTo>
                      <a:lnTo>
                        <a:pt x="1501" y="1023"/>
                      </a:lnTo>
                      <a:lnTo>
                        <a:pt x="1587" y="1033"/>
                      </a:lnTo>
                      <a:lnTo>
                        <a:pt x="1659" y="1039"/>
                      </a:lnTo>
                      <a:lnTo>
                        <a:pt x="1689" y="1041"/>
                      </a:lnTo>
                      <a:lnTo>
                        <a:pt x="1689" y="1041"/>
                      </a:lnTo>
                      <a:lnTo>
                        <a:pt x="1691" y="1055"/>
                      </a:lnTo>
                      <a:lnTo>
                        <a:pt x="1691" y="1095"/>
                      </a:lnTo>
                      <a:lnTo>
                        <a:pt x="1691" y="1123"/>
                      </a:lnTo>
                      <a:lnTo>
                        <a:pt x="1689" y="1155"/>
                      </a:lnTo>
                      <a:lnTo>
                        <a:pt x="1687" y="1193"/>
                      </a:lnTo>
                      <a:lnTo>
                        <a:pt x="1681" y="1233"/>
                      </a:lnTo>
                      <a:lnTo>
                        <a:pt x="1681" y="1233"/>
                      </a:lnTo>
                      <a:lnTo>
                        <a:pt x="1673" y="1277"/>
                      </a:lnTo>
                      <a:lnTo>
                        <a:pt x="1663" y="1325"/>
                      </a:lnTo>
                      <a:lnTo>
                        <a:pt x="1651" y="1377"/>
                      </a:lnTo>
                      <a:lnTo>
                        <a:pt x="1633" y="1433"/>
                      </a:lnTo>
                      <a:lnTo>
                        <a:pt x="1613" y="1493"/>
                      </a:lnTo>
                      <a:lnTo>
                        <a:pt x="1585" y="1559"/>
                      </a:lnTo>
                      <a:lnTo>
                        <a:pt x="1553" y="1629"/>
                      </a:lnTo>
                      <a:lnTo>
                        <a:pt x="1513" y="1705"/>
                      </a:lnTo>
                      <a:lnTo>
                        <a:pt x="1513" y="1705"/>
                      </a:lnTo>
                      <a:lnTo>
                        <a:pt x="1491" y="1743"/>
                      </a:lnTo>
                      <a:lnTo>
                        <a:pt x="1465" y="1781"/>
                      </a:lnTo>
                      <a:lnTo>
                        <a:pt x="1441" y="1817"/>
                      </a:lnTo>
                      <a:lnTo>
                        <a:pt x="1415" y="1849"/>
                      </a:lnTo>
                      <a:lnTo>
                        <a:pt x="1387" y="1881"/>
                      </a:lnTo>
                      <a:lnTo>
                        <a:pt x="1361" y="1911"/>
                      </a:lnTo>
                      <a:lnTo>
                        <a:pt x="1309" y="1963"/>
                      </a:lnTo>
                      <a:lnTo>
                        <a:pt x="1263" y="2007"/>
                      </a:lnTo>
                      <a:lnTo>
                        <a:pt x="1227" y="2039"/>
                      </a:lnTo>
                      <a:lnTo>
                        <a:pt x="1193" y="2065"/>
                      </a:lnTo>
                      <a:lnTo>
                        <a:pt x="1193" y="2065"/>
                      </a:lnTo>
                      <a:lnTo>
                        <a:pt x="1155" y="2031"/>
                      </a:lnTo>
                      <a:lnTo>
                        <a:pt x="1073" y="1961"/>
                      </a:lnTo>
                      <a:lnTo>
                        <a:pt x="1073" y="1961"/>
                      </a:lnTo>
                      <a:lnTo>
                        <a:pt x="1051" y="1939"/>
                      </a:lnTo>
                      <a:lnTo>
                        <a:pt x="1025" y="1911"/>
                      </a:lnTo>
                      <a:lnTo>
                        <a:pt x="999" y="1879"/>
                      </a:lnTo>
                      <a:lnTo>
                        <a:pt x="971" y="1841"/>
                      </a:lnTo>
                      <a:lnTo>
                        <a:pt x="913" y="1761"/>
                      </a:lnTo>
                      <a:lnTo>
                        <a:pt x="857" y="1681"/>
                      </a:lnTo>
                      <a:lnTo>
                        <a:pt x="857" y="1681"/>
                      </a:lnTo>
                      <a:lnTo>
                        <a:pt x="843" y="1661"/>
                      </a:lnTo>
                      <a:lnTo>
                        <a:pt x="831" y="1639"/>
                      </a:lnTo>
                      <a:lnTo>
                        <a:pt x="809" y="1591"/>
                      </a:lnTo>
                      <a:lnTo>
                        <a:pt x="789" y="1541"/>
                      </a:lnTo>
                      <a:lnTo>
                        <a:pt x="771" y="1491"/>
                      </a:lnTo>
                      <a:lnTo>
                        <a:pt x="755" y="1441"/>
                      </a:lnTo>
                      <a:lnTo>
                        <a:pt x="741" y="1395"/>
                      </a:lnTo>
                      <a:lnTo>
                        <a:pt x="721" y="1321"/>
                      </a:lnTo>
                      <a:lnTo>
                        <a:pt x="721" y="1321"/>
                      </a:lnTo>
                      <a:lnTo>
                        <a:pt x="713" y="1287"/>
                      </a:lnTo>
                      <a:lnTo>
                        <a:pt x="707" y="1245"/>
                      </a:lnTo>
                      <a:lnTo>
                        <a:pt x="701" y="1199"/>
                      </a:lnTo>
                      <a:lnTo>
                        <a:pt x="697" y="1151"/>
                      </a:lnTo>
                      <a:lnTo>
                        <a:pt x="691" y="1073"/>
                      </a:lnTo>
                      <a:lnTo>
                        <a:pt x="689" y="1041"/>
                      </a:lnTo>
                      <a:lnTo>
                        <a:pt x="689" y="1041"/>
                      </a:lnTo>
                      <a:lnTo>
                        <a:pt x="783" y="1031"/>
                      </a:lnTo>
                      <a:lnTo>
                        <a:pt x="863" y="1019"/>
                      </a:lnTo>
                      <a:lnTo>
                        <a:pt x="937" y="1009"/>
                      </a:lnTo>
                      <a:lnTo>
                        <a:pt x="937" y="1009"/>
                      </a:lnTo>
                      <a:lnTo>
                        <a:pt x="953" y="1005"/>
                      </a:lnTo>
                      <a:lnTo>
                        <a:pt x="971" y="1001"/>
                      </a:lnTo>
                      <a:lnTo>
                        <a:pt x="1011" y="985"/>
                      </a:lnTo>
                      <a:lnTo>
                        <a:pt x="1055" y="967"/>
                      </a:lnTo>
                      <a:lnTo>
                        <a:pt x="1095" y="947"/>
                      </a:lnTo>
                      <a:lnTo>
                        <a:pt x="1165" y="913"/>
                      </a:lnTo>
                      <a:lnTo>
                        <a:pt x="1193" y="897"/>
                      </a:lnTo>
                      <a:lnTo>
                        <a:pt x="1193" y="8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" name="Freeform 6">
                  <a:extLst>
                    <a:ext uri="{FF2B5EF4-FFF2-40B4-BE49-F238E27FC236}">
                      <a16:creationId xmlns:a16="http://schemas.microsoft.com/office/drawing/2014/main" id="{BB9EA172-121B-43B5-97A7-FF49333F9A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1" y="3200"/>
                  <a:ext cx="80" cy="46"/>
                </a:xfrm>
                <a:custGeom>
                  <a:avLst/>
                  <a:gdLst>
                    <a:gd name="T0" fmla="*/ 0 w 80"/>
                    <a:gd name="T1" fmla="*/ 4 h 46"/>
                    <a:gd name="T2" fmla="*/ 0 w 80"/>
                    <a:gd name="T3" fmla="*/ 4 h 46"/>
                    <a:gd name="T4" fmla="*/ 0 w 80"/>
                    <a:gd name="T5" fmla="*/ 8 h 46"/>
                    <a:gd name="T6" fmla="*/ 2 w 80"/>
                    <a:gd name="T7" fmla="*/ 10 h 46"/>
                    <a:gd name="T8" fmla="*/ 8 w 80"/>
                    <a:gd name="T9" fmla="*/ 18 h 46"/>
                    <a:gd name="T10" fmla="*/ 20 w 80"/>
                    <a:gd name="T11" fmla="*/ 26 h 46"/>
                    <a:gd name="T12" fmla="*/ 36 w 80"/>
                    <a:gd name="T13" fmla="*/ 34 h 46"/>
                    <a:gd name="T14" fmla="*/ 50 w 80"/>
                    <a:gd name="T15" fmla="*/ 40 h 46"/>
                    <a:gd name="T16" fmla="*/ 64 w 80"/>
                    <a:gd name="T17" fmla="*/ 44 h 46"/>
                    <a:gd name="T18" fmla="*/ 74 w 80"/>
                    <a:gd name="T19" fmla="*/ 46 h 46"/>
                    <a:gd name="T20" fmla="*/ 78 w 80"/>
                    <a:gd name="T21" fmla="*/ 46 h 46"/>
                    <a:gd name="T22" fmla="*/ 80 w 80"/>
                    <a:gd name="T23" fmla="*/ 44 h 46"/>
                    <a:gd name="T24" fmla="*/ 80 w 80"/>
                    <a:gd name="T25" fmla="*/ 44 h 46"/>
                    <a:gd name="T26" fmla="*/ 80 w 80"/>
                    <a:gd name="T27" fmla="*/ 42 h 46"/>
                    <a:gd name="T28" fmla="*/ 78 w 80"/>
                    <a:gd name="T29" fmla="*/ 38 h 46"/>
                    <a:gd name="T30" fmla="*/ 70 w 80"/>
                    <a:gd name="T31" fmla="*/ 30 h 46"/>
                    <a:gd name="T32" fmla="*/ 58 w 80"/>
                    <a:gd name="T33" fmla="*/ 22 h 46"/>
                    <a:gd name="T34" fmla="*/ 44 w 80"/>
                    <a:gd name="T35" fmla="*/ 14 h 46"/>
                    <a:gd name="T36" fmla="*/ 30 w 80"/>
                    <a:gd name="T37" fmla="*/ 6 h 46"/>
                    <a:gd name="T38" fmla="*/ 16 w 80"/>
                    <a:gd name="T39" fmla="*/ 2 h 46"/>
                    <a:gd name="T40" fmla="*/ 6 w 80"/>
                    <a:gd name="T41" fmla="*/ 0 h 46"/>
                    <a:gd name="T42" fmla="*/ 2 w 80"/>
                    <a:gd name="T43" fmla="*/ 2 h 46"/>
                    <a:gd name="T44" fmla="*/ 0 w 80"/>
                    <a:gd name="T45" fmla="*/ 4 h 46"/>
                    <a:gd name="T46" fmla="*/ 0 w 80"/>
                    <a:gd name="T47" fmla="*/ 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0" h="46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2" y="10"/>
                      </a:lnTo>
                      <a:lnTo>
                        <a:pt x="8" y="18"/>
                      </a:lnTo>
                      <a:lnTo>
                        <a:pt x="20" y="26"/>
                      </a:lnTo>
                      <a:lnTo>
                        <a:pt x="36" y="34"/>
                      </a:lnTo>
                      <a:lnTo>
                        <a:pt x="50" y="40"/>
                      </a:lnTo>
                      <a:lnTo>
                        <a:pt x="64" y="44"/>
                      </a:lnTo>
                      <a:lnTo>
                        <a:pt x="74" y="46"/>
                      </a:lnTo>
                      <a:lnTo>
                        <a:pt x="78" y="46"/>
                      </a:lnTo>
                      <a:lnTo>
                        <a:pt x="80" y="44"/>
                      </a:lnTo>
                      <a:lnTo>
                        <a:pt x="80" y="44"/>
                      </a:lnTo>
                      <a:lnTo>
                        <a:pt x="80" y="42"/>
                      </a:lnTo>
                      <a:lnTo>
                        <a:pt x="78" y="38"/>
                      </a:lnTo>
                      <a:lnTo>
                        <a:pt x="70" y="30"/>
                      </a:lnTo>
                      <a:lnTo>
                        <a:pt x="58" y="22"/>
                      </a:lnTo>
                      <a:lnTo>
                        <a:pt x="44" y="14"/>
                      </a:lnTo>
                      <a:lnTo>
                        <a:pt x="30" y="6"/>
                      </a:lnTo>
                      <a:lnTo>
                        <a:pt x="16" y="2"/>
                      </a:lnTo>
                      <a:lnTo>
                        <a:pt x="6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7" name="Freeform 7">
                  <a:extLst>
                    <a:ext uri="{FF2B5EF4-FFF2-40B4-BE49-F238E27FC236}">
                      <a16:creationId xmlns:a16="http://schemas.microsoft.com/office/drawing/2014/main" id="{29D7C7A0-2B06-4E46-9B6E-B54437154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9" y="3200"/>
                  <a:ext cx="80" cy="46"/>
                </a:xfrm>
                <a:custGeom>
                  <a:avLst/>
                  <a:gdLst>
                    <a:gd name="T0" fmla="*/ 80 w 80"/>
                    <a:gd name="T1" fmla="*/ 4 h 46"/>
                    <a:gd name="T2" fmla="*/ 80 w 80"/>
                    <a:gd name="T3" fmla="*/ 4 h 46"/>
                    <a:gd name="T4" fmla="*/ 80 w 80"/>
                    <a:gd name="T5" fmla="*/ 8 h 46"/>
                    <a:gd name="T6" fmla="*/ 78 w 80"/>
                    <a:gd name="T7" fmla="*/ 10 h 46"/>
                    <a:gd name="T8" fmla="*/ 70 w 80"/>
                    <a:gd name="T9" fmla="*/ 18 h 46"/>
                    <a:gd name="T10" fmla="*/ 58 w 80"/>
                    <a:gd name="T11" fmla="*/ 26 h 46"/>
                    <a:gd name="T12" fmla="*/ 44 w 80"/>
                    <a:gd name="T13" fmla="*/ 34 h 46"/>
                    <a:gd name="T14" fmla="*/ 30 w 80"/>
                    <a:gd name="T15" fmla="*/ 40 h 46"/>
                    <a:gd name="T16" fmla="*/ 16 w 80"/>
                    <a:gd name="T17" fmla="*/ 44 h 46"/>
                    <a:gd name="T18" fmla="*/ 4 w 80"/>
                    <a:gd name="T19" fmla="*/ 46 h 46"/>
                    <a:gd name="T20" fmla="*/ 2 w 80"/>
                    <a:gd name="T21" fmla="*/ 46 h 46"/>
                    <a:gd name="T22" fmla="*/ 0 w 80"/>
                    <a:gd name="T23" fmla="*/ 44 h 46"/>
                    <a:gd name="T24" fmla="*/ 0 w 80"/>
                    <a:gd name="T25" fmla="*/ 44 h 46"/>
                    <a:gd name="T26" fmla="*/ 0 w 80"/>
                    <a:gd name="T27" fmla="*/ 42 h 46"/>
                    <a:gd name="T28" fmla="*/ 2 w 80"/>
                    <a:gd name="T29" fmla="*/ 38 h 46"/>
                    <a:gd name="T30" fmla="*/ 10 w 80"/>
                    <a:gd name="T31" fmla="*/ 30 h 46"/>
                    <a:gd name="T32" fmla="*/ 20 w 80"/>
                    <a:gd name="T33" fmla="*/ 22 h 46"/>
                    <a:gd name="T34" fmla="*/ 36 w 80"/>
                    <a:gd name="T35" fmla="*/ 14 h 46"/>
                    <a:gd name="T36" fmla="*/ 50 w 80"/>
                    <a:gd name="T37" fmla="*/ 6 h 46"/>
                    <a:gd name="T38" fmla="*/ 64 w 80"/>
                    <a:gd name="T39" fmla="*/ 2 h 46"/>
                    <a:gd name="T40" fmla="*/ 74 w 80"/>
                    <a:gd name="T41" fmla="*/ 0 h 46"/>
                    <a:gd name="T42" fmla="*/ 78 w 80"/>
                    <a:gd name="T43" fmla="*/ 2 h 46"/>
                    <a:gd name="T44" fmla="*/ 80 w 80"/>
                    <a:gd name="T45" fmla="*/ 4 h 46"/>
                    <a:gd name="T46" fmla="*/ 80 w 80"/>
                    <a:gd name="T47" fmla="*/ 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0" h="46">
                      <a:moveTo>
                        <a:pt x="80" y="4"/>
                      </a:moveTo>
                      <a:lnTo>
                        <a:pt x="80" y="4"/>
                      </a:lnTo>
                      <a:lnTo>
                        <a:pt x="80" y="8"/>
                      </a:lnTo>
                      <a:lnTo>
                        <a:pt x="78" y="10"/>
                      </a:lnTo>
                      <a:lnTo>
                        <a:pt x="70" y="18"/>
                      </a:lnTo>
                      <a:lnTo>
                        <a:pt x="58" y="26"/>
                      </a:lnTo>
                      <a:lnTo>
                        <a:pt x="44" y="34"/>
                      </a:lnTo>
                      <a:lnTo>
                        <a:pt x="30" y="40"/>
                      </a:lnTo>
                      <a:lnTo>
                        <a:pt x="16" y="44"/>
                      </a:lnTo>
                      <a:lnTo>
                        <a:pt x="4" y="46"/>
                      </a:lnTo>
                      <a:lnTo>
                        <a:pt x="2" y="46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0" y="42"/>
                      </a:lnTo>
                      <a:lnTo>
                        <a:pt x="2" y="38"/>
                      </a:lnTo>
                      <a:lnTo>
                        <a:pt x="10" y="30"/>
                      </a:lnTo>
                      <a:lnTo>
                        <a:pt x="20" y="22"/>
                      </a:lnTo>
                      <a:lnTo>
                        <a:pt x="36" y="14"/>
                      </a:lnTo>
                      <a:lnTo>
                        <a:pt x="50" y="6"/>
                      </a:lnTo>
                      <a:lnTo>
                        <a:pt x="64" y="2"/>
                      </a:lnTo>
                      <a:lnTo>
                        <a:pt x="74" y="0"/>
                      </a:lnTo>
                      <a:lnTo>
                        <a:pt x="78" y="2"/>
                      </a:lnTo>
                      <a:lnTo>
                        <a:pt x="80" y="4"/>
                      </a:lnTo>
                      <a:lnTo>
                        <a:pt x="80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8" name="Freeform 8">
                  <a:extLst>
                    <a:ext uri="{FF2B5EF4-FFF2-40B4-BE49-F238E27FC236}">
                      <a16:creationId xmlns:a16="http://schemas.microsoft.com/office/drawing/2014/main" id="{9AD96030-1346-4D45-998E-3BBFB74E22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" y="3250"/>
                  <a:ext cx="97" cy="36"/>
                </a:xfrm>
                <a:custGeom>
                  <a:avLst/>
                  <a:gdLst>
                    <a:gd name="T0" fmla="*/ 0 w 97"/>
                    <a:gd name="T1" fmla="*/ 2 h 36"/>
                    <a:gd name="T2" fmla="*/ 0 w 97"/>
                    <a:gd name="T3" fmla="*/ 2 h 36"/>
                    <a:gd name="T4" fmla="*/ 0 w 97"/>
                    <a:gd name="T5" fmla="*/ 4 h 36"/>
                    <a:gd name="T6" fmla="*/ 2 w 97"/>
                    <a:gd name="T7" fmla="*/ 8 h 36"/>
                    <a:gd name="T8" fmla="*/ 12 w 97"/>
                    <a:gd name="T9" fmla="*/ 14 h 36"/>
                    <a:gd name="T10" fmla="*/ 26 w 97"/>
                    <a:gd name="T11" fmla="*/ 20 h 36"/>
                    <a:gd name="T12" fmla="*/ 45 w 97"/>
                    <a:gd name="T13" fmla="*/ 26 h 36"/>
                    <a:gd name="T14" fmla="*/ 63 w 97"/>
                    <a:gd name="T15" fmla="*/ 32 h 36"/>
                    <a:gd name="T16" fmla="*/ 79 w 97"/>
                    <a:gd name="T17" fmla="*/ 36 h 36"/>
                    <a:gd name="T18" fmla="*/ 91 w 97"/>
                    <a:gd name="T19" fmla="*/ 36 h 36"/>
                    <a:gd name="T20" fmla="*/ 95 w 97"/>
                    <a:gd name="T21" fmla="*/ 36 h 36"/>
                    <a:gd name="T22" fmla="*/ 97 w 97"/>
                    <a:gd name="T23" fmla="*/ 34 h 36"/>
                    <a:gd name="T24" fmla="*/ 97 w 97"/>
                    <a:gd name="T25" fmla="*/ 34 h 36"/>
                    <a:gd name="T26" fmla="*/ 97 w 97"/>
                    <a:gd name="T27" fmla="*/ 32 h 36"/>
                    <a:gd name="T28" fmla="*/ 95 w 97"/>
                    <a:gd name="T29" fmla="*/ 28 h 36"/>
                    <a:gd name="T30" fmla="*/ 85 w 97"/>
                    <a:gd name="T31" fmla="*/ 22 h 36"/>
                    <a:gd name="T32" fmla="*/ 71 w 97"/>
                    <a:gd name="T33" fmla="*/ 16 h 36"/>
                    <a:gd name="T34" fmla="*/ 53 w 97"/>
                    <a:gd name="T35" fmla="*/ 8 h 36"/>
                    <a:gd name="T36" fmla="*/ 34 w 97"/>
                    <a:gd name="T37" fmla="*/ 4 h 36"/>
                    <a:gd name="T38" fmla="*/ 18 w 97"/>
                    <a:gd name="T39" fmla="*/ 0 h 36"/>
                    <a:gd name="T40" fmla="*/ 6 w 97"/>
                    <a:gd name="T41" fmla="*/ 0 h 36"/>
                    <a:gd name="T42" fmla="*/ 2 w 97"/>
                    <a:gd name="T43" fmla="*/ 0 h 36"/>
                    <a:gd name="T44" fmla="*/ 0 w 97"/>
                    <a:gd name="T45" fmla="*/ 2 h 36"/>
                    <a:gd name="T46" fmla="*/ 0 w 97"/>
                    <a:gd name="T47" fmla="*/ 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7" h="36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2" y="8"/>
                      </a:lnTo>
                      <a:lnTo>
                        <a:pt x="12" y="14"/>
                      </a:lnTo>
                      <a:lnTo>
                        <a:pt x="26" y="20"/>
                      </a:lnTo>
                      <a:lnTo>
                        <a:pt x="45" y="26"/>
                      </a:lnTo>
                      <a:lnTo>
                        <a:pt x="63" y="32"/>
                      </a:lnTo>
                      <a:lnTo>
                        <a:pt x="79" y="36"/>
                      </a:lnTo>
                      <a:lnTo>
                        <a:pt x="91" y="36"/>
                      </a:lnTo>
                      <a:lnTo>
                        <a:pt x="95" y="36"/>
                      </a:lnTo>
                      <a:lnTo>
                        <a:pt x="97" y="34"/>
                      </a:lnTo>
                      <a:lnTo>
                        <a:pt x="97" y="34"/>
                      </a:lnTo>
                      <a:lnTo>
                        <a:pt x="97" y="32"/>
                      </a:lnTo>
                      <a:lnTo>
                        <a:pt x="95" y="28"/>
                      </a:lnTo>
                      <a:lnTo>
                        <a:pt x="85" y="22"/>
                      </a:lnTo>
                      <a:lnTo>
                        <a:pt x="71" y="16"/>
                      </a:lnTo>
                      <a:lnTo>
                        <a:pt x="53" y="8"/>
                      </a:lnTo>
                      <a:lnTo>
                        <a:pt x="34" y="4"/>
                      </a:lnTo>
                      <a:lnTo>
                        <a:pt x="18" y="0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" name="Freeform 9">
                  <a:extLst>
                    <a:ext uri="{FF2B5EF4-FFF2-40B4-BE49-F238E27FC236}">
                      <a16:creationId xmlns:a16="http://schemas.microsoft.com/office/drawing/2014/main" id="{7008F471-5A4C-42BF-9EFD-5B95BA35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4" y="3250"/>
                  <a:ext cx="97" cy="36"/>
                </a:xfrm>
                <a:custGeom>
                  <a:avLst/>
                  <a:gdLst>
                    <a:gd name="T0" fmla="*/ 97 w 97"/>
                    <a:gd name="T1" fmla="*/ 2 h 36"/>
                    <a:gd name="T2" fmla="*/ 97 w 97"/>
                    <a:gd name="T3" fmla="*/ 2 h 36"/>
                    <a:gd name="T4" fmla="*/ 97 w 97"/>
                    <a:gd name="T5" fmla="*/ 4 h 36"/>
                    <a:gd name="T6" fmla="*/ 93 w 97"/>
                    <a:gd name="T7" fmla="*/ 8 h 36"/>
                    <a:gd name="T8" fmla="*/ 85 w 97"/>
                    <a:gd name="T9" fmla="*/ 14 h 36"/>
                    <a:gd name="T10" fmla="*/ 69 w 97"/>
                    <a:gd name="T11" fmla="*/ 20 h 36"/>
                    <a:gd name="T12" fmla="*/ 53 w 97"/>
                    <a:gd name="T13" fmla="*/ 26 h 36"/>
                    <a:gd name="T14" fmla="*/ 34 w 97"/>
                    <a:gd name="T15" fmla="*/ 32 h 36"/>
                    <a:gd name="T16" fmla="*/ 18 w 97"/>
                    <a:gd name="T17" fmla="*/ 36 h 36"/>
                    <a:gd name="T18" fmla="*/ 6 w 97"/>
                    <a:gd name="T19" fmla="*/ 36 h 36"/>
                    <a:gd name="T20" fmla="*/ 2 w 97"/>
                    <a:gd name="T21" fmla="*/ 36 h 36"/>
                    <a:gd name="T22" fmla="*/ 0 w 97"/>
                    <a:gd name="T23" fmla="*/ 34 h 36"/>
                    <a:gd name="T24" fmla="*/ 0 w 97"/>
                    <a:gd name="T25" fmla="*/ 34 h 36"/>
                    <a:gd name="T26" fmla="*/ 0 w 97"/>
                    <a:gd name="T27" fmla="*/ 32 h 36"/>
                    <a:gd name="T28" fmla="*/ 2 w 97"/>
                    <a:gd name="T29" fmla="*/ 28 h 36"/>
                    <a:gd name="T30" fmla="*/ 12 w 97"/>
                    <a:gd name="T31" fmla="*/ 22 h 36"/>
                    <a:gd name="T32" fmla="*/ 26 w 97"/>
                    <a:gd name="T33" fmla="*/ 16 h 36"/>
                    <a:gd name="T34" fmla="*/ 44 w 97"/>
                    <a:gd name="T35" fmla="*/ 8 h 36"/>
                    <a:gd name="T36" fmla="*/ 63 w 97"/>
                    <a:gd name="T37" fmla="*/ 4 h 36"/>
                    <a:gd name="T38" fmla="*/ 79 w 97"/>
                    <a:gd name="T39" fmla="*/ 0 h 36"/>
                    <a:gd name="T40" fmla="*/ 91 w 97"/>
                    <a:gd name="T41" fmla="*/ 0 h 36"/>
                    <a:gd name="T42" fmla="*/ 95 w 97"/>
                    <a:gd name="T43" fmla="*/ 0 h 36"/>
                    <a:gd name="T44" fmla="*/ 97 w 97"/>
                    <a:gd name="T45" fmla="*/ 2 h 36"/>
                    <a:gd name="T46" fmla="*/ 97 w 97"/>
                    <a:gd name="T47" fmla="*/ 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7" h="36">
                      <a:moveTo>
                        <a:pt x="97" y="2"/>
                      </a:moveTo>
                      <a:lnTo>
                        <a:pt x="97" y="2"/>
                      </a:lnTo>
                      <a:lnTo>
                        <a:pt x="97" y="4"/>
                      </a:lnTo>
                      <a:lnTo>
                        <a:pt x="93" y="8"/>
                      </a:lnTo>
                      <a:lnTo>
                        <a:pt x="85" y="14"/>
                      </a:lnTo>
                      <a:lnTo>
                        <a:pt x="69" y="20"/>
                      </a:lnTo>
                      <a:lnTo>
                        <a:pt x="53" y="26"/>
                      </a:lnTo>
                      <a:lnTo>
                        <a:pt x="34" y="32"/>
                      </a:lnTo>
                      <a:lnTo>
                        <a:pt x="18" y="36"/>
                      </a:lnTo>
                      <a:lnTo>
                        <a:pt x="6" y="36"/>
                      </a:lnTo>
                      <a:lnTo>
                        <a:pt x="2" y="36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32"/>
                      </a:lnTo>
                      <a:lnTo>
                        <a:pt x="2" y="28"/>
                      </a:lnTo>
                      <a:lnTo>
                        <a:pt x="12" y="22"/>
                      </a:lnTo>
                      <a:lnTo>
                        <a:pt x="26" y="16"/>
                      </a:lnTo>
                      <a:lnTo>
                        <a:pt x="44" y="8"/>
                      </a:lnTo>
                      <a:lnTo>
                        <a:pt x="63" y="4"/>
                      </a:lnTo>
                      <a:lnTo>
                        <a:pt x="79" y="0"/>
                      </a:lnTo>
                      <a:lnTo>
                        <a:pt x="91" y="0"/>
                      </a:lnTo>
                      <a:lnTo>
                        <a:pt x="95" y="0"/>
                      </a:lnTo>
                      <a:lnTo>
                        <a:pt x="97" y="2"/>
                      </a:lnTo>
                      <a:lnTo>
                        <a:pt x="97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" name="Freeform 10">
                  <a:extLst>
                    <a:ext uri="{FF2B5EF4-FFF2-40B4-BE49-F238E27FC236}">
                      <a16:creationId xmlns:a16="http://schemas.microsoft.com/office/drawing/2014/main" id="{A641188A-6018-4458-BF19-AB24F37F3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0" y="3300"/>
                  <a:ext cx="112" cy="18"/>
                </a:xfrm>
                <a:custGeom>
                  <a:avLst/>
                  <a:gdLst>
                    <a:gd name="T0" fmla="*/ 0 w 112"/>
                    <a:gd name="T1" fmla="*/ 16 h 18"/>
                    <a:gd name="T2" fmla="*/ 0 w 112"/>
                    <a:gd name="T3" fmla="*/ 16 h 18"/>
                    <a:gd name="T4" fmla="*/ 58 w 112"/>
                    <a:gd name="T5" fmla="*/ 18 h 18"/>
                    <a:gd name="T6" fmla="*/ 96 w 112"/>
                    <a:gd name="T7" fmla="*/ 18 h 18"/>
                    <a:gd name="T8" fmla="*/ 108 w 112"/>
                    <a:gd name="T9" fmla="*/ 18 h 18"/>
                    <a:gd name="T10" fmla="*/ 112 w 112"/>
                    <a:gd name="T11" fmla="*/ 16 h 18"/>
                    <a:gd name="T12" fmla="*/ 112 w 112"/>
                    <a:gd name="T13" fmla="*/ 16 h 18"/>
                    <a:gd name="T14" fmla="*/ 108 w 112"/>
                    <a:gd name="T15" fmla="*/ 12 h 18"/>
                    <a:gd name="T16" fmla="*/ 100 w 112"/>
                    <a:gd name="T17" fmla="*/ 8 h 18"/>
                    <a:gd name="T18" fmla="*/ 84 w 112"/>
                    <a:gd name="T19" fmla="*/ 4 h 18"/>
                    <a:gd name="T20" fmla="*/ 56 w 112"/>
                    <a:gd name="T21" fmla="*/ 0 h 18"/>
                    <a:gd name="T22" fmla="*/ 56 w 112"/>
                    <a:gd name="T23" fmla="*/ 0 h 18"/>
                    <a:gd name="T24" fmla="*/ 40 w 112"/>
                    <a:gd name="T25" fmla="*/ 0 h 18"/>
                    <a:gd name="T26" fmla="*/ 28 w 112"/>
                    <a:gd name="T27" fmla="*/ 2 h 18"/>
                    <a:gd name="T28" fmla="*/ 18 w 112"/>
                    <a:gd name="T29" fmla="*/ 4 h 18"/>
                    <a:gd name="T30" fmla="*/ 12 w 112"/>
                    <a:gd name="T31" fmla="*/ 6 h 18"/>
                    <a:gd name="T32" fmla="*/ 2 w 112"/>
                    <a:gd name="T33" fmla="*/ 14 h 18"/>
                    <a:gd name="T34" fmla="*/ 0 w 112"/>
                    <a:gd name="T35" fmla="*/ 16 h 18"/>
                    <a:gd name="T36" fmla="*/ 0 w 112"/>
                    <a:gd name="T37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18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58" y="18"/>
                      </a:lnTo>
                      <a:lnTo>
                        <a:pt x="96" y="18"/>
                      </a:lnTo>
                      <a:lnTo>
                        <a:pt x="108" y="18"/>
                      </a:lnTo>
                      <a:lnTo>
                        <a:pt x="112" y="16"/>
                      </a:lnTo>
                      <a:lnTo>
                        <a:pt x="112" y="16"/>
                      </a:lnTo>
                      <a:lnTo>
                        <a:pt x="108" y="12"/>
                      </a:lnTo>
                      <a:lnTo>
                        <a:pt x="100" y="8"/>
                      </a:lnTo>
                      <a:lnTo>
                        <a:pt x="84" y="4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40" y="0"/>
                      </a:lnTo>
                      <a:lnTo>
                        <a:pt x="28" y="2"/>
                      </a:lnTo>
                      <a:lnTo>
                        <a:pt x="18" y="4"/>
                      </a:lnTo>
                      <a:lnTo>
                        <a:pt x="12" y="6"/>
                      </a:lnTo>
                      <a:lnTo>
                        <a:pt x="2" y="14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" name="Freeform 11">
                  <a:extLst>
                    <a:ext uri="{FF2B5EF4-FFF2-40B4-BE49-F238E27FC236}">
                      <a16:creationId xmlns:a16="http://schemas.microsoft.com/office/drawing/2014/main" id="{83B25015-A8FF-4817-B91C-9F832A8A13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8" y="3300"/>
                  <a:ext cx="112" cy="18"/>
                </a:xfrm>
                <a:custGeom>
                  <a:avLst/>
                  <a:gdLst>
                    <a:gd name="T0" fmla="*/ 112 w 112"/>
                    <a:gd name="T1" fmla="*/ 16 h 18"/>
                    <a:gd name="T2" fmla="*/ 112 w 112"/>
                    <a:gd name="T3" fmla="*/ 16 h 18"/>
                    <a:gd name="T4" fmla="*/ 54 w 112"/>
                    <a:gd name="T5" fmla="*/ 18 h 18"/>
                    <a:gd name="T6" fmla="*/ 16 w 112"/>
                    <a:gd name="T7" fmla="*/ 18 h 18"/>
                    <a:gd name="T8" fmla="*/ 4 w 112"/>
                    <a:gd name="T9" fmla="*/ 18 h 18"/>
                    <a:gd name="T10" fmla="*/ 0 w 112"/>
                    <a:gd name="T11" fmla="*/ 16 h 18"/>
                    <a:gd name="T12" fmla="*/ 0 w 112"/>
                    <a:gd name="T13" fmla="*/ 16 h 18"/>
                    <a:gd name="T14" fmla="*/ 4 w 112"/>
                    <a:gd name="T15" fmla="*/ 12 h 18"/>
                    <a:gd name="T16" fmla="*/ 12 w 112"/>
                    <a:gd name="T17" fmla="*/ 8 h 18"/>
                    <a:gd name="T18" fmla="*/ 28 w 112"/>
                    <a:gd name="T19" fmla="*/ 4 h 18"/>
                    <a:gd name="T20" fmla="*/ 56 w 112"/>
                    <a:gd name="T21" fmla="*/ 0 h 18"/>
                    <a:gd name="T22" fmla="*/ 56 w 112"/>
                    <a:gd name="T23" fmla="*/ 0 h 18"/>
                    <a:gd name="T24" fmla="*/ 70 w 112"/>
                    <a:gd name="T25" fmla="*/ 0 h 18"/>
                    <a:gd name="T26" fmla="*/ 84 w 112"/>
                    <a:gd name="T27" fmla="*/ 2 h 18"/>
                    <a:gd name="T28" fmla="*/ 94 w 112"/>
                    <a:gd name="T29" fmla="*/ 4 h 18"/>
                    <a:gd name="T30" fmla="*/ 100 w 112"/>
                    <a:gd name="T31" fmla="*/ 6 h 18"/>
                    <a:gd name="T32" fmla="*/ 110 w 112"/>
                    <a:gd name="T33" fmla="*/ 14 h 18"/>
                    <a:gd name="T34" fmla="*/ 112 w 112"/>
                    <a:gd name="T35" fmla="*/ 16 h 18"/>
                    <a:gd name="T36" fmla="*/ 112 w 112"/>
                    <a:gd name="T37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18">
                      <a:moveTo>
                        <a:pt x="112" y="16"/>
                      </a:moveTo>
                      <a:lnTo>
                        <a:pt x="112" y="16"/>
                      </a:lnTo>
                      <a:lnTo>
                        <a:pt x="54" y="18"/>
                      </a:lnTo>
                      <a:lnTo>
                        <a:pt x="16" y="18"/>
                      </a:lnTo>
                      <a:lnTo>
                        <a:pt x="4" y="18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4" y="12"/>
                      </a:lnTo>
                      <a:lnTo>
                        <a:pt x="12" y="8"/>
                      </a:lnTo>
                      <a:lnTo>
                        <a:pt x="28" y="4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70" y="0"/>
                      </a:lnTo>
                      <a:lnTo>
                        <a:pt x="84" y="2"/>
                      </a:lnTo>
                      <a:lnTo>
                        <a:pt x="94" y="4"/>
                      </a:lnTo>
                      <a:lnTo>
                        <a:pt x="100" y="6"/>
                      </a:lnTo>
                      <a:lnTo>
                        <a:pt x="110" y="14"/>
                      </a:lnTo>
                      <a:lnTo>
                        <a:pt x="112" y="16"/>
                      </a:lnTo>
                      <a:lnTo>
                        <a:pt x="112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" name="Freeform 12">
                  <a:extLst>
                    <a:ext uri="{FF2B5EF4-FFF2-40B4-BE49-F238E27FC236}">
                      <a16:creationId xmlns:a16="http://schemas.microsoft.com/office/drawing/2014/main" id="{2E8ACFF9-4115-4A77-AEAC-DDD918B312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2" y="3302"/>
                  <a:ext cx="104" cy="20"/>
                </a:xfrm>
                <a:custGeom>
                  <a:avLst/>
                  <a:gdLst>
                    <a:gd name="T0" fmla="*/ 0 w 104"/>
                    <a:gd name="T1" fmla="*/ 14 h 20"/>
                    <a:gd name="T2" fmla="*/ 0 w 104"/>
                    <a:gd name="T3" fmla="*/ 14 h 20"/>
                    <a:gd name="T4" fmla="*/ 2 w 104"/>
                    <a:gd name="T5" fmla="*/ 16 h 20"/>
                    <a:gd name="T6" fmla="*/ 6 w 104"/>
                    <a:gd name="T7" fmla="*/ 18 h 20"/>
                    <a:gd name="T8" fmla="*/ 18 w 104"/>
                    <a:gd name="T9" fmla="*/ 20 h 20"/>
                    <a:gd name="T10" fmla="*/ 34 w 104"/>
                    <a:gd name="T11" fmla="*/ 20 h 20"/>
                    <a:gd name="T12" fmla="*/ 54 w 104"/>
                    <a:gd name="T13" fmla="*/ 20 h 20"/>
                    <a:gd name="T14" fmla="*/ 90 w 104"/>
                    <a:gd name="T15" fmla="*/ 12 h 20"/>
                    <a:gd name="T16" fmla="*/ 100 w 104"/>
                    <a:gd name="T17" fmla="*/ 10 h 20"/>
                    <a:gd name="T18" fmla="*/ 104 w 104"/>
                    <a:gd name="T19" fmla="*/ 8 h 20"/>
                    <a:gd name="T20" fmla="*/ 104 w 104"/>
                    <a:gd name="T21" fmla="*/ 6 h 20"/>
                    <a:gd name="T22" fmla="*/ 104 w 104"/>
                    <a:gd name="T23" fmla="*/ 6 h 20"/>
                    <a:gd name="T24" fmla="*/ 102 w 104"/>
                    <a:gd name="T25" fmla="*/ 4 h 20"/>
                    <a:gd name="T26" fmla="*/ 98 w 104"/>
                    <a:gd name="T27" fmla="*/ 2 h 20"/>
                    <a:gd name="T28" fmla="*/ 86 w 104"/>
                    <a:gd name="T29" fmla="*/ 0 h 20"/>
                    <a:gd name="T30" fmla="*/ 68 w 104"/>
                    <a:gd name="T31" fmla="*/ 0 h 20"/>
                    <a:gd name="T32" fmla="*/ 50 w 104"/>
                    <a:gd name="T33" fmla="*/ 2 h 20"/>
                    <a:gd name="T34" fmla="*/ 14 w 104"/>
                    <a:gd name="T35" fmla="*/ 8 h 20"/>
                    <a:gd name="T36" fmla="*/ 4 w 104"/>
                    <a:gd name="T37" fmla="*/ 10 h 20"/>
                    <a:gd name="T38" fmla="*/ 0 w 104"/>
                    <a:gd name="T39" fmla="*/ 12 h 20"/>
                    <a:gd name="T40" fmla="*/ 0 w 104"/>
                    <a:gd name="T41" fmla="*/ 14 h 20"/>
                    <a:gd name="T42" fmla="*/ 0 w 104"/>
                    <a:gd name="T43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4" h="20">
                      <a:moveTo>
                        <a:pt x="0" y="14"/>
                      </a:moveTo>
                      <a:lnTo>
                        <a:pt x="0" y="14"/>
                      </a:lnTo>
                      <a:lnTo>
                        <a:pt x="2" y="16"/>
                      </a:lnTo>
                      <a:lnTo>
                        <a:pt x="6" y="18"/>
                      </a:lnTo>
                      <a:lnTo>
                        <a:pt x="18" y="20"/>
                      </a:lnTo>
                      <a:lnTo>
                        <a:pt x="34" y="20"/>
                      </a:lnTo>
                      <a:lnTo>
                        <a:pt x="54" y="20"/>
                      </a:lnTo>
                      <a:lnTo>
                        <a:pt x="90" y="12"/>
                      </a:lnTo>
                      <a:lnTo>
                        <a:pt x="100" y="10"/>
                      </a:lnTo>
                      <a:lnTo>
                        <a:pt x="104" y="8"/>
                      </a:lnTo>
                      <a:lnTo>
                        <a:pt x="104" y="6"/>
                      </a:lnTo>
                      <a:lnTo>
                        <a:pt x="104" y="6"/>
                      </a:lnTo>
                      <a:lnTo>
                        <a:pt x="102" y="4"/>
                      </a:lnTo>
                      <a:lnTo>
                        <a:pt x="98" y="2"/>
                      </a:lnTo>
                      <a:lnTo>
                        <a:pt x="86" y="0"/>
                      </a:lnTo>
                      <a:lnTo>
                        <a:pt x="68" y="0"/>
                      </a:lnTo>
                      <a:lnTo>
                        <a:pt x="50" y="2"/>
                      </a:lnTo>
                      <a:lnTo>
                        <a:pt x="14" y="8"/>
                      </a:lnTo>
                      <a:lnTo>
                        <a:pt x="4" y="10"/>
                      </a:lnTo>
                      <a:lnTo>
                        <a:pt x="0" y="12"/>
                      </a:lnTo>
                      <a:lnTo>
                        <a:pt x="0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" name="Freeform 13">
                  <a:extLst>
                    <a:ext uri="{FF2B5EF4-FFF2-40B4-BE49-F238E27FC236}">
                      <a16:creationId xmlns:a16="http://schemas.microsoft.com/office/drawing/2014/main" id="{D4DE7B9F-6D45-4C91-80DC-6054C9F20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3302"/>
                  <a:ext cx="104" cy="20"/>
                </a:xfrm>
                <a:custGeom>
                  <a:avLst/>
                  <a:gdLst>
                    <a:gd name="T0" fmla="*/ 104 w 104"/>
                    <a:gd name="T1" fmla="*/ 14 h 20"/>
                    <a:gd name="T2" fmla="*/ 104 w 104"/>
                    <a:gd name="T3" fmla="*/ 14 h 20"/>
                    <a:gd name="T4" fmla="*/ 102 w 104"/>
                    <a:gd name="T5" fmla="*/ 16 h 20"/>
                    <a:gd name="T6" fmla="*/ 98 w 104"/>
                    <a:gd name="T7" fmla="*/ 18 h 20"/>
                    <a:gd name="T8" fmla="*/ 86 w 104"/>
                    <a:gd name="T9" fmla="*/ 20 h 20"/>
                    <a:gd name="T10" fmla="*/ 70 w 104"/>
                    <a:gd name="T11" fmla="*/ 20 h 20"/>
                    <a:gd name="T12" fmla="*/ 50 w 104"/>
                    <a:gd name="T13" fmla="*/ 20 h 20"/>
                    <a:gd name="T14" fmla="*/ 14 w 104"/>
                    <a:gd name="T15" fmla="*/ 12 h 20"/>
                    <a:gd name="T16" fmla="*/ 4 w 104"/>
                    <a:gd name="T17" fmla="*/ 10 h 20"/>
                    <a:gd name="T18" fmla="*/ 0 w 104"/>
                    <a:gd name="T19" fmla="*/ 8 h 20"/>
                    <a:gd name="T20" fmla="*/ 0 w 104"/>
                    <a:gd name="T21" fmla="*/ 6 h 20"/>
                    <a:gd name="T22" fmla="*/ 0 w 104"/>
                    <a:gd name="T23" fmla="*/ 6 h 20"/>
                    <a:gd name="T24" fmla="*/ 2 w 104"/>
                    <a:gd name="T25" fmla="*/ 4 h 20"/>
                    <a:gd name="T26" fmla="*/ 6 w 104"/>
                    <a:gd name="T27" fmla="*/ 2 h 20"/>
                    <a:gd name="T28" fmla="*/ 18 w 104"/>
                    <a:gd name="T29" fmla="*/ 0 h 20"/>
                    <a:gd name="T30" fmla="*/ 36 w 104"/>
                    <a:gd name="T31" fmla="*/ 0 h 20"/>
                    <a:gd name="T32" fmla="*/ 54 w 104"/>
                    <a:gd name="T33" fmla="*/ 2 h 20"/>
                    <a:gd name="T34" fmla="*/ 88 w 104"/>
                    <a:gd name="T35" fmla="*/ 8 h 20"/>
                    <a:gd name="T36" fmla="*/ 100 w 104"/>
                    <a:gd name="T37" fmla="*/ 10 h 20"/>
                    <a:gd name="T38" fmla="*/ 102 w 104"/>
                    <a:gd name="T39" fmla="*/ 12 h 20"/>
                    <a:gd name="T40" fmla="*/ 104 w 104"/>
                    <a:gd name="T41" fmla="*/ 14 h 20"/>
                    <a:gd name="T42" fmla="*/ 104 w 104"/>
                    <a:gd name="T43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4" h="20">
                      <a:moveTo>
                        <a:pt x="104" y="14"/>
                      </a:moveTo>
                      <a:lnTo>
                        <a:pt x="104" y="14"/>
                      </a:lnTo>
                      <a:lnTo>
                        <a:pt x="102" y="16"/>
                      </a:lnTo>
                      <a:lnTo>
                        <a:pt x="98" y="18"/>
                      </a:lnTo>
                      <a:lnTo>
                        <a:pt x="86" y="20"/>
                      </a:lnTo>
                      <a:lnTo>
                        <a:pt x="70" y="20"/>
                      </a:lnTo>
                      <a:lnTo>
                        <a:pt x="50" y="20"/>
                      </a:lnTo>
                      <a:lnTo>
                        <a:pt x="14" y="12"/>
                      </a:lnTo>
                      <a:lnTo>
                        <a:pt x="4" y="10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8" y="0"/>
                      </a:lnTo>
                      <a:lnTo>
                        <a:pt x="36" y="0"/>
                      </a:lnTo>
                      <a:lnTo>
                        <a:pt x="54" y="2"/>
                      </a:lnTo>
                      <a:lnTo>
                        <a:pt x="88" y="8"/>
                      </a:lnTo>
                      <a:lnTo>
                        <a:pt x="100" y="10"/>
                      </a:lnTo>
                      <a:lnTo>
                        <a:pt x="102" y="12"/>
                      </a:lnTo>
                      <a:lnTo>
                        <a:pt x="104" y="14"/>
                      </a:lnTo>
                      <a:lnTo>
                        <a:pt x="104" y="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" name="Freeform 14">
                  <a:extLst>
                    <a:ext uri="{FF2B5EF4-FFF2-40B4-BE49-F238E27FC236}">
                      <a16:creationId xmlns:a16="http://schemas.microsoft.com/office/drawing/2014/main" id="{AB6F55FF-7A6F-4018-90F3-2801B622B0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5" y="3364"/>
                  <a:ext cx="243" cy="188"/>
                </a:xfrm>
                <a:custGeom>
                  <a:avLst/>
                  <a:gdLst>
                    <a:gd name="T0" fmla="*/ 98 w 243"/>
                    <a:gd name="T1" fmla="*/ 0 h 188"/>
                    <a:gd name="T2" fmla="*/ 50 w 243"/>
                    <a:gd name="T3" fmla="*/ 4 h 188"/>
                    <a:gd name="T4" fmla="*/ 42 w 243"/>
                    <a:gd name="T5" fmla="*/ 8 h 188"/>
                    <a:gd name="T6" fmla="*/ 42 w 243"/>
                    <a:gd name="T7" fmla="*/ 12 h 188"/>
                    <a:gd name="T8" fmla="*/ 48 w 243"/>
                    <a:gd name="T9" fmla="*/ 16 h 188"/>
                    <a:gd name="T10" fmla="*/ 58 w 243"/>
                    <a:gd name="T11" fmla="*/ 16 h 188"/>
                    <a:gd name="T12" fmla="*/ 90 w 243"/>
                    <a:gd name="T13" fmla="*/ 16 h 188"/>
                    <a:gd name="T14" fmla="*/ 66 w 243"/>
                    <a:gd name="T15" fmla="*/ 80 h 188"/>
                    <a:gd name="T16" fmla="*/ 30 w 243"/>
                    <a:gd name="T17" fmla="*/ 96 h 188"/>
                    <a:gd name="T18" fmla="*/ 8 w 243"/>
                    <a:gd name="T19" fmla="*/ 112 h 188"/>
                    <a:gd name="T20" fmla="*/ 0 w 243"/>
                    <a:gd name="T21" fmla="*/ 124 h 188"/>
                    <a:gd name="T22" fmla="*/ 2 w 243"/>
                    <a:gd name="T23" fmla="*/ 128 h 188"/>
                    <a:gd name="T24" fmla="*/ 10 w 243"/>
                    <a:gd name="T25" fmla="*/ 140 h 188"/>
                    <a:gd name="T26" fmla="*/ 22 w 243"/>
                    <a:gd name="T27" fmla="*/ 146 h 188"/>
                    <a:gd name="T28" fmla="*/ 50 w 243"/>
                    <a:gd name="T29" fmla="*/ 152 h 188"/>
                    <a:gd name="T30" fmla="*/ 84 w 243"/>
                    <a:gd name="T31" fmla="*/ 164 h 188"/>
                    <a:gd name="T32" fmla="*/ 166 w 243"/>
                    <a:gd name="T33" fmla="*/ 184 h 188"/>
                    <a:gd name="T34" fmla="*/ 208 w 243"/>
                    <a:gd name="T35" fmla="*/ 188 h 188"/>
                    <a:gd name="T36" fmla="*/ 218 w 243"/>
                    <a:gd name="T37" fmla="*/ 184 h 188"/>
                    <a:gd name="T38" fmla="*/ 236 w 243"/>
                    <a:gd name="T39" fmla="*/ 150 h 188"/>
                    <a:gd name="T40" fmla="*/ 243 w 243"/>
                    <a:gd name="T41" fmla="*/ 132 h 188"/>
                    <a:gd name="T42" fmla="*/ 243 w 243"/>
                    <a:gd name="T43" fmla="*/ 128 h 188"/>
                    <a:gd name="T44" fmla="*/ 241 w 243"/>
                    <a:gd name="T45" fmla="*/ 122 h 188"/>
                    <a:gd name="T46" fmla="*/ 241 w 243"/>
                    <a:gd name="T47" fmla="*/ 104 h 188"/>
                    <a:gd name="T48" fmla="*/ 234 w 243"/>
                    <a:gd name="T49" fmla="*/ 104 h 188"/>
                    <a:gd name="T50" fmla="*/ 224 w 243"/>
                    <a:gd name="T51" fmla="*/ 108 h 188"/>
                    <a:gd name="T52" fmla="*/ 208 w 243"/>
                    <a:gd name="T53" fmla="*/ 114 h 188"/>
                    <a:gd name="T54" fmla="*/ 202 w 243"/>
                    <a:gd name="T55" fmla="*/ 120 h 188"/>
                    <a:gd name="T56" fmla="*/ 200 w 243"/>
                    <a:gd name="T57" fmla="*/ 124 h 188"/>
                    <a:gd name="T58" fmla="*/ 202 w 243"/>
                    <a:gd name="T59" fmla="*/ 130 h 188"/>
                    <a:gd name="T60" fmla="*/ 202 w 243"/>
                    <a:gd name="T61" fmla="*/ 136 h 188"/>
                    <a:gd name="T62" fmla="*/ 204 w 243"/>
                    <a:gd name="T63" fmla="*/ 146 h 188"/>
                    <a:gd name="T64" fmla="*/ 210 w 243"/>
                    <a:gd name="T65" fmla="*/ 156 h 188"/>
                    <a:gd name="T66" fmla="*/ 204 w 243"/>
                    <a:gd name="T67" fmla="*/ 160 h 188"/>
                    <a:gd name="T68" fmla="*/ 194 w 243"/>
                    <a:gd name="T69" fmla="*/ 160 h 188"/>
                    <a:gd name="T70" fmla="*/ 152 w 243"/>
                    <a:gd name="T71" fmla="*/ 162 h 188"/>
                    <a:gd name="T72" fmla="*/ 146 w 243"/>
                    <a:gd name="T73" fmla="*/ 158 h 188"/>
                    <a:gd name="T74" fmla="*/ 146 w 243"/>
                    <a:gd name="T75" fmla="*/ 152 h 188"/>
                    <a:gd name="T76" fmla="*/ 154 w 243"/>
                    <a:gd name="T77" fmla="*/ 132 h 188"/>
                    <a:gd name="T78" fmla="*/ 170 w 243"/>
                    <a:gd name="T79" fmla="*/ 96 h 188"/>
                    <a:gd name="T80" fmla="*/ 172 w 243"/>
                    <a:gd name="T81" fmla="*/ 84 h 188"/>
                    <a:gd name="T82" fmla="*/ 166 w 243"/>
                    <a:gd name="T83" fmla="*/ 80 h 188"/>
                    <a:gd name="T84" fmla="*/ 162 w 243"/>
                    <a:gd name="T85" fmla="*/ 80 h 188"/>
                    <a:gd name="T86" fmla="*/ 122 w 243"/>
                    <a:gd name="T87" fmla="*/ 90 h 188"/>
                    <a:gd name="T88" fmla="*/ 122 w 243"/>
                    <a:gd name="T89" fmla="*/ 96 h 188"/>
                    <a:gd name="T90" fmla="*/ 124 w 243"/>
                    <a:gd name="T91" fmla="*/ 102 h 188"/>
                    <a:gd name="T92" fmla="*/ 122 w 243"/>
                    <a:gd name="T93" fmla="*/ 120 h 188"/>
                    <a:gd name="T94" fmla="*/ 122 w 243"/>
                    <a:gd name="T95" fmla="*/ 126 h 188"/>
                    <a:gd name="T96" fmla="*/ 128 w 243"/>
                    <a:gd name="T97" fmla="*/ 138 h 188"/>
                    <a:gd name="T98" fmla="*/ 126 w 243"/>
                    <a:gd name="T99" fmla="*/ 142 h 188"/>
                    <a:gd name="T100" fmla="*/ 114 w 243"/>
                    <a:gd name="T101" fmla="*/ 144 h 188"/>
                    <a:gd name="T102" fmla="*/ 106 w 243"/>
                    <a:gd name="T103" fmla="*/ 144 h 188"/>
                    <a:gd name="T104" fmla="*/ 90 w 243"/>
                    <a:gd name="T105" fmla="*/ 148 h 188"/>
                    <a:gd name="T106" fmla="*/ 84 w 243"/>
                    <a:gd name="T107" fmla="*/ 146 h 188"/>
                    <a:gd name="T108" fmla="*/ 82 w 243"/>
                    <a:gd name="T109" fmla="*/ 136 h 188"/>
                    <a:gd name="T110" fmla="*/ 82 w 243"/>
                    <a:gd name="T111" fmla="*/ 112 h 188"/>
                    <a:gd name="T112" fmla="*/ 90 w 243"/>
                    <a:gd name="T113" fmla="*/ 88 h 188"/>
                    <a:gd name="T114" fmla="*/ 98 w 243"/>
                    <a:gd name="T115" fmla="*/ 66 h 188"/>
                    <a:gd name="T116" fmla="*/ 114 w 243"/>
                    <a:gd name="T117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43" h="188">
                      <a:moveTo>
                        <a:pt x="98" y="0"/>
                      </a:moveTo>
                      <a:lnTo>
                        <a:pt x="98" y="0"/>
                      </a:lnTo>
                      <a:lnTo>
                        <a:pt x="70" y="2"/>
                      </a:lnTo>
                      <a:lnTo>
                        <a:pt x="50" y="4"/>
                      </a:lnTo>
                      <a:lnTo>
                        <a:pt x="44" y="6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2" y="12"/>
                      </a:lnTo>
                      <a:lnTo>
                        <a:pt x="44" y="14"/>
                      </a:lnTo>
                      <a:lnTo>
                        <a:pt x="48" y="16"/>
                      </a:lnTo>
                      <a:lnTo>
                        <a:pt x="58" y="16"/>
                      </a:lnTo>
                      <a:lnTo>
                        <a:pt x="58" y="16"/>
                      </a:lnTo>
                      <a:lnTo>
                        <a:pt x="80" y="16"/>
                      </a:lnTo>
                      <a:lnTo>
                        <a:pt x="90" y="16"/>
                      </a:lnTo>
                      <a:lnTo>
                        <a:pt x="66" y="80"/>
                      </a:lnTo>
                      <a:lnTo>
                        <a:pt x="66" y="80"/>
                      </a:lnTo>
                      <a:lnTo>
                        <a:pt x="54" y="84"/>
                      </a:lnTo>
                      <a:lnTo>
                        <a:pt x="30" y="96"/>
                      </a:lnTo>
                      <a:lnTo>
                        <a:pt x="18" y="104"/>
                      </a:lnTo>
                      <a:lnTo>
                        <a:pt x="8" y="112"/>
                      </a:lnTo>
                      <a:lnTo>
                        <a:pt x="2" y="120"/>
                      </a:lnTo>
                      <a:lnTo>
                        <a:pt x="0" y="124"/>
                      </a:lnTo>
                      <a:lnTo>
                        <a:pt x="2" y="128"/>
                      </a:lnTo>
                      <a:lnTo>
                        <a:pt x="2" y="128"/>
                      </a:lnTo>
                      <a:lnTo>
                        <a:pt x="6" y="134"/>
                      </a:lnTo>
                      <a:lnTo>
                        <a:pt x="10" y="140"/>
                      </a:lnTo>
                      <a:lnTo>
                        <a:pt x="16" y="142"/>
                      </a:lnTo>
                      <a:lnTo>
                        <a:pt x="22" y="146"/>
                      </a:lnTo>
                      <a:lnTo>
                        <a:pt x="34" y="148"/>
                      </a:lnTo>
                      <a:lnTo>
                        <a:pt x="50" y="152"/>
                      </a:lnTo>
                      <a:lnTo>
                        <a:pt x="50" y="152"/>
                      </a:lnTo>
                      <a:lnTo>
                        <a:pt x="84" y="164"/>
                      </a:lnTo>
                      <a:lnTo>
                        <a:pt x="138" y="178"/>
                      </a:lnTo>
                      <a:lnTo>
                        <a:pt x="166" y="184"/>
                      </a:lnTo>
                      <a:lnTo>
                        <a:pt x="190" y="188"/>
                      </a:lnTo>
                      <a:lnTo>
                        <a:pt x="208" y="188"/>
                      </a:lnTo>
                      <a:lnTo>
                        <a:pt x="214" y="188"/>
                      </a:lnTo>
                      <a:lnTo>
                        <a:pt x="218" y="184"/>
                      </a:lnTo>
                      <a:lnTo>
                        <a:pt x="218" y="184"/>
                      </a:lnTo>
                      <a:lnTo>
                        <a:pt x="236" y="150"/>
                      </a:lnTo>
                      <a:lnTo>
                        <a:pt x="243" y="136"/>
                      </a:lnTo>
                      <a:lnTo>
                        <a:pt x="243" y="132"/>
                      </a:lnTo>
                      <a:lnTo>
                        <a:pt x="243" y="128"/>
                      </a:lnTo>
                      <a:lnTo>
                        <a:pt x="243" y="128"/>
                      </a:lnTo>
                      <a:lnTo>
                        <a:pt x="241" y="126"/>
                      </a:lnTo>
                      <a:lnTo>
                        <a:pt x="241" y="122"/>
                      </a:lnTo>
                      <a:lnTo>
                        <a:pt x="241" y="112"/>
                      </a:lnTo>
                      <a:lnTo>
                        <a:pt x="241" y="104"/>
                      </a:lnTo>
                      <a:lnTo>
                        <a:pt x="239" y="102"/>
                      </a:lnTo>
                      <a:lnTo>
                        <a:pt x="234" y="104"/>
                      </a:lnTo>
                      <a:lnTo>
                        <a:pt x="234" y="104"/>
                      </a:lnTo>
                      <a:lnTo>
                        <a:pt x="224" y="108"/>
                      </a:lnTo>
                      <a:lnTo>
                        <a:pt x="216" y="110"/>
                      </a:lnTo>
                      <a:lnTo>
                        <a:pt x="208" y="114"/>
                      </a:lnTo>
                      <a:lnTo>
                        <a:pt x="204" y="116"/>
                      </a:lnTo>
                      <a:lnTo>
                        <a:pt x="202" y="120"/>
                      </a:lnTo>
                      <a:lnTo>
                        <a:pt x="202" y="120"/>
                      </a:lnTo>
                      <a:lnTo>
                        <a:pt x="200" y="124"/>
                      </a:lnTo>
                      <a:lnTo>
                        <a:pt x="202" y="126"/>
                      </a:lnTo>
                      <a:lnTo>
                        <a:pt x="202" y="130"/>
                      </a:lnTo>
                      <a:lnTo>
                        <a:pt x="202" y="136"/>
                      </a:lnTo>
                      <a:lnTo>
                        <a:pt x="202" y="136"/>
                      </a:lnTo>
                      <a:lnTo>
                        <a:pt x="202" y="140"/>
                      </a:lnTo>
                      <a:lnTo>
                        <a:pt x="204" y="146"/>
                      </a:lnTo>
                      <a:lnTo>
                        <a:pt x="210" y="152"/>
                      </a:lnTo>
                      <a:lnTo>
                        <a:pt x="210" y="156"/>
                      </a:lnTo>
                      <a:lnTo>
                        <a:pt x="208" y="158"/>
                      </a:lnTo>
                      <a:lnTo>
                        <a:pt x="204" y="160"/>
                      </a:lnTo>
                      <a:lnTo>
                        <a:pt x="194" y="160"/>
                      </a:lnTo>
                      <a:lnTo>
                        <a:pt x="194" y="160"/>
                      </a:lnTo>
                      <a:lnTo>
                        <a:pt x="158" y="164"/>
                      </a:lnTo>
                      <a:lnTo>
                        <a:pt x="152" y="162"/>
                      </a:lnTo>
                      <a:lnTo>
                        <a:pt x="148" y="160"/>
                      </a:lnTo>
                      <a:lnTo>
                        <a:pt x="146" y="158"/>
                      </a:lnTo>
                      <a:lnTo>
                        <a:pt x="146" y="152"/>
                      </a:lnTo>
                      <a:lnTo>
                        <a:pt x="146" y="152"/>
                      </a:lnTo>
                      <a:lnTo>
                        <a:pt x="148" y="144"/>
                      </a:lnTo>
                      <a:lnTo>
                        <a:pt x="154" y="132"/>
                      </a:lnTo>
                      <a:lnTo>
                        <a:pt x="166" y="108"/>
                      </a:lnTo>
                      <a:lnTo>
                        <a:pt x="170" y="96"/>
                      </a:lnTo>
                      <a:lnTo>
                        <a:pt x="172" y="86"/>
                      </a:lnTo>
                      <a:lnTo>
                        <a:pt x="172" y="84"/>
                      </a:lnTo>
                      <a:lnTo>
                        <a:pt x="170" y="80"/>
                      </a:lnTo>
                      <a:lnTo>
                        <a:pt x="166" y="80"/>
                      </a:lnTo>
                      <a:lnTo>
                        <a:pt x="162" y="80"/>
                      </a:lnTo>
                      <a:lnTo>
                        <a:pt x="162" y="80"/>
                      </a:lnTo>
                      <a:lnTo>
                        <a:pt x="128" y="86"/>
                      </a:lnTo>
                      <a:lnTo>
                        <a:pt x="122" y="90"/>
                      </a:lnTo>
                      <a:lnTo>
                        <a:pt x="120" y="92"/>
                      </a:lnTo>
                      <a:lnTo>
                        <a:pt x="122" y="96"/>
                      </a:lnTo>
                      <a:lnTo>
                        <a:pt x="122" y="96"/>
                      </a:lnTo>
                      <a:lnTo>
                        <a:pt x="124" y="102"/>
                      </a:lnTo>
                      <a:lnTo>
                        <a:pt x="124" y="106"/>
                      </a:lnTo>
                      <a:lnTo>
                        <a:pt x="122" y="120"/>
                      </a:lnTo>
                      <a:lnTo>
                        <a:pt x="122" y="120"/>
                      </a:lnTo>
                      <a:lnTo>
                        <a:pt x="122" y="126"/>
                      </a:lnTo>
                      <a:lnTo>
                        <a:pt x="124" y="130"/>
                      </a:lnTo>
                      <a:lnTo>
                        <a:pt x="128" y="138"/>
                      </a:lnTo>
                      <a:lnTo>
                        <a:pt x="128" y="140"/>
                      </a:lnTo>
                      <a:lnTo>
                        <a:pt x="126" y="142"/>
                      </a:lnTo>
                      <a:lnTo>
                        <a:pt x="122" y="144"/>
                      </a:lnTo>
                      <a:lnTo>
                        <a:pt x="114" y="144"/>
                      </a:lnTo>
                      <a:lnTo>
                        <a:pt x="114" y="144"/>
                      </a:lnTo>
                      <a:lnTo>
                        <a:pt x="106" y="144"/>
                      </a:lnTo>
                      <a:lnTo>
                        <a:pt x="98" y="146"/>
                      </a:lnTo>
                      <a:lnTo>
                        <a:pt x="90" y="148"/>
                      </a:lnTo>
                      <a:lnTo>
                        <a:pt x="86" y="148"/>
                      </a:lnTo>
                      <a:lnTo>
                        <a:pt x="84" y="146"/>
                      </a:lnTo>
                      <a:lnTo>
                        <a:pt x="82" y="136"/>
                      </a:lnTo>
                      <a:lnTo>
                        <a:pt x="82" y="136"/>
                      </a:lnTo>
                      <a:lnTo>
                        <a:pt x="80" y="122"/>
                      </a:lnTo>
                      <a:lnTo>
                        <a:pt x="82" y="112"/>
                      </a:lnTo>
                      <a:lnTo>
                        <a:pt x="84" y="100"/>
                      </a:lnTo>
                      <a:lnTo>
                        <a:pt x="90" y="88"/>
                      </a:lnTo>
                      <a:lnTo>
                        <a:pt x="90" y="88"/>
                      </a:lnTo>
                      <a:lnTo>
                        <a:pt x="98" y="66"/>
                      </a:lnTo>
                      <a:lnTo>
                        <a:pt x="106" y="36"/>
                      </a:lnTo>
                      <a:lnTo>
                        <a:pt x="114" y="0"/>
                      </a:lnTo>
                      <a:lnTo>
                        <a:pt x="9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" name="Freeform 15">
                  <a:extLst>
                    <a:ext uri="{FF2B5EF4-FFF2-40B4-BE49-F238E27FC236}">
                      <a16:creationId xmlns:a16="http://schemas.microsoft.com/office/drawing/2014/main" id="{B353BFEB-C086-4E86-81FC-F346275FDA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1" y="3442"/>
                  <a:ext cx="309" cy="202"/>
                </a:xfrm>
                <a:custGeom>
                  <a:avLst/>
                  <a:gdLst>
                    <a:gd name="T0" fmla="*/ 65 w 309"/>
                    <a:gd name="T1" fmla="*/ 60 h 202"/>
                    <a:gd name="T2" fmla="*/ 61 w 309"/>
                    <a:gd name="T3" fmla="*/ 78 h 202"/>
                    <a:gd name="T4" fmla="*/ 63 w 309"/>
                    <a:gd name="T5" fmla="*/ 106 h 202"/>
                    <a:gd name="T6" fmla="*/ 61 w 309"/>
                    <a:gd name="T7" fmla="*/ 122 h 202"/>
                    <a:gd name="T8" fmla="*/ 55 w 309"/>
                    <a:gd name="T9" fmla="*/ 140 h 202"/>
                    <a:gd name="T10" fmla="*/ 26 w 309"/>
                    <a:gd name="T11" fmla="*/ 152 h 202"/>
                    <a:gd name="T12" fmla="*/ 0 w 309"/>
                    <a:gd name="T13" fmla="*/ 160 h 202"/>
                    <a:gd name="T14" fmla="*/ 20 w 309"/>
                    <a:gd name="T15" fmla="*/ 164 h 202"/>
                    <a:gd name="T16" fmla="*/ 63 w 309"/>
                    <a:gd name="T17" fmla="*/ 158 h 202"/>
                    <a:gd name="T18" fmla="*/ 87 w 309"/>
                    <a:gd name="T19" fmla="*/ 142 h 202"/>
                    <a:gd name="T20" fmla="*/ 101 w 309"/>
                    <a:gd name="T21" fmla="*/ 138 h 202"/>
                    <a:gd name="T22" fmla="*/ 129 w 309"/>
                    <a:gd name="T23" fmla="*/ 146 h 202"/>
                    <a:gd name="T24" fmla="*/ 151 w 309"/>
                    <a:gd name="T25" fmla="*/ 142 h 202"/>
                    <a:gd name="T26" fmla="*/ 171 w 309"/>
                    <a:gd name="T27" fmla="*/ 134 h 202"/>
                    <a:gd name="T28" fmla="*/ 181 w 309"/>
                    <a:gd name="T29" fmla="*/ 138 h 202"/>
                    <a:gd name="T30" fmla="*/ 213 w 309"/>
                    <a:gd name="T31" fmla="*/ 162 h 202"/>
                    <a:gd name="T32" fmla="*/ 221 w 309"/>
                    <a:gd name="T33" fmla="*/ 178 h 202"/>
                    <a:gd name="T34" fmla="*/ 233 w 309"/>
                    <a:gd name="T35" fmla="*/ 190 h 202"/>
                    <a:gd name="T36" fmla="*/ 241 w 309"/>
                    <a:gd name="T37" fmla="*/ 198 h 202"/>
                    <a:gd name="T38" fmla="*/ 261 w 309"/>
                    <a:gd name="T39" fmla="*/ 202 h 202"/>
                    <a:gd name="T40" fmla="*/ 273 w 309"/>
                    <a:gd name="T41" fmla="*/ 198 h 202"/>
                    <a:gd name="T42" fmla="*/ 283 w 309"/>
                    <a:gd name="T43" fmla="*/ 180 h 202"/>
                    <a:gd name="T44" fmla="*/ 291 w 309"/>
                    <a:gd name="T45" fmla="*/ 116 h 202"/>
                    <a:gd name="T46" fmla="*/ 301 w 309"/>
                    <a:gd name="T47" fmla="*/ 58 h 202"/>
                    <a:gd name="T48" fmla="*/ 307 w 309"/>
                    <a:gd name="T49" fmla="*/ 10 h 202"/>
                    <a:gd name="T50" fmla="*/ 309 w 309"/>
                    <a:gd name="T51" fmla="*/ 0 h 202"/>
                    <a:gd name="T52" fmla="*/ 295 w 309"/>
                    <a:gd name="T53" fmla="*/ 2 h 202"/>
                    <a:gd name="T54" fmla="*/ 279 w 309"/>
                    <a:gd name="T55" fmla="*/ 18 h 202"/>
                    <a:gd name="T56" fmla="*/ 277 w 309"/>
                    <a:gd name="T57" fmla="*/ 34 h 202"/>
                    <a:gd name="T58" fmla="*/ 277 w 309"/>
                    <a:gd name="T59" fmla="*/ 82 h 202"/>
                    <a:gd name="T60" fmla="*/ 283 w 309"/>
                    <a:gd name="T61" fmla="*/ 114 h 202"/>
                    <a:gd name="T62" fmla="*/ 277 w 309"/>
                    <a:gd name="T63" fmla="*/ 138 h 202"/>
                    <a:gd name="T64" fmla="*/ 269 w 309"/>
                    <a:gd name="T65" fmla="*/ 156 h 202"/>
                    <a:gd name="T66" fmla="*/ 261 w 309"/>
                    <a:gd name="T67" fmla="*/ 162 h 202"/>
                    <a:gd name="T68" fmla="*/ 257 w 309"/>
                    <a:gd name="T69" fmla="*/ 150 h 202"/>
                    <a:gd name="T70" fmla="*/ 253 w 309"/>
                    <a:gd name="T71" fmla="*/ 138 h 202"/>
                    <a:gd name="T72" fmla="*/ 217 w 309"/>
                    <a:gd name="T73" fmla="*/ 126 h 202"/>
                    <a:gd name="T74" fmla="*/ 213 w 309"/>
                    <a:gd name="T75" fmla="*/ 122 h 202"/>
                    <a:gd name="T76" fmla="*/ 211 w 309"/>
                    <a:gd name="T77" fmla="*/ 110 h 202"/>
                    <a:gd name="T78" fmla="*/ 221 w 309"/>
                    <a:gd name="T79" fmla="*/ 106 h 202"/>
                    <a:gd name="T80" fmla="*/ 245 w 309"/>
                    <a:gd name="T81" fmla="*/ 102 h 202"/>
                    <a:gd name="T82" fmla="*/ 249 w 309"/>
                    <a:gd name="T83" fmla="*/ 90 h 202"/>
                    <a:gd name="T84" fmla="*/ 231 w 309"/>
                    <a:gd name="T85" fmla="*/ 64 h 202"/>
                    <a:gd name="T86" fmla="*/ 219 w 309"/>
                    <a:gd name="T87" fmla="*/ 44 h 202"/>
                    <a:gd name="T88" fmla="*/ 213 w 309"/>
                    <a:gd name="T89" fmla="*/ 26 h 202"/>
                    <a:gd name="T90" fmla="*/ 197 w 309"/>
                    <a:gd name="T91" fmla="*/ 26 h 202"/>
                    <a:gd name="T92" fmla="*/ 179 w 309"/>
                    <a:gd name="T93" fmla="*/ 38 h 202"/>
                    <a:gd name="T94" fmla="*/ 165 w 309"/>
                    <a:gd name="T95" fmla="*/ 50 h 202"/>
                    <a:gd name="T96" fmla="*/ 127 w 309"/>
                    <a:gd name="T97" fmla="*/ 60 h 202"/>
                    <a:gd name="T98" fmla="*/ 125 w 309"/>
                    <a:gd name="T99" fmla="*/ 66 h 202"/>
                    <a:gd name="T100" fmla="*/ 137 w 309"/>
                    <a:gd name="T101" fmla="*/ 84 h 202"/>
                    <a:gd name="T102" fmla="*/ 149 w 309"/>
                    <a:gd name="T103" fmla="*/ 104 h 202"/>
                    <a:gd name="T104" fmla="*/ 145 w 309"/>
                    <a:gd name="T105" fmla="*/ 112 h 202"/>
                    <a:gd name="T106" fmla="*/ 127 w 309"/>
                    <a:gd name="T107" fmla="*/ 118 h 202"/>
                    <a:gd name="T108" fmla="*/ 105 w 309"/>
                    <a:gd name="T109" fmla="*/ 122 h 202"/>
                    <a:gd name="T110" fmla="*/ 101 w 309"/>
                    <a:gd name="T111" fmla="*/ 114 h 202"/>
                    <a:gd name="T112" fmla="*/ 93 w 309"/>
                    <a:gd name="T113" fmla="*/ 60 h 202"/>
                    <a:gd name="T114" fmla="*/ 83 w 309"/>
                    <a:gd name="T115" fmla="*/ 48 h 202"/>
                    <a:gd name="T116" fmla="*/ 77 w 309"/>
                    <a:gd name="T117" fmla="*/ 5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09" h="202">
                      <a:moveTo>
                        <a:pt x="77" y="50"/>
                      </a:moveTo>
                      <a:lnTo>
                        <a:pt x="77" y="50"/>
                      </a:lnTo>
                      <a:lnTo>
                        <a:pt x="65" y="60"/>
                      </a:lnTo>
                      <a:lnTo>
                        <a:pt x="63" y="64"/>
                      </a:lnTo>
                      <a:lnTo>
                        <a:pt x="61" y="70"/>
                      </a:lnTo>
                      <a:lnTo>
                        <a:pt x="61" y="78"/>
                      </a:lnTo>
                      <a:lnTo>
                        <a:pt x="61" y="90"/>
                      </a:lnTo>
                      <a:lnTo>
                        <a:pt x="61" y="90"/>
                      </a:lnTo>
                      <a:lnTo>
                        <a:pt x="63" y="106"/>
                      </a:lnTo>
                      <a:lnTo>
                        <a:pt x="63" y="112"/>
                      </a:lnTo>
                      <a:lnTo>
                        <a:pt x="61" y="122"/>
                      </a:lnTo>
                      <a:lnTo>
                        <a:pt x="61" y="122"/>
                      </a:lnTo>
                      <a:lnTo>
                        <a:pt x="59" y="132"/>
                      </a:lnTo>
                      <a:lnTo>
                        <a:pt x="59" y="138"/>
                      </a:lnTo>
                      <a:lnTo>
                        <a:pt x="55" y="140"/>
                      </a:lnTo>
                      <a:lnTo>
                        <a:pt x="45" y="146"/>
                      </a:lnTo>
                      <a:lnTo>
                        <a:pt x="45" y="146"/>
                      </a:lnTo>
                      <a:lnTo>
                        <a:pt x="26" y="152"/>
                      </a:lnTo>
                      <a:lnTo>
                        <a:pt x="10" y="156"/>
                      </a:lnTo>
                      <a:lnTo>
                        <a:pt x="0" y="160"/>
                      </a:lnTo>
                      <a:lnTo>
                        <a:pt x="0" y="160"/>
                      </a:lnTo>
                      <a:lnTo>
                        <a:pt x="4" y="162"/>
                      </a:lnTo>
                      <a:lnTo>
                        <a:pt x="4" y="162"/>
                      </a:lnTo>
                      <a:lnTo>
                        <a:pt x="20" y="164"/>
                      </a:lnTo>
                      <a:lnTo>
                        <a:pt x="39" y="162"/>
                      </a:lnTo>
                      <a:lnTo>
                        <a:pt x="55" y="160"/>
                      </a:lnTo>
                      <a:lnTo>
                        <a:pt x="63" y="158"/>
                      </a:lnTo>
                      <a:lnTo>
                        <a:pt x="69" y="154"/>
                      </a:lnTo>
                      <a:lnTo>
                        <a:pt x="69" y="154"/>
                      </a:lnTo>
                      <a:lnTo>
                        <a:pt x="87" y="142"/>
                      </a:lnTo>
                      <a:lnTo>
                        <a:pt x="95" y="138"/>
                      </a:lnTo>
                      <a:lnTo>
                        <a:pt x="101" y="138"/>
                      </a:lnTo>
                      <a:lnTo>
                        <a:pt x="101" y="138"/>
                      </a:lnTo>
                      <a:lnTo>
                        <a:pt x="109" y="140"/>
                      </a:lnTo>
                      <a:lnTo>
                        <a:pt x="119" y="144"/>
                      </a:lnTo>
                      <a:lnTo>
                        <a:pt x="129" y="146"/>
                      </a:lnTo>
                      <a:lnTo>
                        <a:pt x="141" y="146"/>
                      </a:lnTo>
                      <a:lnTo>
                        <a:pt x="141" y="146"/>
                      </a:lnTo>
                      <a:lnTo>
                        <a:pt x="151" y="142"/>
                      </a:lnTo>
                      <a:lnTo>
                        <a:pt x="161" y="136"/>
                      </a:lnTo>
                      <a:lnTo>
                        <a:pt x="165" y="134"/>
                      </a:lnTo>
                      <a:lnTo>
                        <a:pt x="171" y="134"/>
                      </a:lnTo>
                      <a:lnTo>
                        <a:pt x="175" y="134"/>
                      </a:lnTo>
                      <a:lnTo>
                        <a:pt x="181" y="138"/>
                      </a:lnTo>
                      <a:lnTo>
                        <a:pt x="181" y="138"/>
                      </a:lnTo>
                      <a:lnTo>
                        <a:pt x="201" y="154"/>
                      </a:lnTo>
                      <a:lnTo>
                        <a:pt x="213" y="162"/>
                      </a:lnTo>
                      <a:lnTo>
                        <a:pt x="213" y="162"/>
                      </a:lnTo>
                      <a:lnTo>
                        <a:pt x="217" y="166"/>
                      </a:lnTo>
                      <a:lnTo>
                        <a:pt x="221" y="178"/>
                      </a:lnTo>
                      <a:lnTo>
                        <a:pt x="221" y="178"/>
                      </a:lnTo>
                      <a:lnTo>
                        <a:pt x="223" y="184"/>
                      </a:lnTo>
                      <a:lnTo>
                        <a:pt x="227" y="188"/>
                      </a:lnTo>
                      <a:lnTo>
                        <a:pt x="233" y="190"/>
                      </a:lnTo>
                      <a:lnTo>
                        <a:pt x="237" y="194"/>
                      </a:lnTo>
                      <a:lnTo>
                        <a:pt x="237" y="194"/>
                      </a:lnTo>
                      <a:lnTo>
                        <a:pt x="241" y="198"/>
                      </a:lnTo>
                      <a:lnTo>
                        <a:pt x="245" y="202"/>
                      </a:lnTo>
                      <a:lnTo>
                        <a:pt x="251" y="202"/>
                      </a:lnTo>
                      <a:lnTo>
                        <a:pt x="261" y="202"/>
                      </a:lnTo>
                      <a:lnTo>
                        <a:pt x="261" y="202"/>
                      </a:lnTo>
                      <a:lnTo>
                        <a:pt x="267" y="200"/>
                      </a:lnTo>
                      <a:lnTo>
                        <a:pt x="273" y="198"/>
                      </a:lnTo>
                      <a:lnTo>
                        <a:pt x="277" y="194"/>
                      </a:lnTo>
                      <a:lnTo>
                        <a:pt x="279" y="190"/>
                      </a:lnTo>
                      <a:lnTo>
                        <a:pt x="283" y="180"/>
                      </a:lnTo>
                      <a:lnTo>
                        <a:pt x="285" y="170"/>
                      </a:lnTo>
                      <a:lnTo>
                        <a:pt x="285" y="170"/>
                      </a:lnTo>
                      <a:lnTo>
                        <a:pt x="291" y="116"/>
                      </a:lnTo>
                      <a:lnTo>
                        <a:pt x="297" y="82"/>
                      </a:lnTo>
                      <a:lnTo>
                        <a:pt x="301" y="58"/>
                      </a:lnTo>
                      <a:lnTo>
                        <a:pt x="301" y="58"/>
                      </a:lnTo>
                      <a:lnTo>
                        <a:pt x="305" y="42"/>
                      </a:lnTo>
                      <a:lnTo>
                        <a:pt x="307" y="26"/>
                      </a:lnTo>
                      <a:lnTo>
                        <a:pt x="307" y="10"/>
                      </a:lnTo>
                      <a:lnTo>
                        <a:pt x="309" y="2"/>
                      </a:lnTo>
                      <a:lnTo>
                        <a:pt x="309" y="2"/>
                      </a:lnTo>
                      <a:lnTo>
                        <a:pt x="309" y="0"/>
                      </a:lnTo>
                      <a:lnTo>
                        <a:pt x="309" y="0"/>
                      </a:lnTo>
                      <a:lnTo>
                        <a:pt x="303" y="0"/>
                      </a:lnTo>
                      <a:lnTo>
                        <a:pt x="295" y="2"/>
                      </a:lnTo>
                      <a:lnTo>
                        <a:pt x="285" y="10"/>
                      </a:lnTo>
                      <a:lnTo>
                        <a:pt x="285" y="10"/>
                      </a:lnTo>
                      <a:lnTo>
                        <a:pt x="279" y="18"/>
                      </a:lnTo>
                      <a:lnTo>
                        <a:pt x="275" y="22"/>
                      </a:lnTo>
                      <a:lnTo>
                        <a:pt x="275" y="28"/>
                      </a:lnTo>
                      <a:lnTo>
                        <a:pt x="277" y="34"/>
                      </a:lnTo>
                      <a:lnTo>
                        <a:pt x="277" y="34"/>
                      </a:lnTo>
                      <a:lnTo>
                        <a:pt x="277" y="52"/>
                      </a:lnTo>
                      <a:lnTo>
                        <a:pt x="277" y="82"/>
                      </a:lnTo>
                      <a:lnTo>
                        <a:pt x="277" y="82"/>
                      </a:lnTo>
                      <a:lnTo>
                        <a:pt x="279" y="100"/>
                      </a:lnTo>
                      <a:lnTo>
                        <a:pt x="283" y="114"/>
                      </a:lnTo>
                      <a:lnTo>
                        <a:pt x="283" y="126"/>
                      </a:lnTo>
                      <a:lnTo>
                        <a:pt x="281" y="132"/>
                      </a:lnTo>
                      <a:lnTo>
                        <a:pt x="277" y="138"/>
                      </a:lnTo>
                      <a:lnTo>
                        <a:pt x="277" y="138"/>
                      </a:lnTo>
                      <a:lnTo>
                        <a:pt x="271" y="148"/>
                      </a:lnTo>
                      <a:lnTo>
                        <a:pt x="269" y="156"/>
                      </a:lnTo>
                      <a:lnTo>
                        <a:pt x="267" y="160"/>
                      </a:lnTo>
                      <a:lnTo>
                        <a:pt x="261" y="162"/>
                      </a:lnTo>
                      <a:lnTo>
                        <a:pt x="261" y="162"/>
                      </a:lnTo>
                      <a:lnTo>
                        <a:pt x="257" y="162"/>
                      </a:lnTo>
                      <a:lnTo>
                        <a:pt x="257" y="158"/>
                      </a:lnTo>
                      <a:lnTo>
                        <a:pt x="257" y="150"/>
                      </a:lnTo>
                      <a:lnTo>
                        <a:pt x="257" y="142"/>
                      </a:lnTo>
                      <a:lnTo>
                        <a:pt x="255" y="140"/>
                      </a:lnTo>
                      <a:lnTo>
                        <a:pt x="253" y="138"/>
                      </a:lnTo>
                      <a:lnTo>
                        <a:pt x="253" y="138"/>
                      </a:lnTo>
                      <a:lnTo>
                        <a:pt x="229" y="132"/>
                      </a:lnTo>
                      <a:lnTo>
                        <a:pt x="217" y="126"/>
                      </a:lnTo>
                      <a:lnTo>
                        <a:pt x="215" y="124"/>
                      </a:lnTo>
                      <a:lnTo>
                        <a:pt x="213" y="122"/>
                      </a:lnTo>
                      <a:lnTo>
                        <a:pt x="213" y="122"/>
                      </a:lnTo>
                      <a:lnTo>
                        <a:pt x="213" y="118"/>
                      </a:lnTo>
                      <a:lnTo>
                        <a:pt x="211" y="112"/>
                      </a:lnTo>
                      <a:lnTo>
                        <a:pt x="211" y="110"/>
                      </a:lnTo>
                      <a:lnTo>
                        <a:pt x="213" y="108"/>
                      </a:lnTo>
                      <a:lnTo>
                        <a:pt x="215" y="106"/>
                      </a:lnTo>
                      <a:lnTo>
                        <a:pt x="221" y="106"/>
                      </a:lnTo>
                      <a:lnTo>
                        <a:pt x="221" y="106"/>
                      </a:lnTo>
                      <a:lnTo>
                        <a:pt x="235" y="106"/>
                      </a:lnTo>
                      <a:lnTo>
                        <a:pt x="245" y="102"/>
                      </a:lnTo>
                      <a:lnTo>
                        <a:pt x="249" y="98"/>
                      </a:lnTo>
                      <a:lnTo>
                        <a:pt x="249" y="94"/>
                      </a:lnTo>
                      <a:lnTo>
                        <a:pt x="249" y="90"/>
                      </a:lnTo>
                      <a:lnTo>
                        <a:pt x="245" y="82"/>
                      </a:lnTo>
                      <a:lnTo>
                        <a:pt x="245" y="82"/>
                      </a:lnTo>
                      <a:lnTo>
                        <a:pt x="231" y="64"/>
                      </a:lnTo>
                      <a:lnTo>
                        <a:pt x="221" y="50"/>
                      </a:lnTo>
                      <a:lnTo>
                        <a:pt x="221" y="50"/>
                      </a:lnTo>
                      <a:lnTo>
                        <a:pt x="219" y="44"/>
                      </a:lnTo>
                      <a:lnTo>
                        <a:pt x="217" y="38"/>
                      </a:lnTo>
                      <a:lnTo>
                        <a:pt x="215" y="28"/>
                      </a:lnTo>
                      <a:lnTo>
                        <a:pt x="213" y="26"/>
                      </a:lnTo>
                      <a:lnTo>
                        <a:pt x="211" y="24"/>
                      </a:lnTo>
                      <a:lnTo>
                        <a:pt x="205" y="24"/>
                      </a:lnTo>
                      <a:lnTo>
                        <a:pt x="197" y="26"/>
                      </a:lnTo>
                      <a:lnTo>
                        <a:pt x="197" y="26"/>
                      </a:lnTo>
                      <a:lnTo>
                        <a:pt x="183" y="32"/>
                      </a:lnTo>
                      <a:lnTo>
                        <a:pt x="179" y="38"/>
                      </a:lnTo>
                      <a:lnTo>
                        <a:pt x="175" y="44"/>
                      </a:lnTo>
                      <a:lnTo>
                        <a:pt x="165" y="50"/>
                      </a:lnTo>
                      <a:lnTo>
                        <a:pt x="165" y="50"/>
                      </a:lnTo>
                      <a:lnTo>
                        <a:pt x="149" y="56"/>
                      </a:lnTo>
                      <a:lnTo>
                        <a:pt x="135" y="58"/>
                      </a:lnTo>
                      <a:lnTo>
                        <a:pt x="127" y="60"/>
                      </a:lnTo>
                      <a:lnTo>
                        <a:pt x="125" y="62"/>
                      </a:lnTo>
                      <a:lnTo>
                        <a:pt x="125" y="66"/>
                      </a:lnTo>
                      <a:lnTo>
                        <a:pt x="125" y="66"/>
                      </a:lnTo>
                      <a:lnTo>
                        <a:pt x="129" y="74"/>
                      </a:lnTo>
                      <a:lnTo>
                        <a:pt x="133" y="78"/>
                      </a:lnTo>
                      <a:lnTo>
                        <a:pt x="137" y="84"/>
                      </a:lnTo>
                      <a:lnTo>
                        <a:pt x="141" y="90"/>
                      </a:lnTo>
                      <a:lnTo>
                        <a:pt x="141" y="90"/>
                      </a:lnTo>
                      <a:lnTo>
                        <a:pt x="149" y="104"/>
                      </a:lnTo>
                      <a:lnTo>
                        <a:pt x="149" y="106"/>
                      </a:lnTo>
                      <a:lnTo>
                        <a:pt x="149" y="108"/>
                      </a:lnTo>
                      <a:lnTo>
                        <a:pt x="145" y="112"/>
                      </a:lnTo>
                      <a:lnTo>
                        <a:pt x="141" y="114"/>
                      </a:lnTo>
                      <a:lnTo>
                        <a:pt x="141" y="114"/>
                      </a:lnTo>
                      <a:lnTo>
                        <a:pt x="127" y="118"/>
                      </a:lnTo>
                      <a:lnTo>
                        <a:pt x="115" y="122"/>
                      </a:lnTo>
                      <a:lnTo>
                        <a:pt x="109" y="122"/>
                      </a:lnTo>
                      <a:lnTo>
                        <a:pt x="105" y="122"/>
                      </a:lnTo>
                      <a:lnTo>
                        <a:pt x="101" y="118"/>
                      </a:lnTo>
                      <a:lnTo>
                        <a:pt x="101" y="114"/>
                      </a:lnTo>
                      <a:lnTo>
                        <a:pt x="101" y="114"/>
                      </a:lnTo>
                      <a:lnTo>
                        <a:pt x="101" y="96"/>
                      </a:lnTo>
                      <a:lnTo>
                        <a:pt x="97" y="72"/>
                      </a:lnTo>
                      <a:lnTo>
                        <a:pt x="93" y="60"/>
                      </a:lnTo>
                      <a:lnTo>
                        <a:pt x="89" y="52"/>
                      </a:lnTo>
                      <a:lnTo>
                        <a:pt x="87" y="50"/>
                      </a:lnTo>
                      <a:lnTo>
                        <a:pt x="83" y="48"/>
                      </a:lnTo>
                      <a:lnTo>
                        <a:pt x="81" y="48"/>
                      </a:lnTo>
                      <a:lnTo>
                        <a:pt x="77" y="50"/>
                      </a:lnTo>
                      <a:lnTo>
                        <a:pt x="77" y="5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" name="Freeform 16">
                  <a:extLst>
                    <a:ext uri="{FF2B5EF4-FFF2-40B4-BE49-F238E27FC236}">
                      <a16:creationId xmlns:a16="http://schemas.microsoft.com/office/drawing/2014/main" id="{0D6C289B-C35E-4EA7-955F-5E96E6B47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1" y="3404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" name="Freeform 17">
                  <a:extLst>
                    <a:ext uri="{FF2B5EF4-FFF2-40B4-BE49-F238E27FC236}">
                      <a16:creationId xmlns:a16="http://schemas.microsoft.com/office/drawing/2014/main" id="{8406D4B5-8C15-4F10-A2A6-E391F9F86E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1" y="3540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" name="Freeform 18">
                  <a:extLst>
                    <a:ext uri="{FF2B5EF4-FFF2-40B4-BE49-F238E27FC236}">
                      <a16:creationId xmlns:a16="http://schemas.microsoft.com/office/drawing/2014/main" id="{56A9D487-6CC1-45EC-9F63-C068969228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9" y="3548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Freeform 19">
                  <a:extLst>
                    <a:ext uri="{FF2B5EF4-FFF2-40B4-BE49-F238E27FC236}">
                      <a16:creationId xmlns:a16="http://schemas.microsoft.com/office/drawing/2014/main" id="{59C49582-8DA9-4BDB-A433-48973F90A0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1" y="3572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Freeform 20">
                  <a:extLst>
                    <a:ext uri="{FF2B5EF4-FFF2-40B4-BE49-F238E27FC236}">
                      <a16:creationId xmlns:a16="http://schemas.microsoft.com/office/drawing/2014/main" id="{CA90D68F-A4CC-48DC-815C-6F4BE79B64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" y="3468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Freeform 21">
                  <a:extLst>
                    <a:ext uri="{FF2B5EF4-FFF2-40B4-BE49-F238E27FC236}">
                      <a16:creationId xmlns:a16="http://schemas.microsoft.com/office/drawing/2014/main" id="{889C8DCF-4354-4980-8C67-4573374043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" y="3508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Freeform 22">
                  <a:extLst>
                    <a:ext uri="{FF2B5EF4-FFF2-40B4-BE49-F238E27FC236}">
                      <a16:creationId xmlns:a16="http://schemas.microsoft.com/office/drawing/2014/main" id="{2B3AAC52-09AC-4CBB-8949-0A79D3F787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4" y="3636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9" name="Freeform 23">
                  <a:extLst>
                    <a:ext uri="{FF2B5EF4-FFF2-40B4-BE49-F238E27FC236}">
                      <a16:creationId xmlns:a16="http://schemas.microsoft.com/office/drawing/2014/main" id="{26BFBE6C-0D1E-4AAF-A32D-016663EC73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4" y="3636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0" name="Freeform 24">
                  <a:extLst>
                    <a:ext uri="{FF2B5EF4-FFF2-40B4-BE49-F238E27FC236}">
                      <a16:creationId xmlns:a16="http://schemas.microsoft.com/office/drawing/2014/main" id="{BA1E0F59-5F29-4723-BA9A-24F01EA64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9" y="3548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Freeform 25">
                  <a:extLst>
                    <a:ext uri="{FF2B5EF4-FFF2-40B4-BE49-F238E27FC236}">
                      <a16:creationId xmlns:a16="http://schemas.microsoft.com/office/drawing/2014/main" id="{53F0894F-2034-4679-A6A5-4E0B9198C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8" y="3434"/>
                  <a:ext cx="58" cy="186"/>
                </a:xfrm>
                <a:custGeom>
                  <a:avLst/>
                  <a:gdLst>
                    <a:gd name="T0" fmla="*/ 22 w 58"/>
                    <a:gd name="T1" fmla="*/ 2 h 186"/>
                    <a:gd name="T2" fmla="*/ 22 w 58"/>
                    <a:gd name="T3" fmla="*/ 2 h 186"/>
                    <a:gd name="T4" fmla="*/ 18 w 58"/>
                    <a:gd name="T5" fmla="*/ 6 h 186"/>
                    <a:gd name="T6" fmla="*/ 16 w 58"/>
                    <a:gd name="T7" fmla="*/ 16 h 186"/>
                    <a:gd name="T8" fmla="*/ 10 w 58"/>
                    <a:gd name="T9" fmla="*/ 40 h 186"/>
                    <a:gd name="T10" fmla="*/ 8 w 58"/>
                    <a:gd name="T11" fmla="*/ 68 h 186"/>
                    <a:gd name="T12" fmla="*/ 6 w 58"/>
                    <a:gd name="T13" fmla="*/ 90 h 186"/>
                    <a:gd name="T14" fmla="*/ 6 w 58"/>
                    <a:gd name="T15" fmla="*/ 90 h 186"/>
                    <a:gd name="T16" fmla="*/ 4 w 58"/>
                    <a:gd name="T17" fmla="*/ 116 h 186"/>
                    <a:gd name="T18" fmla="*/ 2 w 58"/>
                    <a:gd name="T19" fmla="*/ 148 h 186"/>
                    <a:gd name="T20" fmla="*/ 0 w 58"/>
                    <a:gd name="T21" fmla="*/ 176 h 186"/>
                    <a:gd name="T22" fmla="*/ 2 w 58"/>
                    <a:gd name="T23" fmla="*/ 184 h 186"/>
                    <a:gd name="T24" fmla="*/ 4 w 58"/>
                    <a:gd name="T25" fmla="*/ 186 h 186"/>
                    <a:gd name="T26" fmla="*/ 6 w 58"/>
                    <a:gd name="T27" fmla="*/ 186 h 186"/>
                    <a:gd name="T28" fmla="*/ 6 w 58"/>
                    <a:gd name="T29" fmla="*/ 186 h 186"/>
                    <a:gd name="T30" fmla="*/ 8 w 58"/>
                    <a:gd name="T31" fmla="*/ 184 h 186"/>
                    <a:gd name="T32" fmla="*/ 10 w 58"/>
                    <a:gd name="T33" fmla="*/ 180 h 186"/>
                    <a:gd name="T34" fmla="*/ 14 w 58"/>
                    <a:gd name="T35" fmla="*/ 166 h 186"/>
                    <a:gd name="T36" fmla="*/ 22 w 58"/>
                    <a:gd name="T37" fmla="*/ 124 h 186"/>
                    <a:gd name="T38" fmla="*/ 30 w 58"/>
                    <a:gd name="T39" fmla="*/ 80 h 186"/>
                    <a:gd name="T40" fmla="*/ 34 w 58"/>
                    <a:gd name="T41" fmla="*/ 62 h 186"/>
                    <a:gd name="T42" fmla="*/ 38 w 58"/>
                    <a:gd name="T43" fmla="*/ 50 h 186"/>
                    <a:gd name="T44" fmla="*/ 38 w 58"/>
                    <a:gd name="T45" fmla="*/ 50 h 186"/>
                    <a:gd name="T46" fmla="*/ 42 w 58"/>
                    <a:gd name="T47" fmla="*/ 44 h 186"/>
                    <a:gd name="T48" fmla="*/ 46 w 58"/>
                    <a:gd name="T49" fmla="*/ 38 h 186"/>
                    <a:gd name="T50" fmla="*/ 54 w 58"/>
                    <a:gd name="T51" fmla="*/ 34 h 186"/>
                    <a:gd name="T52" fmla="*/ 58 w 58"/>
                    <a:gd name="T53" fmla="*/ 30 h 186"/>
                    <a:gd name="T54" fmla="*/ 54 w 58"/>
                    <a:gd name="T55" fmla="*/ 26 h 186"/>
                    <a:gd name="T56" fmla="*/ 54 w 58"/>
                    <a:gd name="T57" fmla="*/ 26 h 186"/>
                    <a:gd name="T58" fmla="*/ 38 w 58"/>
                    <a:gd name="T59" fmla="*/ 8 h 186"/>
                    <a:gd name="T60" fmla="*/ 30 w 58"/>
                    <a:gd name="T61" fmla="*/ 2 h 186"/>
                    <a:gd name="T62" fmla="*/ 26 w 58"/>
                    <a:gd name="T63" fmla="*/ 0 h 186"/>
                    <a:gd name="T64" fmla="*/ 22 w 58"/>
                    <a:gd name="T65" fmla="*/ 2 h 186"/>
                    <a:gd name="T66" fmla="*/ 22 w 58"/>
                    <a:gd name="T67" fmla="*/ 2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8" h="186">
                      <a:moveTo>
                        <a:pt x="22" y="2"/>
                      </a:moveTo>
                      <a:lnTo>
                        <a:pt x="22" y="2"/>
                      </a:lnTo>
                      <a:lnTo>
                        <a:pt x="18" y="6"/>
                      </a:lnTo>
                      <a:lnTo>
                        <a:pt x="16" y="16"/>
                      </a:lnTo>
                      <a:lnTo>
                        <a:pt x="10" y="40"/>
                      </a:lnTo>
                      <a:lnTo>
                        <a:pt x="8" y="68"/>
                      </a:lnTo>
                      <a:lnTo>
                        <a:pt x="6" y="90"/>
                      </a:lnTo>
                      <a:lnTo>
                        <a:pt x="6" y="90"/>
                      </a:lnTo>
                      <a:lnTo>
                        <a:pt x="4" y="116"/>
                      </a:lnTo>
                      <a:lnTo>
                        <a:pt x="2" y="148"/>
                      </a:lnTo>
                      <a:lnTo>
                        <a:pt x="0" y="176"/>
                      </a:lnTo>
                      <a:lnTo>
                        <a:pt x="2" y="184"/>
                      </a:lnTo>
                      <a:lnTo>
                        <a:pt x="4" y="186"/>
                      </a:lnTo>
                      <a:lnTo>
                        <a:pt x="6" y="186"/>
                      </a:lnTo>
                      <a:lnTo>
                        <a:pt x="6" y="186"/>
                      </a:lnTo>
                      <a:lnTo>
                        <a:pt x="8" y="184"/>
                      </a:lnTo>
                      <a:lnTo>
                        <a:pt x="10" y="180"/>
                      </a:lnTo>
                      <a:lnTo>
                        <a:pt x="14" y="166"/>
                      </a:lnTo>
                      <a:lnTo>
                        <a:pt x="22" y="124"/>
                      </a:lnTo>
                      <a:lnTo>
                        <a:pt x="30" y="80"/>
                      </a:lnTo>
                      <a:lnTo>
                        <a:pt x="34" y="62"/>
                      </a:lnTo>
                      <a:lnTo>
                        <a:pt x="38" y="50"/>
                      </a:lnTo>
                      <a:lnTo>
                        <a:pt x="38" y="50"/>
                      </a:lnTo>
                      <a:lnTo>
                        <a:pt x="42" y="44"/>
                      </a:lnTo>
                      <a:lnTo>
                        <a:pt x="46" y="38"/>
                      </a:lnTo>
                      <a:lnTo>
                        <a:pt x="54" y="34"/>
                      </a:lnTo>
                      <a:lnTo>
                        <a:pt x="58" y="30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38" y="8"/>
                      </a:lnTo>
                      <a:lnTo>
                        <a:pt x="30" y="2"/>
                      </a:lnTo>
                      <a:lnTo>
                        <a:pt x="26" y="0"/>
                      </a:lnTo>
                      <a:lnTo>
                        <a:pt x="22" y="2"/>
                      </a:lnTo>
                      <a:lnTo>
                        <a:pt x="2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Freeform 26">
                  <a:extLst>
                    <a:ext uri="{FF2B5EF4-FFF2-40B4-BE49-F238E27FC236}">
                      <a16:creationId xmlns:a16="http://schemas.microsoft.com/office/drawing/2014/main" id="{89062D55-51B2-4E8A-9DBE-9DAA52E195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8" y="3452"/>
                  <a:ext cx="138" cy="178"/>
                </a:xfrm>
                <a:custGeom>
                  <a:avLst/>
                  <a:gdLst>
                    <a:gd name="T0" fmla="*/ 50 w 138"/>
                    <a:gd name="T1" fmla="*/ 0 h 178"/>
                    <a:gd name="T2" fmla="*/ 36 w 138"/>
                    <a:gd name="T3" fmla="*/ 8 h 178"/>
                    <a:gd name="T4" fmla="*/ 34 w 138"/>
                    <a:gd name="T5" fmla="*/ 16 h 178"/>
                    <a:gd name="T6" fmla="*/ 34 w 138"/>
                    <a:gd name="T7" fmla="*/ 48 h 178"/>
                    <a:gd name="T8" fmla="*/ 36 w 138"/>
                    <a:gd name="T9" fmla="*/ 74 h 178"/>
                    <a:gd name="T10" fmla="*/ 34 w 138"/>
                    <a:gd name="T11" fmla="*/ 88 h 178"/>
                    <a:gd name="T12" fmla="*/ 30 w 138"/>
                    <a:gd name="T13" fmla="*/ 92 h 178"/>
                    <a:gd name="T14" fmla="*/ 24 w 138"/>
                    <a:gd name="T15" fmla="*/ 98 h 178"/>
                    <a:gd name="T16" fmla="*/ 18 w 138"/>
                    <a:gd name="T17" fmla="*/ 104 h 178"/>
                    <a:gd name="T18" fmla="*/ 4 w 138"/>
                    <a:gd name="T19" fmla="*/ 128 h 178"/>
                    <a:gd name="T20" fmla="*/ 2 w 138"/>
                    <a:gd name="T21" fmla="*/ 136 h 178"/>
                    <a:gd name="T22" fmla="*/ 2 w 138"/>
                    <a:gd name="T23" fmla="*/ 168 h 178"/>
                    <a:gd name="T24" fmla="*/ 4 w 138"/>
                    <a:gd name="T25" fmla="*/ 176 h 178"/>
                    <a:gd name="T26" fmla="*/ 10 w 138"/>
                    <a:gd name="T27" fmla="*/ 176 h 178"/>
                    <a:gd name="T28" fmla="*/ 26 w 138"/>
                    <a:gd name="T29" fmla="*/ 170 h 178"/>
                    <a:gd name="T30" fmla="*/ 42 w 138"/>
                    <a:gd name="T31" fmla="*/ 168 h 178"/>
                    <a:gd name="T32" fmla="*/ 96 w 138"/>
                    <a:gd name="T33" fmla="*/ 170 h 178"/>
                    <a:gd name="T34" fmla="*/ 114 w 138"/>
                    <a:gd name="T35" fmla="*/ 168 h 178"/>
                    <a:gd name="T36" fmla="*/ 126 w 138"/>
                    <a:gd name="T37" fmla="*/ 166 h 178"/>
                    <a:gd name="T38" fmla="*/ 136 w 138"/>
                    <a:gd name="T39" fmla="*/ 162 h 178"/>
                    <a:gd name="T40" fmla="*/ 138 w 138"/>
                    <a:gd name="T41" fmla="*/ 144 h 178"/>
                    <a:gd name="T42" fmla="*/ 134 w 138"/>
                    <a:gd name="T43" fmla="*/ 102 h 178"/>
                    <a:gd name="T44" fmla="*/ 130 w 138"/>
                    <a:gd name="T45" fmla="*/ 80 h 178"/>
                    <a:gd name="T46" fmla="*/ 130 w 138"/>
                    <a:gd name="T47" fmla="*/ 78 h 178"/>
                    <a:gd name="T48" fmla="*/ 122 w 138"/>
                    <a:gd name="T49" fmla="*/ 80 h 178"/>
                    <a:gd name="T50" fmla="*/ 110 w 138"/>
                    <a:gd name="T51" fmla="*/ 84 h 178"/>
                    <a:gd name="T52" fmla="*/ 98 w 138"/>
                    <a:gd name="T53" fmla="*/ 88 h 178"/>
                    <a:gd name="T54" fmla="*/ 96 w 138"/>
                    <a:gd name="T55" fmla="*/ 92 h 178"/>
                    <a:gd name="T56" fmla="*/ 98 w 138"/>
                    <a:gd name="T57" fmla="*/ 96 h 178"/>
                    <a:gd name="T58" fmla="*/ 104 w 138"/>
                    <a:gd name="T59" fmla="*/ 102 h 178"/>
                    <a:gd name="T60" fmla="*/ 112 w 138"/>
                    <a:gd name="T61" fmla="*/ 104 h 178"/>
                    <a:gd name="T62" fmla="*/ 114 w 138"/>
                    <a:gd name="T63" fmla="*/ 112 h 178"/>
                    <a:gd name="T64" fmla="*/ 114 w 138"/>
                    <a:gd name="T65" fmla="*/ 124 h 178"/>
                    <a:gd name="T66" fmla="*/ 114 w 138"/>
                    <a:gd name="T67" fmla="*/ 138 h 178"/>
                    <a:gd name="T68" fmla="*/ 110 w 138"/>
                    <a:gd name="T69" fmla="*/ 142 h 178"/>
                    <a:gd name="T70" fmla="*/ 106 w 138"/>
                    <a:gd name="T71" fmla="*/ 144 h 178"/>
                    <a:gd name="T72" fmla="*/ 82 w 138"/>
                    <a:gd name="T73" fmla="*/ 142 h 178"/>
                    <a:gd name="T74" fmla="*/ 66 w 138"/>
                    <a:gd name="T75" fmla="*/ 136 h 178"/>
                    <a:gd name="T76" fmla="*/ 62 w 138"/>
                    <a:gd name="T77" fmla="*/ 124 h 178"/>
                    <a:gd name="T78" fmla="*/ 56 w 138"/>
                    <a:gd name="T79" fmla="*/ 82 h 178"/>
                    <a:gd name="T80" fmla="*/ 58 w 138"/>
                    <a:gd name="T81" fmla="*/ 64 h 178"/>
                    <a:gd name="T82" fmla="*/ 60 w 138"/>
                    <a:gd name="T83" fmla="*/ 22 h 178"/>
                    <a:gd name="T84" fmla="*/ 56 w 138"/>
                    <a:gd name="T85" fmla="*/ 4 h 178"/>
                    <a:gd name="T86" fmla="*/ 52 w 138"/>
                    <a:gd name="T87" fmla="*/ 0 h 178"/>
                    <a:gd name="T88" fmla="*/ 50 w 138"/>
                    <a:gd name="T89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38" h="178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38" y="6"/>
                      </a:lnTo>
                      <a:lnTo>
                        <a:pt x="36" y="8"/>
                      </a:lnTo>
                      <a:lnTo>
                        <a:pt x="34" y="16"/>
                      </a:lnTo>
                      <a:lnTo>
                        <a:pt x="34" y="16"/>
                      </a:lnTo>
                      <a:lnTo>
                        <a:pt x="32" y="28"/>
                      </a:lnTo>
                      <a:lnTo>
                        <a:pt x="34" y="48"/>
                      </a:lnTo>
                      <a:lnTo>
                        <a:pt x="34" y="48"/>
                      </a:lnTo>
                      <a:lnTo>
                        <a:pt x="36" y="74"/>
                      </a:lnTo>
                      <a:lnTo>
                        <a:pt x="36" y="82"/>
                      </a:lnTo>
                      <a:lnTo>
                        <a:pt x="34" y="88"/>
                      </a:lnTo>
                      <a:lnTo>
                        <a:pt x="34" y="88"/>
                      </a:lnTo>
                      <a:lnTo>
                        <a:pt x="30" y="92"/>
                      </a:lnTo>
                      <a:lnTo>
                        <a:pt x="28" y="94"/>
                      </a:lnTo>
                      <a:lnTo>
                        <a:pt x="24" y="98"/>
                      </a:lnTo>
                      <a:lnTo>
                        <a:pt x="18" y="104"/>
                      </a:lnTo>
                      <a:lnTo>
                        <a:pt x="18" y="104"/>
                      </a:lnTo>
                      <a:lnTo>
                        <a:pt x="8" y="120"/>
                      </a:lnTo>
                      <a:lnTo>
                        <a:pt x="4" y="128"/>
                      </a:lnTo>
                      <a:lnTo>
                        <a:pt x="2" y="136"/>
                      </a:lnTo>
                      <a:lnTo>
                        <a:pt x="2" y="136"/>
                      </a:lnTo>
                      <a:lnTo>
                        <a:pt x="0" y="154"/>
                      </a:lnTo>
                      <a:lnTo>
                        <a:pt x="2" y="168"/>
                      </a:lnTo>
                      <a:lnTo>
                        <a:pt x="2" y="168"/>
                      </a:lnTo>
                      <a:lnTo>
                        <a:pt x="4" y="176"/>
                      </a:lnTo>
                      <a:lnTo>
                        <a:pt x="4" y="178"/>
                      </a:lnTo>
                      <a:lnTo>
                        <a:pt x="10" y="176"/>
                      </a:lnTo>
                      <a:lnTo>
                        <a:pt x="10" y="176"/>
                      </a:lnTo>
                      <a:lnTo>
                        <a:pt x="26" y="170"/>
                      </a:lnTo>
                      <a:lnTo>
                        <a:pt x="42" y="168"/>
                      </a:lnTo>
                      <a:lnTo>
                        <a:pt x="42" y="168"/>
                      </a:lnTo>
                      <a:lnTo>
                        <a:pt x="76" y="170"/>
                      </a:lnTo>
                      <a:lnTo>
                        <a:pt x="96" y="170"/>
                      </a:lnTo>
                      <a:lnTo>
                        <a:pt x="106" y="170"/>
                      </a:lnTo>
                      <a:lnTo>
                        <a:pt x="114" y="168"/>
                      </a:lnTo>
                      <a:lnTo>
                        <a:pt x="114" y="168"/>
                      </a:lnTo>
                      <a:lnTo>
                        <a:pt x="126" y="166"/>
                      </a:lnTo>
                      <a:lnTo>
                        <a:pt x="134" y="164"/>
                      </a:lnTo>
                      <a:lnTo>
                        <a:pt x="136" y="162"/>
                      </a:lnTo>
                      <a:lnTo>
                        <a:pt x="138" y="160"/>
                      </a:lnTo>
                      <a:lnTo>
                        <a:pt x="138" y="144"/>
                      </a:lnTo>
                      <a:lnTo>
                        <a:pt x="138" y="144"/>
                      </a:lnTo>
                      <a:lnTo>
                        <a:pt x="134" y="102"/>
                      </a:lnTo>
                      <a:lnTo>
                        <a:pt x="132" y="88"/>
                      </a:lnTo>
                      <a:lnTo>
                        <a:pt x="130" y="80"/>
                      </a:lnTo>
                      <a:lnTo>
                        <a:pt x="130" y="80"/>
                      </a:lnTo>
                      <a:lnTo>
                        <a:pt x="130" y="78"/>
                      </a:lnTo>
                      <a:lnTo>
                        <a:pt x="130" y="76"/>
                      </a:lnTo>
                      <a:lnTo>
                        <a:pt x="122" y="80"/>
                      </a:lnTo>
                      <a:lnTo>
                        <a:pt x="122" y="80"/>
                      </a:lnTo>
                      <a:lnTo>
                        <a:pt x="110" y="84"/>
                      </a:lnTo>
                      <a:lnTo>
                        <a:pt x="102" y="86"/>
                      </a:lnTo>
                      <a:lnTo>
                        <a:pt x="98" y="88"/>
                      </a:lnTo>
                      <a:lnTo>
                        <a:pt x="96" y="90"/>
                      </a:lnTo>
                      <a:lnTo>
                        <a:pt x="96" y="92"/>
                      </a:lnTo>
                      <a:lnTo>
                        <a:pt x="98" y="96"/>
                      </a:lnTo>
                      <a:lnTo>
                        <a:pt x="98" y="96"/>
                      </a:lnTo>
                      <a:lnTo>
                        <a:pt x="102" y="100"/>
                      </a:lnTo>
                      <a:lnTo>
                        <a:pt x="104" y="102"/>
                      </a:lnTo>
                      <a:lnTo>
                        <a:pt x="110" y="102"/>
                      </a:lnTo>
                      <a:lnTo>
                        <a:pt x="112" y="104"/>
                      </a:lnTo>
                      <a:lnTo>
                        <a:pt x="114" y="104"/>
                      </a:lnTo>
                      <a:lnTo>
                        <a:pt x="114" y="112"/>
                      </a:lnTo>
                      <a:lnTo>
                        <a:pt x="114" y="112"/>
                      </a:lnTo>
                      <a:lnTo>
                        <a:pt x="114" y="124"/>
                      </a:lnTo>
                      <a:lnTo>
                        <a:pt x="114" y="134"/>
                      </a:lnTo>
                      <a:lnTo>
                        <a:pt x="114" y="138"/>
                      </a:lnTo>
                      <a:lnTo>
                        <a:pt x="112" y="140"/>
                      </a:lnTo>
                      <a:lnTo>
                        <a:pt x="110" y="142"/>
                      </a:lnTo>
                      <a:lnTo>
                        <a:pt x="106" y="144"/>
                      </a:lnTo>
                      <a:lnTo>
                        <a:pt x="106" y="144"/>
                      </a:lnTo>
                      <a:lnTo>
                        <a:pt x="94" y="144"/>
                      </a:lnTo>
                      <a:lnTo>
                        <a:pt x="82" y="142"/>
                      </a:lnTo>
                      <a:lnTo>
                        <a:pt x="72" y="140"/>
                      </a:lnTo>
                      <a:lnTo>
                        <a:pt x="66" y="136"/>
                      </a:lnTo>
                      <a:lnTo>
                        <a:pt x="66" y="136"/>
                      </a:lnTo>
                      <a:lnTo>
                        <a:pt x="62" y="124"/>
                      </a:lnTo>
                      <a:lnTo>
                        <a:pt x="58" y="104"/>
                      </a:lnTo>
                      <a:lnTo>
                        <a:pt x="56" y="82"/>
                      </a:lnTo>
                      <a:lnTo>
                        <a:pt x="58" y="64"/>
                      </a:lnTo>
                      <a:lnTo>
                        <a:pt x="58" y="64"/>
                      </a:lnTo>
                      <a:lnTo>
                        <a:pt x="60" y="44"/>
                      </a:lnTo>
                      <a:lnTo>
                        <a:pt x="60" y="22"/>
                      </a:lnTo>
                      <a:lnTo>
                        <a:pt x="58" y="12"/>
                      </a:lnTo>
                      <a:lnTo>
                        <a:pt x="56" y="4"/>
                      </a:lnTo>
                      <a:lnTo>
                        <a:pt x="54" y="0"/>
                      </a:lnTo>
                      <a:lnTo>
                        <a:pt x="52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3" name="Freeform 27">
                  <a:extLst>
                    <a:ext uri="{FF2B5EF4-FFF2-40B4-BE49-F238E27FC236}">
                      <a16:creationId xmlns:a16="http://schemas.microsoft.com/office/drawing/2014/main" id="{A3C90266-A900-401F-A376-B3B11E00A8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4" y="3522"/>
                  <a:ext cx="74" cy="136"/>
                </a:xfrm>
                <a:custGeom>
                  <a:avLst/>
                  <a:gdLst>
                    <a:gd name="T0" fmla="*/ 32 w 74"/>
                    <a:gd name="T1" fmla="*/ 2 h 136"/>
                    <a:gd name="T2" fmla="*/ 32 w 74"/>
                    <a:gd name="T3" fmla="*/ 2 h 136"/>
                    <a:gd name="T4" fmla="*/ 22 w 74"/>
                    <a:gd name="T5" fmla="*/ 14 h 136"/>
                    <a:gd name="T6" fmla="*/ 14 w 74"/>
                    <a:gd name="T7" fmla="*/ 24 h 136"/>
                    <a:gd name="T8" fmla="*/ 12 w 74"/>
                    <a:gd name="T9" fmla="*/ 30 h 136"/>
                    <a:gd name="T10" fmla="*/ 12 w 74"/>
                    <a:gd name="T11" fmla="*/ 34 h 136"/>
                    <a:gd name="T12" fmla="*/ 12 w 74"/>
                    <a:gd name="T13" fmla="*/ 38 h 136"/>
                    <a:gd name="T14" fmla="*/ 16 w 74"/>
                    <a:gd name="T15" fmla="*/ 42 h 136"/>
                    <a:gd name="T16" fmla="*/ 16 w 74"/>
                    <a:gd name="T17" fmla="*/ 42 h 136"/>
                    <a:gd name="T18" fmla="*/ 32 w 74"/>
                    <a:gd name="T19" fmla="*/ 50 h 136"/>
                    <a:gd name="T20" fmla="*/ 38 w 74"/>
                    <a:gd name="T21" fmla="*/ 56 h 136"/>
                    <a:gd name="T22" fmla="*/ 40 w 74"/>
                    <a:gd name="T23" fmla="*/ 66 h 136"/>
                    <a:gd name="T24" fmla="*/ 40 w 74"/>
                    <a:gd name="T25" fmla="*/ 66 h 136"/>
                    <a:gd name="T26" fmla="*/ 44 w 74"/>
                    <a:gd name="T27" fmla="*/ 76 h 136"/>
                    <a:gd name="T28" fmla="*/ 46 w 74"/>
                    <a:gd name="T29" fmla="*/ 82 h 136"/>
                    <a:gd name="T30" fmla="*/ 48 w 74"/>
                    <a:gd name="T31" fmla="*/ 86 h 136"/>
                    <a:gd name="T32" fmla="*/ 48 w 74"/>
                    <a:gd name="T33" fmla="*/ 88 h 136"/>
                    <a:gd name="T34" fmla="*/ 40 w 74"/>
                    <a:gd name="T35" fmla="*/ 98 h 136"/>
                    <a:gd name="T36" fmla="*/ 40 w 74"/>
                    <a:gd name="T37" fmla="*/ 98 h 136"/>
                    <a:gd name="T38" fmla="*/ 26 w 74"/>
                    <a:gd name="T39" fmla="*/ 108 h 136"/>
                    <a:gd name="T40" fmla="*/ 12 w 74"/>
                    <a:gd name="T41" fmla="*/ 118 h 136"/>
                    <a:gd name="T42" fmla="*/ 2 w 74"/>
                    <a:gd name="T43" fmla="*/ 124 h 136"/>
                    <a:gd name="T44" fmla="*/ 0 w 74"/>
                    <a:gd name="T45" fmla="*/ 128 h 136"/>
                    <a:gd name="T46" fmla="*/ 0 w 74"/>
                    <a:gd name="T47" fmla="*/ 130 h 136"/>
                    <a:gd name="T48" fmla="*/ 0 w 74"/>
                    <a:gd name="T49" fmla="*/ 130 h 136"/>
                    <a:gd name="T50" fmla="*/ 2 w 74"/>
                    <a:gd name="T51" fmla="*/ 132 h 136"/>
                    <a:gd name="T52" fmla="*/ 6 w 74"/>
                    <a:gd name="T53" fmla="*/ 134 h 136"/>
                    <a:gd name="T54" fmla="*/ 18 w 74"/>
                    <a:gd name="T55" fmla="*/ 136 h 136"/>
                    <a:gd name="T56" fmla="*/ 30 w 74"/>
                    <a:gd name="T57" fmla="*/ 134 h 136"/>
                    <a:gd name="T58" fmla="*/ 36 w 74"/>
                    <a:gd name="T59" fmla="*/ 132 h 136"/>
                    <a:gd name="T60" fmla="*/ 40 w 74"/>
                    <a:gd name="T61" fmla="*/ 130 h 136"/>
                    <a:gd name="T62" fmla="*/ 40 w 74"/>
                    <a:gd name="T63" fmla="*/ 130 h 136"/>
                    <a:gd name="T64" fmla="*/ 50 w 74"/>
                    <a:gd name="T65" fmla="*/ 116 h 136"/>
                    <a:gd name="T66" fmla="*/ 64 w 74"/>
                    <a:gd name="T67" fmla="*/ 94 h 136"/>
                    <a:gd name="T68" fmla="*/ 70 w 74"/>
                    <a:gd name="T69" fmla="*/ 82 h 136"/>
                    <a:gd name="T70" fmla="*/ 74 w 74"/>
                    <a:gd name="T71" fmla="*/ 70 h 136"/>
                    <a:gd name="T72" fmla="*/ 74 w 74"/>
                    <a:gd name="T73" fmla="*/ 58 h 136"/>
                    <a:gd name="T74" fmla="*/ 72 w 74"/>
                    <a:gd name="T75" fmla="*/ 50 h 136"/>
                    <a:gd name="T76" fmla="*/ 72 w 74"/>
                    <a:gd name="T77" fmla="*/ 50 h 136"/>
                    <a:gd name="T78" fmla="*/ 62 w 74"/>
                    <a:gd name="T79" fmla="*/ 32 h 136"/>
                    <a:gd name="T80" fmla="*/ 54 w 74"/>
                    <a:gd name="T81" fmla="*/ 14 h 136"/>
                    <a:gd name="T82" fmla="*/ 48 w 74"/>
                    <a:gd name="T83" fmla="*/ 6 h 136"/>
                    <a:gd name="T84" fmla="*/ 44 w 74"/>
                    <a:gd name="T85" fmla="*/ 0 h 136"/>
                    <a:gd name="T86" fmla="*/ 38 w 74"/>
                    <a:gd name="T87" fmla="*/ 0 h 136"/>
                    <a:gd name="T88" fmla="*/ 32 w 74"/>
                    <a:gd name="T89" fmla="*/ 2 h 136"/>
                    <a:gd name="T90" fmla="*/ 32 w 74"/>
                    <a:gd name="T91" fmla="*/ 2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4" h="136">
                      <a:moveTo>
                        <a:pt x="32" y="2"/>
                      </a:moveTo>
                      <a:lnTo>
                        <a:pt x="32" y="2"/>
                      </a:lnTo>
                      <a:lnTo>
                        <a:pt x="22" y="14"/>
                      </a:lnTo>
                      <a:lnTo>
                        <a:pt x="14" y="24"/>
                      </a:lnTo>
                      <a:lnTo>
                        <a:pt x="12" y="30"/>
                      </a:lnTo>
                      <a:lnTo>
                        <a:pt x="12" y="34"/>
                      </a:lnTo>
                      <a:lnTo>
                        <a:pt x="12" y="38"/>
                      </a:lnTo>
                      <a:lnTo>
                        <a:pt x="16" y="42"/>
                      </a:lnTo>
                      <a:lnTo>
                        <a:pt x="16" y="42"/>
                      </a:lnTo>
                      <a:lnTo>
                        <a:pt x="32" y="50"/>
                      </a:lnTo>
                      <a:lnTo>
                        <a:pt x="38" y="56"/>
                      </a:lnTo>
                      <a:lnTo>
                        <a:pt x="40" y="66"/>
                      </a:lnTo>
                      <a:lnTo>
                        <a:pt x="40" y="66"/>
                      </a:lnTo>
                      <a:lnTo>
                        <a:pt x="44" y="76"/>
                      </a:lnTo>
                      <a:lnTo>
                        <a:pt x="46" y="82"/>
                      </a:lnTo>
                      <a:lnTo>
                        <a:pt x="48" y="86"/>
                      </a:lnTo>
                      <a:lnTo>
                        <a:pt x="48" y="88"/>
                      </a:lnTo>
                      <a:lnTo>
                        <a:pt x="40" y="98"/>
                      </a:lnTo>
                      <a:lnTo>
                        <a:pt x="40" y="98"/>
                      </a:lnTo>
                      <a:lnTo>
                        <a:pt x="26" y="108"/>
                      </a:lnTo>
                      <a:lnTo>
                        <a:pt x="12" y="118"/>
                      </a:lnTo>
                      <a:lnTo>
                        <a:pt x="2" y="124"/>
                      </a:lnTo>
                      <a:lnTo>
                        <a:pt x="0" y="128"/>
                      </a:lnTo>
                      <a:lnTo>
                        <a:pt x="0" y="130"/>
                      </a:lnTo>
                      <a:lnTo>
                        <a:pt x="0" y="130"/>
                      </a:lnTo>
                      <a:lnTo>
                        <a:pt x="2" y="132"/>
                      </a:lnTo>
                      <a:lnTo>
                        <a:pt x="6" y="134"/>
                      </a:lnTo>
                      <a:lnTo>
                        <a:pt x="18" y="136"/>
                      </a:lnTo>
                      <a:lnTo>
                        <a:pt x="30" y="134"/>
                      </a:lnTo>
                      <a:lnTo>
                        <a:pt x="36" y="132"/>
                      </a:lnTo>
                      <a:lnTo>
                        <a:pt x="40" y="130"/>
                      </a:lnTo>
                      <a:lnTo>
                        <a:pt x="40" y="130"/>
                      </a:lnTo>
                      <a:lnTo>
                        <a:pt x="50" y="116"/>
                      </a:lnTo>
                      <a:lnTo>
                        <a:pt x="64" y="94"/>
                      </a:lnTo>
                      <a:lnTo>
                        <a:pt x="70" y="82"/>
                      </a:lnTo>
                      <a:lnTo>
                        <a:pt x="74" y="70"/>
                      </a:lnTo>
                      <a:lnTo>
                        <a:pt x="74" y="58"/>
                      </a:lnTo>
                      <a:lnTo>
                        <a:pt x="72" y="50"/>
                      </a:lnTo>
                      <a:lnTo>
                        <a:pt x="72" y="50"/>
                      </a:lnTo>
                      <a:lnTo>
                        <a:pt x="62" y="32"/>
                      </a:lnTo>
                      <a:lnTo>
                        <a:pt x="54" y="14"/>
                      </a:lnTo>
                      <a:lnTo>
                        <a:pt x="48" y="6"/>
                      </a:lnTo>
                      <a:lnTo>
                        <a:pt x="44" y="0"/>
                      </a:lnTo>
                      <a:lnTo>
                        <a:pt x="38" y="0"/>
                      </a:lnTo>
                      <a:lnTo>
                        <a:pt x="32" y="2"/>
                      </a:lnTo>
                      <a:lnTo>
                        <a:pt x="3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4" name="Freeform 28">
                  <a:extLst>
                    <a:ext uri="{FF2B5EF4-FFF2-40B4-BE49-F238E27FC236}">
                      <a16:creationId xmlns:a16="http://schemas.microsoft.com/office/drawing/2014/main" id="{CA56CB6A-A27A-49F2-87DB-7F0BAC41A4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8" y="3362"/>
                  <a:ext cx="451" cy="292"/>
                </a:xfrm>
                <a:custGeom>
                  <a:avLst/>
                  <a:gdLst>
                    <a:gd name="T0" fmla="*/ 18 w 451"/>
                    <a:gd name="T1" fmla="*/ 182 h 292"/>
                    <a:gd name="T2" fmla="*/ 2 w 451"/>
                    <a:gd name="T3" fmla="*/ 202 h 292"/>
                    <a:gd name="T4" fmla="*/ 2 w 451"/>
                    <a:gd name="T5" fmla="*/ 238 h 292"/>
                    <a:gd name="T6" fmla="*/ 24 w 451"/>
                    <a:gd name="T7" fmla="*/ 240 h 292"/>
                    <a:gd name="T8" fmla="*/ 52 w 451"/>
                    <a:gd name="T9" fmla="*/ 238 h 292"/>
                    <a:gd name="T10" fmla="*/ 48 w 451"/>
                    <a:gd name="T11" fmla="*/ 252 h 292"/>
                    <a:gd name="T12" fmla="*/ 42 w 451"/>
                    <a:gd name="T13" fmla="*/ 266 h 292"/>
                    <a:gd name="T14" fmla="*/ 10 w 451"/>
                    <a:gd name="T15" fmla="*/ 270 h 292"/>
                    <a:gd name="T16" fmla="*/ 14 w 451"/>
                    <a:gd name="T17" fmla="*/ 282 h 292"/>
                    <a:gd name="T18" fmla="*/ 34 w 451"/>
                    <a:gd name="T19" fmla="*/ 292 h 292"/>
                    <a:gd name="T20" fmla="*/ 56 w 451"/>
                    <a:gd name="T21" fmla="*/ 276 h 292"/>
                    <a:gd name="T22" fmla="*/ 90 w 451"/>
                    <a:gd name="T23" fmla="*/ 234 h 292"/>
                    <a:gd name="T24" fmla="*/ 154 w 451"/>
                    <a:gd name="T25" fmla="*/ 234 h 292"/>
                    <a:gd name="T26" fmla="*/ 186 w 451"/>
                    <a:gd name="T27" fmla="*/ 258 h 292"/>
                    <a:gd name="T28" fmla="*/ 211 w 451"/>
                    <a:gd name="T29" fmla="*/ 252 h 292"/>
                    <a:gd name="T30" fmla="*/ 235 w 451"/>
                    <a:gd name="T31" fmla="*/ 226 h 292"/>
                    <a:gd name="T32" fmla="*/ 245 w 451"/>
                    <a:gd name="T33" fmla="*/ 214 h 292"/>
                    <a:gd name="T34" fmla="*/ 259 w 451"/>
                    <a:gd name="T35" fmla="*/ 210 h 292"/>
                    <a:gd name="T36" fmla="*/ 285 w 451"/>
                    <a:gd name="T37" fmla="*/ 226 h 292"/>
                    <a:gd name="T38" fmla="*/ 323 w 451"/>
                    <a:gd name="T39" fmla="*/ 210 h 292"/>
                    <a:gd name="T40" fmla="*/ 355 w 451"/>
                    <a:gd name="T41" fmla="*/ 186 h 292"/>
                    <a:gd name="T42" fmla="*/ 387 w 451"/>
                    <a:gd name="T43" fmla="*/ 178 h 292"/>
                    <a:gd name="T44" fmla="*/ 449 w 451"/>
                    <a:gd name="T45" fmla="*/ 162 h 292"/>
                    <a:gd name="T46" fmla="*/ 447 w 451"/>
                    <a:gd name="T47" fmla="*/ 146 h 292"/>
                    <a:gd name="T48" fmla="*/ 427 w 451"/>
                    <a:gd name="T49" fmla="*/ 136 h 292"/>
                    <a:gd name="T50" fmla="*/ 377 w 451"/>
                    <a:gd name="T51" fmla="*/ 158 h 292"/>
                    <a:gd name="T52" fmla="*/ 367 w 451"/>
                    <a:gd name="T53" fmla="*/ 136 h 292"/>
                    <a:gd name="T54" fmla="*/ 347 w 451"/>
                    <a:gd name="T55" fmla="*/ 32 h 292"/>
                    <a:gd name="T56" fmla="*/ 327 w 451"/>
                    <a:gd name="T57" fmla="*/ 10 h 292"/>
                    <a:gd name="T58" fmla="*/ 283 w 451"/>
                    <a:gd name="T59" fmla="*/ 0 h 292"/>
                    <a:gd name="T60" fmla="*/ 255 w 451"/>
                    <a:gd name="T61" fmla="*/ 10 h 292"/>
                    <a:gd name="T62" fmla="*/ 257 w 451"/>
                    <a:gd name="T63" fmla="*/ 30 h 292"/>
                    <a:gd name="T64" fmla="*/ 275 w 451"/>
                    <a:gd name="T65" fmla="*/ 32 h 292"/>
                    <a:gd name="T66" fmla="*/ 299 w 451"/>
                    <a:gd name="T67" fmla="*/ 26 h 292"/>
                    <a:gd name="T68" fmla="*/ 321 w 451"/>
                    <a:gd name="T69" fmla="*/ 58 h 292"/>
                    <a:gd name="T70" fmla="*/ 331 w 451"/>
                    <a:gd name="T71" fmla="*/ 100 h 292"/>
                    <a:gd name="T72" fmla="*/ 341 w 451"/>
                    <a:gd name="T73" fmla="*/ 144 h 292"/>
                    <a:gd name="T74" fmla="*/ 335 w 451"/>
                    <a:gd name="T75" fmla="*/ 156 h 292"/>
                    <a:gd name="T76" fmla="*/ 323 w 451"/>
                    <a:gd name="T77" fmla="*/ 154 h 292"/>
                    <a:gd name="T78" fmla="*/ 291 w 451"/>
                    <a:gd name="T79" fmla="*/ 146 h 292"/>
                    <a:gd name="T80" fmla="*/ 267 w 451"/>
                    <a:gd name="T81" fmla="*/ 156 h 292"/>
                    <a:gd name="T82" fmla="*/ 249 w 451"/>
                    <a:gd name="T83" fmla="*/ 176 h 292"/>
                    <a:gd name="T84" fmla="*/ 235 w 451"/>
                    <a:gd name="T85" fmla="*/ 176 h 292"/>
                    <a:gd name="T86" fmla="*/ 211 w 451"/>
                    <a:gd name="T87" fmla="*/ 154 h 292"/>
                    <a:gd name="T88" fmla="*/ 178 w 451"/>
                    <a:gd name="T89" fmla="*/ 130 h 292"/>
                    <a:gd name="T90" fmla="*/ 166 w 451"/>
                    <a:gd name="T91" fmla="*/ 116 h 292"/>
                    <a:gd name="T92" fmla="*/ 166 w 451"/>
                    <a:gd name="T93" fmla="*/ 84 h 292"/>
                    <a:gd name="T94" fmla="*/ 154 w 451"/>
                    <a:gd name="T95" fmla="*/ 82 h 292"/>
                    <a:gd name="T96" fmla="*/ 120 w 451"/>
                    <a:gd name="T97" fmla="*/ 88 h 292"/>
                    <a:gd name="T98" fmla="*/ 114 w 451"/>
                    <a:gd name="T99" fmla="*/ 98 h 292"/>
                    <a:gd name="T100" fmla="*/ 130 w 451"/>
                    <a:gd name="T101" fmla="*/ 122 h 292"/>
                    <a:gd name="T102" fmla="*/ 142 w 451"/>
                    <a:gd name="T103" fmla="*/ 134 h 292"/>
                    <a:gd name="T104" fmla="*/ 128 w 451"/>
                    <a:gd name="T105" fmla="*/ 144 h 292"/>
                    <a:gd name="T106" fmla="*/ 108 w 451"/>
                    <a:gd name="T107" fmla="*/ 154 h 292"/>
                    <a:gd name="T108" fmla="*/ 100 w 451"/>
                    <a:gd name="T109" fmla="*/ 190 h 292"/>
                    <a:gd name="T110" fmla="*/ 94 w 451"/>
                    <a:gd name="T111" fmla="*/ 210 h 292"/>
                    <a:gd name="T112" fmla="*/ 82 w 451"/>
                    <a:gd name="T113" fmla="*/ 210 h 292"/>
                    <a:gd name="T114" fmla="*/ 66 w 451"/>
                    <a:gd name="T115" fmla="*/ 186 h 292"/>
                    <a:gd name="T116" fmla="*/ 58 w 451"/>
                    <a:gd name="T117" fmla="*/ 170 h 292"/>
                    <a:gd name="T118" fmla="*/ 50 w 451"/>
                    <a:gd name="T119" fmla="*/ 170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51" h="292">
                      <a:moveTo>
                        <a:pt x="50" y="170"/>
                      </a:moveTo>
                      <a:lnTo>
                        <a:pt x="50" y="170"/>
                      </a:lnTo>
                      <a:lnTo>
                        <a:pt x="32" y="176"/>
                      </a:lnTo>
                      <a:lnTo>
                        <a:pt x="18" y="182"/>
                      </a:lnTo>
                      <a:lnTo>
                        <a:pt x="12" y="184"/>
                      </a:lnTo>
                      <a:lnTo>
                        <a:pt x="6" y="190"/>
                      </a:lnTo>
                      <a:lnTo>
                        <a:pt x="4" y="194"/>
                      </a:lnTo>
                      <a:lnTo>
                        <a:pt x="2" y="202"/>
                      </a:lnTo>
                      <a:lnTo>
                        <a:pt x="2" y="202"/>
                      </a:lnTo>
                      <a:lnTo>
                        <a:pt x="0" y="230"/>
                      </a:lnTo>
                      <a:lnTo>
                        <a:pt x="2" y="234"/>
                      </a:lnTo>
                      <a:lnTo>
                        <a:pt x="2" y="238"/>
                      </a:lnTo>
                      <a:lnTo>
                        <a:pt x="6" y="240"/>
                      </a:lnTo>
                      <a:lnTo>
                        <a:pt x="10" y="242"/>
                      </a:lnTo>
                      <a:lnTo>
                        <a:pt x="10" y="242"/>
                      </a:lnTo>
                      <a:lnTo>
                        <a:pt x="24" y="240"/>
                      </a:lnTo>
                      <a:lnTo>
                        <a:pt x="38" y="236"/>
                      </a:lnTo>
                      <a:lnTo>
                        <a:pt x="44" y="236"/>
                      </a:lnTo>
                      <a:lnTo>
                        <a:pt x="50" y="236"/>
                      </a:lnTo>
                      <a:lnTo>
                        <a:pt x="52" y="238"/>
                      </a:lnTo>
                      <a:lnTo>
                        <a:pt x="50" y="242"/>
                      </a:lnTo>
                      <a:lnTo>
                        <a:pt x="50" y="242"/>
                      </a:lnTo>
                      <a:lnTo>
                        <a:pt x="48" y="248"/>
                      </a:lnTo>
                      <a:lnTo>
                        <a:pt x="48" y="252"/>
                      </a:lnTo>
                      <a:lnTo>
                        <a:pt x="48" y="258"/>
                      </a:lnTo>
                      <a:lnTo>
                        <a:pt x="48" y="264"/>
                      </a:lnTo>
                      <a:lnTo>
                        <a:pt x="46" y="264"/>
                      </a:lnTo>
                      <a:lnTo>
                        <a:pt x="42" y="266"/>
                      </a:lnTo>
                      <a:lnTo>
                        <a:pt x="42" y="266"/>
                      </a:lnTo>
                      <a:lnTo>
                        <a:pt x="30" y="268"/>
                      </a:lnTo>
                      <a:lnTo>
                        <a:pt x="18" y="268"/>
                      </a:lnTo>
                      <a:lnTo>
                        <a:pt x="10" y="270"/>
                      </a:lnTo>
                      <a:lnTo>
                        <a:pt x="10" y="272"/>
                      </a:lnTo>
                      <a:lnTo>
                        <a:pt x="10" y="274"/>
                      </a:lnTo>
                      <a:lnTo>
                        <a:pt x="10" y="274"/>
                      </a:lnTo>
                      <a:lnTo>
                        <a:pt x="14" y="282"/>
                      </a:lnTo>
                      <a:lnTo>
                        <a:pt x="20" y="290"/>
                      </a:lnTo>
                      <a:lnTo>
                        <a:pt x="24" y="292"/>
                      </a:lnTo>
                      <a:lnTo>
                        <a:pt x="30" y="292"/>
                      </a:lnTo>
                      <a:lnTo>
                        <a:pt x="34" y="292"/>
                      </a:lnTo>
                      <a:lnTo>
                        <a:pt x="42" y="290"/>
                      </a:lnTo>
                      <a:lnTo>
                        <a:pt x="42" y="290"/>
                      </a:lnTo>
                      <a:lnTo>
                        <a:pt x="50" y="284"/>
                      </a:lnTo>
                      <a:lnTo>
                        <a:pt x="56" y="276"/>
                      </a:lnTo>
                      <a:lnTo>
                        <a:pt x="68" y="258"/>
                      </a:lnTo>
                      <a:lnTo>
                        <a:pt x="80" y="240"/>
                      </a:lnTo>
                      <a:lnTo>
                        <a:pt x="84" y="236"/>
                      </a:lnTo>
                      <a:lnTo>
                        <a:pt x="90" y="234"/>
                      </a:lnTo>
                      <a:lnTo>
                        <a:pt x="90" y="234"/>
                      </a:lnTo>
                      <a:lnTo>
                        <a:pt x="106" y="234"/>
                      </a:lnTo>
                      <a:lnTo>
                        <a:pt x="128" y="234"/>
                      </a:lnTo>
                      <a:lnTo>
                        <a:pt x="154" y="234"/>
                      </a:lnTo>
                      <a:lnTo>
                        <a:pt x="154" y="234"/>
                      </a:lnTo>
                      <a:lnTo>
                        <a:pt x="164" y="244"/>
                      </a:lnTo>
                      <a:lnTo>
                        <a:pt x="174" y="252"/>
                      </a:lnTo>
                      <a:lnTo>
                        <a:pt x="186" y="258"/>
                      </a:lnTo>
                      <a:lnTo>
                        <a:pt x="186" y="258"/>
                      </a:lnTo>
                      <a:lnTo>
                        <a:pt x="194" y="258"/>
                      </a:lnTo>
                      <a:lnTo>
                        <a:pt x="203" y="256"/>
                      </a:lnTo>
                      <a:lnTo>
                        <a:pt x="211" y="252"/>
                      </a:lnTo>
                      <a:lnTo>
                        <a:pt x="219" y="246"/>
                      </a:lnTo>
                      <a:lnTo>
                        <a:pt x="231" y="234"/>
                      </a:lnTo>
                      <a:lnTo>
                        <a:pt x="235" y="230"/>
                      </a:lnTo>
                      <a:lnTo>
                        <a:pt x="235" y="226"/>
                      </a:lnTo>
                      <a:lnTo>
                        <a:pt x="235" y="226"/>
                      </a:lnTo>
                      <a:lnTo>
                        <a:pt x="235" y="224"/>
                      </a:lnTo>
                      <a:lnTo>
                        <a:pt x="237" y="220"/>
                      </a:lnTo>
                      <a:lnTo>
                        <a:pt x="245" y="214"/>
                      </a:lnTo>
                      <a:lnTo>
                        <a:pt x="253" y="210"/>
                      </a:lnTo>
                      <a:lnTo>
                        <a:pt x="257" y="210"/>
                      </a:lnTo>
                      <a:lnTo>
                        <a:pt x="259" y="210"/>
                      </a:lnTo>
                      <a:lnTo>
                        <a:pt x="259" y="210"/>
                      </a:lnTo>
                      <a:lnTo>
                        <a:pt x="263" y="214"/>
                      </a:lnTo>
                      <a:lnTo>
                        <a:pt x="271" y="220"/>
                      </a:lnTo>
                      <a:lnTo>
                        <a:pt x="281" y="226"/>
                      </a:lnTo>
                      <a:lnTo>
                        <a:pt x="285" y="226"/>
                      </a:lnTo>
                      <a:lnTo>
                        <a:pt x="291" y="226"/>
                      </a:lnTo>
                      <a:lnTo>
                        <a:pt x="291" y="226"/>
                      </a:lnTo>
                      <a:lnTo>
                        <a:pt x="305" y="222"/>
                      </a:lnTo>
                      <a:lnTo>
                        <a:pt x="323" y="210"/>
                      </a:lnTo>
                      <a:lnTo>
                        <a:pt x="323" y="210"/>
                      </a:lnTo>
                      <a:lnTo>
                        <a:pt x="335" y="200"/>
                      </a:lnTo>
                      <a:lnTo>
                        <a:pt x="347" y="190"/>
                      </a:lnTo>
                      <a:lnTo>
                        <a:pt x="355" y="186"/>
                      </a:lnTo>
                      <a:lnTo>
                        <a:pt x="363" y="182"/>
                      </a:lnTo>
                      <a:lnTo>
                        <a:pt x="375" y="180"/>
                      </a:lnTo>
                      <a:lnTo>
                        <a:pt x="387" y="178"/>
                      </a:lnTo>
                      <a:lnTo>
                        <a:pt x="387" y="178"/>
                      </a:lnTo>
                      <a:lnTo>
                        <a:pt x="413" y="176"/>
                      </a:lnTo>
                      <a:lnTo>
                        <a:pt x="435" y="170"/>
                      </a:lnTo>
                      <a:lnTo>
                        <a:pt x="443" y="166"/>
                      </a:lnTo>
                      <a:lnTo>
                        <a:pt x="449" y="162"/>
                      </a:lnTo>
                      <a:lnTo>
                        <a:pt x="451" y="158"/>
                      </a:lnTo>
                      <a:lnTo>
                        <a:pt x="451" y="154"/>
                      </a:lnTo>
                      <a:lnTo>
                        <a:pt x="451" y="154"/>
                      </a:lnTo>
                      <a:lnTo>
                        <a:pt x="447" y="146"/>
                      </a:lnTo>
                      <a:lnTo>
                        <a:pt x="441" y="138"/>
                      </a:lnTo>
                      <a:lnTo>
                        <a:pt x="437" y="136"/>
                      </a:lnTo>
                      <a:lnTo>
                        <a:pt x="431" y="134"/>
                      </a:lnTo>
                      <a:lnTo>
                        <a:pt x="427" y="136"/>
                      </a:lnTo>
                      <a:lnTo>
                        <a:pt x="419" y="138"/>
                      </a:lnTo>
                      <a:lnTo>
                        <a:pt x="419" y="138"/>
                      </a:lnTo>
                      <a:lnTo>
                        <a:pt x="389" y="154"/>
                      </a:lnTo>
                      <a:lnTo>
                        <a:pt x="377" y="158"/>
                      </a:lnTo>
                      <a:lnTo>
                        <a:pt x="373" y="156"/>
                      </a:lnTo>
                      <a:lnTo>
                        <a:pt x="371" y="154"/>
                      </a:lnTo>
                      <a:lnTo>
                        <a:pt x="371" y="154"/>
                      </a:lnTo>
                      <a:lnTo>
                        <a:pt x="367" y="136"/>
                      </a:lnTo>
                      <a:lnTo>
                        <a:pt x="363" y="106"/>
                      </a:lnTo>
                      <a:lnTo>
                        <a:pt x="363" y="106"/>
                      </a:lnTo>
                      <a:lnTo>
                        <a:pt x="355" y="56"/>
                      </a:lnTo>
                      <a:lnTo>
                        <a:pt x="347" y="32"/>
                      </a:lnTo>
                      <a:lnTo>
                        <a:pt x="343" y="24"/>
                      </a:lnTo>
                      <a:lnTo>
                        <a:pt x="339" y="18"/>
                      </a:lnTo>
                      <a:lnTo>
                        <a:pt x="339" y="18"/>
                      </a:lnTo>
                      <a:lnTo>
                        <a:pt x="327" y="10"/>
                      </a:lnTo>
                      <a:lnTo>
                        <a:pt x="309" y="4"/>
                      </a:lnTo>
                      <a:lnTo>
                        <a:pt x="301" y="0"/>
                      </a:lnTo>
                      <a:lnTo>
                        <a:pt x="291" y="0"/>
                      </a:lnTo>
                      <a:lnTo>
                        <a:pt x="283" y="0"/>
                      </a:lnTo>
                      <a:lnTo>
                        <a:pt x="275" y="2"/>
                      </a:lnTo>
                      <a:lnTo>
                        <a:pt x="275" y="2"/>
                      </a:lnTo>
                      <a:lnTo>
                        <a:pt x="263" y="8"/>
                      </a:lnTo>
                      <a:lnTo>
                        <a:pt x="255" y="10"/>
                      </a:lnTo>
                      <a:lnTo>
                        <a:pt x="249" y="12"/>
                      </a:lnTo>
                      <a:lnTo>
                        <a:pt x="251" y="18"/>
                      </a:lnTo>
                      <a:lnTo>
                        <a:pt x="251" y="18"/>
                      </a:lnTo>
                      <a:lnTo>
                        <a:pt x="257" y="30"/>
                      </a:lnTo>
                      <a:lnTo>
                        <a:pt x="261" y="32"/>
                      </a:lnTo>
                      <a:lnTo>
                        <a:pt x="267" y="34"/>
                      </a:lnTo>
                      <a:lnTo>
                        <a:pt x="267" y="34"/>
                      </a:lnTo>
                      <a:lnTo>
                        <a:pt x="275" y="32"/>
                      </a:lnTo>
                      <a:lnTo>
                        <a:pt x="285" y="28"/>
                      </a:lnTo>
                      <a:lnTo>
                        <a:pt x="295" y="26"/>
                      </a:lnTo>
                      <a:lnTo>
                        <a:pt x="299" y="26"/>
                      </a:lnTo>
                      <a:lnTo>
                        <a:pt x="299" y="26"/>
                      </a:lnTo>
                      <a:lnTo>
                        <a:pt x="303" y="30"/>
                      </a:lnTo>
                      <a:lnTo>
                        <a:pt x="311" y="40"/>
                      </a:lnTo>
                      <a:lnTo>
                        <a:pt x="319" y="52"/>
                      </a:lnTo>
                      <a:lnTo>
                        <a:pt x="321" y="58"/>
                      </a:lnTo>
                      <a:lnTo>
                        <a:pt x="323" y="66"/>
                      </a:lnTo>
                      <a:lnTo>
                        <a:pt x="323" y="66"/>
                      </a:lnTo>
                      <a:lnTo>
                        <a:pt x="325" y="82"/>
                      </a:lnTo>
                      <a:lnTo>
                        <a:pt x="331" y="100"/>
                      </a:lnTo>
                      <a:lnTo>
                        <a:pt x="337" y="118"/>
                      </a:lnTo>
                      <a:lnTo>
                        <a:pt x="339" y="130"/>
                      </a:lnTo>
                      <a:lnTo>
                        <a:pt x="339" y="130"/>
                      </a:lnTo>
                      <a:lnTo>
                        <a:pt x="341" y="144"/>
                      </a:lnTo>
                      <a:lnTo>
                        <a:pt x="341" y="150"/>
                      </a:lnTo>
                      <a:lnTo>
                        <a:pt x="339" y="154"/>
                      </a:lnTo>
                      <a:lnTo>
                        <a:pt x="339" y="154"/>
                      </a:lnTo>
                      <a:lnTo>
                        <a:pt x="335" y="156"/>
                      </a:lnTo>
                      <a:lnTo>
                        <a:pt x="331" y="156"/>
                      </a:lnTo>
                      <a:lnTo>
                        <a:pt x="327" y="154"/>
                      </a:lnTo>
                      <a:lnTo>
                        <a:pt x="323" y="154"/>
                      </a:lnTo>
                      <a:lnTo>
                        <a:pt x="323" y="154"/>
                      </a:lnTo>
                      <a:lnTo>
                        <a:pt x="319" y="154"/>
                      </a:lnTo>
                      <a:lnTo>
                        <a:pt x="311" y="150"/>
                      </a:lnTo>
                      <a:lnTo>
                        <a:pt x="303" y="148"/>
                      </a:lnTo>
                      <a:lnTo>
                        <a:pt x="291" y="146"/>
                      </a:lnTo>
                      <a:lnTo>
                        <a:pt x="291" y="146"/>
                      </a:lnTo>
                      <a:lnTo>
                        <a:pt x="285" y="146"/>
                      </a:lnTo>
                      <a:lnTo>
                        <a:pt x="279" y="150"/>
                      </a:lnTo>
                      <a:lnTo>
                        <a:pt x="267" y="156"/>
                      </a:lnTo>
                      <a:lnTo>
                        <a:pt x="251" y="170"/>
                      </a:lnTo>
                      <a:lnTo>
                        <a:pt x="251" y="170"/>
                      </a:lnTo>
                      <a:lnTo>
                        <a:pt x="249" y="174"/>
                      </a:lnTo>
                      <a:lnTo>
                        <a:pt x="249" y="176"/>
                      </a:lnTo>
                      <a:lnTo>
                        <a:pt x="249" y="178"/>
                      </a:lnTo>
                      <a:lnTo>
                        <a:pt x="243" y="178"/>
                      </a:lnTo>
                      <a:lnTo>
                        <a:pt x="243" y="178"/>
                      </a:lnTo>
                      <a:lnTo>
                        <a:pt x="235" y="176"/>
                      </a:lnTo>
                      <a:lnTo>
                        <a:pt x="227" y="172"/>
                      </a:lnTo>
                      <a:lnTo>
                        <a:pt x="219" y="164"/>
                      </a:lnTo>
                      <a:lnTo>
                        <a:pt x="211" y="154"/>
                      </a:lnTo>
                      <a:lnTo>
                        <a:pt x="211" y="154"/>
                      </a:lnTo>
                      <a:lnTo>
                        <a:pt x="203" y="144"/>
                      </a:lnTo>
                      <a:lnTo>
                        <a:pt x="196" y="136"/>
                      </a:lnTo>
                      <a:lnTo>
                        <a:pt x="188" y="132"/>
                      </a:lnTo>
                      <a:lnTo>
                        <a:pt x="178" y="130"/>
                      </a:lnTo>
                      <a:lnTo>
                        <a:pt x="178" y="130"/>
                      </a:lnTo>
                      <a:lnTo>
                        <a:pt x="174" y="128"/>
                      </a:lnTo>
                      <a:lnTo>
                        <a:pt x="170" y="124"/>
                      </a:lnTo>
                      <a:lnTo>
                        <a:pt x="166" y="116"/>
                      </a:lnTo>
                      <a:lnTo>
                        <a:pt x="162" y="98"/>
                      </a:lnTo>
                      <a:lnTo>
                        <a:pt x="162" y="98"/>
                      </a:lnTo>
                      <a:lnTo>
                        <a:pt x="164" y="92"/>
                      </a:lnTo>
                      <a:lnTo>
                        <a:pt x="166" y="84"/>
                      </a:lnTo>
                      <a:lnTo>
                        <a:pt x="166" y="82"/>
                      </a:lnTo>
                      <a:lnTo>
                        <a:pt x="164" y="80"/>
                      </a:lnTo>
                      <a:lnTo>
                        <a:pt x="160" y="80"/>
                      </a:lnTo>
                      <a:lnTo>
                        <a:pt x="154" y="82"/>
                      </a:lnTo>
                      <a:lnTo>
                        <a:pt x="154" y="82"/>
                      </a:lnTo>
                      <a:lnTo>
                        <a:pt x="138" y="86"/>
                      </a:lnTo>
                      <a:lnTo>
                        <a:pt x="124" y="86"/>
                      </a:lnTo>
                      <a:lnTo>
                        <a:pt x="120" y="88"/>
                      </a:lnTo>
                      <a:lnTo>
                        <a:pt x="116" y="90"/>
                      </a:lnTo>
                      <a:lnTo>
                        <a:pt x="114" y="94"/>
                      </a:lnTo>
                      <a:lnTo>
                        <a:pt x="114" y="98"/>
                      </a:lnTo>
                      <a:lnTo>
                        <a:pt x="114" y="98"/>
                      </a:lnTo>
                      <a:lnTo>
                        <a:pt x="118" y="108"/>
                      </a:lnTo>
                      <a:lnTo>
                        <a:pt x="122" y="116"/>
                      </a:lnTo>
                      <a:lnTo>
                        <a:pt x="130" y="122"/>
                      </a:lnTo>
                      <a:lnTo>
                        <a:pt x="130" y="122"/>
                      </a:lnTo>
                      <a:lnTo>
                        <a:pt x="140" y="126"/>
                      </a:lnTo>
                      <a:lnTo>
                        <a:pt x="142" y="128"/>
                      </a:lnTo>
                      <a:lnTo>
                        <a:pt x="142" y="132"/>
                      </a:lnTo>
                      <a:lnTo>
                        <a:pt x="142" y="134"/>
                      </a:lnTo>
                      <a:lnTo>
                        <a:pt x="138" y="138"/>
                      </a:lnTo>
                      <a:lnTo>
                        <a:pt x="138" y="138"/>
                      </a:lnTo>
                      <a:lnTo>
                        <a:pt x="134" y="142"/>
                      </a:lnTo>
                      <a:lnTo>
                        <a:pt x="128" y="144"/>
                      </a:lnTo>
                      <a:lnTo>
                        <a:pt x="120" y="146"/>
                      </a:lnTo>
                      <a:lnTo>
                        <a:pt x="116" y="148"/>
                      </a:lnTo>
                      <a:lnTo>
                        <a:pt x="112" y="150"/>
                      </a:lnTo>
                      <a:lnTo>
                        <a:pt x="108" y="154"/>
                      </a:lnTo>
                      <a:lnTo>
                        <a:pt x="106" y="162"/>
                      </a:lnTo>
                      <a:lnTo>
                        <a:pt x="106" y="162"/>
                      </a:lnTo>
                      <a:lnTo>
                        <a:pt x="102" y="178"/>
                      </a:lnTo>
                      <a:lnTo>
                        <a:pt x="100" y="190"/>
                      </a:lnTo>
                      <a:lnTo>
                        <a:pt x="98" y="202"/>
                      </a:lnTo>
                      <a:lnTo>
                        <a:pt x="98" y="202"/>
                      </a:lnTo>
                      <a:lnTo>
                        <a:pt x="96" y="204"/>
                      </a:lnTo>
                      <a:lnTo>
                        <a:pt x="94" y="210"/>
                      </a:lnTo>
                      <a:lnTo>
                        <a:pt x="88" y="212"/>
                      </a:lnTo>
                      <a:lnTo>
                        <a:pt x="86" y="212"/>
                      </a:lnTo>
                      <a:lnTo>
                        <a:pt x="82" y="210"/>
                      </a:lnTo>
                      <a:lnTo>
                        <a:pt x="82" y="210"/>
                      </a:lnTo>
                      <a:lnTo>
                        <a:pt x="70" y="198"/>
                      </a:lnTo>
                      <a:lnTo>
                        <a:pt x="66" y="192"/>
                      </a:lnTo>
                      <a:lnTo>
                        <a:pt x="66" y="186"/>
                      </a:lnTo>
                      <a:lnTo>
                        <a:pt x="66" y="186"/>
                      </a:lnTo>
                      <a:lnTo>
                        <a:pt x="66" y="178"/>
                      </a:lnTo>
                      <a:lnTo>
                        <a:pt x="62" y="174"/>
                      </a:lnTo>
                      <a:lnTo>
                        <a:pt x="58" y="170"/>
                      </a:lnTo>
                      <a:lnTo>
                        <a:pt x="58" y="170"/>
                      </a:lnTo>
                      <a:lnTo>
                        <a:pt x="62" y="166"/>
                      </a:lnTo>
                      <a:lnTo>
                        <a:pt x="62" y="166"/>
                      </a:lnTo>
                      <a:lnTo>
                        <a:pt x="60" y="166"/>
                      </a:lnTo>
                      <a:lnTo>
                        <a:pt x="50" y="170"/>
                      </a:lnTo>
                      <a:lnTo>
                        <a:pt x="5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" name="Freeform 29">
                  <a:extLst>
                    <a:ext uri="{FF2B5EF4-FFF2-40B4-BE49-F238E27FC236}">
                      <a16:creationId xmlns:a16="http://schemas.microsoft.com/office/drawing/2014/main" id="{D69D09DD-66C4-4C8D-850A-CE1DAE88E4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4" y="3524"/>
                  <a:ext cx="408" cy="152"/>
                </a:xfrm>
                <a:custGeom>
                  <a:avLst/>
                  <a:gdLst>
                    <a:gd name="T0" fmla="*/ 54 w 408"/>
                    <a:gd name="T1" fmla="*/ 32 h 152"/>
                    <a:gd name="T2" fmla="*/ 44 w 408"/>
                    <a:gd name="T3" fmla="*/ 44 h 152"/>
                    <a:gd name="T4" fmla="*/ 52 w 408"/>
                    <a:gd name="T5" fmla="*/ 54 h 152"/>
                    <a:gd name="T6" fmla="*/ 62 w 408"/>
                    <a:gd name="T7" fmla="*/ 74 h 152"/>
                    <a:gd name="T8" fmla="*/ 60 w 408"/>
                    <a:gd name="T9" fmla="*/ 92 h 152"/>
                    <a:gd name="T10" fmla="*/ 50 w 408"/>
                    <a:gd name="T11" fmla="*/ 116 h 152"/>
                    <a:gd name="T12" fmla="*/ 42 w 408"/>
                    <a:gd name="T13" fmla="*/ 134 h 152"/>
                    <a:gd name="T14" fmla="*/ 30 w 408"/>
                    <a:gd name="T15" fmla="*/ 136 h 152"/>
                    <a:gd name="T16" fmla="*/ 0 w 408"/>
                    <a:gd name="T17" fmla="*/ 138 h 152"/>
                    <a:gd name="T18" fmla="*/ 6 w 408"/>
                    <a:gd name="T19" fmla="*/ 144 h 152"/>
                    <a:gd name="T20" fmla="*/ 44 w 408"/>
                    <a:gd name="T21" fmla="*/ 148 h 152"/>
                    <a:gd name="T22" fmla="*/ 60 w 408"/>
                    <a:gd name="T23" fmla="*/ 140 h 152"/>
                    <a:gd name="T24" fmla="*/ 88 w 408"/>
                    <a:gd name="T25" fmla="*/ 102 h 152"/>
                    <a:gd name="T26" fmla="*/ 94 w 408"/>
                    <a:gd name="T27" fmla="*/ 96 h 152"/>
                    <a:gd name="T28" fmla="*/ 194 w 408"/>
                    <a:gd name="T29" fmla="*/ 100 h 152"/>
                    <a:gd name="T30" fmla="*/ 214 w 408"/>
                    <a:gd name="T31" fmla="*/ 104 h 152"/>
                    <a:gd name="T32" fmla="*/ 226 w 408"/>
                    <a:gd name="T33" fmla="*/ 140 h 152"/>
                    <a:gd name="T34" fmla="*/ 246 w 408"/>
                    <a:gd name="T35" fmla="*/ 152 h 152"/>
                    <a:gd name="T36" fmla="*/ 266 w 408"/>
                    <a:gd name="T37" fmla="*/ 144 h 152"/>
                    <a:gd name="T38" fmla="*/ 302 w 408"/>
                    <a:gd name="T39" fmla="*/ 112 h 152"/>
                    <a:gd name="T40" fmla="*/ 382 w 408"/>
                    <a:gd name="T41" fmla="*/ 110 h 152"/>
                    <a:gd name="T42" fmla="*/ 398 w 408"/>
                    <a:gd name="T43" fmla="*/ 104 h 152"/>
                    <a:gd name="T44" fmla="*/ 408 w 408"/>
                    <a:gd name="T45" fmla="*/ 66 h 152"/>
                    <a:gd name="T46" fmla="*/ 404 w 408"/>
                    <a:gd name="T47" fmla="*/ 40 h 152"/>
                    <a:gd name="T48" fmla="*/ 390 w 408"/>
                    <a:gd name="T49" fmla="*/ 32 h 152"/>
                    <a:gd name="T50" fmla="*/ 354 w 408"/>
                    <a:gd name="T51" fmla="*/ 26 h 152"/>
                    <a:gd name="T52" fmla="*/ 338 w 408"/>
                    <a:gd name="T53" fmla="*/ 34 h 152"/>
                    <a:gd name="T54" fmla="*/ 320 w 408"/>
                    <a:gd name="T55" fmla="*/ 60 h 152"/>
                    <a:gd name="T56" fmla="*/ 306 w 408"/>
                    <a:gd name="T57" fmla="*/ 82 h 152"/>
                    <a:gd name="T58" fmla="*/ 302 w 408"/>
                    <a:gd name="T59" fmla="*/ 72 h 152"/>
                    <a:gd name="T60" fmla="*/ 300 w 408"/>
                    <a:gd name="T61" fmla="*/ 52 h 152"/>
                    <a:gd name="T62" fmla="*/ 286 w 408"/>
                    <a:gd name="T63" fmla="*/ 40 h 152"/>
                    <a:gd name="T64" fmla="*/ 230 w 408"/>
                    <a:gd name="T65" fmla="*/ 30 h 152"/>
                    <a:gd name="T66" fmla="*/ 178 w 408"/>
                    <a:gd name="T67" fmla="*/ 38 h 152"/>
                    <a:gd name="T68" fmla="*/ 160 w 408"/>
                    <a:gd name="T69" fmla="*/ 34 h 152"/>
                    <a:gd name="T70" fmla="*/ 158 w 408"/>
                    <a:gd name="T71" fmla="*/ 6 h 152"/>
                    <a:gd name="T72" fmla="*/ 150 w 408"/>
                    <a:gd name="T73" fmla="*/ 0 h 152"/>
                    <a:gd name="T74" fmla="*/ 118 w 408"/>
                    <a:gd name="T75" fmla="*/ 8 h 152"/>
                    <a:gd name="T76" fmla="*/ 116 w 408"/>
                    <a:gd name="T77" fmla="*/ 16 h 152"/>
                    <a:gd name="T78" fmla="*/ 120 w 408"/>
                    <a:gd name="T79" fmla="*/ 54 h 152"/>
                    <a:gd name="T80" fmla="*/ 118 w 408"/>
                    <a:gd name="T81" fmla="*/ 64 h 152"/>
                    <a:gd name="T82" fmla="*/ 100 w 408"/>
                    <a:gd name="T83" fmla="*/ 72 h 152"/>
                    <a:gd name="T84" fmla="*/ 88 w 408"/>
                    <a:gd name="T85" fmla="*/ 62 h 152"/>
                    <a:gd name="T86" fmla="*/ 72 w 408"/>
                    <a:gd name="T87" fmla="*/ 26 h 152"/>
                    <a:gd name="T88" fmla="*/ 62 w 408"/>
                    <a:gd name="T89" fmla="*/ 24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08" h="152">
                      <a:moveTo>
                        <a:pt x="62" y="24"/>
                      </a:moveTo>
                      <a:lnTo>
                        <a:pt x="62" y="24"/>
                      </a:lnTo>
                      <a:lnTo>
                        <a:pt x="54" y="32"/>
                      </a:lnTo>
                      <a:lnTo>
                        <a:pt x="48" y="36"/>
                      </a:lnTo>
                      <a:lnTo>
                        <a:pt x="44" y="42"/>
                      </a:lnTo>
                      <a:lnTo>
                        <a:pt x="44" y="44"/>
                      </a:lnTo>
                      <a:lnTo>
                        <a:pt x="46" y="48"/>
                      </a:lnTo>
                      <a:lnTo>
                        <a:pt x="46" y="48"/>
                      </a:lnTo>
                      <a:lnTo>
                        <a:pt x="52" y="54"/>
                      </a:lnTo>
                      <a:lnTo>
                        <a:pt x="58" y="60"/>
                      </a:lnTo>
                      <a:lnTo>
                        <a:pt x="62" y="68"/>
                      </a:lnTo>
                      <a:lnTo>
                        <a:pt x="62" y="74"/>
                      </a:lnTo>
                      <a:lnTo>
                        <a:pt x="62" y="80"/>
                      </a:lnTo>
                      <a:lnTo>
                        <a:pt x="62" y="80"/>
                      </a:lnTo>
                      <a:lnTo>
                        <a:pt x="60" y="92"/>
                      </a:lnTo>
                      <a:lnTo>
                        <a:pt x="54" y="104"/>
                      </a:lnTo>
                      <a:lnTo>
                        <a:pt x="54" y="104"/>
                      </a:lnTo>
                      <a:lnTo>
                        <a:pt x="50" y="116"/>
                      </a:lnTo>
                      <a:lnTo>
                        <a:pt x="46" y="126"/>
                      </a:lnTo>
                      <a:lnTo>
                        <a:pt x="44" y="130"/>
                      </a:lnTo>
                      <a:lnTo>
                        <a:pt x="42" y="134"/>
                      </a:lnTo>
                      <a:lnTo>
                        <a:pt x="36" y="136"/>
                      </a:lnTo>
                      <a:lnTo>
                        <a:pt x="30" y="136"/>
                      </a:lnTo>
                      <a:lnTo>
                        <a:pt x="30" y="136"/>
                      </a:lnTo>
                      <a:lnTo>
                        <a:pt x="4" y="136"/>
                      </a:lnTo>
                      <a:lnTo>
                        <a:pt x="0" y="138"/>
                      </a:lnTo>
                      <a:lnTo>
                        <a:pt x="0" y="138"/>
                      </a:lnTo>
                      <a:lnTo>
                        <a:pt x="2" y="142"/>
                      </a:lnTo>
                      <a:lnTo>
                        <a:pt x="6" y="144"/>
                      </a:lnTo>
                      <a:lnTo>
                        <a:pt x="6" y="144"/>
                      </a:lnTo>
                      <a:lnTo>
                        <a:pt x="18" y="148"/>
                      </a:lnTo>
                      <a:lnTo>
                        <a:pt x="32" y="150"/>
                      </a:lnTo>
                      <a:lnTo>
                        <a:pt x="44" y="148"/>
                      </a:lnTo>
                      <a:lnTo>
                        <a:pt x="54" y="144"/>
                      </a:lnTo>
                      <a:lnTo>
                        <a:pt x="54" y="144"/>
                      </a:lnTo>
                      <a:lnTo>
                        <a:pt x="60" y="140"/>
                      </a:lnTo>
                      <a:lnTo>
                        <a:pt x="66" y="134"/>
                      </a:lnTo>
                      <a:lnTo>
                        <a:pt x="78" y="116"/>
                      </a:lnTo>
                      <a:lnTo>
                        <a:pt x="88" y="102"/>
                      </a:lnTo>
                      <a:lnTo>
                        <a:pt x="92" y="98"/>
                      </a:lnTo>
                      <a:lnTo>
                        <a:pt x="94" y="96"/>
                      </a:lnTo>
                      <a:lnTo>
                        <a:pt x="94" y="96"/>
                      </a:lnTo>
                      <a:lnTo>
                        <a:pt x="114" y="96"/>
                      </a:lnTo>
                      <a:lnTo>
                        <a:pt x="154" y="98"/>
                      </a:lnTo>
                      <a:lnTo>
                        <a:pt x="194" y="100"/>
                      </a:lnTo>
                      <a:lnTo>
                        <a:pt x="208" y="102"/>
                      </a:lnTo>
                      <a:lnTo>
                        <a:pt x="214" y="104"/>
                      </a:lnTo>
                      <a:lnTo>
                        <a:pt x="214" y="104"/>
                      </a:lnTo>
                      <a:lnTo>
                        <a:pt x="216" y="116"/>
                      </a:lnTo>
                      <a:lnTo>
                        <a:pt x="222" y="132"/>
                      </a:lnTo>
                      <a:lnTo>
                        <a:pt x="226" y="140"/>
                      </a:lnTo>
                      <a:lnTo>
                        <a:pt x="230" y="146"/>
                      </a:lnTo>
                      <a:lnTo>
                        <a:pt x="238" y="152"/>
                      </a:lnTo>
                      <a:lnTo>
                        <a:pt x="246" y="152"/>
                      </a:lnTo>
                      <a:lnTo>
                        <a:pt x="246" y="152"/>
                      </a:lnTo>
                      <a:lnTo>
                        <a:pt x="256" y="150"/>
                      </a:lnTo>
                      <a:lnTo>
                        <a:pt x="266" y="144"/>
                      </a:lnTo>
                      <a:lnTo>
                        <a:pt x="284" y="130"/>
                      </a:lnTo>
                      <a:lnTo>
                        <a:pt x="302" y="112"/>
                      </a:lnTo>
                      <a:lnTo>
                        <a:pt x="302" y="112"/>
                      </a:lnTo>
                      <a:lnTo>
                        <a:pt x="316" y="112"/>
                      </a:lnTo>
                      <a:lnTo>
                        <a:pt x="350" y="112"/>
                      </a:lnTo>
                      <a:lnTo>
                        <a:pt x="382" y="110"/>
                      </a:lnTo>
                      <a:lnTo>
                        <a:pt x="394" y="108"/>
                      </a:lnTo>
                      <a:lnTo>
                        <a:pt x="396" y="106"/>
                      </a:lnTo>
                      <a:lnTo>
                        <a:pt x="398" y="104"/>
                      </a:lnTo>
                      <a:lnTo>
                        <a:pt x="398" y="104"/>
                      </a:lnTo>
                      <a:lnTo>
                        <a:pt x="402" y="90"/>
                      </a:lnTo>
                      <a:lnTo>
                        <a:pt x="408" y="66"/>
                      </a:lnTo>
                      <a:lnTo>
                        <a:pt x="408" y="54"/>
                      </a:lnTo>
                      <a:lnTo>
                        <a:pt x="406" y="44"/>
                      </a:lnTo>
                      <a:lnTo>
                        <a:pt x="404" y="40"/>
                      </a:lnTo>
                      <a:lnTo>
                        <a:pt x="400" y="36"/>
                      </a:lnTo>
                      <a:lnTo>
                        <a:pt x="396" y="34"/>
                      </a:lnTo>
                      <a:lnTo>
                        <a:pt x="390" y="32"/>
                      </a:lnTo>
                      <a:lnTo>
                        <a:pt x="390" y="32"/>
                      </a:lnTo>
                      <a:lnTo>
                        <a:pt x="368" y="28"/>
                      </a:lnTo>
                      <a:lnTo>
                        <a:pt x="354" y="26"/>
                      </a:lnTo>
                      <a:lnTo>
                        <a:pt x="348" y="28"/>
                      </a:lnTo>
                      <a:lnTo>
                        <a:pt x="344" y="30"/>
                      </a:lnTo>
                      <a:lnTo>
                        <a:pt x="338" y="34"/>
                      </a:lnTo>
                      <a:lnTo>
                        <a:pt x="334" y="40"/>
                      </a:lnTo>
                      <a:lnTo>
                        <a:pt x="334" y="40"/>
                      </a:lnTo>
                      <a:lnTo>
                        <a:pt x="320" y="60"/>
                      </a:lnTo>
                      <a:lnTo>
                        <a:pt x="310" y="72"/>
                      </a:lnTo>
                      <a:lnTo>
                        <a:pt x="310" y="72"/>
                      </a:lnTo>
                      <a:lnTo>
                        <a:pt x="306" y="82"/>
                      </a:lnTo>
                      <a:lnTo>
                        <a:pt x="304" y="82"/>
                      </a:lnTo>
                      <a:lnTo>
                        <a:pt x="304" y="82"/>
                      </a:lnTo>
                      <a:lnTo>
                        <a:pt x="302" y="72"/>
                      </a:lnTo>
                      <a:lnTo>
                        <a:pt x="302" y="72"/>
                      </a:lnTo>
                      <a:lnTo>
                        <a:pt x="300" y="60"/>
                      </a:lnTo>
                      <a:lnTo>
                        <a:pt x="300" y="52"/>
                      </a:lnTo>
                      <a:lnTo>
                        <a:pt x="296" y="46"/>
                      </a:lnTo>
                      <a:lnTo>
                        <a:pt x="286" y="40"/>
                      </a:lnTo>
                      <a:lnTo>
                        <a:pt x="286" y="40"/>
                      </a:lnTo>
                      <a:lnTo>
                        <a:pt x="270" y="36"/>
                      </a:lnTo>
                      <a:lnTo>
                        <a:pt x="250" y="32"/>
                      </a:lnTo>
                      <a:lnTo>
                        <a:pt x="230" y="30"/>
                      </a:lnTo>
                      <a:lnTo>
                        <a:pt x="214" y="32"/>
                      </a:lnTo>
                      <a:lnTo>
                        <a:pt x="214" y="32"/>
                      </a:lnTo>
                      <a:lnTo>
                        <a:pt x="178" y="38"/>
                      </a:lnTo>
                      <a:lnTo>
                        <a:pt x="158" y="40"/>
                      </a:lnTo>
                      <a:lnTo>
                        <a:pt x="158" y="40"/>
                      </a:lnTo>
                      <a:lnTo>
                        <a:pt x="160" y="34"/>
                      </a:lnTo>
                      <a:lnTo>
                        <a:pt x="160" y="20"/>
                      </a:lnTo>
                      <a:lnTo>
                        <a:pt x="160" y="12"/>
                      </a:lnTo>
                      <a:lnTo>
                        <a:pt x="158" y="6"/>
                      </a:lnTo>
                      <a:lnTo>
                        <a:pt x="156" y="2"/>
                      </a:lnTo>
                      <a:lnTo>
                        <a:pt x="150" y="0"/>
                      </a:lnTo>
                      <a:lnTo>
                        <a:pt x="150" y="0"/>
                      </a:lnTo>
                      <a:lnTo>
                        <a:pt x="130" y="0"/>
                      </a:lnTo>
                      <a:lnTo>
                        <a:pt x="122" y="2"/>
                      </a:lnTo>
                      <a:lnTo>
                        <a:pt x="118" y="8"/>
                      </a:lnTo>
                      <a:lnTo>
                        <a:pt x="118" y="8"/>
                      </a:lnTo>
                      <a:lnTo>
                        <a:pt x="116" y="14"/>
                      </a:lnTo>
                      <a:lnTo>
                        <a:pt x="116" y="16"/>
                      </a:lnTo>
                      <a:lnTo>
                        <a:pt x="118" y="32"/>
                      </a:lnTo>
                      <a:lnTo>
                        <a:pt x="118" y="32"/>
                      </a:lnTo>
                      <a:lnTo>
                        <a:pt x="120" y="54"/>
                      </a:lnTo>
                      <a:lnTo>
                        <a:pt x="120" y="60"/>
                      </a:lnTo>
                      <a:lnTo>
                        <a:pt x="118" y="64"/>
                      </a:lnTo>
                      <a:lnTo>
                        <a:pt x="118" y="64"/>
                      </a:lnTo>
                      <a:lnTo>
                        <a:pt x="114" y="68"/>
                      </a:lnTo>
                      <a:lnTo>
                        <a:pt x="106" y="72"/>
                      </a:lnTo>
                      <a:lnTo>
                        <a:pt x="100" y="72"/>
                      </a:lnTo>
                      <a:lnTo>
                        <a:pt x="94" y="72"/>
                      </a:lnTo>
                      <a:lnTo>
                        <a:pt x="94" y="72"/>
                      </a:lnTo>
                      <a:lnTo>
                        <a:pt x="88" y="62"/>
                      </a:lnTo>
                      <a:lnTo>
                        <a:pt x="80" y="42"/>
                      </a:lnTo>
                      <a:lnTo>
                        <a:pt x="76" y="34"/>
                      </a:lnTo>
                      <a:lnTo>
                        <a:pt x="72" y="26"/>
                      </a:lnTo>
                      <a:lnTo>
                        <a:pt x="66" y="22"/>
                      </a:lnTo>
                      <a:lnTo>
                        <a:pt x="64" y="22"/>
                      </a:lnTo>
                      <a:lnTo>
                        <a:pt x="62" y="24"/>
                      </a:lnTo>
                      <a:lnTo>
                        <a:pt x="62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5D54920-D1B3-4280-9349-DFC936D2A55D}"/>
              </a:ext>
            </a:extLst>
          </p:cNvPr>
          <p:cNvGrpSpPr/>
          <p:nvPr/>
        </p:nvGrpSpPr>
        <p:grpSpPr>
          <a:xfrm>
            <a:off x="7311326" y="4436854"/>
            <a:ext cx="1985547" cy="1321078"/>
            <a:chOff x="7311326" y="4436854"/>
            <a:chExt cx="1985547" cy="1321078"/>
          </a:xfrm>
        </p:grpSpPr>
        <p:grpSp>
          <p:nvGrpSpPr>
            <p:cNvPr id="107" name="Group 68">
              <a:extLst>
                <a:ext uri="{FF2B5EF4-FFF2-40B4-BE49-F238E27FC236}">
                  <a16:creationId xmlns:a16="http://schemas.microsoft.com/office/drawing/2014/main" id="{1702C0C6-074A-4F36-9A3F-43BDE13A36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5615" y="4436854"/>
              <a:ext cx="1981258" cy="1317570"/>
              <a:chOff x="353" y="2341"/>
              <a:chExt cx="182" cy="545"/>
            </a:xfrm>
          </p:grpSpPr>
          <p:sp>
            <p:nvSpPr>
              <p:cNvPr id="108" name="Rectangle 69">
                <a:extLst>
                  <a:ext uri="{FF2B5EF4-FFF2-40B4-BE49-F238E27FC236}">
                    <a16:creationId xmlns:a16="http://schemas.microsoft.com/office/drawing/2014/main" id="{EAEEB4F8-66C0-4ED3-BB09-D9531B069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Rectangle 70">
                <a:extLst>
                  <a:ext uri="{FF2B5EF4-FFF2-40B4-BE49-F238E27FC236}">
                    <a16:creationId xmlns:a16="http://schemas.microsoft.com/office/drawing/2014/main" id="{F50B774F-4E3A-47F8-A5BE-85A3DBDAD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Rectangle 71">
                <a:extLst>
                  <a:ext uri="{FF2B5EF4-FFF2-40B4-BE49-F238E27FC236}">
                    <a16:creationId xmlns:a16="http://schemas.microsoft.com/office/drawing/2014/main" id="{3212C12A-C917-4B4E-B39B-779B4A7BD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3399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Rectangle 70">
                <a:extLst>
                  <a:ext uri="{FF2B5EF4-FFF2-40B4-BE49-F238E27FC236}">
                    <a16:creationId xmlns:a16="http://schemas.microsoft.com/office/drawing/2014/main" id="{EB2C2B91-E24D-4A2D-8101-ECB31698A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53"/>
                <a:ext cx="182" cy="121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ja-JP" altLang="en-US" dirty="0"/>
                  <a:t>　</a:t>
                </a:r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B8F9AAB-5BD5-4B09-B449-5087D17E5F96}"/>
              </a:ext>
            </a:extLst>
          </p:cNvPr>
          <p:cNvGrpSpPr/>
          <p:nvPr/>
        </p:nvGrpSpPr>
        <p:grpSpPr>
          <a:xfrm>
            <a:off x="5061013" y="4435490"/>
            <a:ext cx="1980434" cy="1322443"/>
            <a:chOff x="5061013" y="4435490"/>
            <a:chExt cx="1980434" cy="1322443"/>
          </a:xfrm>
        </p:grpSpPr>
        <p:grpSp>
          <p:nvGrpSpPr>
            <p:cNvPr id="33" name="Group 188">
              <a:extLst>
                <a:ext uri="{FF2B5EF4-FFF2-40B4-BE49-F238E27FC236}">
                  <a16:creationId xmlns:a16="http://schemas.microsoft.com/office/drawing/2014/main" id="{35D825AA-788D-4210-9420-0BA5789E7F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3753" y="4435490"/>
              <a:ext cx="1977603" cy="1322373"/>
              <a:chOff x="2621" y="1434"/>
              <a:chExt cx="998" cy="662"/>
            </a:xfrm>
          </p:grpSpPr>
          <p:grpSp>
            <p:nvGrpSpPr>
              <p:cNvPr id="34" name="Group 190">
                <a:extLst>
                  <a:ext uri="{FF2B5EF4-FFF2-40B4-BE49-F238E27FC236}">
                    <a16:creationId xmlns:a16="http://schemas.microsoft.com/office/drawing/2014/main" id="{393BE00B-C39E-4DF6-8D9F-491F5BF2C6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1434"/>
                <a:ext cx="998" cy="662"/>
                <a:chOff x="353" y="1434"/>
                <a:chExt cx="545" cy="182"/>
              </a:xfrm>
            </p:grpSpPr>
            <p:sp>
              <p:nvSpPr>
                <p:cNvPr id="36" name="Rectangle 191">
                  <a:extLst>
                    <a:ext uri="{FF2B5EF4-FFF2-40B4-BE49-F238E27FC236}">
                      <a16:creationId xmlns:a16="http://schemas.microsoft.com/office/drawing/2014/main" id="{CD77BA40-62EB-452C-86A1-915D9B1AD6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Rectangle 192">
                  <a:extLst>
                    <a:ext uri="{FF2B5EF4-FFF2-40B4-BE49-F238E27FC236}">
                      <a16:creationId xmlns:a16="http://schemas.microsoft.com/office/drawing/2014/main" id="{8252349B-F05A-4AA2-8874-E33E4C4063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Rectangle 193">
                  <a:extLst>
                    <a:ext uri="{FF2B5EF4-FFF2-40B4-BE49-F238E27FC236}">
                      <a16:creationId xmlns:a16="http://schemas.microsoft.com/office/drawing/2014/main" id="{52D9498C-549D-4550-8086-4EFB213D5A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5" name="AutoShape 195">
                <a:extLst>
                  <a:ext uri="{FF2B5EF4-FFF2-40B4-BE49-F238E27FC236}">
                    <a16:creationId xmlns:a16="http://schemas.microsoft.com/office/drawing/2014/main" id="{2C62AF1D-7833-4AF3-84E6-BFF012C18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4" y="1665"/>
                <a:ext cx="212" cy="202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2ACC71C-F0B3-43A9-A008-34A9BABA38BB}"/>
              </a:ext>
            </a:extLst>
          </p:cNvPr>
          <p:cNvGrpSpPr/>
          <p:nvPr/>
        </p:nvGrpSpPr>
        <p:grpSpPr>
          <a:xfrm>
            <a:off x="2809817" y="4438304"/>
            <a:ext cx="1981317" cy="1319628"/>
            <a:chOff x="2809817" y="4438304"/>
            <a:chExt cx="1981317" cy="1319628"/>
          </a:xfrm>
        </p:grpSpPr>
        <p:grpSp>
          <p:nvGrpSpPr>
            <p:cNvPr id="47" name="Group 68">
              <a:extLst>
                <a:ext uri="{FF2B5EF4-FFF2-40B4-BE49-F238E27FC236}">
                  <a16:creationId xmlns:a16="http://schemas.microsoft.com/office/drawing/2014/main" id="{CE108575-6A56-4F08-82D0-E324F1B0E1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9817" y="4440293"/>
              <a:ext cx="1981258" cy="1317570"/>
              <a:chOff x="353" y="2341"/>
              <a:chExt cx="182" cy="545"/>
            </a:xfrm>
          </p:grpSpPr>
          <p:sp>
            <p:nvSpPr>
              <p:cNvPr id="48" name="Rectangle 69">
                <a:extLst>
                  <a:ext uri="{FF2B5EF4-FFF2-40B4-BE49-F238E27FC236}">
                    <a16:creationId xmlns:a16="http://schemas.microsoft.com/office/drawing/2014/main" id="{FD7EB4F2-0444-4677-808C-FE54E126F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Rectangle 70">
                <a:extLst>
                  <a:ext uri="{FF2B5EF4-FFF2-40B4-BE49-F238E27FC236}">
                    <a16:creationId xmlns:a16="http://schemas.microsoft.com/office/drawing/2014/main" id="{498DF21F-E259-4D2F-8BA9-6CFDD3453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71">
                <a:extLst>
                  <a:ext uri="{FF2B5EF4-FFF2-40B4-BE49-F238E27FC236}">
                    <a16:creationId xmlns:a16="http://schemas.microsoft.com/office/drawing/2014/main" id="{9D887C0D-13B3-4892-94DE-A75E6C65C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51" name="Text Box 24">
            <a:extLst>
              <a:ext uri="{FF2B5EF4-FFF2-40B4-BE49-F238E27FC236}">
                <a16:creationId xmlns:a16="http://schemas.microsoft.com/office/drawing/2014/main" id="{0598F3BB-2422-407C-9F33-DE15D5083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4014753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エスワティニ</a:t>
            </a:r>
          </a:p>
        </p:txBody>
      </p:sp>
      <p:sp>
        <p:nvSpPr>
          <p:cNvPr id="52" name="Text Box 25">
            <a:extLst>
              <a:ext uri="{FF2B5EF4-FFF2-40B4-BE49-F238E27FC236}">
                <a16:creationId xmlns:a16="http://schemas.microsoft.com/office/drawing/2014/main" id="{62576575-A09D-40F1-ADB0-28C1B4357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4014753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エチオピア</a:t>
            </a:r>
          </a:p>
        </p:txBody>
      </p:sp>
      <p:sp>
        <p:nvSpPr>
          <p:cNvPr id="53" name="Text Box 26">
            <a:extLst>
              <a:ext uri="{FF2B5EF4-FFF2-40B4-BE49-F238E27FC236}">
                <a16:creationId xmlns:a16="http://schemas.microsoft.com/office/drawing/2014/main" id="{BB30714B-84D6-4BA0-8887-0251FC05E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4014753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エリトリア</a:t>
            </a:r>
          </a:p>
        </p:txBody>
      </p:sp>
      <p:sp>
        <p:nvSpPr>
          <p:cNvPr id="54" name="Text Box 27">
            <a:extLst>
              <a:ext uri="{FF2B5EF4-FFF2-40B4-BE49-F238E27FC236}">
                <a16:creationId xmlns:a16="http://schemas.microsoft.com/office/drawing/2014/main" id="{D344458E-ACED-4D2C-8B93-86D28A804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4014753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ガーナ</a:t>
            </a:r>
          </a:p>
        </p:txBody>
      </p:sp>
    </p:spTree>
    <p:extLst>
      <p:ext uri="{BB962C8B-B14F-4D97-AF65-F5344CB8AC3E}">
        <p14:creationId xmlns:p14="http://schemas.microsoft.com/office/powerpoint/2010/main" val="902877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アフリカの国々の国旗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2D96118-2AE9-4C70-B974-F58EA47950D3}"/>
              </a:ext>
            </a:extLst>
          </p:cNvPr>
          <p:cNvGrpSpPr/>
          <p:nvPr/>
        </p:nvGrpSpPr>
        <p:grpSpPr>
          <a:xfrm>
            <a:off x="559711" y="836613"/>
            <a:ext cx="1981110" cy="1320800"/>
            <a:chOff x="559711" y="836613"/>
            <a:chExt cx="1981110" cy="1320800"/>
          </a:xfrm>
        </p:grpSpPr>
        <p:grpSp>
          <p:nvGrpSpPr>
            <p:cNvPr id="69" name="Group 116">
              <a:extLst>
                <a:ext uri="{FF2B5EF4-FFF2-40B4-BE49-F238E27FC236}">
                  <a16:creationId xmlns:a16="http://schemas.microsoft.com/office/drawing/2014/main" id="{76A3193A-9F88-40F1-AAD9-E1C9CE4599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711" y="836686"/>
              <a:ext cx="1978702" cy="1320727"/>
              <a:chOff x="353" y="1434"/>
              <a:chExt cx="545" cy="182"/>
            </a:xfrm>
          </p:grpSpPr>
          <p:sp>
            <p:nvSpPr>
              <p:cNvPr id="70" name="Rectangle 117">
                <a:extLst>
                  <a:ext uri="{FF2B5EF4-FFF2-40B4-BE49-F238E27FC236}">
                    <a16:creationId xmlns:a16="http://schemas.microsoft.com/office/drawing/2014/main" id="{24BC753E-241F-4336-A234-0A4766E19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Rectangle 118">
                <a:extLst>
                  <a:ext uri="{FF2B5EF4-FFF2-40B4-BE49-F238E27FC236}">
                    <a16:creationId xmlns:a16="http://schemas.microsoft.com/office/drawing/2014/main" id="{EA0A30F5-D79E-47DC-935E-65196A23E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119">
                <a:extLst>
                  <a:ext uri="{FF2B5EF4-FFF2-40B4-BE49-F238E27FC236}">
                    <a16:creationId xmlns:a16="http://schemas.microsoft.com/office/drawing/2014/main" id="{D55B0432-62F3-45E0-867B-90C1EB38B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9250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コモロ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9250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コンゴ共和国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9250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コンゴ民主共和国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9250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サントメ・プリンシペ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794342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ザンビア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794342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シエラレオネ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794342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ジブチ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794342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ジンバブエ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DA321F7-C436-46FA-BC8D-BD47DE499775}"/>
              </a:ext>
            </a:extLst>
          </p:cNvPr>
          <p:cNvGrpSpPr/>
          <p:nvPr/>
        </p:nvGrpSpPr>
        <p:grpSpPr>
          <a:xfrm>
            <a:off x="2808705" y="836613"/>
            <a:ext cx="1982429" cy="1321697"/>
            <a:chOff x="2808705" y="836613"/>
            <a:chExt cx="1982429" cy="1321697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DA6B9FB0-E325-4F33-9640-50C295643BCD}"/>
                </a:ext>
              </a:extLst>
            </p:cNvPr>
            <p:cNvGrpSpPr/>
            <p:nvPr/>
          </p:nvGrpSpPr>
          <p:grpSpPr>
            <a:xfrm>
              <a:off x="2808705" y="837131"/>
              <a:ext cx="1980505" cy="1321179"/>
              <a:chOff x="2810570" y="2634076"/>
              <a:chExt cx="1980505" cy="1321179"/>
            </a:xfrm>
          </p:grpSpPr>
          <p:grpSp>
            <p:nvGrpSpPr>
              <p:cNvPr id="101" name="Group 251">
                <a:extLst>
                  <a:ext uri="{FF2B5EF4-FFF2-40B4-BE49-F238E27FC236}">
                    <a16:creationId xmlns:a16="http://schemas.microsoft.com/office/drawing/2014/main" id="{A4FB4391-A8B3-4D72-89CC-7D1C7F2145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10570" y="2634076"/>
                <a:ext cx="1980505" cy="1321179"/>
                <a:chOff x="353" y="1434"/>
                <a:chExt cx="998" cy="454"/>
              </a:xfrm>
            </p:grpSpPr>
            <p:sp>
              <p:nvSpPr>
                <p:cNvPr id="103" name="Rectangle 248">
                  <a:extLst>
                    <a:ext uri="{FF2B5EF4-FFF2-40B4-BE49-F238E27FC236}">
                      <a16:creationId xmlns:a16="http://schemas.microsoft.com/office/drawing/2014/main" id="{1ED814CB-0D90-48D6-A43F-A4F21507A0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318" cy="45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Rectangle 249">
                  <a:extLst>
                    <a:ext uri="{FF2B5EF4-FFF2-40B4-BE49-F238E27FC236}">
                      <a16:creationId xmlns:a16="http://schemas.microsoft.com/office/drawing/2014/main" id="{D04C6E3C-863E-4646-A79B-7304B2D66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1434"/>
                  <a:ext cx="680" cy="22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Rectangle 250">
                  <a:extLst>
                    <a:ext uri="{FF2B5EF4-FFF2-40B4-BE49-F238E27FC236}">
                      <a16:creationId xmlns:a16="http://schemas.microsoft.com/office/drawing/2014/main" id="{C040D735-814D-4076-9A01-037C546423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1661"/>
                  <a:ext cx="680" cy="227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2" name="星: 5 pt 101">
                <a:extLst>
                  <a:ext uri="{FF2B5EF4-FFF2-40B4-BE49-F238E27FC236}">
                    <a16:creationId xmlns:a16="http://schemas.microsoft.com/office/drawing/2014/main" id="{14CDA2E8-BFBB-45A4-8189-420CD204EC3F}"/>
                  </a:ext>
                </a:extLst>
              </p:cNvPr>
              <p:cNvSpPr/>
              <p:nvPr/>
            </p:nvSpPr>
            <p:spPr bwMode="auto">
              <a:xfrm>
                <a:off x="2927977" y="3096541"/>
                <a:ext cx="396248" cy="396248"/>
              </a:xfrm>
              <a:prstGeom prst="star5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9F58803-EA7A-4E18-B235-43D7A6806DCC}"/>
              </a:ext>
            </a:extLst>
          </p:cNvPr>
          <p:cNvGrpSpPr/>
          <p:nvPr/>
        </p:nvGrpSpPr>
        <p:grpSpPr>
          <a:xfrm>
            <a:off x="560387" y="2636466"/>
            <a:ext cx="1980434" cy="1323452"/>
            <a:chOff x="560387" y="2636466"/>
            <a:chExt cx="1980434" cy="1323452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5ACB2210-1F5D-426A-92FC-120A1ADA916F}"/>
                </a:ext>
              </a:extLst>
            </p:cNvPr>
            <p:cNvGrpSpPr/>
            <p:nvPr/>
          </p:nvGrpSpPr>
          <p:grpSpPr>
            <a:xfrm>
              <a:off x="568698" y="2639964"/>
              <a:ext cx="1971089" cy="1319954"/>
              <a:chOff x="992560" y="2420889"/>
              <a:chExt cx="1971089" cy="1319954"/>
            </a:xfrm>
          </p:grpSpPr>
          <p:grpSp>
            <p:nvGrpSpPr>
              <p:cNvPr id="92" name="Group 256">
                <a:extLst>
                  <a:ext uri="{FF2B5EF4-FFF2-40B4-BE49-F238E27FC236}">
                    <a16:creationId xmlns:a16="http://schemas.microsoft.com/office/drawing/2014/main" id="{4D39D358-BBEF-4305-8BFE-42E136D84E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92560" y="2420889"/>
                <a:ext cx="1971089" cy="1319954"/>
                <a:chOff x="3755" y="3249"/>
                <a:chExt cx="998" cy="665"/>
              </a:xfrm>
            </p:grpSpPr>
            <p:sp>
              <p:nvSpPr>
                <p:cNvPr id="98" name="Rectangle 257">
                  <a:extLst>
                    <a:ext uri="{FF2B5EF4-FFF2-40B4-BE49-F238E27FC236}">
                      <a16:creationId xmlns:a16="http://schemas.microsoft.com/office/drawing/2014/main" id="{8D772776-37A0-4E3C-A2F9-0A69D56654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3249"/>
                  <a:ext cx="998" cy="665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Rectangle 258">
                  <a:extLst>
                    <a:ext uri="{FF2B5EF4-FFF2-40B4-BE49-F238E27FC236}">
                      <a16:creationId xmlns:a16="http://schemas.microsoft.com/office/drawing/2014/main" id="{CFDB4950-DD03-46D0-8616-48E98A33AD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3249"/>
                  <a:ext cx="998" cy="329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3FA5AB90-E357-4592-B9C8-BD27CDE7C6FF}"/>
                  </a:ext>
                </a:extLst>
              </p:cNvPr>
              <p:cNvGrpSpPr/>
              <p:nvPr/>
            </p:nvGrpSpPr>
            <p:grpSpPr>
              <a:xfrm>
                <a:off x="992560" y="2752725"/>
                <a:ext cx="1971089" cy="659606"/>
                <a:chOff x="992560" y="2401040"/>
                <a:chExt cx="1971089" cy="1319954"/>
              </a:xfrm>
              <a:solidFill>
                <a:srgbClr val="FF0000"/>
              </a:solidFill>
            </p:grpSpPr>
            <p:sp>
              <p:nvSpPr>
                <p:cNvPr id="96" name="Rectangle 257">
                  <a:extLst>
                    <a:ext uri="{FF2B5EF4-FFF2-40B4-BE49-F238E27FC236}">
                      <a16:creationId xmlns:a16="http://schemas.microsoft.com/office/drawing/2014/main" id="{6A80A5E1-5DDB-4649-A0EE-22DE160A5D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2560" y="2401040"/>
                  <a:ext cx="1971089" cy="1319954"/>
                </a:xfrm>
                <a:prstGeom prst="rect">
                  <a:avLst/>
                </a:prstGeom>
                <a:grpFill/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Rectangle 258">
                  <a:extLst>
                    <a:ext uri="{FF2B5EF4-FFF2-40B4-BE49-F238E27FC236}">
                      <a16:creationId xmlns:a16="http://schemas.microsoft.com/office/drawing/2014/main" id="{A15B5882-48FF-49A5-80EC-7F87E3D2A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2560" y="2401040"/>
                  <a:ext cx="1971089" cy="6530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4" name="AutoShape 259">
                <a:extLst>
                  <a:ext uri="{FF2B5EF4-FFF2-40B4-BE49-F238E27FC236}">
                    <a16:creationId xmlns:a16="http://schemas.microsoft.com/office/drawing/2014/main" id="{FD41C5ED-AF3B-47AC-89F7-E8B59EE45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829310" y="2584139"/>
                <a:ext cx="1317969" cy="991470"/>
              </a:xfrm>
              <a:prstGeom prst="triangle">
                <a:avLst>
                  <a:gd name="adj" fmla="val 50000"/>
                </a:avLst>
              </a:prstGeom>
              <a:solidFill>
                <a:srgbClr val="339933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0AAF8EBE-3688-49B8-86C6-2EA6696222A2}"/>
                  </a:ext>
                </a:extLst>
              </p:cNvPr>
              <p:cNvSpPr/>
              <p:nvPr/>
            </p:nvSpPr>
            <p:spPr bwMode="auto">
              <a:xfrm>
                <a:off x="1043966" y="2782181"/>
                <a:ext cx="418770" cy="597674"/>
              </a:xfrm>
              <a:custGeom>
                <a:avLst/>
                <a:gdLst>
                  <a:gd name="connsiteX0" fmla="*/ 679357 w 780840"/>
                  <a:gd name="connsiteY0" fmla="*/ 844785 h 1114426"/>
                  <a:gd name="connsiteX1" fmla="*/ 703313 w 780840"/>
                  <a:gd name="connsiteY1" fmla="*/ 922311 h 1114426"/>
                  <a:gd name="connsiteX2" fmla="*/ 780840 w 780840"/>
                  <a:gd name="connsiteY2" fmla="*/ 922311 h 1114426"/>
                  <a:gd name="connsiteX3" fmla="*/ 718119 w 780840"/>
                  <a:gd name="connsiteY3" fmla="*/ 970224 h 1114426"/>
                  <a:gd name="connsiteX4" fmla="*/ 742077 w 780840"/>
                  <a:gd name="connsiteY4" fmla="*/ 1047750 h 1114426"/>
                  <a:gd name="connsiteX5" fmla="*/ 679357 w 780840"/>
                  <a:gd name="connsiteY5" fmla="*/ 999836 h 1114426"/>
                  <a:gd name="connsiteX6" fmla="*/ 616637 w 780840"/>
                  <a:gd name="connsiteY6" fmla="*/ 1047750 h 1114426"/>
                  <a:gd name="connsiteX7" fmla="*/ 640595 w 780840"/>
                  <a:gd name="connsiteY7" fmla="*/ 970224 h 1114426"/>
                  <a:gd name="connsiteX8" fmla="*/ 577874 w 780840"/>
                  <a:gd name="connsiteY8" fmla="*/ 922311 h 1114426"/>
                  <a:gd name="connsiteX9" fmla="*/ 655401 w 780840"/>
                  <a:gd name="connsiteY9" fmla="*/ 922311 h 1114426"/>
                  <a:gd name="connsiteX10" fmla="*/ 679357 w 780840"/>
                  <a:gd name="connsiteY10" fmla="*/ 578085 h 1114426"/>
                  <a:gd name="connsiteX11" fmla="*/ 703313 w 780840"/>
                  <a:gd name="connsiteY11" fmla="*/ 655611 h 1114426"/>
                  <a:gd name="connsiteX12" fmla="*/ 780840 w 780840"/>
                  <a:gd name="connsiteY12" fmla="*/ 655611 h 1114426"/>
                  <a:gd name="connsiteX13" fmla="*/ 718119 w 780840"/>
                  <a:gd name="connsiteY13" fmla="*/ 703524 h 1114426"/>
                  <a:gd name="connsiteX14" fmla="*/ 742077 w 780840"/>
                  <a:gd name="connsiteY14" fmla="*/ 781050 h 1114426"/>
                  <a:gd name="connsiteX15" fmla="*/ 679357 w 780840"/>
                  <a:gd name="connsiteY15" fmla="*/ 733136 h 1114426"/>
                  <a:gd name="connsiteX16" fmla="*/ 616637 w 780840"/>
                  <a:gd name="connsiteY16" fmla="*/ 781050 h 1114426"/>
                  <a:gd name="connsiteX17" fmla="*/ 640595 w 780840"/>
                  <a:gd name="connsiteY17" fmla="*/ 703524 h 1114426"/>
                  <a:gd name="connsiteX18" fmla="*/ 577874 w 780840"/>
                  <a:gd name="connsiteY18" fmla="*/ 655611 h 1114426"/>
                  <a:gd name="connsiteX19" fmla="*/ 655401 w 780840"/>
                  <a:gd name="connsiteY19" fmla="*/ 655611 h 1114426"/>
                  <a:gd name="connsiteX20" fmla="*/ 679357 w 780840"/>
                  <a:gd name="connsiteY20" fmla="*/ 313766 h 1114426"/>
                  <a:gd name="connsiteX21" fmla="*/ 703313 w 780840"/>
                  <a:gd name="connsiteY21" fmla="*/ 391292 h 1114426"/>
                  <a:gd name="connsiteX22" fmla="*/ 780840 w 780840"/>
                  <a:gd name="connsiteY22" fmla="*/ 391292 h 1114426"/>
                  <a:gd name="connsiteX23" fmla="*/ 718119 w 780840"/>
                  <a:gd name="connsiteY23" fmla="*/ 439205 h 1114426"/>
                  <a:gd name="connsiteX24" fmla="*/ 742077 w 780840"/>
                  <a:gd name="connsiteY24" fmla="*/ 516731 h 1114426"/>
                  <a:gd name="connsiteX25" fmla="*/ 679357 w 780840"/>
                  <a:gd name="connsiteY25" fmla="*/ 468817 h 1114426"/>
                  <a:gd name="connsiteX26" fmla="*/ 616637 w 780840"/>
                  <a:gd name="connsiteY26" fmla="*/ 516731 h 1114426"/>
                  <a:gd name="connsiteX27" fmla="*/ 640595 w 780840"/>
                  <a:gd name="connsiteY27" fmla="*/ 439205 h 1114426"/>
                  <a:gd name="connsiteX28" fmla="*/ 577874 w 780840"/>
                  <a:gd name="connsiteY28" fmla="*/ 391292 h 1114426"/>
                  <a:gd name="connsiteX29" fmla="*/ 655401 w 780840"/>
                  <a:gd name="connsiteY29" fmla="*/ 391292 h 1114426"/>
                  <a:gd name="connsiteX30" fmla="*/ 679357 w 780840"/>
                  <a:gd name="connsiteY30" fmla="*/ 49448 h 1114426"/>
                  <a:gd name="connsiteX31" fmla="*/ 703313 w 780840"/>
                  <a:gd name="connsiteY31" fmla="*/ 126974 h 1114426"/>
                  <a:gd name="connsiteX32" fmla="*/ 780840 w 780840"/>
                  <a:gd name="connsiteY32" fmla="*/ 126974 h 1114426"/>
                  <a:gd name="connsiteX33" fmla="*/ 718119 w 780840"/>
                  <a:gd name="connsiteY33" fmla="*/ 174887 h 1114426"/>
                  <a:gd name="connsiteX34" fmla="*/ 742077 w 780840"/>
                  <a:gd name="connsiteY34" fmla="*/ 252413 h 1114426"/>
                  <a:gd name="connsiteX35" fmla="*/ 679357 w 780840"/>
                  <a:gd name="connsiteY35" fmla="*/ 204499 h 1114426"/>
                  <a:gd name="connsiteX36" fmla="*/ 616637 w 780840"/>
                  <a:gd name="connsiteY36" fmla="*/ 252413 h 1114426"/>
                  <a:gd name="connsiteX37" fmla="*/ 640595 w 780840"/>
                  <a:gd name="connsiteY37" fmla="*/ 174887 h 1114426"/>
                  <a:gd name="connsiteX38" fmla="*/ 577874 w 780840"/>
                  <a:gd name="connsiteY38" fmla="*/ 126974 h 1114426"/>
                  <a:gd name="connsiteX39" fmla="*/ 655401 w 780840"/>
                  <a:gd name="connsiteY39" fmla="*/ 126974 h 1114426"/>
                  <a:gd name="connsiteX40" fmla="*/ 557213 w 780840"/>
                  <a:gd name="connsiteY40" fmla="*/ 0 h 1114426"/>
                  <a:gd name="connsiteX41" fmla="*/ 669511 w 780840"/>
                  <a:gd name="connsiteY41" fmla="*/ 11321 h 1114426"/>
                  <a:gd name="connsiteX42" fmla="*/ 682229 w 780840"/>
                  <a:gd name="connsiteY42" fmla="*/ 15269 h 1114426"/>
                  <a:gd name="connsiteX43" fmla="*/ 590353 w 780840"/>
                  <a:gd name="connsiteY43" fmla="*/ 43789 h 1114426"/>
                  <a:gd name="connsiteX44" fmla="*/ 250032 w 780840"/>
                  <a:gd name="connsiteY44" fmla="*/ 557213 h 1114426"/>
                  <a:gd name="connsiteX45" fmla="*/ 590353 w 780840"/>
                  <a:gd name="connsiteY45" fmla="*/ 1070638 h 1114426"/>
                  <a:gd name="connsiteX46" fmla="*/ 682229 w 780840"/>
                  <a:gd name="connsiteY46" fmla="*/ 1099158 h 1114426"/>
                  <a:gd name="connsiteX47" fmla="*/ 669511 w 780840"/>
                  <a:gd name="connsiteY47" fmla="*/ 1103106 h 1114426"/>
                  <a:gd name="connsiteX48" fmla="*/ 557213 w 780840"/>
                  <a:gd name="connsiteY48" fmla="*/ 1114426 h 1114426"/>
                  <a:gd name="connsiteX49" fmla="*/ 0 w 780840"/>
                  <a:gd name="connsiteY49" fmla="*/ 557213 h 1114426"/>
                  <a:gd name="connsiteX50" fmla="*/ 557213 w 780840"/>
                  <a:gd name="connsiteY50" fmla="*/ 0 h 1114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780840" h="1114426">
                    <a:moveTo>
                      <a:pt x="679357" y="844785"/>
                    </a:moveTo>
                    <a:lnTo>
                      <a:pt x="703313" y="922311"/>
                    </a:lnTo>
                    <a:lnTo>
                      <a:pt x="780840" y="922311"/>
                    </a:lnTo>
                    <a:lnTo>
                      <a:pt x="718119" y="970224"/>
                    </a:lnTo>
                    <a:lnTo>
                      <a:pt x="742077" y="1047750"/>
                    </a:lnTo>
                    <a:lnTo>
                      <a:pt x="679357" y="999836"/>
                    </a:lnTo>
                    <a:lnTo>
                      <a:pt x="616637" y="1047750"/>
                    </a:lnTo>
                    <a:lnTo>
                      <a:pt x="640595" y="970224"/>
                    </a:lnTo>
                    <a:lnTo>
                      <a:pt x="577874" y="922311"/>
                    </a:lnTo>
                    <a:lnTo>
                      <a:pt x="655401" y="922311"/>
                    </a:lnTo>
                    <a:close/>
                    <a:moveTo>
                      <a:pt x="679357" y="578085"/>
                    </a:moveTo>
                    <a:lnTo>
                      <a:pt x="703313" y="655611"/>
                    </a:lnTo>
                    <a:lnTo>
                      <a:pt x="780840" y="655611"/>
                    </a:lnTo>
                    <a:lnTo>
                      <a:pt x="718119" y="703524"/>
                    </a:lnTo>
                    <a:lnTo>
                      <a:pt x="742077" y="781050"/>
                    </a:lnTo>
                    <a:lnTo>
                      <a:pt x="679357" y="733136"/>
                    </a:lnTo>
                    <a:lnTo>
                      <a:pt x="616637" y="781050"/>
                    </a:lnTo>
                    <a:lnTo>
                      <a:pt x="640595" y="703524"/>
                    </a:lnTo>
                    <a:lnTo>
                      <a:pt x="577874" y="655611"/>
                    </a:lnTo>
                    <a:lnTo>
                      <a:pt x="655401" y="655611"/>
                    </a:lnTo>
                    <a:close/>
                    <a:moveTo>
                      <a:pt x="679357" y="313766"/>
                    </a:moveTo>
                    <a:lnTo>
                      <a:pt x="703313" y="391292"/>
                    </a:lnTo>
                    <a:lnTo>
                      <a:pt x="780840" y="391292"/>
                    </a:lnTo>
                    <a:lnTo>
                      <a:pt x="718119" y="439205"/>
                    </a:lnTo>
                    <a:lnTo>
                      <a:pt x="742077" y="516731"/>
                    </a:lnTo>
                    <a:lnTo>
                      <a:pt x="679357" y="468817"/>
                    </a:lnTo>
                    <a:lnTo>
                      <a:pt x="616637" y="516731"/>
                    </a:lnTo>
                    <a:lnTo>
                      <a:pt x="640595" y="439205"/>
                    </a:lnTo>
                    <a:lnTo>
                      <a:pt x="577874" y="391292"/>
                    </a:lnTo>
                    <a:lnTo>
                      <a:pt x="655401" y="391292"/>
                    </a:lnTo>
                    <a:close/>
                    <a:moveTo>
                      <a:pt x="679357" y="49448"/>
                    </a:moveTo>
                    <a:lnTo>
                      <a:pt x="703313" y="126974"/>
                    </a:lnTo>
                    <a:lnTo>
                      <a:pt x="780840" y="126974"/>
                    </a:lnTo>
                    <a:lnTo>
                      <a:pt x="718119" y="174887"/>
                    </a:lnTo>
                    <a:lnTo>
                      <a:pt x="742077" y="252413"/>
                    </a:lnTo>
                    <a:lnTo>
                      <a:pt x="679357" y="204499"/>
                    </a:lnTo>
                    <a:lnTo>
                      <a:pt x="616637" y="252413"/>
                    </a:lnTo>
                    <a:lnTo>
                      <a:pt x="640595" y="174887"/>
                    </a:lnTo>
                    <a:lnTo>
                      <a:pt x="577874" y="126974"/>
                    </a:lnTo>
                    <a:lnTo>
                      <a:pt x="655401" y="126974"/>
                    </a:lnTo>
                    <a:close/>
                    <a:moveTo>
                      <a:pt x="557213" y="0"/>
                    </a:moveTo>
                    <a:cubicBezTo>
                      <a:pt x="595681" y="0"/>
                      <a:pt x="633238" y="3898"/>
                      <a:pt x="669511" y="11321"/>
                    </a:cubicBezTo>
                    <a:lnTo>
                      <a:pt x="682229" y="15269"/>
                    </a:lnTo>
                    <a:lnTo>
                      <a:pt x="590353" y="43789"/>
                    </a:lnTo>
                    <a:cubicBezTo>
                      <a:pt x="390361" y="128378"/>
                      <a:pt x="250032" y="326408"/>
                      <a:pt x="250032" y="557213"/>
                    </a:cubicBezTo>
                    <a:cubicBezTo>
                      <a:pt x="250032" y="788018"/>
                      <a:pt x="390361" y="986048"/>
                      <a:pt x="590353" y="1070638"/>
                    </a:cubicBezTo>
                    <a:lnTo>
                      <a:pt x="682229" y="1099158"/>
                    </a:lnTo>
                    <a:lnTo>
                      <a:pt x="669511" y="1103106"/>
                    </a:lnTo>
                    <a:cubicBezTo>
                      <a:pt x="633238" y="1110528"/>
                      <a:pt x="595681" y="1114426"/>
                      <a:pt x="557213" y="1114426"/>
                    </a:cubicBezTo>
                    <a:cubicBezTo>
                      <a:pt x="249473" y="1114426"/>
                      <a:pt x="0" y="864953"/>
                      <a:pt x="0" y="557213"/>
                    </a:cubicBezTo>
                    <a:cubicBezTo>
                      <a:pt x="0" y="249473"/>
                      <a:pt x="249473" y="0"/>
                      <a:pt x="5572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8FA191C-6BA6-4289-B280-C6E5C23AAFB9}"/>
              </a:ext>
            </a:extLst>
          </p:cNvPr>
          <p:cNvGrpSpPr/>
          <p:nvPr/>
        </p:nvGrpSpPr>
        <p:grpSpPr>
          <a:xfrm>
            <a:off x="2807432" y="2632693"/>
            <a:ext cx="1983702" cy="1324150"/>
            <a:chOff x="2807432" y="2632693"/>
            <a:chExt cx="1983702" cy="1324150"/>
          </a:xfrm>
        </p:grpSpPr>
        <p:grpSp>
          <p:nvGrpSpPr>
            <p:cNvPr id="39" name="Group 268">
              <a:extLst>
                <a:ext uri="{FF2B5EF4-FFF2-40B4-BE49-F238E27FC236}">
                  <a16:creationId xmlns:a16="http://schemas.microsoft.com/office/drawing/2014/main" id="{AF3A222D-094A-4A11-84DE-A46059597D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7432" y="2632693"/>
              <a:ext cx="1981264" cy="1324150"/>
              <a:chOff x="2621" y="3249"/>
              <a:chExt cx="998" cy="667"/>
            </a:xfrm>
          </p:grpSpPr>
          <p:sp>
            <p:nvSpPr>
              <p:cNvPr id="40" name="Rectangle 20">
                <a:extLst>
                  <a:ext uri="{FF2B5EF4-FFF2-40B4-BE49-F238E27FC236}">
                    <a16:creationId xmlns:a16="http://schemas.microsoft.com/office/drawing/2014/main" id="{DA0C3D76-AE2C-42CC-8609-3BB36679B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998" cy="665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Freeform 263">
                <a:extLst>
                  <a:ext uri="{FF2B5EF4-FFF2-40B4-BE49-F238E27FC236}">
                    <a16:creationId xmlns:a16="http://schemas.microsoft.com/office/drawing/2014/main" id="{0568C182-8F13-4183-8686-1AD0B75BA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3249"/>
                <a:ext cx="635" cy="663"/>
              </a:xfrm>
              <a:custGeom>
                <a:avLst/>
                <a:gdLst>
                  <a:gd name="T0" fmla="*/ 635 w 635"/>
                  <a:gd name="T1" fmla="*/ 0 h 635"/>
                  <a:gd name="T2" fmla="*/ 0 w 635"/>
                  <a:gd name="T3" fmla="*/ 0 h 635"/>
                  <a:gd name="T4" fmla="*/ 0 w 635"/>
                  <a:gd name="T5" fmla="*/ 635 h 635"/>
                  <a:gd name="T6" fmla="*/ 635 w 635"/>
                  <a:gd name="T7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5" h="635">
                    <a:moveTo>
                      <a:pt x="635" y="0"/>
                    </a:moveTo>
                    <a:lnTo>
                      <a:pt x="0" y="0"/>
                    </a:lnTo>
                    <a:lnTo>
                      <a:pt x="0" y="635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008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" name="Freeform 265">
                <a:extLst>
                  <a:ext uri="{FF2B5EF4-FFF2-40B4-BE49-F238E27FC236}">
                    <a16:creationId xmlns:a16="http://schemas.microsoft.com/office/drawing/2014/main" id="{9F6FD85D-ED1D-43AF-9498-0A608F9EB99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984" y="3249"/>
                <a:ext cx="635" cy="667"/>
              </a:xfrm>
              <a:custGeom>
                <a:avLst/>
                <a:gdLst>
                  <a:gd name="T0" fmla="*/ 635 w 635"/>
                  <a:gd name="T1" fmla="*/ 0 h 635"/>
                  <a:gd name="T2" fmla="*/ 0 w 635"/>
                  <a:gd name="T3" fmla="*/ 0 h 635"/>
                  <a:gd name="T4" fmla="*/ 0 w 635"/>
                  <a:gd name="T5" fmla="*/ 635 h 635"/>
                  <a:gd name="T6" fmla="*/ 635 w 635"/>
                  <a:gd name="T7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5" h="635">
                    <a:moveTo>
                      <a:pt x="635" y="0"/>
                    </a:moveTo>
                    <a:lnTo>
                      <a:pt x="0" y="0"/>
                    </a:lnTo>
                    <a:lnTo>
                      <a:pt x="0" y="635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186D361-ACB3-404A-823D-D5660AB5DA60}"/>
              </a:ext>
            </a:extLst>
          </p:cNvPr>
          <p:cNvGrpSpPr/>
          <p:nvPr/>
        </p:nvGrpSpPr>
        <p:grpSpPr>
          <a:xfrm>
            <a:off x="5061013" y="2633490"/>
            <a:ext cx="1980434" cy="1322605"/>
            <a:chOff x="5061013" y="2633490"/>
            <a:chExt cx="1980434" cy="1322605"/>
          </a:xfrm>
        </p:grpSpPr>
        <p:grpSp>
          <p:nvGrpSpPr>
            <p:cNvPr id="108" name="Group 275">
              <a:extLst>
                <a:ext uri="{FF2B5EF4-FFF2-40B4-BE49-F238E27FC236}">
                  <a16:creationId xmlns:a16="http://schemas.microsoft.com/office/drawing/2014/main" id="{846AB53E-90FD-4230-A929-D339046441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3270" y="2633490"/>
              <a:ext cx="1978086" cy="1321766"/>
              <a:chOff x="3755" y="3249"/>
              <a:chExt cx="998" cy="665"/>
            </a:xfrm>
          </p:grpSpPr>
          <p:sp>
            <p:nvSpPr>
              <p:cNvPr id="109" name="Rectangle 21">
                <a:extLst>
                  <a:ext uri="{FF2B5EF4-FFF2-40B4-BE49-F238E27FC236}">
                    <a16:creationId xmlns:a16="http://schemas.microsoft.com/office/drawing/2014/main" id="{B3320F35-FF37-4AE1-81F9-877A92456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3249"/>
                <a:ext cx="998" cy="665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Freeform 271">
                <a:extLst>
                  <a:ext uri="{FF2B5EF4-FFF2-40B4-BE49-F238E27FC236}">
                    <a16:creationId xmlns:a16="http://schemas.microsoft.com/office/drawing/2014/main" id="{AA38AB17-720E-45CD-99AD-0206F23D7B9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755" y="3415"/>
                <a:ext cx="998" cy="499"/>
              </a:xfrm>
              <a:custGeom>
                <a:avLst/>
                <a:gdLst>
                  <a:gd name="T0" fmla="*/ 998 w 998"/>
                  <a:gd name="T1" fmla="*/ 0 h 499"/>
                  <a:gd name="T2" fmla="*/ 0 w 998"/>
                  <a:gd name="T3" fmla="*/ 0 h 499"/>
                  <a:gd name="T4" fmla="*/ 0 w 998"/>
                  <a:gd name="T5" fmla="*/ 499 h 499"/>
                  <a:gd name="T6" fmla="*/ 998 w 998"/>
                  <a:gd name="T7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8" h="499">
                    <a:moveTo>
                      <a:pt x="998" y="0"/>
                    </a:moveTo>
                    <a:lnTo>
                      <a:pt x="0" y="0"/>
                    </a:lnTo>
                    <a:lnTo>
                      <a:pt x="0" y="499"/>
                    </a:lnTo>
                    <a:lnTo>
                      <a:pt x="998" y="0"/>
                    </a:lnTo>
                    <a:close/>
                  </a:path>
                </a:pathLst>
              </a:custGeom>
              <a:solidFill>
                <a:srgbClr val="0070C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" name="Freeform 269">
                <a:extLst>
                  <a:ext uri="{FF2B5EF4-FFF2-40B4-BE49-F238E27FC236}">
                    <a16:creationId xmlns:a16="http://schemas.microsoft.com/office/drawing/2014/main" id="{1CAB597F-574F-430E-9FC3-F1DCD1A17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3249"/>
                <a:ext cx="998" cy="499"/>
              </a:xfrm>
              <a:custGeom>
                <a:avLst/>
                <a:gdLst>
                  <a:gd name="T0" fmla="*/ 998 w 998"/>
                  <a:gd name="T1" fmla="*/ 0 h 499"/>
                  <a:gd name="T2" fmla="*/ 0 w 998"/>
                  <a:gd name="T3" fmla="*/ 0 h 499"/>
                  <a:gd name="T4" fmla="*/ 0 w 998"/>
                  <a:gd name="T5" fmla="*/ 499 h 499"/>
                  <a:gd name="T6" fmla="*/ 998 w 998"/>
                  <a:gd name="T7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8" h="499">
                    <a:moveTo>
                      <a:pt x="998" y="0"/>
                    </a:moveTo>
                    <a:lnTo>
                      <a:pt x="0" y="0"/>
                    </a:lnTo>
                    <a:lnTo>
                      <a:pt x="0" y="499"/>
                    </a:lnTo>
                    <a:lnTo>
                      <a:pt x="998" y="0"/>
                    </a:lnTo>
                    <a:close/>
                  </a:path>
                </a:pathLst>
              </a:custGeom>
              <a:solidFill>
                <a:srgbClr val="0070C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" name="AutoShape 270">
                <a:extLst>
                  <a:ext uri="{FF2B5EF4-FFF2-40B4-BE49-F238E27FC236}">
                    <a16:creationId xmlns:a16="http://schemas.microsoft.com/office/drawing/2014/main" id="{FDABBDCC-BBAA-4863-ABCD-CA388C37B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1" y="3286"/>
                <a:ext cx="227" cy="216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Freeform 272">
                <a:extLst>
                  <a:ext uri="{FF2B5EF4-FFF2-40B4-BE49-F238E27FC236}">
                    <a16:creationId xmlns:a16="http://schemas.microsoft.com/office/drawing/2014/main" id="{EAC7C289-A084-411D-A894-6A8B0BC49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3263"/>
                <a:ext cx="998" cy="635"/>
              </a:xfrm>
              <a:custGeom>
                <a:avLst/>
                <a:gdLst>
                  <a:gd name="T0" fmla="*/ 0 w 998"/>
                  <a:gd name="T1" fmla="*/ 635 h 635"/>
                  <a:gd name="T2" fmla="*/ 0 w 998"/>
                  <a:gd name="T3" fmla="*/ 499 h 635"/>
                  <a:gd name="T4" fmla="*/ 998 w 998"/>
                  <a:gd name="T5" fmla="*/ 0 h 635"/>
                  <a:gd name="T6" fmla="*/ 998 w 998"/>
                  <a:gd name="T7" fmla="*/ 136 h 635"/>
                  <a:gd name="T8" fmla="*/ 0 w 99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8" h="635">
                    <a:moveTo>
                      <a:pt x="0" y="635"/>
                    </a:moveTo>
                    <a:lnTo>
                      <a:pt x="0" y="499"/>
                    </a:lnTo>
                    <a:lnTo>
                      <a:pt x="998" y="0"/>
                    </a:lnTo>
                    <a:lnTo>
                      <a:pt x="998" y="136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E94FD04-5C68-4E4B-A570-B8A1CB259133}"/>
              </a:ext>
            </a:extLst>
          </p:cNvPr>
          <p:cNvGrpSpPr/>
          <p:nvPr/>
        </p:nvGrpSpPr>
        <p:grpSpPr>
          <a:xfrm>
            <a:off x="556877" y="4438304"/>
            <a:ext cx="1983944" cy="1322331"/>
            <a:chOff x="556877" y="4438304"/>
            <a:chExt cx="1983944" cy="1322331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AB252A72-4ACA-47B4-B8BA-003DFB3E09D9}"/>
                </a:ext>
              </a:extLst>
            </p:cNvPr>
            <p:cNvGrpSpPr/>
            <p:nvPr/>
          </p:nvGrpSpPr>
          <p:grpSpPr>
            <a:xfrm>
              <a:off x="556877" y="4440408"/>
              <a:ext cx="1982379" cy="1320227"/>
              <a:chOff x="2355855" y="3211397"/>
              <a:chExt cx="1982379" cy="1320227"/>
            </a:xfrm>
          </p:grpSpPr>
          <p:sp>
            <p:nvSpPr>
              <p:cNvPr id="107" name="Rectangle 3">
                <a:extLst>
                  <a:ext uri="{FF2B5EF4-FFF2-40B4-BE49-F238E27FC236}">
                    <a16:creationId xmlns:a16="http://schemas.microsoft.com/office/drawing/2014/main" id="{8E88E1B9-B2EE-4D95-B324-C4F85CBE9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5855" y="3211397"/>
                <a:ext cx="1982379" cy="1320227"/>
              </a:xfrm>
              <a:prstGeom prst="rect">
                <a:avLst/>
              </a:prstGeom>
              <a:solidFill>
                <a:srgbClr val="00660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2" name="Group 116">
                <a:extLst>
                  <a:ext uri="{FF2B5EF4-FFF2-40B4-BE49-F238E27FC236}">
                    <a16:creationId xmlns:a16="http://schemas.microsoft.com/office/drawing/2014/main" id="{44EEBC48-6904-4325-B97E-CF387836D6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39954" y="3677665"/>
                <a:ext cx="698279" cy="853959"/>
                <a:chOff x="353" y="1434"/>
                <a:chExt cx="545" cy="182"/>
              </a:xfrm>
            </p:grpSpPr>
            <p:sp>
              <p:nvSpPr>
                <p:cNvPr id="169" name="Rectangle 117">
                  <a:extLst>
                    <a:ext uri="{FF2B5EF4-FFF2-40B4-BE49-F238E27FC236}">
                      <a16:creationId xmlns:a16="http://schemas.microsoft.com/office/drawing/2014/main" id="{1FE7B0C5-2D14-4B27-82DF-BAC139D9D9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" name="Rectangle 118">
                  <a:extLst>
                    <a:ext uri="{FF2B5EF4-FFF2-40B4-BE49-F238E27FC236}">
                      <a16:creationId xmlns:a16="http://schemas.microsoft.com/office/drawing/2014/main" id="{D5E22196-B03C-42EB-81BE-3FCEAA30AF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" name="Rectangle 119">
                  <a:extLst>
                    <a:ext uri="{FF2B5EF4-FFF2-40B4-BE49-F238E27FC236}">
                      <a16:creationId xmlns:a16="http://schemas.microsoft.com/office/drawing/2014/main" id="{B77135B0-B2B7-490B-A493-F76CD0E5A2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" name="Group 68">
                <a:extLst>
                  <a:ext uri="{FF2B5EF4-FFF2-40B4-BE49-F238E27FC236}">
                    <a16:creationId xmlns:a16="http://schemas.microsoft.com/office/drawing/2014/main" id="{E72D186D-DC8F-417D-9208-1FE8D6525C76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665841" y="3309068"/>
                <a:ext cx="621675" cy="247358"/>
                <a:chOff x="1509" y="1519"/>
                <a:chExt cx="3222" cy="1282"/>
              </a:xfrm>
            </p:grpSpPr>
            <p:sp>
              <p:nvSpPr>
                <p:cNvPr id="124" name="Freeform 69">
                  <a:extLst>
                    <a:ext uri="{FF2B5EF4-FFF2-40B4-BE49-F238E27FC236}">
                      <a16:creationId xmlns:a16="http://schemas.microsoft.com/office/drawing/2014/main" id="{422452E8-DEE5-4117-94B5-F81FE1FE67D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509" y="1519"/>
                  <a:ext cx="3222" cy="1282"/>
                </a:xfrm>
                <a:custGeom>
                  <a:avLst/>
                  <a:gdLst>
                    <a:gd name="T0" fmla="*/ 720 w 3222"/>
                    <a:gd name="T1" fmla="*/ 152 h 1282"/>
                    <a:gd name="T2" fmla="*/ 640 w 3222"/>
                    <a:gd name="T3" fmla="*/ 208 h 1282"/>
                    <a:gd name="T4" fmla="*/ 192 w 3222"/>
                    <a:gd name="T5" fmla="*/ 0 h 1282"/>
                    <a:gd name="T6" fmla="*/ 254 w 3222"/>
                    <a:gd name="T7" fmla="*/ 150 h 1282"/>
                    <a:gd name="T8" fmla="*/ 90 w 3222"/>
                    <a:gd name="T9" fmla="*/ 68 h 1282"/>
                    <a:gd name="T10" fmla="*/ 114 w 3222"/>
                    <a:gd name="T11" fmla="*/ 194 h 1282"/>
                    <a:gd name="T12" fmla="*/ 22 w 3222"/>
                    <a:gd name="T13" fmla="*/ 156 h 1282"/>
                    <a:gd name="T14" fmla="*/ 0 w 3222"/>
                    <a:gd name="T15" fmla="*/ 216 h 1282"/>
                    <a:gd name="T16" fmla="*/ 160 w 3222"/>
                    <a:gd name="T17" fmla="*/ 369 h 1282"/>
                    <a:gd name="T18" fmla="*/ 304 w 3222"/>
                    <a:gd name="T19" fmla="*/ 467 h 1282"/>
                    <a:gd name="T20" fmla="*/ 412 w 3222"/>
                    <a:gd name="T21" fmla="*/ 527 h 1282"/>
                    <a:gd name="T22" fmla="*/ 556 w 3222"/>
                    <a:gd name="T23" fmla="*/ 577 h 1282"/>
                    <a:gd name="T24" fmla="*/ 560 w 3222"/>
                    <a:gd name="T25" fmla="*/ 609 h 1282"/>
                    <a:gd name="T26" fmla="*/ 796 w 3222"/>
                    <a:gd name="T27" fmla="*/ 631 h 1282"/>
                    <a:gd name="T28" fmla="*/ 838 w 3222"/>
                    <a:gd name="T29" fmla="*/ 693 h 1282"/>
                    <a:gd name="T30" fmla="*/ 1016 w 3222"/>
                    <a:gd name="T31" fmla="*/ 729 h 1282"/>
                    <a:gd name="T32" fmla="*/ 1136 w 3222"/>
                    <a:gd name="T33" fmla="*/ 729 h 1282"/>
                    <a:gd name="T34" fmla="*/ 1214 w 3222"/>
                    <a:gd name="T35" fmla="*/ 769 h 1282"/>
                    <a:gd name="T36" fmla="*/ 1264 w 3222"/>
                    <a:gd name="T37" fmla="*/ 825 h 1282"/>
                    <a:gd name="T38" fmla="*/ 1430 w 3222"/>
                    <a:gd name="T39" fmla="*/ 998 h 1282"/>
                    <a:gd name="T40" fmla="*/ 1496 w 3222"/>
                    <a:gd name="T41" fmla="*/ 1018 h 1282"/>
                    <a:gd name="T42" fmla="*/ 1438 w 3222"/>
                    <a:gd name="T43" fmla="*/ 1096 h 1282"/>
                    <a:gd name="T44" fmla="*/ 1334 w 3222"/>
                    <a:gd name="T45" fmla="*/ 1170 h 1282"/>
                    <a:gd name="T46" fmla="*/ 1408 w 3222"/>
                    <a:gd name="T47" fmla="*/ 1178 h 1282"/>
                    <a:gd name="T48" fmla="*/ 1448 w 3222"/>
                    <a:gd name="T49" fmla="*/ 1246 h 1282"/>
                    <a:gd name="T50" fmla="*/ 1496 w 3222"/>
                    <a:gd name="T51" fmla="*/ 1234 h 1282"/>
                    <a:gd name="T52" fmla="*/ 1584 w 3222"/>
                    <a:gd name="T53" fmla="*/ 1282 h 1282"/>
                    <a:gd name="T54" fmla="*/ 1598 w 3222"/>
                    <a:gd name="T55" fmla="*/ 1196 h 1282"/>
                    <a:gd name="T56" fmla="*/ 1688 w 3222"/>
                    <a:gd name="T57" fmla="*/ 1146 h 1282"/>
                    <a:gd name="T58" fmla="*/ 1702 w 3222"/>
                    <a:gd name="T59" fmla="*/ 1258 h 1282"/>
                    <a:gd name="T60" fmla="*/ 1760 w 3222"/>
                    <a:gd name="T61" fmla="*/ 1214 h 1282"/>
                    <a:gd name="T62" fmla="*/ 1820 w 3222"/>
                    <a:gd name="T63" fmla="*/ 1168 h 1282"/>
                    <a:gd name="T64" fmla="*/ 1854 w 3222"/>
                    <a:gd name="T65" fmla="*/ 1204 h 1282"/>
                    <a:gd name="T66" fmla="*/ 1840 w 3222"/>
                    <a:gd name="T67" fmla="*/ 1090 h 1282"/>
                    <a:gd name="T68" fmla="*/ 1896 w 3222"/>
                    <a:gd name="T69" fmla="*/ 1074 h 1282"/>
                    <a:gd name="T70" fmla="*/ 1816 w 3222"/>
                    <a:gd name="T71" fmla="*/ 1018 h 1282"/>
                    <a:gd name="T72" fmla="*/ 1930 w 3222"/>
                    <a:gd name="T73" fmla="*/ 923 h 1282"/>
                    <a:gd name="T74" fmla="*/ 2080 w 3222"/>
                    <a:gd name="T75" fmla="*/ 945 h 1282"/>
                    <a:gd name="T76" fmla="*/ 2168 w 3222"/>
                    <a:gd name="T77" fmla="*/ 889 h 1282"/>
                    <a:gd name="T78" fmla="*/ 2186 w 3222"/>
                    <a:gd name="T79" fmla="*/ 829 h 1282"/>
                    <a:gd name="T80" fmla="*/ 2312 w 3222"/>
                    <a:gd name="T81" fmla="*/ 801 h 1282"/>
                    <a:gd name="T82" fmla="*/ 2384 w 3222"/>
                    <a:gd name="T83" fmla="*/ 769 h 1282"/>
                    <a:gd name="T84" fmla="*/ 2472 w 3222"/>
                    <a:gd name="T85" fmla="*/ 721 h 1282"/>
                    <a:gd name="T86" fmla="*/ 2872 w 3222"/>
                    <a:gd name="T87" fmla="*/ 577 h 1282"/>
                    <a:gd name="T88" fmla="*/ 3088 w 3222"/>
                    <a:gd name="T89" fmla="*/ 409 h 1282"/>
                    <a:gd name="T90" fmla="*/ 3184 w 3222"/>
                    <a:gd name="T91" fmla="*/ 272 h 1282"/>
                    <a:gd name="T92" fmla="*/ 3182 w 3222"/>
                    <a:gd name="T93" fmla="*/ 202 h 1282"/>
                    <a:gd name="T94" fmla="*/ 2960 w 3222"/>
                    <a:gd name="T95" fmla="*/ 264 h 1282"/>
                    <a:gd name="T96" fmla="*/ 3152 w 3222"/>
                    <a:gd name="T97" fmla="*/ 64 h 1282"/>
                    <a:gd name="T98" fmla="*/ 2938 w 3222"/>
                    <a:gd name="T99" fmla="*/ 124 h 1282"/>
                    <a:gd name="T100" fmla="*/ 2672 w 3222"/>
                    <a:gd name="T101" fmla="*/ 192 h 1282"/>
                    <a:gd name="T102" fmla="*/ 2600 w 3222"/>
                    <a:gd name="T103" fmla="*/ 152 h 1282"/>
                    <a:gd name="T104" fmla="*/ 2190 w 3222"/>
                    <a:gd name="T105" fmla="*/ 272 h 1282"/>
                    <a:gd name="T106" fmla="*/ 1600 w 3222"/>
                    <a:gd name="T107" fmla="*/ 337 h 1282"/>
                    <a:gd name="T108" fmla="*/ 1656 w 3222"/>
                    <a:gd name="T109" fmla="*/ 216 h 1282"/>
                    <a:gd name="T110" fmla="*/ 1744 w 3222"/>
                    <a:gd name="T111" fmla="*/ 186 h 1282"/>
                    <a:gd name="T112" fmla="*/ 1560 w 3222"/>
                    <a:gd name="T113" fmla="*/ 112 h 1282"/>
                    <a:gd name="T114" fmla="*/ 1336 w 3222"/>
                    <a:gd name="T115" fmla="*/ 192 h 1282"/>
                    <a:gd name="T116" fmla="*/ 1704 w 3222"/>
                    <a:gd name="T117" fmla="*/ 935 h 1282"/>
                    <a:gd name="T118" fmla="*/ 1734 w 3222"/>
                    <a:gd name="T119" fmla="*/ 1078 h 1282"/>
                    <a:gd name="T120" fmla="*/ 1632 w 3222"/>
                    <a:gd name="T121" fmla="*/ 1106 h 1282"/>
                    <a:gd name="T122" fmla="*/ 1616 w 3222"/>
                    <a:gd name="T123" fmla="*/ 937 h 1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2" h="1282">
                      <a:moveTo>
                        <a:pt x="1280" y="321"/>
                      </a:moveTo>
                      <a:lnTo>
                        <a:pt x="1280" y="321"/>
                      </a:lnTo>
                      <a:lnTo>
                        <a:pt x="1216" y="302"/>
                      </a:lnTo>
                      <a:lnTo>
                        <a:pt x="1154" y="288"/>
                      </a:lnTo>
                      <a:lnTo>
                        <a:pt x="1080" y="272"/>
                      </a:lnTo>
                      <a:lnTo>
                        <a:pt x="1080" y="272"/>
                      </a:lnTo>
                      <a:lnTo>
                        <a:pt x="1018" y="262"/>
                      </a:lnTo>
                      <a:lnTo>
                        <a:pt x="976" y="256"/>
                      </a:lnTo>
                      <a:lnTo>
                        <a:pt x="942" y="248"/>
                      </a:lnTo>
                      <a:lnTo>
                        <a:pt x="896" y="232"/>
                      </a:lnTo>
                      <a:lnTo>
                        <a:pt x="896" y="232"/>
                      </a:lnTo>
                      <a:lnTo>
                        <a:pt x="818" y="198"/>
                      </a:lnTo>
                      <a:lnTo>
                        <a:pt x="720" y="152"/>
                      </a:lnTo>
                      <a:lnTo>
                        <a:pt x="672" y="132"/>
                      </a:lnTo>
                      <a:lnTo>
                        <a:pt x="630" y="116"/>
                      </a:lnTo>
                      <a:lnTo>
                        <a:pt x="600" y="106"/>
                      </a:lnTo>
                      <a:lnTo>
                        <a:pt x="590" y="104"/>
                      </a:lnTo>
                      <a:lnTo>
                        <a:pt x="584" y="104"/>
                      </a:lnTo>
                      <a:lnTo>
                        <a:pt x="584" y="104"/>
                      </a:lnTo>
                      <a:lnTo>
                        <a:pt x="582" y="106"/>
                      </a:lnTo>
                      <a:lnTo>
                        <a:pt x="582" y="112"/>
                      </a:lnTo>
                      <a:lnTo>
                        <a:pt x="584" y="124"/>
                      </a:lnTo>
                      <a:lnTo>
                        <a:pt x="594" y="142"/>
                      </a:lnTo>
                      <a:lnTo>
                        <a:pt x="606" y="160"/>
                      </a:lnTo>
                      <a:lnTo>
                        <a:pt x="628" y="194"/>
                      </a:lnTo>
                      <a:lnTo>
                        <a:pt x="640" y="208"/>
                      </a:lnTo>
                      <a:lnTo>
                        <a:pt x="640" y="208"/>
                      </a:lnTo>
                      <a:lnTo>
                        <a:pt x="566" y="176"/>
                      </a:lnTo>
                      <a:lnTo>
                        <a:pt x="500" y="146"/>
                      </a:lnTo>
                      <a:lnTo>
                        <a:pt x="432" y="120"/>
                      </a:lnTo>
                      <a:lnTo>
                        <a:pt x="432" y="120"/>
                      </a:lnTo>
                      <a:lnTo>
                        <a:pt x="400" y="106"/>
                      </a:lnTo>
                      <a:lnTo>
                        <a:pt x="364" y="88"/>
                      </a:lnTo>
                      <a:lnTo>
                        <a:pt x="292" y="46"/>
                      </a:lnTo>
                      <a:lnTo>
                        <a:pt x="260" y="28"/>
                      </a:lnTo>
                      <a:lnTo>
                        <a:pt x="230" y="12"/>
                      </a:lnTo>
                      <a:lnTo>
                        <a:pt x="208" y="2"/>
                      </a:lnTo>
                      <a:lnTo>
                        <a:pt x="198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2" y="4"/>
                      </a:lnTo>
                      <a:lnTo>
                        <a:pt x="176" y="12"/>
                      </a:lnTo>
                      <a:lnTo>
                        <a:pt x="172" y="20"/>
                      </a:lnTo>
                      <a:lnTo>
                        <a:pt x="170" y="32"/>
                      </a:lnTo>
                      <a:lnTo>
                        <a:pt x="172" y="44"/>
                      </a:lnTo>
                      <a:lnTo>
                        <a:pt x="174" y="58"/>
                      </a:lnTo>
                      <a:lnTo>
                        <a:pt x="178" y="70"/>
                      </a:lnTo>
                      <a:lnTo>
                        <a:pt x="184" y="80"/>
                      </a:lnTo>
                      <a:lnTo>
                        <a:pt x="184" y="80"/>
                      </a:lnTo>
                      <a:lnTo>
                        <a:pt x="194" y="92"/>
                      </a:lnTo>
                      <a:lnTo>
                        <a:pt x="210" y="110"/>
                      </a:lnTo>
                      <a:lnTo>
                        <a:pt x="254" y="150"/>
                      </a:lnTo>
                      <a:lnTo>
                        <a:pt x="312" y="200"/>
                      </a:lnTo>
                      <a:lnTo>
                        <a:pt x="312" y="200"/>
                      </a:lnTo>
                      <a:lnTo>
                        <a:pt x="294" y="194"/>
                      </a:lnTo>
                      <a:lnTo>
                        <a:pt x="248" y="182"/>
                      </a:lnTo>
                      <a:lnTo>
                        <a:pt x="224" y="174"/>
                      </a:lnTo>
                      <a:lnTo>
                        <a:pt x="198" y="164"/>
                      </a:lnTo>
                      <a:lnTo>
                        <a:pt x="176" y="154"/>
                      </a:lnTo>
                      <a:lnTo>
                        <a:pt x="160" y="144"/>
                      </a:lnTo>
                      <a:lnTo>
                        <a:pt x="160" y="144"/>
                      </a:lnTo>
                      <a:lnTo>
                        <a:pt x="146" y="132"/>
                      </a:lnTo>
                      <a:lnTo>
                        <a:pt x="132" y="116"/>
                      </a:lnTo>
                      <a:lnTo>
                        <a:pt x="104" y="82"/>
                      </a:lnTo>
                      <a:lnTo>
                        <a:pt x="90" y="68"/>
                      </a:lnTo>
                      <a:lnTo>
                        <a:pt x="76" y="56"/>
                      </a:lnTo>
                      <a:lnTo>
                        <a:pt x="70" y="54"/>
                      </a:lnTo>
                      <a:lnTo>
                        <a:pt x="66" y="52"/>
                      </a:lnTo>
                      <a:lnTo>
                        <a:pt x="60" y="54"/>
                      </a:lnTo>
                      <a:lnTo>
                        <a:pt x="56" y="56"/>
                      </a:lnTo>
                      <a:lnTo>
                        <a:pt x="56" y="56"/>
                      </a:lnTo>
                      <a:lnTo>
                        <a:pt x="54" y="62"/>
                      </a:lnTo>
                      <a:lnTo>
                        <a:pt x="52" y="70"/>
                      </a:lnTo>
                      <a:lnTo>
                        <a:pt x="54" y="78"/>
                      </a:lnTo>
                      <a:lnTo>
                        <a:pt x="58" y="90"/>
                      </a:lnTo>
                      <a:lnTo>
                        <a:pt x="70" y="116"/>
                      </a:lnTo>
                      <a:lnTo>
                        <a:pt x="84" y="144"/>
                      </a:lnTo>
                      <a:lnTo>
                        <a:pt x="114" y="194"/>
                      </a:lnTo>
                      <a:lnTo>
                        <a:pt x="128" y="216"/>
                      </a:lnTo>
                      <a:lnTo>
                        <a:pt x="128" y="216"/>
                      </a:lnTo>
                      <a:lnTo>
                        <a:pt x="114" y="202"/>
                      </a:lnTo>
                      <a:lnTo>
                        <a:pt x="82" y="172"/>
                      </a:lnTo>
                      <a:lnTo>
                        <a:pt x="62" y="158"/>
                      </a:lnTo>
                      <a:lnTo>
                        <a:pt x="46" y="146"/>
                      </a:lnTo>
                      <a:lnTo>
                        <a:pt x="38" y="142"/>
                      </a:lnTo>
                      <a:lnTo>
                        <a:pt x="32" y="140"/>
                      </a:lnTo>
                      <a:lnTo>
                        <a:pt x="28" y="142"/>
                      </a:lnTo>
                      <a:lnTo>
                        <a:pt x="24" y="144"/>
                      </a:lnTo>
                      <a:lnTo>
                        <a:pt x="24" y="144"/>
                      </a:lnTo>
                      <a:lnTo>
                        <a:pt x="22" y="148"/>
                      </a:lnTo>
                      <a:lnTo>
                        <a:pt x="22" y="156"/>
                      </a:lnTo>
                      <a:lnTo>
                        <a:pt x="28" y="172"/>
                      </a:lnTo>
                      <a:lnTo>
                        <a:pt x="36" y="192"/>
                      </a:lnTo>
                      <a:lnTo>
                        <a:pt x="46" y="212"/>
                      </a:lnTo>
                      <a:lnTo>
                        <a:pt x="70" y="248"/>
                      </a:lnTo>
                      <a:lnTo>
                        <a:pt x="80" y="264"/>
                      </a:lnTo>
                      <a:lnTo>
                        <a:pt x="80" y="264"/>
                      </a:lnTo>
                      <a:lnTo>
                        <a:pt x="68" y="254"/>
                      </a:lnTo>
                      <a:lnTo>
                        <a:pt x="44" y="234"/>
                      </a:lnTo>
                      <a:lnTo>
                        <a:pt x="30" y="222"/>
                      </a:lnTo>
                      <a:lnTo>
                        <a:pt x="16" y="216"/>
                      </a:lnTo>
                      <a:lnTo>
                        <a:pt x="6" y="212"/>
                      </a:lnTo>
                      <a:lnTo>
                        <a:pt x="2" y="214"/>
                      </a:lnTo>
                      <a:lnTo>
                        <a:pt x="0" y="216"/>
                      </a:lnTo>
                      <a:lnTo>
                        <a:pt x="0" y="216"/>
                      </a:lnTo>
                      <a:lnTo>
                        <a:pt x="0" y="220"/>
                      </a:lnTo>
                      <a:lnTo>
                        <a:pt x="0" y="226"/>
                      </a:lnTo>
                      <a:lnTo>
                        <a:pt x="6" y="240"/>
                      </a:lnTo>
                      <a:lnTo>
                        <a:pt x="18" y="260"/>
                      </a:lnTo>
                      <a:lnTo>
                        <a:pt x="34" y="278"/>
                      </a:lnTo>
                      <a:lnTo>
                        <a:pt x="52" y="300"/>
                      </a:lnTo>
                      <a:lnTo>
                        <a:pt x="70" y="319"/>
                      </a:lnTo>
                      <a:lnTo>
                        <a:pt x="88" y="335"/>
                      </a:lnTo>
                      <a:lnTo>
                        <a:pt x="104" y="345"/>
                      </a:lnTo>
                      <a:lnTo>
                        <a:pt x="104" y="345"/>
                      </a:lnTo>
                      <a:lnTo>
                        <a:pt x="126" y="355"/>
                      </a:lnTo>
                      <a:lnTo>
                        <a:pt x="160" y="369"/>
                      </a:lnTo>
                      <a:lnTo>
                        <a:pt x="246" y="401"/>
                      </a:lnTo>
                      <a:lnTo>
                        <a:pt x="360" y="441"/>
                      </a:lnTo>
                      <a:lnTo>
                        <a:pt x="360" y="441"/>
                      </a:lnTo>
                      <a:lnTo>
                        <a:pt x="348" y="441"/>
                      </a:lnTo>
                      <a:lnTo>
                        <a:pt x="320" y="443"/>
                      </a:lnTo>
                      <a:lnTo>
                        <a:pt x="306" y="447"/>
                      </a:lnTo>
                      <a:lnTo>
                        <a:pt x="294" y="449"/>
                      </a:lnTo>
                      <a:lnTo>
                        <a:pt x="288" y="453"/>
                      </a:lnTo>
                      <a:lnTo>
                        <a:pt x="288" y="455"/>
                      </a:lnTo>
                      <a:lnTo>
                        <a:pt x="288" y="457"/>
                      </a:lnTo>
                      <a:lnTo>
                        <a:pt x="288" y="457"/>
                      </a:lnTo>
                      <a:lnTo>
                        <a:pt x="294" y="461"/>
                      </a:lnTo>
                      <a:lnTo>
                        <a:pt x="304" y="467"/>
                      </a:lnTo>
                      <a:lnTo>
                        <a:pt x="332" y="475"/>
                      </a:lnTo>
                      <a:lnTo>
                        <a:pt x="364" y="483"/>
                      </a:lnTo>
                      <a:lnTo>
                        <a:pt x="392" y="489"/>
                      </a:lnTo>
                      <a:lnTo>
                        <a:pt x="392" y="489"/>
                      </a:lnTo>
                      <a:lnTo>
                        <a:pt x="422" y="493"/>
                      </a:lnTo>
                      <a:lnTo>
                        <a:pt x="456" y="495"/>
                      </a:lnTo>
                      <a:lnTo>
                        <a:pt x="496" y="497"/>
                      </a:lnTo>
                      <a:lnTo>
                        <a:pt x="496" y="497"/>
                      </a:lnTo>
                      <a:lnTo>
                        <a:pt x="482" y="505"/>
                      </a:lnTo>
                      <a:lnTo>
                        <a:pt x="464" y="513"/>
                      </a:lnTo>
                      <a:lnTo>
                        <a:pt x="440" y="521"/>
                      </a:lnTo>
                      <a:lnTo>
                        <a:pt x="440" y="521"/>
                      </a:lnTo>
                      <a:lnTo>
                        <a:pt x="412" y="527"/>
                      </a:lnTo>
                      <a:lnTo>
                        <a:pt x="392" y="533"/>
                      </a:lnTo>
                      <a:lnTo>
                        <a:pt x="386" y="537"/>
                      </a:lnTo>
                      <a:lnTo>
                        <a:pt x="386" y="539"/>
                      </a:lnTo>
                      <a:lnTo>
                        <a:pt x="386" y="541"/>
                      </a:lnTo>
                      <a:lnTo>
                        <a:pt x="390" y="547"/>
                      </a:lnTo>
                      <a:lnTo>
                        <a:pt x="400" y="553"/>
                      </a:lnTo>
                      <a:lnTo>
                        <a:pt x="400" y="553"/>
                      </a:lnTo>
                      <a:lnTo>
                        <a:pt x="414" y="559"/>
                      </a:lnTo>
                      <a:lnTo>
                        <a:pt x="430" y="563"/>
                      </a:lnTo>
                      <a:lnTo>
                        <a:pt x="466" y="569"/>
                      </a:lnTo>
                      <a:lnTo>
                        <a:pt x="536" y="577"/>
                      </a:lnTo>
                      <a:lnTo>
                        <a:pt x="536" y="577"/>
                      </a:lnTo>
                      <a:lnTo>
                        <a:pt x="556" y="577"/>
                      </a:lnTo>
                      <a:lnTo>
                        <a:pt x="580" y="575"/>
                      </a:lnTo>
                      <a:lnTo>
                        <a:pt x="634" y="567"/>
                      </a:lnTo>
                      <a:lnTo>
                        <a:pt x="678" y="557"/>
                      </a:lnTo>
                      <a:lnTo>
                        <a:pt x="696" y="553"/>
                      </a:lnTo>
                      <a:lnTo>
                        <a:pt x="696" y="553"/>
                      </a:lnTo>
                      <a:lnTo>
                        <a:pt x="672" y="559"/>
                      </a:lnTo>
                      <a:lnTo>
                        <a:pt x="622" y="575"/>
                      </a:lnTo>
                      <a:lnTo>
                        <a:pt x="598" y="585"/>
                      </a:lnTo>
                      <a:lnTo>
                        <a:pt x="576" y="595"/>
                      </a:lnTo>
                      <a:lnTo>
                        <a:pt x="562" y="603"/>
                      </a:lnTo>
                      <a:lnTo>
                        <a:pt x="560" y="607"/>
                      </a:lnTo>
                      <a:lnTo>
                        <a:pt x="560" y="609"/>
                      </a:lnTo>
                      <a:lnTo>
                        <a:pt x="560" y="609"/>
                      </a:lnTo>
                      <a:lnTo>
                        <a:pt x="568" y="613"/>
                      </a:lnTo>
                      <a:lnTo>
                        <a:pt x="578" y="619"/>
                      </a:lnTo>
                      <a:lnTo>
                        <a:pt x="610" y="625"/>
                      </a:lnTo>
                      <a:lnTo>
                        <a:pt x="646" y="631"/>
                      </a:lnTo>
                      <a:lnTo>
                        <a:pt x="680" y="633"/>
                      </a:lnTo>
                      <a:lnTo>
                        <a:pt x="680" y="633"/>
                      </a:lnTo>
                      <a:lnTo>
                        <a:pt x="700" y="633"/>
                      </a:lnTo>
                      <a:lnTo>
                        <a:pt x="726" y="631"/>
                      </a:lnTo>
                      <a:lnTo>
                        <a:pt x="788" y="621"/>
                      </a:lnTo>
                      <a:lnTo>
                        <a:pt x="864" y="609"/>
                      </a:lnTo>
                      <a:lnTo>
                        <a:pt x="864" y="609"/>
                      </a:lnTo>
                      <a:lnTo>
                        <a:pt x="842" y="615"/>
                      </a:lnTo>
                      <a:lnTo>
                        <a:pt x="796" y="631"/>
                      </a:lnTo>
                      <a:lnTo>
                        <a:pt x="772" y="641"/>
                      </a:lnTo>
                      <a:lnTo>
                        <a:pt x="752" y="651"/>
                      </a:lnTo>
                      <a:lnTo>
                        <a:pt x="738" y="659"/>
                      </a:lnTo>
                      <a:lnTo>
                        <a:pt x="736" y="663"/>
                      </a:lnTo>
                      <a:lnTo>
                        <a:pt x="736" y="665"/>
                      </a:lnTo>
                      <a:lnTo>
                        <a:pt x="736" y="665"/>
                      </a:lnTo>
                      <a:lnTo>
                        <a:pt x="742" y="669"/>
                      </a:lnTo>
                      <a:lnTo>
                        <a:pt x="750" y="673"/>
                      </a:lnTo>
                      <a:lnTo>
                        <a:pt x="772" y="679"/>
                      </a:lnTo>
                      <a:lnTo>
                        <a:pt x="798" y="683"/>
                      </a:lnTo>
                      <a:lnTo>
                        <a:pt x="824" y="689"/>
                      </a:lnTo>
                      <a:lnTo>
                        <a:pt x="824" y="689"/>
                      </a:lnTo>
                      <a:lnTo>
                        <a:pt x="838" y="693"/>
                      </a:lnTo>
                      <a:lnTo>
                        <a:pt x="852" y="695"/>
                      </a:lnTo>
                      <a:lnTo>
                        <a:pt x="876" y="697"/>
                      </a:lnTo>
                      <a:lnTo>
                        <a:pt x="904" y="697"/>
                      </a:lnTo>
                      <a:lnTo>
                        <a:pt x="904" y="697"/>
                      </a:lnTo>
                      <a:lnTo>
                        <a:pt x="892" y="713"/>
                      </a:lnTo>
                      <a:lnTo>
                        <a:pt x="886" y="723"/>
                      </a:lnTo>
                      <a:lnTo>
                        <a:pt x="886" y="727"/>
                      </a:lnTo>
                      <a:lnTo>
                        <a:pt x="888" y="729"/>
                      </a:lnTo>
                      <a:lnTo>
                        <a:pt x="888" y="729"/>
                      </a:lnTo>
                      <a:lnTo>
                        <a:pt x="912" y="731"/>
                      </a:lnTo>
                      <a:lnTo>
                        <a:pt x="956" y="729"/>
                      </a:lnTo>
                      <a:lnTo>
                        <a:pt x="1016" y="729"/>
                      </a:lnTo>
                      <a:lnTo>
                        <a:pt x="1016" y="729"/>
                      </a:lnTo>
                      <a:lnTo>
                        <a:pt x="1010" y="731"/>
                      </a:lnTo>
                      <a:lnTo>
                        <a:pt x="1000" y="737"/>
                      </a:lnTo>
                      <a:lnTo>
                        <a:pt x="998" y="741"/>
                      </a:lnTo>
                      <a:lnTo>
                        <a:pt x="996" y="745"/>
                      </a:lnTo>
                      <a:lnTo>
                        <a:pt x="1000" y="749"/>
                      </a:lnTo>
                      <a:lnTo>
                        <a:pt x="1008" y="753"/>
                      </a:lnTo>
                      <a:lnTo>
                        <a:pt x="1008" y="753"/>
                      </a:lnTo>
                      <a:lnTo>
                        <a:pt x="1022" y="755"/>
                      </a:lnTo>
                      <a:lnTo>
                        <a:pt x="1040" y="753"/>
                      </a:lnTo>
                      <a:lnTo>
                        <a:pt x="1062" y="751"/>
                      </a:lnTo>
                      <a:lnTo>
                        <a:pt x="1084" y="745"/>
                      </a:lnTo>
                      <a:lnTo>
                        <a:pt x="1120" y="735"/>
                      </a:lnTo>
                      <a:lnTo>
                        <a:pt x="1136" y="729"/>
                      </a:lnTo>
                      <a:lnTo>
                        <a:pt x="1136" y="729"/>
                      </a:lnTo>
                      <a:lnTo>
                        <a:pt x="1130" y="737"/>
                      </a:lnTo>
                      <a:lnTo>
                        <a:pt x="1122" y="753"/>
                      </a:lnTo>
                      <a:lnTo>
                        <a:pt x="1120" y="761"/>
                      </a:lnTo>
                      <a:lnTo>
                        <a:pt x="1120" y="769"/>
                      </a:lnTo>
                      <a:lnTo>
                        <a:pt x="1122" y="771"/>
                      </a:lnTo>
                      <a:lnTo>
                        <a:pt x="1126" y="775"/>
                      </a:lnTo>
                      <a:lnTo>
                        <a:pt x="1130" y="777"/>
                      </a:lnTo>
                      <a:lnTo>
                        <a:pt x="1136" y="777"/>
                      </a:lnTo>
                      <a:lnTo>
                        <a:pt x="1136" y="777"/>
                      </a:lnTo>
                      <a:lnTo>
                        <a:pt x="1152" y="777"/>
                      </a:lnTo>
                      <a:lnTo>
                        <a:pt x="1172" y="775"/>
                      </a:lnTo>
                      <a:lnTo>
                        <a:pt x="1214" y="769"/>
                      </a:lnTo>
                      <a:lnTo>
                        <a:pt x="1264" y="761"/>
                      </a:lnTo>
                      <a:lnTo>
                        <a:pt x="1264" y="761"/>
                      </a:lnTo>
                      <a:lnTo>
                        <a:pt x="1256" y="767"/>
                      </a:lnTo>
                      <a:lnTo>
                        <a:pt x="1250" y="775"/>
                      </a:lnTo>
                      <a:lnTo>
                        <a:pt x="1246" y="783"/>
                      </a:lnTo>
                      <a:lnTo>
                        <a:pt x="1242" y="795"/>
                      </a:lnTo>
                      <a:lnTo>
                        <a:pt x="1242" y="799"/>
                      </a:lnTo>
                      <a:lnTo>
                        <a:pt x="1242" y="805"/>
                      </a:lnTo>
                      <a:lnTo>
                        <a:pt x="1246" y="811"/>
                      </a:lnTo>
                      <a:lnTo>
                        <a:pt x="1250" y="815"/>
                      </a:lnTo>
                      <a:lnTo>
                        <a:pt x="1256" y="821"/>
                      </a:lnTo>
                      <a:lnTo>
                        <a:pt x="1264" y="825"/>
                      </a:lnTo>
                      <a:lnTo>
                        <a:pt x="1264" y="825"/>
                      </a:lnTo>
                      <a:lnTo>
                        <a:pt x="1274" y="829"/>
                      </a:lnTo>
                      <a:lnTo>
                        <a:pt x="1286" y="833"/>
                      </a:lnTo>
                      <a:lnTo>
                        <a:pt x="1314" y="837"/>
                      </a:lnTo>
                      <a:lnTo>
                        <a:pt x="1344" y="839"/>
                      </a:lnTo>
                      <a:lnTo>
                        <a:pt x="1374" y="837"/>
                      </a:lnTo>
                      <a:lnTo>
                        <a:pt x="1426" y="835"/>
                      </a:lnTo>
                      <a:lnTo>
                        <a:pt x="1448" y="833"/>
                      </a:lnTo>
                      <a:lnTo>
                        <a:pt x="1432" y="873"/>
                      </a:lnTo>
                      <a:lnTo>
                        <a:pt x="1456" y="865"/>
                      </a:lnTo>
                      <a:lnTo>
                        <a:pt x="1456" y="865"/>
                      </a:lnTo>
                      <a:lnTo>
                        <a:pt x="1440" y="935"/>
                      </a:lnTo>
                      <a:lnTo>
                        <a:pt x="1432" y="982"/>
                      </a:lnTo>
                      <a:lnTo>
                        <a:pt x="1430" y="998"/>
                      </a:lnTo>
                      <a:lnTo>
                        <a:pt x="1430" y="1002"/>
                      </a:lnTo>
                      <a:lnTo>
                        <a:pt x="1432" y="1002"/>
                      </a:lnTo>
                      <a:lnTo>
                        <a:pt x="1432" y="1002"/>
                      </a:lnTo>
                      <a:lnTo>
                        <a:pt x="1444" y="992"/>
                      </a:lnTo>
                      <a:lnTo>
                        <a:pt x="1464" y="976"/>
                      </a:lnTo>
                      <a:lnTo>
                        <a:pt x="1488" y="953"/>
                      </a:lnTo>
                      <a:lnTo>
                        <a:pt x="1488" y="953"/>
                      </a:lnTo>
                      <a:lnTo>
                        <a:pt x="1486" y="986"/>
                      </a:lnTo>
                      <a:lnTo>
                        <a:pt x="1484" y="1008"/>
                      </a:lnTo>
                      <a:lnTo>
                        <a:pt x="1486" y="1014"/>
                      </a:lnTo>
                      <a:lnTo>
                        <a:pt x="1488" y="1018"/>
                      </a:lnTo>
                      <a:lnTo>
                        <a:pt x="1488" y="1018"/>
                      </a:lnTo>
                      <a:lnTo>
                        <a:pt x="1496" y="1018"/>
                      </a:lnTo>
                      <a:lnTo>
                        <a:pt x="1496" y="1018"/>
                      </a:lnTo>
                      <a:lnTo>
                        <a:pt x="1496" y="1018"/>
                      </a:lnTo>
                      <a:lnTo>
                        <a:pt x="1498" y="1024"/>
                      </a:lnTo>
                      <a:lnTo>
                        <a:pt x="1502" y="1032"/>
                      </a:lnTo>
                      <a:lnTo>
                        <a:pt x="1502" y="1040"/>
                      </a:lnTo>
                      <a:lnTo>
                        <a:pt x="1502" y="1050"/>
                      </a:lnTo>
                      <a:lnTo>
                        <a:pt x="1498" y="1062"/>
                      </a:lnTo>
                      <a:lnTo>
                        <a:pt x="1492" y="1072"/>
                      </a:lnTo>
                      <a:lnTo>
                        <a:pt x="1480" y="1082"/>
                      </a:lnTo>
                      <a:lnTo>
                        <a:pt x="1480" y="1082"/>
                      </a:lnTo>
                      <a:lnTo>
                        <a:pt x="1466" y="1090"/>
                      </a:lnTo>
                      <a:lnTo>
                        <a:pt x="1452" y="1094"/>
                      </a:lnTo>
                      <a:lnTo>
                        <a:pt x="1438" y="1096"/>
                      </a:lnTo>
                      <a:lnTo>
                        <a:pt x="1426" y="1098"/>
                      </a:lnTo>
                      <a:lnTo>
                        <a:pt x="1400" y="1100"/>
                      </a:lnTo>
                      <a:lnTo>
                        <a:pt x="1388" y="1102"/>
                      </a:lnTo>
                      <a:lnTo>
                        <a:pt x="1376" y="1106"/>
                      </a:lnTo>
                      <a:lnTo>
                        <a:pt x="1376" y="1106"/>
                      </a:lnTo>
                      <a:lnTo>
                        <a:pt x="1366" y="1112"/>
                      </a:lnTo>
                      <a:lnTo>
                        <a:pt x="1356" y="1120"/>
                      </a:lnTo>
                      <a:lnTo>
                        <a:pt x="1350" y="1128"/>
                      </a:lnTo>
                      <a:lnTo>
                        <a:pt x="1346" y="1138"/>
                      </a:lnTo>
                      <a:lnTo>
                        <a:pt x="1340" y="1154"/>
                      </a:lnTo>
                      <a:lnTo>
                        <a:pt x="1336" y="1162"/>
                      </a:lnTo>
                      <a:lnTo>
                        <a:pt x="1336" y="1162"/>
                      </a:lnTo>
                      <a:lnTo>
                        <a:pt x="1334" y="1170"/>
                      </a:lnTo>
                      <a:lnTo>
                        <a:pt x="1334" y="1184"/>
                      </a:lnTo>
                      <a:lnTo>
                        <a:pt x="1336" y="1202"/>
                      </a:lnTo>
                      <a:lnTo>
                        <a:pt x="1336" y="1202"/>
                      </a:lnTo>
                      <a:lnTo>
                        <a:pt x="1348" y="1196"/>
                      </a:lnTo>
                      <a:lnTo>
                        <a:pt x="1358" y="1190"/>
                      </a:lnTo>
                      <a:lnTo>
                        <a:pt x="1360" y="1188"/>
                      </a:lnTo>
                      <a:lnTo>
                        <a:pt x="1360" y="1186"/>
                      </a:lnTo>
                      <a:lnTo>
                        <a:pt x="1360" y="1186"/>
                      </a:lnTo>
                      <a:lnTo>
                        <a:pt x="1360" y="1184"/>
                      </a:lnTo>
                      <a:lnTo>
                        <a:pt x="1364" y="1184"/>
                      </a:lnTo>
                      <a:lnTo>
                        <a:pt x="1378" y="1180"/>
                      </a:lnTo>
                      <a:lnTo>
                        <a:pt x="1408" y="1178"/>
                      </a:lnTo>
                      <a:lnTo>
                        <a:pt x="1408" y="1178"/>
                      </a:lnTo>
                      <a:lnTo>
                        <a:pt x="1414" y="1176"/>
                      </a:lnTo>
                      <a:lnTo>
                        <a:pt x="1422" y="1174"/>
                      </a:lnTo>
                      <a:lnTo>
                        <a:pt x="1438" y="1166"/>
                      </a:lnTo>
                      <a:lnTo>
                        <a:pt x="1456" y="1154"/>
                      </a:lnTo>
                      <a:lnTo>
                        <a:pt x="1456" y="1154"/>
                      </a:lnTo>
                      <a:lnTo>
                        <a:pt x="1444" y="1170"/>
                      </a:lnTo>
                      <a:lnTo>
                        <a:pt x="1436" y="1186"/>
                      </a:lnTo>
                      <a:lnTo>
                        <a:pt x="1434" y="1194"/>
                      </a:lnTo>
                      <a:lnTo>
                        <a:pt x="1432" y="1202"/>
                      </a:lnTo>
                      <a:lnTo>
                        <a:pt x="1432" y="1202"/>
                      </a:lnTo>
                      <a:lnTo>
                        <a:pt x="1434" y="1212"/>
                      </a:lnTo>
                      <a:lnTo>
                        <a:pt x="1436" y="1222"/>
                      </a:lnTo>
                      <a:lnTo>
                        <a:pt x="1448" y="1246"/>
                      </a:lnTo>
                      <a:lnTo>
                        <a:pt x="1464" y="1274"/>
                      </a:lnTo>
                      <a:lnTo>
                        <a:pt x="1464" y="1274"/>
                      </a:lnTo>
                      <a:lnTo>
                        <a:pt x="1462" y="1258"/>
                      </a:lnTo>
                      <a:lnTo>
                        <a:pt x="1462" y="1246"/>
                      </a:lnTo>
                      <a:lnTo>
                        <a:pt x="1462" y="1242"/>
                      </a:lnTo>
                      <a:lnTo>
                        <a:pt x="1464" y="1242"/>
                      </a:lnTo>
                      <a:lnTo>
                        <a:pt x="1464" y="1242"/>
                      </a:lnTo>
                      <a:lnTo>
                        <a:pt x="1470" y="1242"/>
                      </a:lnTo>
                      <a:lnTo>
                        <a:pt x="1480" y="1242"/>
                      </a:lnTo>
                      <a:lnTo>
                        <a:pt x="1490" y="1238"/>
                      </a:lnTo>
                      <a:lnTo>
                        <a:pt x="1494" y="1236"/>
                      </a:lnTo>
                      <a:lnTo>
                        <a:pt x="1496" y="1234"/>
                      </a:lnTo>
                      <a:lnTo>
                        <a:pt x="1496" y="1234"/>
                      </a:lnTo>
                      <a:lnTo>
                        <a:pt x="1512" y="1178"/>
                      </a:lnTo>
                      <a:lnTo>
                        <a:pt x="1512" y="1178"/>
                      </a:lnTo>
                      <a:lnTo>
                        <a:pt x="1516" y="1194"/>
                      </a:lnTo>
                      <a:lnTo>
                        <a:pt x="1522" y="1208"/>
                      </a:lnTo>
                      <a:lnTo>
                        <a:pt x="1528" y="1218"/>
                      </a:lnTo>
                      <a:lnTo>
                        <a:pt x="1528" y="1218"/>
                      </a:lnTo>
                      <a:lnTo>
                        <a:pt x="1538" y="1230"/>
                      </a:lnTo>
                      <a:lnTo>
                        <a:pt x="1548" y="1244"/>
                      </a:lnTo>
                      <a:lnTo>
                        <a:pt x="1560" y="1266"/>
                      </a:lnTo>
                      <a:lnTo>
                        <a:pt x="1560" y="1266"/>
                      </a:lnTo>
                      <a:lnTo>
                        <a:pt x="1564" y="1270"/>
                      </a:lnTo>
                      <a:lnTo>
                        <a:pt x="1572" y="1276"/>
                      </a:lnTo>
                      <a:lnTo>
                        <a:pt x="1584" y="1282"/>
                      </a:lnTo>
                      <a:lnTo>
                        <a:pt x="1584" y="1282"/>
                      </a:lnTo>
                      <a:lnTo>
                        <a:pt x="1582" y="1264"/>
                      </a:lnTo>
                      <a:lnTo>
                        <a:pt x="1578" y="1250"/>
                      </a:lnTo>
                      <a:lnTo>
                        <a:pt x="1576" y="1242"/>
                      </a:lnTo>
                      <a:lnTo>
                        <a:pt x="1576" y="1242"/>
                      </a:lnTo>
                      <a:lnTo>
                        <a:pt x="1576" y="1240"/>
                      </a:lnTo>
                      <a:lnTo>
                        <a:pt x="1578" y="1238"/>
                      </a:lnTo>
                      <a:lnTo>
                        <a:pt x="1582" y="1234"/>
                      </a:lnTo>
                      <a:lnTo>
                        <a:pt x="1588" y="1230"/>
                      </a:lnTo>
                      <a:lnTo>
                        <a:pt x="1592" y="1226"/>
                      </a:lnTo>
                      <a:lnTo>
                        <a:pt x="1592" y="1226"/>
                      </a:lnTo>
                      <a:lnTo>
                        <a:pt x="1596" y="1206"/>
                      </a:lnTo>
                      <a:lnTo>
                        <a:pt x="1598" y="1196"/>
                      </a:lnTo>
                      <a:lnTo>
                        <a:pt x="1600" y="1194"/>
                      </a:lnTo>
                      <a:lnTo>
                        <a:pt x="1600" y="1194"/>
                      </a:lnTo>
                      <a:lnTo>
                        <a:pt x="1600" y="1194"/>
                      </a:lnTo>
                      <a:lnTo>
                        <a:pt x="1602" y="1198"/>
                      </a:lnTo>
                      <a:lnTo>
                        <a:pt x="1608" y="1204"/>
                      </a:lnTo>
                      <a:lnTo>
                        <a:pt x="1616" y="1210"/>
                      </a:lnTo>
                      <a:lnTo>
                        <a:pt x="1632" y="1186"/>
                      </a:lnTo>
                      <a:lnTo>
                        <a:pt x="1632" y="1186"/>
                      </a:lnTo>
                      <a:lnTo>
                        <a:pt x="1664" y="1170"/>
                      </a:lnTo>
                      <a:lnTo>
                        <a:pt x="1664" y="1170"/>
                      </a:lnTo>
                      <a:lnTo>
                        <a:pt x="1674" y="1162"/>
                      </a:lnTo>
                      <a:lnTo>
                        <a:pt x="1682" y="1154"/>
                      </a:lnTo>
                      <a:lnTo>
                        <a:pt x="1688" y="1146"/>
                      </a:lnTo>
                      <a:lnTo>
                        <a:pt x="1688" y="1146"/>
                      </a:lnTo>
                      <a:lnTo>
                        <a:pt x="1686" y="1150"/>
                      </a:lnTo>
                      <a:lnTo>
                        <a:pt x="1684" y="1164"/>
                      </a:lnTo>
                      <a:lnTo>
                        <a:pt x="1684" y="1182"/>
                      </a:lnTo>
                      <a:lnTo>
                        <a:pt x="1684" y="1192"/>
                      </a:lnTo>
                      <a:lnTo>
                        <a:pt x="1688" y="1202"/>
                      </a:lnTo>
                      <a:lnTo>
                        <a:pt x="1688" y="1202"/>
                      </a:lnTo>
                      <a:lnTo>
                        <a:pt x="1702" y="1234"/>
                      </a:lnTo>
                      <a:lnTo>
                        <a:pt x="1704" y="1244"/>
                      </a:lnTo>
                      <a:lnTo>
                        <a:pt x="1704" y="1250"/>
                      </a:lnTo>
                      <a:lnTo>
                        <a:pt x="1704" y="1250"/>
                      </a:lnTo>
                      <a:lnTo>
                        <a:pt x="1702" y="1254"/>
                      </a:lnTo>
                      <a:lnTo>
                        <a:pt x="1702" y="1258"/>
                      </a:lnTo>
                      <a:lnTo>
                        <a:pt x="1704" y="1264"/>
                      </a:lnTo>
                      <a:lnTo>
                        <a:pt x="1712" y="1266"/>
                      </a:lnTo>
                      <a:lnTo>
                        <a:pt x="1712" y="1266"/>
                      </a:lnTo>
                      <a:lnTo>
                        <a:pt x="1734" y="1266"/>
                      </a:lnTo>
                      <a:lnTo>
                        <a:pt x="1744" y="1266"/>
                      </a:lnTo>
                      <a:lnTo>
                        <a:pt x="1744" y="1266"/>
                      </a:lnTo>
                      <a:lnTo>
                        <a:pt x="1736" y="1246"/>
                      </a:lnTo>
                      <a:lnTo>
                        <a:pt x="1728" y="1226"/>
                      </a:lnTo>
                      <a:lnTo>
                        <a:pt x="1728" y="1226"/>
                      </a:lnTo>
                      <a:lnTo>
                        <a:pt x="1732" y="1224"/>
                      </a:lnTo>
                      <a:lnTo>
                        <a:pt x="1744" y="1220"/>
                      </a:lnTo>
                      <a:lnTo>
                        <a:pt x="1756" y="1216"/>
                      </a:lnTo>
                      <a:lnTo>
                        <a:pt x="1760" y="1214"/>
                      </a:lnTo>
                      <a:lnTo>
                        <a:pt x="1760" y="1210"/>
                      </a:lnTo>
                      <a:lnTo>
                        <a:pt x="1760" y="1210"/>
                      </a:lnTo>
                      <a:lnTo>
                        <a:pt x="1760" y="1194"/>
                      </a:lnTo>
                      <a:lnTo>
                        <a:pt x="1764" y="1170"/>
                      </a:lnTo>
                      <a:lnTo>
                        <a:pt x="1768" y="1138"/>
                      </a:lnTo>
                      <a:lnTo>
                        <a:pt x="1768" y="1138"/>
                      </a:lnTo>
                      <a:lnTo>
                        <a:pt x="1776" y="1142"/>
                      </a:lnTo>
                      <a:lnTo>
                        <a:pt x="1784" y="1146"/>
                      </a:lnTo>
                      <a:lnTo>
                        <a:pt x="1792" y="1154"/>
                      </a:lnTo>
                      <a:lnTo>
                        <a:pt x="1792" y="1154"/>
                      </a:lnTo>
                      <a:lnTo>
                        <a:pt x="1796" y="1158"/>
                      </a:lnTo>
                      <a:lnTo>
                        <a:pt x="1804" y="1162"/>
                      </a:lnTo>
                      <a:lnTo>
                        <a:pt x="1820" y="1168"/>
                      </a:lnTo>
                      <a:lnTo>
                        <a:pt x="1834" y="1174"/>
                      </a:lnTo>
                      <a:lnTo>
                        <a:pt x="1838" y="1176"/>
                      </a:lnTo>
                      <a:lnTo>
                        <a:pt x="1840" y="1178"/>
                      </a:lnTo>
                      <a:lnTo>
                        <a:pt x="1840" y="1178"/>
                      </a:lnTo>
                      <a:lnTo>
                        <a:pt x="1836" y="1188"/>
                      </a:lnTo>
                      <a:lnTo>
                        <a:pt x="1834" y="1194"/>
                      </a:lnTo>
                      <a:lnTo>
                        <a:pt x="1832" y="1202"/>
                      </a:lnTo>
                      <a:lnTo>
                        <a:pt x="1832" y="1202"/>
                      </a:lnTo>
                      <a:lnTo>
                        <a:pt x="1832" y="1206"/>
                      </a:lnTo>
                      <a:lnTo>
                        <a:pt x="1836" y="1208"/>
                      </a:lnTo>
                      <a:lnTo>
                        <a:pt x="1838" y="1208"/>
                      </a:lnTo>
                      <a:lnTo>
                        <a:pt x="1844" y="1208"/>
                      </a:lnTo>
                      <a:lnTo>
                        <a:pt x="1854" y="1204"/>
                      </a:lnTo>
                      <a:lnTo>
                        <a:pt x="1860" y="1200"/>
                      </a:lnTo>
                      <a:lnTo>
                        <a:pt x="1864" y="1194"/>
                      </a:lnTo>
                      <a:lnTo>
                        <a:pt x="1864" y="1194"/>
                      </a:lnTo>
                      <a:lnTo>
                        <a:pt x="1872" y="1180"/>
                      </a:lnTo>
                      <a:lnTo>
                        <a:pt x="1880" y="1166"/>
                      </a:lnTo>
                      <a:lnTo>
                        <a:pt x="1882" y="1158"/>
                      </a:lnTo>
                      <a:lnTo>
                        <a:pt x="1884" y="1152"/>
                      </a:lnTo>
                      <a:lnTo>
                        <a:pt x="1882" y="1144"/>
                      </a:lnTo>
                      <a:lnTo>
                        <a:pt x="1880" y="1138"/>
                      </a:lnTo>
                      <a:lnTo>
                        <a:pt x="1880" y="1138"/>
                      </a:lnTo>
                      <a:lnTo>
                        <a:pt x="1856" y="1108"/>
                      </a:lnTo>
                      <a:lnTo>
                        <a:pt x="1840" y="1090"/>
                      </a:lnTo>
                      <a:lnTo>
                        <a:pt x="1840" y="1090"/>
                      </a:lnTo>
                      <a:lnTo>
                        <a:pt x="1854" y="1094"/>
                      </a:lnTo>
                      <a:lnTo>
                        <a:pt x="1872" y="1098"/>
                      </a:lnTo>
                      <a:lnTo>
                        <a:pt x="1872" y="1098"/>
                      </a:lnTo>
                      <a:lnTo>
                        <a:pt x="1880" y="1100"/>
                      </a:lnTo>
                      <a:lnTo>
                        <a:pt x="1888" y="1106"/>
                      </a:lnTo>
                      <a:lnTo>
                        <a:pt x="1896" y="1114"/>
                      </a:lnTo>
                      <a:lnTo>
                        <a:pt x="1896" y="1114"/>
                      </a:lnTo>
                      <a:lnTo>
                        <a:pt x="1898" y="1110"/>
                      </a:lnTo>
                      <a:lnTo>
                        <a:pt x="1904" y="1100"/>
                      </a:lnTo>
                      <a:lnTo>
                        <a:pt x="1904" y="1094"/>
                      </a:lnTo>
                      <a:lnTo>
                        <a:pt x="1904" y="1086"/>
                      </a:lnTo>
                      <a:lnTo>
                        <a:pt x="1902" y="1080"/>
                      </a:lnTo>
                      <a:lnTo>
                        <a:pt x="1896" y="1074"/>
                      </a:lnTo>
                      <a:lnTo>
                        <a:pt x="1896" y="1074"/>
                      </a:lnTo>
                      <a:lnTo>
                        <a:pt x="1888" y="1070"/>
                      </a:lnTo>
                      <a:lnTo>
                        <a:pt x="1878" y="1066"/>
                      </a:lnTo>
                      <a:lnTo>
                        <a:pt x="1856" y="1062"/>
                      </a:lnTo>
                      <a:lnTo>
                        <a:pt x="1836" y="1062"/>
                      </a:lnTo>
                      <a:lnTo>
                        <a:pt x="1828" y="1060"/>
                      </a:lnTo>
                      <a:lnTo>
                        <a:pt x="1824" y="1058"/>
                      </a:lnTo>
                      <a:lnTo>
                        <a:pt x="1824" y="1058"/>
                      </a:lnTo>
                      <a:lnTo>
                        <a:pt x="1822" y="1054"/>
                      </a:lnTo>
                      <a:lnTo>
                        <a:pt x="1820" y="1048"/>
                      </a:lnTo>
                      <a:lnTo>
                        <a:pt x="1818" y="1036"/>
                      </a:lnTo>
                      <a:lnTo>
                        <a:pt x="1816" y="1018"/>
                      </a:lnTo>
                      <a:lnTo>
                        <a:pt x="1816" y="1018"/>
                      </a:lnTo>
                      <a:lnTo>
                        <a:pt x="1852" y="1028"/>
                      </a:lnTo>
                      <a:lnTo>
                        <a:pt x="1876" y="1032"/>
                      </a:lnTo>
                      <a:lnTo>
                        <a:pt x="1888" y="1034"/>
                      </a:lnTo>
                      <a:lnTo>
                        <a:pt x="1888" y="1034"/>
                      </a:lnTo>
                      <a:lnTo>
                        <a:pt x="1886" y="1028"/>
                      </a:lnTo>
                      <a:lnTo>
                        <a:pt x="1878" y="1016"/>
                      </a:lnTo>
                      <a:lnTo>
                        <a:pt x="1852" y="976"/>
                      </a:lnTo>
                      <a:lnTo>
                        <a:pt x="1816" y="921"/>
                      </a:lnTo>
                      <a:lnTo>
                        <a:pt x="1896" y="961"/>
                      </a:lnTo>
                      <a:lnTo>
                        <a:pt x="1840" y="881"/>
                      </a:lnTo>
                      <a:lnTo>
                        <a:pt x="1840" y="881"/>
                      </a:lnTo>
                      <a:lnTo>
                        <a:pt x="1892" y="905"/>
                      </a:lnTo>
                      <a:lnTo>
                        <a:pt x="1930" y="923"/>
                      </a:lnTo>
                      <a:lnTo>
                        <a:pt x="1944" y="927"/>
                      </a:lnTo>
                      <a:lnTo>
                        <a:pt x="1952" y="929"/>
                      </a:lnTo>
                      <a:lnTo>
                        <a:pt x="1952" y="929"/>
                      </a:lnTo>
                      <a:lnTo>
                        <a:pt x="1954" y="927"/>
                      </a:lnTo>
                      <a:lnTo>
                        <a:pt x="1958" y="923"/>
                      </a:lnTo>
                      <a:lnTo>
                        <a:pt x="1960" y="913"/>
                      </a:lnTo>
                      <a:lnTo>
                        <a:pt x="1960" y="897"/>
                      </a:lnTo>
                      <a:lnTo>
                        <a:pt x="1960" y="897"/>
                      </a:lnTo>
                      <a:lnTo>
                        <a:pt x="1974" y="905"/>
                      </a:lnTo>
                      <a:lnTo>
                        <a:pt x="2010" y="921"/>
                      </a:lnTo>
                      <a:lnTo>
                        <a:pt x="2050" y="937"/>
                      </a:lnTo>
                      <a:lnTo>
                        <a:pt x="2066" y="943"/>
                      </a:lnTo>
                      <a:lnTo>
                        <a:pt x="2080" y="945"/>
                      </a:lnTo>
                      <a:lnTo>
                        <a:pt x="2080" y="945"/>
                      </a:lnTo>
                      <a:lnTo>
                        <a:pt x="2090" y="943"/>
                      </a:lnTo>
                      <a:lnTo>
                        <a:pt x="2096" y="941"/>
                      </a:lnTo>
                      <a:lnTo>
                        <a:pt x="2100" y="937"/>
                      </a:lnTo>
                      <a:lnTo>
                        <a:pt x="2104" y="933"/>
                      </a:lnTo>
                      <a:lnTo>
                        <a:pt x="2106" y="925"/>
                      </a:lnTo>
                      <a:lnTo>
                        <a:pt x="2104" y="921"/>
                      </a:lnTo>
                      <a:lnTo>
                        <a:pt x="2104" y="921"/>
                      </a:lnTo>
                      <a:lnTo>
                        <a:pt x="2048" y="871"/>
                      </a:lnTo>
                      <a:lnTo>
                        <a:pt x="1992" y="825"/>
                      </a:lnTo>
                      <a:lnTo>
                        <a:pt x="1992" y="825"/>
                      </a:lnTo>
                      <a:lnTo>
                        <a:pt x="2060" y="851"/>
                      </a:lnTo>
                      <a:lnTo>
                        <a:pt x="2168" y="889"/>
                      </a:lnTo>
                      <a:lnTo>
                        <a:pt x="2168" y="889"/>
                      </a:lnTo>
                      <a:lnTo>
                        <a:pt x="2186" y="895"/>
                      </a:lnTo>
                      <a:lnTo>
                        <a:pt x="2200" y="897"/>
                      </a:lnTo>
                      <a:lnTo>
                        <a:pt x="2214" y="897"/>
                      </a:lnTo>
                      <a:lnTo>
                        <a:pt x="2222" y="897"/>
                      </a:lnTo>
                      <a:lnTo>
                        <a:pt x="2230" y="895"/>
                      </a:lnTo>
                      <a:lnTo>
                        <a:pt x="2236" y="893"/>
                      </a:lnTo>
                      <a:lnTo>
                        <a:pt x="2240" y="889"/>
                      </a:lnTo>
                      <a:lnTo>
                        <a:pt x="2240" y="889"/>
                      </a:lnTo>
                      <a:lnTo>
                        <a:pt x="2238" y="885"/>
                      </a:lnTo>
                      <a:lnTo>
                        <a:pt x="2230" y="877"/>
                      </a:lnTo>
                      <a:lnTo>
                        <a:pt x="2208" y="853"/>
                      </a:lnTo>
                      <a:lnTo>
                        <a:pt x="2186" y="829"/>
                      </a:lnTo>
                      <a:lnTo>
                        <a:pt x="2176" y="817"/>
                      </a:lnTo>
                      <a:lnTo>
                        <a:pt x="2176" y="817"/>
                      </a:lnTo>
                      <a:lnTo>
                        <a:pt x="2186" y="817"/>
                      </a:lnTo>
                      <a:lnTo>
                        <a:pt x="2210" y="817"/>
                      </a:lnTo>
                      <a:lnTo>
                        <a:pt x="2238" y="817"/>
                      </a:lnTo>
                      <a:lnTo>
                        <a:pt x="2264" y="817"/>
                      </a:lnTo>
                      <a:lnTo>
                        <a:pt x="2264" y="817"/>
                      </a:lnTo>
                      <a:lnTo>
                        <a:pt x="2284" y="815"/>
                      </a:lnTo>
                      <a:lnTo>
                        <a:pt x="2300" y="811"/>
                      </a:lnTo>
                      <a:lnTo>
                        <a:pt x="2310" y="807"/>
                      </a:lnTo>
                      <a:lnTo>
                        <a:pt x="2312" y="805"/>
                      </a:lnTo>
                      <a:lnTo>
                        <a:pt x="2312" y="801"/>
                      </a:lnTo>
                      <a:lnTo>
                        <a:pt x="2312" y="801"/>
                      </a:lnTo>
                      <a:lnTo>
                        <a:pt x="2310" y="797"/>
                      </a:lnTo>
                      <a:lnTo>
                        <a:pt x="2308" y="795"/>
                      </a:lnTo>
                      <a:lnTo>
                        <a:pt x="2298" y="789"/>
                      </a:lnTo>
                      <a:lnTo>
                        <a:pt x="2288" y="785"/>
                      </a:lnTo>
                      <a:lnTo>
                        <a:pt x="2288" y="785"/>
                      </a:lnTo>
                      <a:lnTo>
                        <a:pt x="2304" y="785"/>
                      </a:lnTo>
                      <a:lnTo>
                        <a:pt x="2336" y="785"/>
                      </a:lnTo>
                      <a:lnTo>
                        <a:pt x="2354" y="783"/>
                      </a:lnTo>
                      <a:lnTo>
                        <a:pt x="2370" y="781"/>
                      </a:lnTo>
                      <a:lnTo>
                        <a:pt x="2380" y="777"/>
                      </a:lnTo>
                      <a:lnTo>
                        <a:pt x="2382" y="773"/>
                      </a:lnTo>
                      <a:lnTo>
                        <a:pt x="2384" y="769"/>
                      </a:lnTo>
                      <a:lnTo>
                        <a:pt x="2384" y="769"/>
                      </a:lnTo>
                      <a:lnTo>
                        <a:pt x="2382" y="761"/>
                      </a:lnTo>
                      <a:lnTo>
                        <a:pt x="2378" y="755"/>
                      </a:lnTo>
                      <a:lnTo>
                        <a:pt x="2372" y="749"/>
                      </a:lnTo>
                      <a:lnTo>
                        <a:pt x="2364" y="745"/>
                      </a:lnTo>
                      <a:lnTo>
                        <a:pt x="2350" y="739"/>
                      </a:lnTo>
                      <a:lnTo>
                        <a:pt x="2344" y="737"/>
                      </a:lnTo>
                      <a:lnTo>
                        <a:pt x="2344" y="737"/>
                      </a:lnTo>
                      <a:lnTo>
                        <a:pt x="2356" y="737"/>
                      </a:lnTo>
                      <a:lnTo>
                        <a:pt x="2390" y="735"/>
                      </a:lnTo>
                      <a:lnTo>
                        <a:pt x="2430" y="731"/>
                      </a:lnTo>
                      <a:lnTo>
                        <a:pt x="2452" y="727"/>
                      </a:lnTo>
                      <a:lnTo>
                        <a:pt x="2472" y="721"/>
                      </a:lnTo>
                      <a:lnTo>
                        <a:pt x="2472" y="721"/>
                      </a:lnTo>
                      <a:lnTo>
                        <a:pt x="2492" y="713"/>
                      </a:lnTo>
                      <a:lnTo>
                        <a:pt x="2512" y="703"/>
                      </a:lnTo>
                      <a:lnTo>
                        <a:pt x="2550" y="683"/>
                      </a:lnTo>
                      <a:lnTo>
                        <a:pt x="2592" y="657"/>
                      </a:lnTo>
                      <a:lnTo>
                        <a:pt x="2592" y="657"/>
                      </a:lnTo>
                      <a:lnTo>
                        <a:pt x="2620" y="653"/>
                      </a:lnTo>
                      <a:lnTo>
                        <a:pt x="2686" y="639"/>
                      </a:lnTo>
                      <a:lnTo>
                        <a:pt x="2726" y="629"/>
                      </a:lnTo>
                      <a:lnTo>
                        <a:pt x="2768" y="619"/>
                      </a:lnTo>
                      <a:lnTo>
                        <a:pt x="2806" y="607"/>
                      </a:lnTo>
                      <a:lnTo>
                        <a:pt x="2840" y="593"/>
                      </a:lnTo>
                      <a:lnTo>
                        <a:pt x="2840" y="593"/>
                      </a:lnTo>
                      <a:lnTo>
                        <a:pt x="2872" y="577"/>
                      </a:lnTo>
                      <a:lnTo>
                        <a:pt x="2906" y="559"/>
                      </a:lnTo>
                      <a:lnTo>
                        <a:pt x="2940" y="537"/>
                      </a:lnTo>
                      <a:lnTo>
                        <a:pt x="2972" y="517"/>
                      </a:lnTo>
                      <a:lnTo>
                        <a:pt x="3030" y="477"/>
                      </a:lnTo>
                      <a:lnTo>
                        <a:pt x="3064" y="449"/>
                      </a:lnTo>
                      <a:lnTo>
                        <a:pt x="3064" y="449"/>
                      </a:lnTo>
                      <a:lnTo>
                        <a:pt x="3082" y="435"/>
                      </a:lnTo>
                      <a:lnTo>
                        <a:pt x="3092" y="423"/>
                      </a:lnTo>
                      <a:lnTo>
                        <a:pt x="3094" y="419"/>
                      </a:lnTo>
                      <a:lnTo>
                        <a:pt x="3094" y="415"/>
                      </a:lnTo>
                      <a:lnTo>
                        <a:pt x="3092" y="413"/>
                      </a:lnTo>
                      <a:lnTo>
                        <a:pt x="3088" y="409"/>
                      </a:lnTo>
                      <a:lnTo>
                        <a:pt x="3088" y="409"/>
                      </a:lnTo>
                      <a:lnTo>
                        <a:pt x="3082" y="407"/>
                      </a:lnTo>
                      <a:lnTo>
                        <a:pt x="3074" y="405"/>
                      </a:lnTo>
                      <a:lnTo>
                        <a:pt x="3058" y="405"/>
                      </a:lnTo>
                      <a:lnTo>
                        <a:pt x="3040" y="409"/>
                      </a:lnTo>
                      <a:lnTo>
                        <a:pt x="3040" y="409"/>
                      </a:lnTo>
                      <a:lnTo>
                        <a:pt x="3064" y="389"/>
                      </a:lnTo>
                      <a:lnTo>
                        <a:pt x="3114" y="347"/>
                      </a:lnTo>
                      <a:lnTo>
                        <a:pt x="3142" y="323"/>
                      </a:lnTo>
                      <a:lnTo>
                        <a:pt x="3164" y="300"/>
                      </a:lnTo>
                      <a:lnTo>
                        <a:pt x="3180" y="282"/>
                      </a:lnTo>
                      <a:lnTo>
                        <a:pt x="3184" y="276"/>
                      </a:lnTo>
                      <a:lnTo>
                        <a:pt x="3184" y="272"/>
                      </a:lnTo>
                      <a:lnTo>
                        <a:pt x="3184" y="272"/>
                      </a:lnTo>
                      <a:lnTo>
                        <a:pt x="3182" y="270"/>
                      </a:lnTo>
                      <a:lnTo>
                        <a:pt x="3176" y="270"/>
                      </a:lnTo>
                      <a:lnTo>
                        <a:pt x="3158" y="272"/>
                      </a:lnTo>
                      <a:lnTo>
                        <a:pt x="3134" y="280"/>
                      </a:lnTo>
                      <a:lnTo>
                        <a:pt x="3108" y="288"/>
                      </a:lnTo>
                      <a:lnTo>
                        <a:pt x="3060" y="304"/>
                      </a:lnTo>
                      <a:lnTo>
                        <a:pt x="3040" y="312"/>
                      </a:lnTo>
                      <a:lnTo>
                        <a:pt x="3040" y="312"/>
                      </a:lnTo>
                      <a:lnTo>
                        <a:pt x="3090" y="278"/>
                      </a:lnTo>
                      <a:lnTo>
                        <a:pt x="3130" y="248"/>
                      </a:lnTo>
                      <a:lnTo>
                        <a:pt x="3168" y="216"/>
                      </a:lnTo>
                      <a:lnTo>
                        <a:pt x="3168" y="216"/>
                      </a:lnTo>
                      <a:lnTo>
                        <a:pt x="3182" y="202"/>
                      </a:lnTo>
                      <a:lnTo>
                        <a:pt x="3196" y="186"/>
                      </a:lnTo>
                      <a:lnTo>
                        <a:pt x="3206" y="174"/>
                      </a:lnTo>
                      <a:lnTo>
                        <a:pt x="3214" y="160"/>
                      </a:lnTo>
                      <a:lnTo>
                        <a:pt x="3218" y="150"/>
                      </a:lnTo>
                      <a:lnTo>
                        <a:pt x="3222" y="142"/>
                      </a:lnTo>
                      <a:lnTo>
                        <a:pt x="3220" y="138"/>
                      </a:lnTo>
                      <a:lnTo>
                        <a:pt x="3218" y="136"/>
                      </a:lnTo>
                      <a:lnTo>
                        <a:pt x="3216" y="136"/>
                      </a:lnTo>
                      <a:lnTo>
                        <a:pt x="3216" y="136"/>
                      </a:lnTo>
                      <a:lnTo>
                        <a:pt x="3200" y="142"/>
                      </a:lnTo>
                      <a:lnTo>
                        <a:pt x="3170" y="156"/>
                      </a:lnTo>
                      <a:lnTo>
                        <a:pt x="3082" y="200"/>
                      </a:lnTo>
                      <a:lnTo>
                        <a:pt x="2960" y="264"/>
                      </a:lnTo>
                      <a:lnTo>
                        <a:pt x="2960" y="264"/>
                      </a:lnTo>
                      <a:lnTo>
                        <a:pt x="2986" y="244"/>
                      </a:lnTo>
                      <a:lnTo>
                        <a:pt x="3046" y="198"/>
                      </a:lnTo>
                      <a:lnTo>
                        <a:pt x="3080" y="170"/>
                      </a:lnTo>
                      <a:lnTo>
                        <a:pt x="3110" y="144"/>
                      </a:lnTo>
                      <a:lnTo>
                        <a:pt x="3132" y="120"/>
                      </a:lnTo>
                      <a:lnTo>
                        <a:pt x="3140" y="112"/>
                      </a:lnTo>
                      <a:lnTo>
                        <a:pt x="3144" y="104"/>
                      </a:lnTo>
                      <a:lnTo>
                        <a:pt x="3144" y="104"/>
                      </a:lnTo>
                      <a:lnTo>
                        <a:pt x="3148" y="92"/>
                      </a:lnTo>
                      <a:lnTo>
                        <a:pt x="3152" y="80"/>
                      </a:lnTo>
                      <a:lnTo>
                        <a:pt x="3152" y="72"/>
                      </a:lnTo>
                      <a:lnTo>
                        <a:pt x="3152" y="64"/>
                      </a:lnTo>
                      <a:lnTo>
                        <a:pt x="3148" y="58"/>
                      </a:lnTo>
                      <a:lnTo>
                        <a:pt x="3144" y="54"/>
                      </a:lnTo>
                      <a:lnTo>
                        <a:pt x="3136" y="54"/>
                      </a:lnTo>
                      <a:lnTo>
                        <a:pt x="3128" y="56"/>
                      </a:lnTo>
                      <a:lnTo>
                        <a:pt x="3128" y="56"/>
                      </a:lnTo>
                      <a:lnTo>
                        <a:pt x="3106" y="66"/>
                      </a:lnTo>
                      <a:lnTo>
                        <a:pt x="3066" y="88"/>
                      </a:lnTo>
                      <a:lnTo>
                        <a:pt x="2954" y="148"/>
                      </a:lnTo>
                      <a:lnTo>
                        <a:pt x="2800" y="232"/>
                      </a:lnTo>
                      <a:lnTo>
                        <a:pt x="2800" y="232"/>
                      </a:lnTo>
                      <a:lnTo>
                        <a:pt x="2832" y="208"/>
                      </a:lnTo>
                      <a:lnTo>
                        <a:pt x="2900" y="154"/>
                      </a:lnTo>
                      <a:lnTo>
                        <a:pt x="2938" y="124"/>
                      </a:lnTo>
                      <a:lnTo>
                        <a:pt x="2970" y="96"/>
                      </a:lnTo>
                      <a:lnTo>
                        <a:pt x="2992" y="76"/>
                      </a:lnTo>
                      <a:lnTo>
                        <a:pt x="2998" y="68"/>
                      </a:lnTo>
                      <a:lnTo>
                        <a:pt x="3000" y="64"/>
                      </a:lnTo>
                      <a:lnTo>
                        <a:pt x="3000" y="64"/>
                      </a:lnTo>
                      <a:lnTo>
                        <a:pt x="3000" y="62"/>
                      </a:lnTo>
                      <a:lnTo>
                        <a:pt x="2996" y="62"/>
                      </a:lnTo>
                      <a:lnTo>
                        <a:pt x="2988" y="64"/>
                      </a:lnTo>
                      <a:lnTo>
                        <a:pt x="2956" y="74"/>
                      </a:lnTo>
                      <a:lnTo>
                        <a:pt x="2908" y="92"/>
                      </a:lnTo>
                      <a:lnTo>
                        <a:pt x="2854" y="114"/>
                      </a:lnTo>
                      <a:lnTo>
                        <a:pt x="2672" y="192"/>
                      </a:lnTo>
                      <a:lnTo>
                        <a:pt x="2672" y="192"/>
                      </a:lnTo>
                      <a:lnTo>
                        <a:pt x="2630" y="208"/>
                      </a:lnTo>
                      <a:lnTo>
                        <a:pt x="2588" y="220"/>
                      </a:lnTo>
                      <a:lnTo>
                        <a:pt x="2544" y="232"/>
                      </a:lnTo>
                      <a:lnTo>
                        <a:pt x="2544" y="232"/>
                      </a:lnTo>
                      <a:lnTo>
                        <a:pt x="2562" y="216"/>
                      </a:lnTo>
                      <a:lnTo>
                        <a:pt x="2578" y="202"/>
                      </a:lnTo>
                      <a:lnTo>
                        <a:pt x="2592" y="184"/>
                      </a:lnTo>
                      <a:lnTo>
                        <a:pt x="2592" y="184"/>
                      </a:lnTo>
                      <a:lnTo>
                        <a:pt x="2602" y="170"/>
                      </a:lnTo>
                      <a:lnTo>
                        <a:pt x="2608" y="162"/>
                      </a:lnTo>
                      <a:lnTo>
                        <a:pt x="2608" y="158"/>
                      </a:lnTo>
                      <a:lnTo>
                        <a:pt x="2608" y="156"/>
                      </a:lnTo>
                      <a:lnTo>
                        <a:pt x="2600" y="152"/>
                      </a:lnTo>
                      <a:lnTo>
                        <a:pt x="2600" y="152"/>
                      </a:lnTo>
                      <a:lnTo>
                        <a:pt x="2596" y="152"/>
                      </a:lnTo>
                      <a:lnTo>
                        <a:pt x="2586" y="154"/>
                      </a:lnTo>
                      <a:lnTo>
                        <a:pt x="2560" y="164"/>
                      </a:lnTo>
                      <a:lnTo>
                        <a:pt x="2476" y="196"/>
                      </a:lnTo>
                      <a:lnTo>
                        <a:pt x="2426" y="214"/>
                      </a:lnTo>
                      <a:lnTo>
                        <a:pt x="2372" y="232"/>
                      </a:lnTo>
                      <a:lnTo>
                        <a:pt x="2320" y="246"/>
                      </a:lnTo>
                      <a:lnTo>
                        <a:pt x="2296" y="252"/>
                      </a:lnTo>
                      <a:lnTo>
                        <a:pt x="2272" y="256"/>
                      </a:lnTo>
                      <a:lnTo>
                        <a:pt x="2272" y="256"/>
                      </a:lnTo>
                      <a:lnTo>
                        <a:pt x="2228" y="264"/>
                      </a:lnTo>
                      <a:lnTo>
                        <a:pt x="2190" y="272"/>
                      </a:lnTo>
                      <a:lnTo>
                        <a:pt x="2154" y="282"/>
                      </a:lnTo>
                      <a:lnTo>
                        <a:pt x="2122" y="292"/>
                      </a:lnTo>
                      <a:lnTo>
                        <a:pt x="2068" y="310"/>
                      </a:lnTo>
                      <a:lnTo>
                        <a:pt x="2044" y="316"/>
                      </a:lnTo>
                      <a:lnTo>
                        <a:pt x="2024" y="321"/>
                      </a:lnTo>
                      <a:lnTo>
                        <a:pt x="2024" y="321"/>
                      </a:lnTo>
                      <a:lnTo>
                        <a:pt x="1862" y="331"/>
                      </a:lnTo>
                      <a:lnTo>
                        <a:pt x="1766" y="335"/>
                      </a:lnTo>
                      <a:lnTo>
                        <a:pt x="1704" y="337"/>
                      </a:lnTo>
                      <a:lnTo>
                        <a:pt x="1704" y="337"/>
                      </a:lnTo>
                      <a:lnTo>
                        <a:pt x="1634" y="337"/>
                      </a:lnTo>
                      <a:lnTo>
                        <a:pt x="1600" y="337"/>
                      </a:lnTo>
                      <a:lnTo>
                        <a:pt x="1600" y="337"/>
                      </a:lnTo>
                      <a:lnTo>
                        <a:pt x="1596" y="325"/>
                      </a:lnTo>
                      <a:lnTo>
                        <a:pt x="1592" y="310"/>
                      </a:lnTo>
                      <a:lnTo>
                        <a:pt x="1588" y="294"/>
                      </a:lnTo>
                      <a:lnTo>
                        <a:pt x="1588" y="276"/>
                      </a:lnTo>
                      <a:lnTo>
                        <a:pt x="1590" y="260"/>
                      </a:lnTo>
                      <a:lnTo>
                        <a:pt x="1592" y="252"/>
                      </a:lnTo>
                      <a:lnTo>
                        <a:pt x="1596" y="244"/>
                      </a:lnTo>
                      <a:lnTo>
                        <a:pt x="1602" y="238"/>
                      </a:lnTo>
                      <a:lnTo>
                        <a:pt x="1608" y="232"/>
                      </a:lnTo>
                      <a:lnTo>
                        <a:pt x="1608" y="232"/>
                      </a:lnTo>
                      <a:lnTo>
                        <a:pt x="1624" y="224"/>
                      </a:lnTo>
                      <a:lnTo>
                        <a:pt x="1640" y="218"/>
                      </a:lnTo>
                      <a:lnTo>
                        <a:pt x="1656" y="216"/>
                      </a:lnTo>
                      <a:lnTo>
                        <a:pt x="1672" y="214"/>
                      </a:lnTo>
                      <a:lnTo>
                        <a:pt x="1694" y="214"/>
                      </a:lnTo>
                      <a:lnTo>
                        <a:pt x="1704" y="216"/>
                      </a:lnTo>
                      <a:lnTo>
                        <a:pt x="1712" y="248"/>
                      </a:lnTo>
                      <a:lnTo>
                        <a:pt x="1712" y="248"/>
                      </a:lnTo>
                      <a:lnTo>
                        <a:pt x="1716" y="244"/>
                      </a:lnTo>
                      <a:lnTo>
                        <a:pt x="1726" y="232"/>
                      </a:lnTo>
                      <a:lnTo>
                        <a:pt x="1732" y="224"/>
                      </a:lnTo>
                      <a:lnTo>
                        <a:pt x="1736" y="216"/>
                      </a:lnTo>
                      <a:lnTo>
                        <a:pt x="1742" y="204"/>
                      </a:lnTo>
                      <a:lnTo>
                        <a:pt x="1744" y="192"/>
                      </a:lnTo>
                      <a:lnTo>
                        <a:pt x="1744" y="192"/>
                      </a:lnTo>
                      <a:lnTo>
                        <a:pt x="1744" y="186"/>
                      </a:lnTo>
                      <a:lnTo>
                        <a:pt x="1740" y="180"/>
                      </a:lnTo>
                      <a:lnTo>
                        <a:pt x="1736" y="176"/>
                      </a:lnTo>
                      <a:lnTo>
                        <a:pt x="1730" y="172"/>
                      </a:lnTo>
                      <a:lnTo>
                        <a:pt x="1714" y="164"/>
                      </a:lnTo>
                      <a:lnTo>
                        <a:pt x="1694" y="160"/>
                      </a:lnTo>
                      <a:lnTo>
                        <a:pt x="1656" y="154"/>
                      </a:lnTo>
                      <a:lnTo>
                        <a:pt x="1640" y="152"/>
                      </a:lnTo>
                      <a:lnTo>
                        <a:pt x="1640" y="152"/>
                      </a:lnTo>
                      <a:lnTo>
                        <a:pt x="1632" y="144"/>
                      </a:lnTo>
                      <a:lnTo>
                        <a:pt x="1620" y="136"/>
                      </a:lnTo>
                      <a:lnTo>
                        <a:pt x="1606" y="128"/>
                      </a:lnTo>
                      <a:lnTo>
                        <a:pt x="1586" y="120"/>
                      </a:lnTo>
                      <a:lnTo>
                        <a:pt x="1560" y="112"/>
                      </a:lnTo>
                      <a:lnTo>
                        <a:pt x="1530" y="106"/>
                      </a:lnTo>
                      <a:lnTo>
                        <a:pt x="1496" y="104"/>
                      </a:lnTo>
                      <a:lnTo>
                        <a:pt x="1496" y="104"/>
                      </a:lnTo>
                      <a:lnTo>
                        <a:pt x="1478" y="104"/>
                      </a:lnTo>
                      <a:lnTo>
                        <a:pt x="1462" y="106"/>
                      </a:lnTo>
                      <a:lnTo>
                        <a:pt x="1446" y="110"/>
                      </a:lnTo>
                      <a:lnTo>
                        <a:pt x="1432" y="114"/>
                      </a:lnTo>
                      <a:lnTo>
                        <a:pt x="1406" y="126"/>
                      </a:lnTo>
                      <a:lnTo>
                        <a:pt x="1386" y="138"/>
                      </a:lnTo>
                      <a:lnTo>
                        <a:pt x="1368" y="154"/>
                      </a:lnTo>
                      <a:lnTo>
                        <a:pt x="1354" y="168"/>
                      </a:lnTo>
                      <a:lnTo>
                        <a:pt x="1336" y="192"/>
                      </a:lnTo>
                      <a:lnTo>
                        <a:pt x="1336" y="192"/>
                      </a:lnTo>
                      <a:lnTo>
                        <a:pt x="1328" y="204"/>
                      </a:lnTo>
                      <a:lnTo>
                        <a:pt x="1320" y="222"/>
                      </a:lnTo>
                      <a:lnTo>
                        <a:pt x="1302" y="266"/>
                      </a:lnTo>
                      <a:lnTo>
                        <a:pt x="1288" y="304"/>
                      </a:lnTo>
                      <a:lnTo>
                        <a:pt x="1284" y="316"/>
                      </a:lnTo>
                      <a:lnTo>
                        <a:pt x="1280" y="321"/>
                      </a:lnTo>
                      <a:lnTo>
                        <a:pt x="1280" y="321"/>
                      </a:lnTo>
                      <a:close/>
                      <a:moveTo>
                        <a:pt x="1616" y="769"/>
                      </a:moveTo>
                      <a:lnTo>
                        <a:pt x="1616" y="769"/>
                      </a:lnTo>
                      <a:lnTo>
                        <a:pt x="1696" y="905"/>
                      </a:lnTo>
                      <a:lnTo>
                        <a:pt x="1696" y="905"/>
                      </a:lnTo>
                      <a:lnTo>
                        <a:pt x="1702" y="919"/>
                      </a:lnTo>
                      <a:lnTo>
                        <a:pt x="1704" y="935"/>
                      </a:lnTo>
                      <a:lnTo>
                        <a:pt x="1706" y="955"/>
                      </a:lnTo>
                      <a:lnTo>
                        <a:pt x="1706" y="976"/>
                      </a:lnTo>
                      <a:lnTo>
                        <a:pt x="1706" y="1012"/>
                      </a:lnTo>
                      <a:lnTo>
                        <a:pt x="1704" y="1026"/>
                      </a:lnTo>
                      <a:lnTo>
                        <a:pt x="1704" y="1026"/>
                      </a:lnTo>
                      <a:lnTo>
                        <a:pt x="1714" y="1018"/>
                      </a:lnTo>
                      <a:lnTo>
                        <a:pt x="1724" y="1012"/>
                      </a:lnTo>
                      <a:lnTo>
                        <a:pt x="1728" y="1010"/>
                      </a:lnTo>
                      <a:lnTo>
                        <a:pt x="1728" y="1010"/>
                      </a:lnTo>
                      <a:lnTo>
                        <a:pt x="1730" y="1022"/>
                      </a:lnTo>
                      <a:lnTo>
                        <a:pt x="1732" y="1046"/>
                      </a:lnTo>
                      <a:lnTo>
                        <a:pt x="1734" y="1070"/>
                      </a:lnTo>
                      <a:lnTo>
                        <a:pt x="1734" y="1078"/>
                      </a:lnTo>
                      <a:lnTo>
                        <a:pt x="1736" y="1082"/>
                      </a:lnTo>
                      <a:lnTo>
                        <a:pt x="1736" y="1082"/>
                      </a:lnTo>
                      <a:lnTo>
                        <a:pt x="1730" y="1082"/>
                      </a:lnTo>
                      <a:lnTo>
                        <a:pt x="1712" y="1082"/>
                      </a:lnTo>
                      <a:lnTo>
                        <a:pt x="1664" y="1082"/>
                      </a:lnTo>
                      <a:lnTo>
                        <a:pt x="1664" y="1082"/>
                      </a:lnTo>
                      <a:lnTo>
                        <a:pt x="1654" y="1084"/>
                      </a:lnTo>
                      <a:lnTo>
                        <a:pt x="1648" y="1086"/>
                      </a:lnTo>
                      <a:lnTo>
                        <a:pt x="1642" y="1090"/>
                      </a:lnTo>
                      <a:lnTo>
                        <a:pt x="1638" y="1094"/>
                      </a:lnTo>
                      <a:lnTo>
                        <a:pt x="1634" y="1102"/>
                      </a:lnTo>
                      <a:lnTo>
                        <a:pt x="1632" y="1106"/>
                      </a:lnTo>
                      <a:lnTo>
                        <a:pt x="1632" y="1106"/>
                      </a:lnTo>
                      <a:lnTo>
                        <a:pt x="1608" y="1090"/>
                      </a:lnTo>
                      <a:lnTo>
                        <a:pt x="1608" y="1090"/>
                      </a:lnTo>
                      <a:lnTo>
                        <a:pt x="1592" y="1082"/>
                      </a:lnTo>
                      <a:lnTo>
                        <a:pt x="1576" y="1074"/>
                      </a:lnTo>
                      <a:lnTo>
                        <a:pt x="1576" y="1050"/>
                      </a:lnTo>
                      <a:lnTo>
                        <a:pt x="1576" y="978"/>
                      </a:lnTo>
                      <a:lnTo>
                        <a:pt x="1616" y="1018"/>
                      </a:lnTo>
                      <a:lnTo>
                        <a:pt x="1616" y="1018"/>
                      </a:lnTo>
                      <a:lnTo>
                        <a:pt x="1616" y="1014"/>
                      </a:lnTo>
                      <a:lnTo>
                        <a:pt x="1616" y="1002"/>
                      </a:lnTo>
                      <a:lnTo>
                        <a:pt x="1616" y="1002"/>
                      </a:lnTo>
                      <a:lnTo>
                        <a:pt x="1616" y="982"/>
                      </a:lnTo>
                      <a:lnTo>
                        <a:pt x="1616" y="937"/>
                      </a:lnTo>
                      <a:lnTo>
                        <a:pt x="1616" y="769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" name="Freeform 70">
                  <a:extLst>
                    <a:ext uri="{FF2B5EF4-FFF2-40B4-BE49-F238E27FC236}">
                      <a16:creationId xmlns:a16="http://schemas.microsoft.com/office/drawing/2014/main" id="{4C84CC14-43D7-4C26-84F7-193CB078D4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3" y="1649"/>
                  <a:ext cx="96" cy="36"/>
                </a:xfrm>
                <a:custGeom>
                  <a:avLst/>
                  <a:gdLst>
                    <a:gd name="T0" fmla="*/ 0 w 96"/>
                    <a:gd name="T1" fmla="*/ 30 h 36"/>
                    <a:gd name="T2" fmla="*/ 0 w 96"/>
                    <a:gd name="T3" fmla="*/ 30 h 36"/>
                    <a:gd name="T4" fmla="*/ 14 w 96"/>
                    <a:gd name="T5" fmla="*/ 22 h 36"/>
                    <a:gd name="T6" fmla="*/ 30 w 96"/>
                    <a:gd name="T7" fmla="*/ 16 h 36"/>
                    <a:gd name="T8" fmla="*/ 46 w 96"/>
                    <a:gd name="T9" fmla="*/ 8 h 36"/>
                    <a:gd name="T10" fmla="*/ 64 w 96"/>
                    <a:gd name="T11" fmla="*/ 2 h 36"/>
                    <a:gd name="T12" fmla="*/ 78 w 96"/>
                    <a:gd name="T13" fmla="*/ 0 h 36"/>
                    <a:gd name="T14" fmla="*/ 86 w 96"/>
                    <a:gd name="T15" fmla="*/ 2 h 36"/>
                    <a:gd name="T16" fmla="*/ 90 w 96"/>
                    <a:gd name="T17" fmla="*/ 4 h 36"/>
                    <a:gd name="T18" fmla="*/ 94 w 96"/>
                    <a:gd name="T19" fmla="*/ 8 h 36"/>
                    <a:gd name="T20" fmla="*/ 96 w 96"/>
                    <a:gd name="T21" fmla="*/ 14 h 36"/>
                    <a:gd name="T22" fmla="*/ 96 w 96"/>
                    <a:gd name="T23" fmla="*/ 14 h 36"/>
                    <a:gd name="T24" fmla="*/ 96 w 96"/>
                    <a:gd name="T25" fmla="*/ 20 h 36"/>
                    <a:gd name="T26" fmla="*/ 94 w 96"/>
                    <a:gd name="T27" fmla="*/ 26 h 36"/>
                    <a:gd name="T28" fmla="*/ 90 w 96"/>
                    <a:gd name="T29" fmla="*/ 30 h 36"/>
                    <a:gd name="T30" fmla="*/ 84 w 96"/>
                    <a:gd name="T31" fmla="*/ 32 h 36"/>
                    <a:gd name="T32" fmla="*/ 68 w 96"/>
                    <a:gd name="T33" fmla="*/ 36 h 36"/>
                    <a:gd name="T34" fmla="*/ 50 w 96"/>
                    <a:gd name="T35" fmla="*/ 36 h 36"/>
                    <a:gd name="T36" fmla="*/ 32 w 96"/>
                    <a:gd name="T37" fmla="*/ 34 h 36"/>
                    <a:gd name="T38" fmla="*/ 16 w 96"/>
                    <a:gd name="T39" fmla="*/ 32 h 36"/>
                    <a:gd name="T40" fmla="*/ 0 w 96"/>
                    <a:gd name="T41" fmla="*/ 30 h 36"/>
                    <a:gd name="T42" fmla="*/ 0 w 96"/>
                    <a:gd name="T43" fmla="*/ 3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6" h="36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14" y="22"/>
                      </a:lnTo>
                      <a:lnTo>
                        <a:pt x="30" y="16"/>
                      </a:lnTo>
                      <a:lnTo>
                        <a:pt x="46" y="8"/>
                      </a:lnTo>
                      <a:lnTo>
                        <a:pt x="64" y="2"/>
                      </a:lnTo>
                      <a:lnTo>
                        <a:pt x="78" y="0"/>
                      </a:lnTo>
                      <a:lnTo>
                        <a:pt x="86" y="2"/>
                      </a:lnTo>
                      <a:lnTo>
                        <a:pt x="90" y="4"/>
                      </a:lnTo>
                      <a:lnTo>
                        <a:pt x="94" y="8"/>
                      </a:lnTo>
                      <a:lnTo>
                        <a:pt x="96" y="14"/>
                      </a:lnTo>
                      <a:lnTo>
                        <a:pt x="96" y="14"/>
                      </a:lnTo>
                      <a:lnTo>
                        <a:pt x="96" y="20"/>
                      </a:lnTo>
                      <a:lnTo>
                        <a:pt x="94" y="26"/>
                      </a:lnTo>
                      <a:lnTo>
                        <a:pt x="90" y="30"/>
                      </a:lnTo>
                      <a:lnTo>
                        <a:pt x="84" y="32"/>
                      </a:lnTo>
                      <a:lnTo>
                        <a:pt x="68" y="36"/>
                      </a:lnTo>
                      <a:lnTo>
                        <a:pt x="50" y="36"/>
                      </a:lnTo>
                      <a:lnTo>
                        <a:pt x="32" y="34"/>
                      </a:lnTo>
                      <a:lnTo>
                        <a:pt x="16" y="32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" name="Freeform 71">
                  <a:extLst>
                    <a:ext uri="{FF2B5EF4-FFF2-40B4-BE49-F238E27FC236}">
                      <a16:creationId xmlns:a16="http://schemas.microsoft.com/office/drawing/2014/main" id="{FDEFCDC2-FCA2-473D-A0B6-A9EF19ADA0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5" y="1703"/>
                  <a:ext cx="88" cy="32"/>
                </a:xfrm>
                <a:custGeom>
                  <a:avLst/>
                  <a:gdLst>
                    <a:gd name="T0" fmla="*/ 0 w 88"/>
                    <a:gd name="T1" fmla="*/ 0 h 32"/>
                    <a:gd name="T2" fmla="*/ 0 w 88"/>
                    <a:gd name="T3" fmla="*/ 0 h 32"/>
                    <a:gd name="T4" fmla="*/ 12 w 88"/>
                    <a:gd name="T5" fmla="*/ 2 h 32"/>
                    <a:gd name="T6" fmla="*/ 24 w 88"/>
                    <a:gd name="T7" fmla="*/ 4 h 32"/>
                    <a:gd name="T8" fmla="*/ 32 w 88"/>
                    <a:gd name="T9" fmla="*/ 8 h 32"/>
                    <a:gd name="T10" fmla="*/ 32 w 88"/>
                    <a:gd name="T11" fmla="*/ 8 h 32"/>
                    <a:gd name="T12" fmla="*/ 44 w 88"/>
                    <a:gd name="T13" fmla="*/ 12 h 32"/>
                    <a:gd name="T14" fmla="*/ 64 w 88"/>
                    <a:gd name="T15" fmla="*/ 18 h 32"/>
                    <a:gd name="T16" fmla="*/ 80 w 88"/>
                    <a:gd name="T17" fmla="*/ 22 h 32"/>
                    <a:gd name="T18" fmla="*/ 86 w 88"/>
                    <a:gd name="T19" fmla="*/ 22 h 32"/>
                    <a:gd name="T20" fmla="*/ 88 w 88"/>
                    <a:gd name="T21" fmla="*/ 24 h 32"/>
                    <a:gd name="T22" fmla="*/ 88 w 88"/>
                    <a:gd name="T23" fmla="*/ 24 h 32"/>
                    <a:gd name="T24" fmla="*/ 88 w 88"/>
                    <a:gd name="T25" fmla="*/ 30 h 32"/>
                    <a:gd name="T26" fmla="*/ 88 w 88"/>
                    <a:gd name="T2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8" h="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" y="2"/>
                      </a:lnTo>
                      <a:lnTo>
                        <a:pt x="24" y="4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44" y="12"/>
                      </a:lnTo>
                      <a:lnTo>
                        <a:pt x="64" y="18"/>
                      </a:lnTo>
                      <a:lnTo>
                        <a:pt x="80" y="22"/>
                      </a:lnTo>
                      <a:lnTo>
                        <a:pt x="86" y="22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88" y="30"/>
                      </a:lnTo>
                      <a:lnTo>
                        <a:pt x="88" y="3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" name="Freeform 72">
                  <a:extLst>
                    <a:ext uri="{FF2B5EF4-FFF2-40B4-BE49-F238E27FC236}">
                      <a16:creationId xmlns:a16="http://schemas.microsoft.com/office/drawing/2014/main" id="{7A8EED97-20F8-4691-BFE7-06EEEE8D47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1" y="1807"/>
                  <a:ext cx="208" cy="353"/>
                </a:xfrm>
                <a:custGeom>
                  <a:avLst/>
                  <a:gdLst>
                    <a:gd name="T0" fmla="*/ 0 w 208"/>
                    <a:gd name="T1" fmla="*/ 0 h 353"/>
                    <a:gd name="T2" fmla="*/ 0 w 208"/>
                    <a:gd name="T3" fmla="*/ 0 h 353"/>
                    <a:gd name="T4" fmla="*/ 6 w 208"/>
                    <a:gd name="T5" fmla="*/ 10 h 353"/>
                    <a:gd name="T6" fmla="*/ 24 w 208"/>
                    <a:gd name="T7" fmla="*/ 37 h 353"/>
                    <a:gd name="T8" fmla="*/ 48 w 208"/>
                    <a:gd name="T9" fmla="*/ 67 h 353"/>
                    <a:gd name="T10" fmla="*/ 60 w 208"/>
                    <a:gd name="T11" fmla="*/ 79 h 353"/>
                    <a:gd name="T12" fmla="*/ 72 w 208"/>
                    <a:gd name="T13" fmla="*/ 89 h 353"/>
                    <a:gd name="T14" fmla="*/ 72 w 208"/>
                    <a:gd name="T15" fmla="*/ 89 h 353"/>
                    <a:gd name="T16" fmla="*/ 102 w 208"/>
                    <a:gd name="T17" fmla="*/ 111 h 353"/>
                    <a:gd name="T18" fmla="*/ 136 w 208"/>
                    <a:gd name="T19" fmla="*/ 139 h 353"/>
                    <a:gd name="T20" fmla="*/ 166 w 208"/>
                    <a:gd name="T21" fmla="*/ 169 h 353"/>
                    <a:gd name="T22" fmla="*/ 178 w 208"/>
                    <a:gd name="T23" fmla="*/ 183 h 353"/>
                    <a:gd name="T24" fmla="*/ 184 w 208"/>
                    <a:gd name="T25" fmla="*/ 193 h 353"/>
                    <a:gd name="T26" fmla="*/ 184 w 208"/>
                    <a:gd name="T27" fmla="*/ 193 h 353"/>
                    <a:gd name="T28" fmla="*/ 188 w 208"/>
                    <a:gd name="T29" fmla="*/ 207 h 353"/>
                    <a:gd name="T30" fmla="*/ 192 w 208"/>
                    <a:gd name="T31" fmla="*/ 229 h 353"/>
                    <a:gd name="T32" fmla="*/ 200 w 208"/>
                    <a:gd name="T33" fmla="*/ 281 h 353"/>
                    <a:gd name="T34" fmla="*/ 208 w 208"/>
                    <a:gd name="T35" fmla="*/ 353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8" h="35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10"/>
                      </a:lnTo>
                      <a:lnTo>
                        <a:pt x="24" y="37"/>
                      </a:lnTo>
                      <a:lnTo>
                        <a:pt x="48" y="67"/>
                      </a:lnTo>
                      <a:lnTo>
                        <a:pt x="60" y="79"/>
                      </a:lnTo>
                      <a:lnTo>
                        <a:pt x="72" y="89"/>
                      </a:lnTo>
                      <a:lnTo>
                        <a:pt x="72" y="89"/>
                      </a:lnTo>
                      <a:lnTo>
                        <a:pt x="102" y="111"/>
                      </a:lnTo>
                      <a:lnTo>
                        <a:pt x="136" y="139"/>
                      </a:lnTo>
                      <a:lnTo>
                        <a:pt x="166" y="169"/>
                      </a:lnTo>
                      <a:lnTo>
                        <a:pt x="178" y="183"/>
                      </a:lnTo>
                      <a:lnTo>
                        <a:pt x="184" y="193"/>
                      </a:lnTo>
                      <a:lnTo>
                        <a:pt x="184" y="193"/>
                      </a:lnTo>
                      <a:lnTo>
                        <a:pt x="188" y="207"/>
                      </a:lnTo>
                      <a:lnTo>
                        <a:pt x="192" y="229"/>
                      </a:lnTo>
                      <a:lnTo>
                        <a:pt x="200" y="281"/>
                      </a:lnTo>
                      <a:lnTo>
                        <a:pt x="208" y="35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" name="Freeform 73">
                  <a:extLst>
                    <a:ext uri="{FF2B5EF4-FFF2-40B4-BE49-F238E27FC236}">
                      <a16:creationId xmlns:a16="http://schemas.microsoft.com/office/drawing/2014/main" id="{8EAECFF2-9563-4A3C-8226-58D7EA6D0A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5" y="2112"/>
                  <a:ext cx="96" cy="144"/>
                </a:xfrm>
                <a:custGeom>
                  <a:avLst/>
                  <a:gdLst>
                    <a:gd name="T0" fmla="*/ 0 w 96"/>
                    <a:gd name="T1" fmla="*/ 0 h 144"/>
                    <a:gd name="T2" fmla="*/ 0 w 96"/>
                    <a:gd name="T3" fmla="*/ 0 h 144"/>
                    <a:gd name="T4" fmla="*/ 0 w 96"/>
                    <a:gd name="T5" fmla="*/ 6 h 144"/>
                    <a:gd name="T6" fmla="*/ 6 w 96"/>
                    <a:gd name="T7" fmla="*/ 18 h 144"/>
                    <a:gd name="T8" fmla="*/ 10 w 96"/>
                    <a:gd name="T9" fmla="*/ 28 h 144"/>
                    <a:gd name="T10" fmla="*/ 16 w 96"/>
                    <a:gd name="T11" fmla="*/ 40 h 144"/>
                    <a:gd name="T12" fmla="*/ 26 w 96"/>
                    <a:gd name="T13" fmla="*/ 52 h 144"/>
                    <a:gd name="T14" fmla="*/ 40 w 96"/>
                    <a:gd name="T15" fmla="*/ 64 h 144"/>
                    <a:gd name="T16" fmla="*/ 40 w 96"/>
                    <a:gd name="T17" fmla="*/ 64 h 144"/>
                    <a:gd name="T18" fmla="*/ 54 w 96"/>
                    <a:gd name="T19" fmla="*/ 78 h 144"/>
                    <a:gd name="T20" fmla="*/ 66 w 96"/>
                    <a:gd name="T21" fmla="*/ 92 h 144"/>
                    <a:gd name="T22" fmla="*/ 76 w 96"/>
                    <a:gd name="T23" fmla="*/ 104 h 144"/>
                    <a:gd name="T24" fmla="*/ 84 w 96"/>
                    <a:gd name="T25" fmla="*/ 118 h 144"/>
                    <a:gd name="T26" fmla="*/ 92 w 96"/>
                    <a:gd name="T27" fmla="*/ 136 h 144"/>
                    <a:gd name="T28" fmla="*/ 96 w 96"/>
                    <a:gd name="T29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6" h="14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18"/>
                      </a:lnTo>
                      <a:lnTo>
                        <a:pt x="10" y="28"/>
                      </a:lnTo>
                      <a:lnTo>
                        <a:pt x="16" y="40"/>
                      </a:lnTo>
                      <a:lnTo>
                        <a:pt x="26" y="52"/>
                      </a:lnTo>
                      <a:lnTo>
                        <a:pt x="40" y="64"/>
                      </a:lnTo>
                      <a:lnTo>
                        <a:pt x="40" y="64"/>
                      </a:lnTo>
                      <a:lnTo>
                        <a:pt x="54" y="78"/>
                      </a:lnTo>
                      <a:lnTo>
                        <a:pt x="66" y="92"/>
                      </a:lnTo>
                      <a:lnTo>
                        <a:pt x="76" y="104"/>
                      </a:lnTo>
                      <a:lnTo>
                        <a:pt x="84" y="118"/>
                      </a:lnTo>
                      <a:lnTo>
                        <a:pt x="92" y="136"/>
                      </a:lnTo>
                      <a:lnTo>
                        <a:pt x="96" y="14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" name="Freeform 74">
                  <a:extLst>
                    <a:ext uri="{FF2B5EF4-FFF2-40B4-BE49-F238E27FC236}">
                      <a16:creationId xmlns:a16="http://schemas.microsoft.com/office/drawing/2014/main" id="{1C29DC30-7265-4F4C-BB41-A852F18C80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9" y="1727"/>
                  <a:ext cx="488" cy="209"/>
                </a:xfrm>
                <a:custGeom>
                  <a:avLst/>
                  <a:gdLst>
                    <a:gd name="T0" fmla="*/ 488 w 488"/>
                    <a:gd name="T1" fmla="*/ 209 h 209"/>
                    <a:gd name="T2" fmla="*/ 488 w 488"/>
                    <a:gd name="T3" fmla="*/ 209 h 209"/>
                    <a:gd name="T4" fmla="*/ 460 w 488"/>
                    <a:gd name="T5" fmla="*/ 209 h 209"/>
                    <a:gd name="T6" fmla="*/ 440 w 488"/>
                    <a:gd name="T7" fmla="*/ 209 h 209"/>
                    <a:gd name="T8" fmla="*/ 432 w 488"/>
                    <a:gd name="T9" fmla="*/ 209 h 209"/>
                    <a:gd name="T10" fmla="*/ 432 w 488"/>
                    <a:gd name="T11" fmla="*/ 209 h 209"/>
                    <a:gd name="T12" fmla="*/ 456 w 488"/>
                    <a:gd name="T13" fmla="*/ 169 h 209"/>
                    <a:gd name="T14" fmla="*/ 456 w 488"/>
                    <a:gd name="T15" fmla="*/ 169 h 209"/>
                    <a:gd name="T16" fmla="*/ 434 w 488"/>
                    <a:gd name="T17" fmla="*/ 177 h 209"/>
                    <a:gd name="T18" fmla="*/ 410 w 488"/>
                    <a:gd name="T19" fmla="*/ 183 h 209"/>
                    <a:gd name="T20" fmla="*/ 384 w 488"/>
                    <a:gd name="T21" fmla="*/ 185 h 209"/>
                    <a:gd name="T22" fmla="*/ 384 w 488"/>
                    <a:gd name="T23" fmla="*/ 185 h 209"/>
                    <a:gd name="T24" fmla="*/ 360 w 488"/>
                    <a:gd name="T25" fmla="*/ 185 h 209"/>
                    <a:gd name="T26" fmla="*/ 342 w 488"/>
                    <a:gd name="T27" fmla="*/ 181 h 209"/>
                    <a:gd name="T28" fmla="*/ 328 w 488"/>
                    <a:gd name="T29" fmla="*/ 177 h 209"/>
                    <a:gd name="T30" fmla="*/ 368 w 488"/>
                    <a:gd name="T31" fmla="*/ 153 h 209"/>
                    <a:gd name="T32" fmla="*/ 368 w 488"/>
                    <a:gd name="T33" fmla="*/ 153 h 209"/>
                    <a:gd name="T34" fmla="*/ 364 w 488"/>
                    <a:gd name="T35" fmla="*/ 153 h 209"/>
                    <a:gd name="T36" fmla="*/ 352 w 488"/>
                    <a:gd name="T37" fmla="*/ 155 h 209"/>
                    <a:gd name="T38" fmla="*/ 330 w 488"/>
                    <a:gd name="T39" fmla="*/ 155 h 209"/>
                    <a:gd name="T40" fmla="*/ 296 w 488"/>
                    <a:gd name="T41" fmla="*/ 153 h 209"/>
                    <a:gd name="T42" fmla="*/ 296 w 488"/>
                    <a:gd name="T43" fmla="*/ 153 h 209"/>
                    <a:gd name="T44" fmla="*/ 262 w 488"/>
                    <a:gd name="T45" fmla="*/ 147 h 209"/>
                    <a:gd name="T46" fmla="*/ 240 w 488"/>
                    <a:gd name="T47" fmla="*/ 143 h 209"/>
                    <a:gd name="T48" fmla="*/ 224 w 488"/>
                    <a:gd name="T49" fmla="*/ 137 h 209"/>
                    <a:gd name="T50" fmla="*/ 272 w 488"/>
                    <a:gd name="T51" fmla="*/ 104 h 209"/>
                    <a:gd name="T52" fmla="*/ 272 w 488"/>
                    <a:gd name="T53" fmla="*/ 104 h 209"/>
                    <a:gd name="T54" fmla="*/ 260 w 488"/>
                    <a:gd name="T55" fmla="*/ 102 h 209"/>
                    <a:gd name="T56" fmla="*/ 226 w 488"/>
                    <a:gd name="T57" fmla="*/ 98 h 209"/>
                    <a:gd name="T58" fmla="*/ 180 w 488"/>
                    <a:gd name="T59" fmla="*/ 88 h 209"/>
                    <a:gd name="T60" fmla="*/ 154 w 488"/>
                    <a:gd name="T61" fmla="*/ 80 h 209"/>
                    <a:gd name="T62" fmla="*/ 128 w 488"/>
                    <a:gd name="T63" fmla="*/ 72 h 209"/>
                    <a:gd name="T64" fmla="*/ 128 w 488"/>
                    <a:gd name="T65" fmla="*/ 72 h 209"/>
                    <a:gd name="T66" fmla="*/ 102 w 488"/>
                    <a:gd name="T67" fmla="*/ 62 h 209"/>
                    <a:gd name="T68" fmla="*/ 78 w 488"/>
                    <a:gd name="T69" fmla="*/ 50 h 209"/>
                    <a:gd name="T70" fmla="*/ 38 w 488"/>
                    <a:gd name="T71" fmla="*/ 26 h 209"/>
                    <a:gd name="T72" fmla="*/ 10 w 488"/>
                    <a:gd name="T73" fmla="*/ 8 h 209"/>
                    <a:gd name="T74" fmla="*/ 0 w 488"/>
                    <a:gd name="T75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88" h="209">
                      <a:moveTo>
                        <a:pt x="488" y="209"/>
                      </a:moveTo>
                      <a:lnTo>
                        <a:pt x="488" y="209"/>
                      </a:lnTo>
                      <a:lnTo>
                        <a:pt x="460" y="209"/>
                      </a:lnTo>
                      <a:lnTo>
                        <a:pt x="440" y="209"/>
                      </a:lnTo>
                      <a:lnTo>
                        <a:pt x="432" y="209"/>
                      </a:lnTo>
                      <a:lnTo>
                        <a:pt x="432" y="209"/>
                      </a:lnTo>
                      <a:lnTo>
                        <a:pt x="456" y="169"/>
                      </a:lnTo>
                      <a:lnTo>
                        <a:pt x="456" y="169"/>
                      </a:lnTo>
                      <a:lnTo>
                        <a:pt x="434" y="177"/>
                      </a:lnTo>
                      <a:lnTo>
                        <a:pt x="410" y="183"/>
                      </a:lnTo>
                      <a:lnTo>
                        <a:pt x="384" y="185"/>
                      </a:lnTo>
                      <a:lnTo>
                        <a:pt x="384" y="185"/>
                      </a:lnTo>
                      <a:lnTo>
                        <a:pt x="360" y="185"/>
                      </a:lnTo>
                      <a:lnTo>
                        <a:pt x="342" y="181"/>
                      </a:lnTo>
                      <a:lnTo>
                        <a:pt x="328" y="177"/>
                      </a:lnTo>
                      <a:lnTo>
                        <a:pt x="368" y="153"/>
                      </a:lnTo>
                      <a:lnTo>
                        <a:pt x="368" y="153"/>
                      </a:lnTo>
                      <a:lnTo>
                        <a:pt x="364" y="153"/>
                      </a:lnTo>
                      <a:lnTo>
                        <a:pt x="352" y="155"/>
                      </a:lnTo>
                      <a:lnTo>
                        <a:pt x="330" y="155"/>
                      </a:lnTo>
                      <a:lnTo>
                        <a:pt x="296" y="153"/>
                      </a:lnTo>
                      <a:lnTo>
                        <a:pt x="296" y="153"/>
                      </a:lnTo>
                      <a:lnTo>
                        <a:pt x="262" y="147"/>
                      </a:lnTo>
                      <a:lnTo>
                        <a:pt x="240" y="143"/>
                      </a:lnTo>
                      <a:lnTo>
                        <a:pt x="224" y="137"/>
                      </a:lnTo>
                      <a:lnTo>
                        <a:pt x="272" y="104"/>
                      </a:lnTo>
                      <a:lnTo>
                        <a:pt x="272" y="104"/>
                      </a:lnTo>
                      <a:lnTo>
                        <a:pt x="260" y="102"/>
                      </a:lnTo>
                      <a:lnTo>
                        <a:pt x="226" y="98"/>
                      </a:lnTo>
                      <a:lnTo>
                        <a:pt x="180" y="88"/>
                      </a:lnTo>
                      <a:lnTo>
                        <a:pt x="154" y="80"/>
                      </a:lnTo>
                      <a:lnTo>
                        <a:pt x="128" y="72"/>
                      </a:lnTo>
                      <a:lnTo>
                        <a:pt x="128" y="72"/>
                      </a:lnTo>
                      <a:lnTo>
                        <a:pt x="102" y="62"/>
                      </a:lnTo>
                      <a:lnTo>
                        <a:pt x="78" y="50"/>
                      </a:lnTo>
                      <a:lnTo>
                        <a:pt x="38" y="26"/>
                      </a:lnTo>
                      <a:lnTo>
                        <a:pt x="1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" name="Line 75">
                  <a:extLst>
                    <a:ext uri="{FF2B5EF4-FFF2-40B4-BE49-F238E27FC236}">
                      <a16:creationId xmlns:a16="http://schemas.microsoft.com/office/drawing/2014/main" id="{4B9A370D-CF2E-44FF-87AD-DA12A54153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805" y="1711"/>
                  <a:ext cx="248" cy="12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" name="Freeform 76">
                  <a:extLst>
                    <a:ext uri="{FF2B5EF4-FFF2-40B4-BE49-F238E27FC236}">
                      <a16:creationId xmlns:a16="http://schemas.microsoft.com/office/drawing/2014/main" id="{760C7818-F921-4C7F-BE20-D2C12FAA82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" y="1735"/>
                  <a:ext cx="400" cy="161"/>
                </a:xfrm>
                <a:custGeom>
                  <a:avLst/>
                  <a:gdLst>
                    <a:gd name="T0" fmla="*/ 0 w 400"/>
                    <a:gd name="T1" fmla="*/ 0 h 161"/>
                    <a:gd name="T2" fmla="*/ 0 w 400"/>
                    <a:gd name="T3" fmla="*/ 0 h 161"/>
                    <a:gd name="T4" fmla="*/ 32 w 400"/>
                    <a:gd name="T5" fmla="*/ 12 h 161"/>
                    <a:gd name="T6" fmla="*/ 128 w 400"/>
                    <a:gd name="T7" fmla="*/ 56 h 161"/>
                    <a:gd name="T8" fmla="*/ 128 w 400"/>
                    <a:gd name="T9" fmla="*/ 56 h 161"/>
                    <a:gd name="T10" fmla="*/ 166 w 400"/>
                    <a:gd name="T11" fmla="*/ 72 h 161"/>
                    <a:gd name="T12" fmla="*/ 208 w 400"/>
                    <a:gd name="T13" fmla="*/ 90 h 161"/>
                    <a:gd name="T14" fmla="*/ 298 w 400"/>
                    <a:gd name="T15" fmla="*/ 123 h 161"/>
                    <a:gd name="T16" fmla="*/ 400 w 400"/>
                    <a:gd name="T17" fmla="*/ 16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0" h="16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12"/>
                      </a:lnTo>
                      <a:lnTo>
                        <a:pt x="128" y="56"/>
                      </a:lnTo>
                      <a:lnTo>
                        <a:pt x="128" y="56"/>
                      </a:lnTo>
                      <a:lnTo>
                        <a:pt x="166" y="72"/>
                      </a:lnTo>
                      <a:lnTo>
                        <a:pt x="208" y="90"/>
                      </a:lnTo>
                      <a:lnTo>
                        <a:pt x="298" y="123"/>
                      </a:lnTo>
                      <a:lnTo>
                        <a:pt x="400" y="16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" name="Freeform 77">
                  <a:extLst>
                    <a:ext uri="{FF2B5EF4-FFF2-40B4-BE49-F238E27FC236}">
                      <a16:creationId xmlns:a16="http://schemas.microsoft.com/office/drawing/2014/main" id="{F3B8686F-BE58-4F8A-83D7-FC976AD54C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7" y="1783"/>
                  <a:ext cx="312" cy="121"/>
                </a:xfrm>
                <a:custGeom>
                  <a:avLst/>
                  <a:gdLst>
                    <a:gd name="T0" fmla="*/ 0 w 312"/>
                    <a:gd name="T1" fmla="*/ 0 h 121"/>
                    <a:gd name="T2" fmla="*/ 112 w 312"/>
                    <a:gd name="T3" fmla="*/ 48 h 121"/>
                    <a:gd name="T4" fmla="*/ 112 w 312"/>
                    <a:gd name="T5" fmla="*/ 48 h 121"/>
                    <a:gd name="T6" fmla="*/ 176 w 312"/>
                    <a:gd name="T7" fmla="*/ 75 h 121"/>
                    <a:gd name="T8" fmla="*/ 240 w 312"/>
                    <a:gd name="T9" fmla="*/ 97 h 121"/>
                    <a:gd name="T10" fmla="*/ 312 w 312"/>
                    <a:gd name="T11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2" h="121">
                      <a:moveTo>
                        <a:pt x="0" y="0"/>
                      </a:moveTo>
                      <a:lnTo>
                        <a:pt x="112" y="48"/>
                      </a:lnTo>
                      <a:lnTo>
                        <a:pt x="112" y="48"/>
                      </a:lnTo>
                      <a:lnTo>
                        <a:pt x="176" y="75"/>
                      </a:lnTo>
                      <a:lnTo>
                        <a:pt x="240" y="97"/>
                      </a:lnTo>
                      <a:lnTo>
                        <a:pt x="312" y="12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" name="Freeform 78">
                  <a:extLst>
                    <a:ext uri="{FF2B5EF4-FFF2-40B4-BE49-F238E27FC236}">
                      <a16:creationId xmlns:a16="http://schemas.microsoft.com/office/drawing/2014/main" id="{E32B6B7A-DBAE-452C-AA59-B7191B09E7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" y="1928"/>
                  <a:ext cx="144" cy="24"/>
                </a:xfrm>
                <a:custGeom>
                  <a:avLst/>
                  <a:gdLst>
                    <a:gd name="T0" fmla="*/ 144 w 144"/>
                    <a:gd name="T1" fmla="*/ 0 h 24"/>
                    <a:gd name="T2" fmla="*/ 144 w 144"/>
                    <a:gd name="T3" fmla="*/ 0 h 24"/>
                    <a:gd name="T4" fmla="*/ 118 w 144"/>
                    <a:gd name="T5" fmla="*/ 6 h 24"/>
                    <a:gd name="T6" fmla="*/ 72 w 144"/>
                    <a:gd name="T7" fmla="*/ 16 h 24"/>
                    <a:gd name="T8" fmla="*/ 72 w 144"/>
                    <a:gd name="T9" fmla="*/ 16 h 24"/>
                    <a:gd name="T10" fmla="*/ 26 w 144"/>
                    <a:gd name="T11" fmla="*/ 22 h 24"/>
                    <a:gd name="T12" fmla="*/ 0 w 144"/>
                    <a:gd name="T1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4" h="24">
                      <a:moveTo>
                        <a:pt x="144" y="0"/>
                      </a:moveTo>
                      <a:lnTo>
                        <a:pt x="144" y="0"/>
                      </a:lnTo>
                      <a:lnTo>
                        <a:pt x="118" y="6"/>
                      </a:lnTo>
                      <a:lnTo>
                        <a:pt x="72" y="16"/>
                      </a:lnTo>
                      <a:lnTo>
                        <a:pt x="72" y="16"/>
                      </a:lnTo>
                      <a:lnTo>
                        <a:pt x="26" y="22"/>
                      </a:lnTo>
                      <a:lnTo>
                        <a:pt x="0" y="2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" name="Freeform 79">
                  <a:extLst>
                    <a:ext uri="{FF2B5EF4-FFF2-40B4-BE49-F238E27FC236}">
                      <a16:creationId xmlns:a16="http://schemas.microsoft.com/office/drawing/2014/main" id="{9F65D595-BC23-484A-AC6C-63FD545BDD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7" y="1976"/>
                  <a:ext cx="144" cy="40"/>
                </a:xfrm>
                <a:custGeom>
                  <a:avLst/>
                  <a:gdLst>
                    <a:gd name="T0" fmla="*/ 144 w 144"/>
                    <a:gd name="T1" fmla="*/ 0 h 40"/>
                    <a:gd name="T2" fmla="*/ 144 w 144"/>
                    <a:gd name="T3" fmla="*/ 0 h 40"/>
                    <a:gd name="T4" fmla="*/ 124 w 144"/>
                    <a:gd name="T5" fmla="*/ 8 h 40"/>
                    <a:gd name="T6" fmla="*/ 80 w 144"/>
                    <a:gd name="T7" fmla="*/ 24 h 40"/>
                    <a:gd name="T8" fmla="*/ 80 w 144"/>
                    <a:gd name="T9" fmla="*/ 24 h 40"/>
                    <a:gd name="T10" fmla="*/ 54 w 144"/>
                    <a:gd name="T11" fmla="*/ 32 h 40"/>
                    <a:gd name="T12" fmla="*/ 28 w 144"/>
                    <a:gd name="T13" fmla="*/ 36 h 40"/>
                    <a:gd name="T14" fmla="*/ 0 w 144"/>
                    <a:gd name="T1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4" h="40">
                      <a:moveTo>
                        <a:pt x="144" y="0"/>
                      </a:moveTo>
                      <a:lnTo>
                        <a:pt x="144" y="0"/>
                      </a:lnTo>
                      <a:lnTo>
                        <a:pt x="124" y="8"/>
                      </a:lnTo>
                      <a:lnTo>
                        <a:pt x="80" y="24"/>
                      </a:lnTo>
                      <a:lnTo>
                        <a:pt x="80" y="24"/>
                      </a:lnTo>
                      <a:lnTo>
                        <a:pt x="54" y="32"/>
                      </a:lnTo>
                      <a:lnTo>
                        <a:pt x="28" y="36"/>
                      </a:lnTo>
                      <a:lnTo>
                        <a:pt x="0" y="4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Freeform 80">
                  <a:extLst>
                    <a:ext uri="{FF2B5EF4-FFF2-40B4-BE49-F238E27FC236}">
                      <a16:creationId xmlns:a16="http://schemas.microsoft.com/office/drawing/2014/main" id="{118B01A9-1AB1-420F-8935-D6116523A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5" y="1799"/>
                  <a:ext cx="184" cy="113"/>
                </a:xfrm>
                <a:custGeom>
                  <a:avLst/>
                  <a:gdLst>
                    <a:gd name="T0" fmla="*/ 104 w 184"/>
                    <a:gd name="T1" fmla="*/ 0 h 113"/>
                    <a:gd name="T2" fmla="*/ 104 w 184"/>
                    <a:gd name="T3" fmla="*/ 0 h 113"/>
                    <a:gd name="T4" fmla="*/ 86 w 184"/>
                    <a:gd name="T5" fmla="*/ 4 h 113"/>
                    <a:gd name="T6" fmla="*/ 48 w 184"/>
                    <a:gd name="T7" fmla="*/ 16 h 113"/>
                    <a:gd name="T8" fmla="*/ 48 w 184"/>
                    <a:gd name="T9" fmla="*/ 16 h 113"/>
                    <a:gd name="T10" fmla="*/ 30 w 184"/>
                    <a:gd name="T11" fmla="*/ 22 h 113"/>
                    <a:gd name="T12" fmla="*/ 16 w 184"/>
                    <a:gd name="T13" fmla="*/ 24 h 113"/>
                    <a:gd name="T14" fmla="*/ 0 w 184"/>
                    <a:gd name="T15" fmla="*/ 24 h 113"/>
                    <a:gd name="T16" fmla="*/ 0 w 184"/>
                    <a:gd name="T17" fmla="*/ 24 h 113"/>
                    <a:gd name="T18" fmla="*/ 8 w 184"/>
                    <a:gd name="T19" fmla="*/ 28 h 113"/>
                    <a:gd name="T20" fmla="*/ 28 w 184"/>
                    <a:gd name="T21" fmla="*/ 39 h 113"/>
                    <a:gd name="T22" fmla="*/ 42 w 184"/>
                    <a:gd name="T23" fmla="*/ 45 h 113"/>
                    <a:gd name="T24" fmla="*/ 54 w 184"/>
                    <a:gd name="T25" fmla="*/ 47 h 113"/>
                    <a:gd name="T26" fmla="*/ 68 w 184"/>
                    <a:gd name="T27" fmla="*/ 49 h 113"/>
                    <a:gd name="T28" fmla="*/ 80 w 184"/>
                    <a:gd name="T29" fmla="*/ 49 h 113"/>
                    <a:gd name="T30" fmla="*/ 80 w 184"/>
                    <a:gd name="T31" fmla="*/ 49 h 113"/>
                    <a:gd name="T32" fmla="*/ 124 w 184"/>
                    <a:gd name="T33" fmla="*/ 39 h 113"/>
                    <a:gd name="T34" fmla="*/ 144 w 184"/>
                    <a:gd name="T35" fmla="*/ 32 h 113"/>
                    <a:gd name="T36" fmla="*/ 144 w 184"/>
                    <a:gd name="T37" fmla="*/ 32 h 113"/>
                    <a:gd name="T38" fmla="*/ 132 w 184"/>
                    <a:gd name="T39" fmla="*/ 51 h 113"/>
                    <a:gd name="T40" fmla="*/ 122 w 184"/>
                    <a:gd name="T41" fmla="*/ 65 h 113"/>
                    <a:gd name="T42" fmla="*/ 112 w 184"/>
                    <a:gd name="T43" fmla="*/ 73 h 113"/>
                    <a:gd name="T44" fmla="*/ 112 w 184"/>
                    <a:gd name="T45" fmla="*/ 73 h 113"/>
                    <a:gd name="T46" fmla="*/ 84 w 184"/>
                    <a:gd name="T47" fmla="*/ 91 h 113"/>
                    <a:gd name="T48" fmla="*/ 64 w 184"/>
                    <a:gd name="T49" fmla="*/ 105 h 113"/>
                    <a:gd name="T50" fmla="*/ 64 w 184"/>
                    <a:gd name="T51" fmla="*/ 105 h 113"/>
                    <a:gd name="T52" fmla="*/ 86 w 184"/>
                    <a:gd name="T53" fmla="*/ 109 h 113"/>
                    <a:gd name="T54" fmla="*/ 104 w 184"/>
                    <a:gd name="T55" fmla="*/ 113 h 113"/>
                    <a:gd name="T56" fmla="*/ 120 w 184"/>
                    <a:gd name="T57" fmla="*/ 113 h 113"/>
                    <a:gd name="T58" fmla="*/ 120 w 184"/>
                    <a:gd name="T59" fmla="*/ 113 h 113"/>
                    <a:gd name="T60" fmla="*/ 138 w 184"/>
                    <a:gd name="T61" fmla="*/ 113 h 113"/>
                    <a:gd name="T62" fmla="*/ 158 w 184"/>
                    <a:gd name="T63" fmla="*/ 113 h 113"/>
                    <a:gd name="T64" fmla="*/ 184 w 184"/>
                    <a:gd name="T65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84" h="113">
                      <a:moveTo>
                        <a:pt x="104" y="0"/>
                      </a:moveTo>
                      <a:lnTo>
                        <a:pt x="104" y="0"/>
                      </a:lnTo>
                      <a:lnTo>
                        <a:pt x="86" y="4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30" y="22"/>
                      </a:lnTo>
                      <a:lnTo>
                        <a:pt x="16" y="2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8" y="28"/>
                      </a:lnTo>
                      <a:lnTo>
                        <a:pt x="28" y="39"/>
                      </a:lnTo>
                      <a:lnTo>
                        <a:pt x="42" y="45"/>
                      </a:lnTo>
                      <a:lnTo>
                        <a:pt x="54" y="47"/>
                      </a:lnTo>
                      <a:lnTo>
                        <a:pt x="68" y="49"/>
                      </a:lnTo>
                      <a:lnTo>
                        <a:pt x="80" y="49"/>
                      </a:lnTo>
                      <a:lnTo>
                        <a:pt x="80" y="49"/>
                      </a:lnTo>
                      <a:lnTo>
                        <a:pt x="124" y="39"/>
                      </a:lnTo>
                      <a:lnTo>
                        <a:pt x="144" y="32"/>
                      </a:lnTo>
                      <a:lnTo>
                        <a:pt x="144" y="32"/>
                      </a:lnTo>
                      <a:lnTo>
                        <a:pt x="132" y="51"/>
                      </a:lnTo>
                      <a:lnTo>
                        <a:pt x="122" y="65"/>
                      </a:lnTo>
                      <a:lnTo>
                        <a:pt x="112" y="73"/>
                      </a:lnTo>
                      <a:lnTo>
                        <a:pt x="112" y="73"/>
                      </a:lnTo>
                      <a:lnTo>
                        <a:pt x="84" y="91"/>
                      </a:lnTo>
                      <a:lnTo>
                        <a:pt x="64" y="105"/>
                      </a:lnTo>
                      <a:lnTo>
                        <a:pt x="64" y="105"/>
                      </a:lnTo>
                      <a:lnTo>
                        <a:pt x="86" y="109"/>
                      </a:lnTo>
                      <a:lnTo>
                        <a:pt x="104" y="113"/>
                      </a:lnTo>
                      <a:lnTo>
                        <a:pt x="120" y="113"/>
                      </a:lnTo>
                      <a:lnTo>
                        <a:pt x="120" y="113"/>
                      </a:lnTo>
                      <a:lnTo>
                        <a:pt x="138" y="113"/>
                      </a:lnTo>
                      <a:lnTo>
                        <a:pt x="158" y="113"/>
                      </a:lnTo>
                      <a:lnTo>
                        <a:pt x="184" y="11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Freeform 81">
                  <a:extLst>
                    <a:ext uri="{FF2B5EF4-FFF2-40B4-BE49-F238E27FC236}">
                      <a16:creationId xmlns:a16="http://schemas.microsoft.com/office/drawing/2014/main" id="{5D85A196-880C-4EF5-B83A-DD42245269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3" y="1872"/>
                  <a:ext cx="104" cy="104"/>
                </a:xfrm>
                <a:custGeom>
                  <a:avLst/>
                  <a:gdLst>
                    <a:gd name="T0" fmla="*/ 104 w 104"/>
                    <a:gd name="T1" fmla="*/ 0 h 104"/>
                    <a:gd name="T2" fmla="*/ 0 w 104"/>
                    <a:gd name="T3" fmla="*/ 104 h 104"/>
                    <a:gd name="T4" fmla="*/ 104 w 104"/>
                    <a:gd name="T5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4" h="104">
                      <a:moveTo>
                        <a:pt x="104" y="0"/>
                      </a:moveTo>
                      <a:lnTo>
                        <a:pt x="0" y="104"/>
                      </a:lnTo>
                      <a:lnTo>
                        <a:pt x="104" y="10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Freeform 82">
                  <a:extLst>
                    <a:ext uri="{FF2B5EF4-FFF2-40B4-BE49-F238E27FC236}">
                      <a16:creationId xmlns:a16="http://schemas.microsoft.com/office/drawing/2014/main" id="{D9033329-9856-44EF-868E-232756647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7" y="1888"/>
                  <a:ext cx="488" cy="180"/>
                </a:xfrm>
                <a:custGeom>
                  <a:avLst/>
                  <a:gdLst>
                    <a:gd name="T0" fmla="*/ 144 w 488"/>
                    <a:gd name="T1" fmla="*/ 32 h 180"/>
                    <a:gd name="T2" fmla="*/ 144 w 488"/>
                    <a:gd name="T3" fmla="*/ 32 h 180"/>
                    <a:gd name="T4" fmla="*/ 138 w 488"/>
                    <a:gd name="T5" fmla="*/ 34 h 180"/>
                    <a:gd name="T6" fmla="*/ 122 w 488"/>
                    <a:gd name="T7" fmla="*/ 44 h 180"/>
                    <a:gd name="T8" fmla="*/ 72 w 488"/>
                    <a:gd name="T9" fmla="*/ 74 h 180"/>
                    <a:gd name="T10" fmla="*/ 0 w 488"/>
                    <a:gd name="T11" fmla="*/ 120 h 180"/>
                    <a:gd name="T12" fmla="*/ 0 w 488"/>
                    <a:gd name="T13" fmla="*/ 120 h 180"/>
                    <a:gd name="T14" fmla="*/ 8 w 488"/>
                    <a:gd name="T15" fmla="*/ 120 h 180"/>
                    <a:gd name="T16" fmla="*/ 32 w 488"/>
                    <a:gd name="T17" fmla="*/ 120 h 180"/>
                    <a:gd name="T18" fmla="*/ 64 w 488"/>
                    <a:gd name="T19" fmla="*/ 118 h 180"/>
                    <a:gd name="T20" fmla="*/ 104 w 488"/>
                    <a:gd name="T21" fmla="*/ 112 h 180"/>
                    <a:gd name="T22" fmla="*/ 104 w 488"/>
                    <a:gd name="T23" fmla="*/ 112 h 180"/>
                    <a:gd name="T24" fmla="*/ 150 w 488"/>
                    <a:gd name="T25" fmla="*/ 100 h 180"/>
                    <a:gd name="T26" fmla="*/ 198 w 488"/>
                    <a:gd name="T27" fmla="*/ 84 h 180"/>
                    <a:gd name="T28" fmla="*/ 236 w 488"/>
                    <a:gd name="T29" fmla="*/ 70 h 180"/>
                    <a:gd name="T30" fmla="*/ 248 w 488"/>
                    <a:gd name="T31" fmla="*/ 64 h 180"/>
                    <a:gd name="T32" fmla="*/ 248 w 488"/>
                    <a:gd name="T33" fmla="*/ 64 h 180"/>
                    <a:gd name="T34" fmla="*/ 218 w 488"/>
                    <a:gd name="T35" fmla="*/ 80 h 180"/>
                    <a:gd name="T36" fmla="*/ 158 w 488"/>
                    <a:gd name="T37" fmla="*/ 116 h 180"/>
                    <a:gd name="T38" fmla="*/ 72 w 488"/>
                    <a:gd name="T39" fmla="*/ 168 h 180"/>
                    <a:gd name="T40" fmla="*/ 72 w 488"/>
                    <a:gd name="T41" fmla="*/ 168 h 180"/>
                    <a:gd name="T42" fmla="*/ 88 w 488"/>
                    <a:gd name="T43" fmla="*/ 170 h 180"/>
                    <a:gd name="T44" fmla="*/ 126 w 488"/>
                    <a:gd name="T45" fmla="*/ 176 h 180"/>
                    <a:gd name="T46" fmla="*/ 150 w 488"/>
                    <a:gd name="T47" fmla="*/ 178 h 180"/>
                    <a:gd name="T48" fmla="*/ 174 w 488"/>
                    <a:gd name="T49" fmla="*/ 180 h 180"/>
                    <a:gd name="T50" fmla="*/ 196 w 488"/>
                    <a:gd name="T51" fmla="*/ 180 h 180"/>
                    <a:gd name="T52" fmla="*/ 216 w 488"/>
                    <a:gd name="T53" fmla="*/ 176 h 180"/>
                    <a:gd name="T54" fmla="*/ 216 w 488"/>
                    <a:gd name="T55" fmla="*/ 176 h 180"/>
                    <a:gd name="T56" fmla="*/ 256 w 488"/>
                    <a:gd name="T57" fmla="*/ 164 h 180"/>
                    <a:gd name="T58" fmla="*/ 300 w 488"/>
                    <a:gd name="T59" fmla="*/ 146 h 180"/>
                    <a:gd name="T60" fmla="*/ 338 w 488"/>
                    <a:gd name="T61" fmla="*/ 128 h 180"/>
                    <a:gd name="T62" fmla="*/ 350 w 488"/>
                    <a:gd name="T63" fmla="*/ 118 h 180"/>
                    <a:gd name="T64" fmla="*/ 360 w 488"/>
                    <a:gd name="T65" fmla="*/ 112 h 180"/>
                    <a:gd name="T66" fmla="*/ 360 w 488"/>
                    <a:gd name="T67" fmla="*/ 112 h 180"/>
                    <a:gd name="T68" fmla="*/ 386 w 488"/>
                    <a:gd name="T69" fmla="*/ 90 h 180"/>
                    <a:gd name="T70" fmla="*/ 426 w 488"/>
                    <a:gd name="T71" fmla="*/ 58 h 180"/>
                    <a:gd name="T72" fmla="*/ 480 w 488"/>
                    <a:gd name="T73" fmla="*/ 16 h 180"/>
                    <a:gd name="T74" fmla="*/ 488 w 488"/>
                    <a:gd name="T75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88" h="180">
                      <a:moveTo>
                        <a:pt x="144" y="32"/>
                      </a:moveTo>
                      <a:lnTo>
                        <a:pt x="144" y="32"/>
                      </a:lnTo>
                      <a:lnTo>
                        <a:pt x="138" y="34"/>
                      </a:lnTo>
                      <a:lnTo>
                        <a:pt x="122" y="44"/>
                      </a:lnTo>
                      <a:lnTo>
                        <a:pt x="72" y="74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8" y="120"/>
                      </a:lnTo>
                      <a:lnTo>
                        <a:pt x="32" y="120"/>
                      </a:lnTo>
                      <a:lnTo>
                        <a:pt x="64" y="118"/>
                      </a:lnTo>
                      <a:lnTo>
                        <a:pt x="104" y="112"/>
                      </a:lnTo>
                      <a:lnTo>
                        <a:pt x="104" y="112"/>
                      </a:lnTo>
                      <a:lnTo>
                        <a:pt x="150" y="100"/>
                      </a:lnTo>
                      <a:lnTo>
                        <a:pt x="198" y="84"/>
                      </a:lnTo>
                      <a:lnTo>
                        <a:pt x="236" y="70"/>
                      </a:lnTo>
                      <a:lnTo>
                        <a:pt x="248" y="64"/>
                      </a:lnTo>
                      <a:lnTo>
                        <a:pt x="248" y="64"/>
                      </a:lnTo>
                      <a:lnTo>
                        <a:pt x="218" y="80"/>
                      </a:lnTo>
                      <a:lnTo>
                        <a:pt x="158" y="116"/>
                      </a:lnTo>
                      <a:lnTo>
                        <a:pt x="72" y="168"/>
                      </a:lnTo>
                      <a:lnTo>
                        <a:pt x="72" y="168"/>
                      </a:lnTo>
                      <a:lnTo>
                        <a:pt x="88" y="170"/>
                      </a:lnTo>
                      <a:lnTo>
                        <a:pt x="126" y="176"/>
                      </a:lnTo>
                      <a:lnTo>
                        <a:pt x="150" y="178"/>
                      </a:lnTo>
                      <a:lnTo>
                        <a:pt x="174" y="180"/>
                      </a:lnTo>
                      <a:lnTo>
                        <a:pt x="196" y="180"/>
                      </a:lnTo>
                      <a:lnTo>
                        <a:pt x="216" y="176"/>
                      </a:lnTo>
                      <a:lnTo>
                        <a:pt x="216" y="176"/>
                      </a:lnTo>
                      <a:lnTo>
                        <a:pt x="256" y="164"/>
                      </a:lnTo>
                      <a:lnTo>
                        <a:pt x="300" y="146"/>
                      </a:lnTo>
                      <a:lnTo>
                        <a:pt x="338" y="128"/>
                      </a:lnTo>
                      <a:lnTo>
                        <a:pt x="350" y="118"/>
                      </a:lnTo>
                      <a:lnTo>
                        <a:pt x="360" y="112"/>
                      </a:lnTo>
                      <a:lnTo>
                        <a:pt x="360" y="112"/>
                      </a:lnTo>
                      <a:lnTo>
                        <a:pt x="386" y="90"/>
                      </a:lnTo>
                      <a:lnTo>
                        <a:pt x="426" y="58"/>
                      </a:lnTo>
                      <a:lnTo>
                        <a:pt x="480" y="16"/>
                      </a:lnTo>
                      <a:lnTo>
                        <a:pt x="48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Line 83">
                  <a:extLst>
                    <a:ext uri="{FF2B5EF4-FFF2-40B4-BE49-F238E27FC236}">
                      <a16:creationId xmlns:a16="http://schemas.microsoft.com/office/drawing/2014/main" id="{F7DE6215-B444-48E1-9A1F-68A9E196ED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97" y="1840"/>
                  <a:ext cx="24" cy="1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9" name="Freeform 84">
                  <a:extLst>
                    <a:ext uri="{FF2B5EF4-FFF2-40B4-BE49-F238E27FC236}">
                      <a16:creationId xmlns:a16="http://schemas.microsoft.com/office/drawing/2014/main" id="{D8150FC7-28EA-40C9-8CD6-37CB243F44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9" y="2000"/>
                  <a:ext cx="280" cy="116"/>
                </a:xfrm>
                <a:custGeom>
                  <a:avLst/>
                  <a:gdLst>
                    <a:gd name="T0" fmla="*/ 168 w 280"/>
                    <a:gd name="T1" fmla="*/ 0 h 116"/>
                    <a:gd name="T2" fmla="*/ 168 w 280"/>
                    <a:gd name="T3" fmla="*/ 0 h 116"/>
                    <a:gd name="T4" fmla="*/ 82 w 280"/>
                    <a:gd name="T5" fmla="*/ 52 h 116"/>
                    <a:gd name="T6" fmla="*/ 24 w 280"/>
                    <a:gd name="T7" fmla="*/ 92 h 116"/>
                    <a:gd name="T8" fmla="*/ 6 w 280"/>
                    <a:gd name="T9" fmla="*/ 104 h 116"/>
                    <a:gd name="T10" fmla="*/ 0 w 280"/>
                    <a:gd name="T11" fmla="*/ 110 h 116"/>
                    <a:gd name="T12" fmla="*/ 0 w 280"/>
                    <a:gd name="T13" fmla="*/ 112 h 116"/>
                    <a:gd name="T14" fmla="*/ 0 w 280"/>
                    <a:gd name="T15" fmla="*/ 112 h 116"/>
                    <a:gd name="T16" fmla="*/ 4 w 280"/>
                    <a:gd name="T17" fmla="*/ 114 h 116"/>
                    <a:gd name="T18" fmla="*/ 12 w 280"/>
                    <a:gd name="T19" fmla="*/ 116 h 116"/>
                    <a:gd name="T20" fmla="*/ 40 w 280"/>
                    <a:gd name="T21" fmla="*/ 116 h 116"/>
                    <a:gd name="T22" fmla="*/ 128 w 280"/>
                    <a:gd name="T23" fmla="*/ 112 h 116"/>
                    <a:gd name="T24" fmla="*/ 128 w 280"/>
                    <a:gd name="T25" fmla="*/ 112 h 116"/>
                    <a:gd name="T26" fmla="*/ 142 w 280"/>
                    <a:gd name="T27" fmla="*/ 110 h 116"/>
                    <a:gd name="T28" fmla="*/ 156 w 280"/>
                    <a:gd name="T29" fmla="*/ 108 h 116"/>
                    <a:gd name="T30" fmla="*/ 168 w 280"/>
                    <a:gd name="T31" fmla="*/ 102 h 116"/>
                    <a:gd name="T32" fmla="*/ 182 w 280"/>
                    <a:gd name="T33" fmla="*/ 96 h 116"/>
                    <a:gd name="T34" fmla="*/ 208 w 280"/>
                    <a:gd name="T35" fmla="*/ 82 h 116"/>
                    <a:gd name="T36" fmla="*/ 232 w 280"/>
                    <a:gd name="T37" fmla="*/ 66 h 116"/>
                    <a:gd name="T38" fmla="*/ 250 w 280"/>
                    <a:gd name="T39" fmla="*/ 52 h 116"/>
                    <a:gd name="T40" fmla="*/ 266 w 280"/>
                    <a:gd name="T41" fmla="*/ 38 h 116"/>
                    <a:gd name="T42" fmla="*/ 280 w 280"/>
                    <a:gd name="T43" fmla="*/ 24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80" h="116">
                      <a:moveTo>
                        <a:pt x="168" y="0"/>
                      </a:moveTo>
                      <a:lnTo>
                        <a:pt x="168" y="0"/>
                      </a:lnTo>
                      <a:lnTo>
                        <a:pt x="82" y="52"/>
                      </a:lnTo>
                      <a:lnTo>
                        <a:pt x="24" y="92"/>
                      </a:lnTo>
                      <a:lnTo>
                        <a:pt x="6" y="104"/>
                      </a:lnTo>
                      <a:lnTo>
                        <a:pt x="0" y="11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4" y="114"/>
                      </a:lnTo>
                      <a:lnTo>
                        <a:pt x="12" y="116"/>
                      </a:lnTo>
                      <a:lnTo>
                        <a:pt x="40" y="116"/>
                      </a:lnTo>
                      <a:lnTo>
                        <a:pt x="128" y="112"/>
                      </a:lnTo>
                      <a:lnTo>
                        <a:pt x="128" y="112"/>
                      </a:lnTo>
                      <a:lnTo>
                        <a:pt x="142" y="110"/>
                      </a:lnTo>
                      <a:lnTo>
                        <a:pt x="156" y="108"/>
                      </a:lnTo>
                      <a:lnTo>
                        <a:pt x="168" y="102"/>
                      </a:lnTo>
                      <a:lnTo>
                        <a:pt x="182" y="96"/>
                      </a:lnTo>
                      <a:lnTo>
                        <a:pt x="208" y="82"/>
                      </a:lnTo>
                      <a:lnTo>
                        <a:pt x="232" y="66"/>
                      </a:lnTo>
                      <a:lnTo>
                        <a:pt x="250" y="52"/>
                      </a:lnTo>
                      <a:lnTo>
                        <a:pt x="266" y="38"/>
                      </a:lnTo>
                      <a:lnTo>
                        <a:pt x="280" y="2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0" name="Freeform 85">
                  <a:extLst>
                    <a:ext uri="{FF2B5EF4-FFF2-40B4-BE49-F238E27FC236}">
                      <a16:creationId xmlns:a16="http://schemas.microsoft.com/office/drawing/2014/main" id="{1EBCB4B1-842D-4E34-9AA5-90166BB2EC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9" y="1936"/>
                  <a:ext cx="216" cy="400"/>
                </a:xfrm>
                <a:custGeom>
                  <a:avLst/>
                  <a:gdLst>
                    <a:gd name="T0" fmla="*/ 32 w 216"/>
                    <a:gd name="T1" fmla="*/ 0 h 400"/>
                    <a:gd name="T2" fmla="*/ 32 w 216"/>
                    <a:gd name="T3" fmla="*/ 0 h 400"/>
                    <a:gd name="T4" fmla="*/ 30 w 216"/>
                    <a:gd name="T5" fmla="*/ 4 h 400"/>
                    <a:gd name="T6" fmla="*/ 28 w 216"/>
                    <a:gd name="T7" fmla="*/ 16 h 400"/>
                    <a:gd name="T8" fmla="*/ 28 w 216"/>
                    <a:gd name="T9" fmla="*/ 32 h 400"/>
                    <a:gd name="T10" fmla="*/ 30 w 216"/>
                    <a:gd name="T11" fmla="*/ 40 h 400"/>
                    <a:gd name="T12" fmla="*/ 32 w 216"/>
                    <a:gd name="T13" fmla="*/ 48 h 400"/>
                    <a:gd name="T14" fmla="*/ 32 w 216"/>
                    <a:gd name="T15" fmla="*/ 48 h 400"/>
                    <a:gd name="T16" fmla="*/ 56 w 216"/>
                    <a:gd name="T17" fmla="*/ 96 h 400"/>
                    <a:gd name="T18" fmla="*/ 72 w 216"/>
                    <a:gd name="T19" fmla="*/ 128 h 400"/>
                    <a:gd name="T20" fmla="*/ 72 w 216"/>
                    <a:gd name="T21" fmla="*/ 128 h 400"/>
                    <a:gd name="T22" fmla="*/ 32 w 216"/>
                    <a:gd name="T23" fmla="*/ 174 h 400"/>
                    <a:gd name="T24" fmla="*/ 8 w 216"/>
                    <a:gd name="T25" fmla="*/ 208 h 400"/>
                    <a:gd name="T26" fmla="*/ 0 w 216"/>
                    <a:gd name="T27" fmla="*/ 218 h 400"/>
                    <a:gd name="T28" fmla="*/ 0 w 216"/>
                    <a:gd name="T29" fmla="*/ 222 h 400"/>
                    <a:gd name="T30" fmla="*/ 0 w 216"/>
                    <a:gd name="T31" fmla="*/ 224 h 400"/>
                    <a:gd name="T32" fmla="*/ 0 w 216"/>
                    <a:gd name="T33" fmla="*/ 224 h 400"/>
                    <a:gd name="T34" fmla="*/ 10 w 216"/>
                    <a:gd name="T35" fmla="*/ 226 h 400"/>
                    <a:gd name="T36" fmla="*/ 28 w 216"/>
                    <a:gd name="T37" fmla="*/ 224 h 400"/>
                    <a:gd name="T38" fmla="*/ 72 w 216"/>
                    <a:gd name="T39" fmla="*/ 216 h 400"/>
                    <a:gd name="T40" fmla="*/ 72 w 216"/>
                    <a:gd name="T41" fmla="*/ 216 h 400"/>
                    <a:gd name="T42" fmla="*/ 96 w 216"/>
                    <a:gd name="T43" fmla="*/ 210 h 400"/>
                    <a:gd name="T44" fmla="*/ 118 w 216"/>
                    <a:gd name="T45" fmla="*/ 202 h 400"/>
                    <a:gd name="T46" fmla="*/ 132 w 216"/>
                    <a:gd name="T47" fmla="*/ 196 h 400"/>
                    <a:gd name="T48" fmla="*/ 136 w 216"/>
                    <a:gd name="T49" fmla="*/ 194 h 400"/>
                    <a:gd name="T50" fmla="*/ 136 w 216"/>
                    <a:gd name="T51" fmla="*/ 192 h 400"/>
                    <a:gd name="T52" fmla="*/ 136 w 216"/>
                    <a:gd name="T53" fmla="*/ 192 h 400"/>
                    <a:gd name="T54" fmla="*/ 144 w 216"/>
                    <a:gd name="T55" fmla="*/ 204 h 400"/>
                    <a:gd name="T56" fmla="*/ 164 w 216"/>
                    <a:gd name="T57" fmla="*/ 234 h 400"/>
                    <a:gd name="T58" fmla="*/ 188 w 216"/>
                    <a:gd name="T59" fmla="*/ 270 h 400"/>
                    <a:gd name="T60" fmla="*/ 196 w 216"/>
                    <a:gd name="T61" fmla="*/ 286 h 400"/>
                    <a:gd name="T62" fmla="*/ 200 w 216"/>
                    <a:gd name="T63" fmla="*/ 296 h 400"/>
                    <a:gd name="T64" fmla="*/ 200 w 216"/>
                    <a:gd name="T65" fmla="*/ 296 h 400"/>
                    <a:gd name="T66" fmla="*/ 210 w 216"/>
                    <a:gd name="T67" fmla="*/ 332 h 400"/>
                    <a:gd name="T68" fmla="*/ 216 w 216"/>
                    <a:gd name="T69" fmla="*/ 350 h 400"/>
                    <a:gd name="T70" fmla="*/ 216 w 216"/>
                    <a:gd name="T71" fmla="*/ 368 h 400"/>
                    <a:gd name="T72" fmla="*/ 216 w 216"/>
                    <a:gd name="T73" fmla="*/ 368 h 400"/>
                    <a:gd name="T74" fmla="*/ 214 w 216"/>
                    <a:gd name="T75" fmla="*/ 382 h 400"/>
                    <a:gd name="T76" fmla="*/ 212 w 216"/>
                    <a:gd name="T77" fmla="*/ 392 h 400"/>
                    <a:gd name="T78" fmla="*/ 208 w 216"/>
                    <a:gd name="T79" fmla="*/ 400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16" h="400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0" y="4"/>
                      </a:lnTo>
                      <a:lnTo>
                        <a:pt x="28" y="16"/>
                      </a:lnTo>
                      <a:lnTo>
                        <a:pt x="28" y="32"/>
                      </a:lnTo>
                      <a:lnTo>
                        <a:pt x="30" y="40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56" y="96"/>
                      </a:lnTo>
                      <a:lnTo>
                        <a:pt x="72" y="128"/>
                      </a:lnTo>
                      <a:lnTo>
                        <a:pt x="72" y="128"/>
                      </a:lnTo>
                      <a:lnTo>
                        <a:pt x="32" y="174"/>
                      </a:lnTo>
                      <a:lnTo>
                        <a:pt x="8" y="208"/>
                      </a:lnTo>
                      <a:lnTo>
                        <a:pt x="0" y="218"/>
                      </a:lnTo>
                      <a:lnTo>
                        <a:pt x="0" y="222"/>
                      </a:lnTo>
                      <a:lnTo>
                        <a:pt x="0" y="224"/>
                      </a:lnTo>
                      <a:lnTo>
                        <a:pt x="0" y="224"/>
                      </a:lnTo>
                      <a:lnTo>
                        <a:pt x="10" y="226"/>
                      </a:lnTo>
                      <a:lnTo>
                        <a:pt x="28" y="224"/>
                      </a:lnTo>
                      <a:lnTo>
                        <a:pt x="72" y="216"/>
                      </a:lnTo>
                      <a:lnTo>
                        <a:pt x="72" y="216"/>
                      </a:lnTo>
                      <a:lnTo>
                        <a:pt x="96" y="210"/>
                      </a:lnTo>
                      <a:lnTo>
                        <a:pt x="118" y="202"/>
                      </a:lnTo>
                      <a:lnTo>
                        <a:pt x="132" y="196"/>
                      </a:lnTo>
                      <a:lnTo>
                        <a:pt x="136" y="194"/>
                      </a:lnTo>
                      <a:lnTo>
                        <a:pt x="136" y="192"/>
                      </a:lnTo>
                      <a:lnTo>
                        <a:pt x="136" y="192"/>
                      </a:lnTo>
                      <a:lnTo>
                        <a:pt x="144" y="204"/>
                      </a:lnTo>
                      <a:lnTo>
                        <a:pt x="164" y="234"/>
                      </a:lnTo>
                      <a:lnTo>
                        <a:pt x="188" y="270"/>
                      </a:lnTo>
                      <a:lnTo>
                        <a:pt x="196" y="286"/>
                      </a:lnTo>
                      <a:lnTo>
                        <a:pt x="200" y="296"/>
                      </a:lnTo>
                      <a:lnTo>
                        <a:pt x="200" y="296"/>
                      </a:lnTo>
                      <a:lnTo>
                        <a:pt x="210" y="332"/>
                      </a:lnTo>
                      <a:lnTo>
                        <a:pt x="216" y="350"/>
                      </a:lnTo>
                      <a:lnTo>
                        <a:pt x="216" y="368"/>
                      </a:lnTo>
                      <a:lnTo>
                        <a:pt x="216" y="368"/>
                      </a:lnTo>
                      <a:lnTo>
                        <a:pt x="214" y="382"/>
                      </a:lnTo>
                      <a:lnTo>
                        <a:pt x="212" y="392"/>
                      </a:lnTo>
                      <a:lnTo>
                        <a:pt x="208" y="40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Line 86">
                  <a:extLst>
                    <a:ext uri="{FF2B5EF4-FFF2-40B4-BE49-F238E27FC236}">
                      <a16:creationId xmlns:a16="http://schemas.microsoft.com/office/drawing/2014/main" id="{E1265651-E885-48BF-879A-071AC6D70E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81" y="2240"/>
                  <a:ext cx="88" cy="4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Line 87">
                  <a:extLst>
                    <a:ext uri="{FF2B5EF4-FFF2-40B4-BE49-F238E27FC236}">
                      <a16:creationId xmlns:a16="http://schemas.microsoft.com/office/drawing/2014/main" id="{33872E12-BB7C-470A-80EF-8E1EFCAC16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37" y="2192"/>
                  <a:ext cx="120" cy="6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3" name="Freeform 88">
                  <a:extLst>
                    <a:ext uri="{FF2B5EF4-FFF2-40B4-BE49-F238E27FC236}">
                      <a16:creationId xmlns:a16="http://schemas.microsoft.com/office/drawing/2014/main" id="{26FFCB6C-FDAB-47F0-B269-4C6333B690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" y="2120"/>
                  <a:ext cx="232" cy="128"/>
                </a:xfrm>
                <a:custGeom>
                  <a:avLst/>
                  <a:gdLst>
                    <a:gd name="T0" fmla="*/ 232 w 232"/>
                    <a:gd name="T1" fmla="*/ 0 h 128"/>
                    <a:gd name="T2" fmla="*/ 232 w 232"/>
                    <a:gd name="T3" fmla="*/ 0 h 128"/>
                    <a:gd name="T4" fmla="*/ 0 w 232"/>
                    <a:gd name="T5" fmla="*/ 12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2" h="128">
                      <a:moveTo>
                        <a:pt x="232" y="0"/>
                      </a:moveTo>
                      <a:lnTo>
                        <a:pt x="232" y="0"/>
                      </a:lnTo>
                      <a:lnTo>
                        <a:pt x="0" y="1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4" name="Freeform 89">
                  <a:extLst>
                    <a:ext uri="{FF2B5EF4-FFF2-40B4-BE49-F238E27FC236}">
                      <a16:creationId xmlns:a16="http://schemas.microsoft.com/office/drawing/2014/main" id="{3CD0AAB3-6CD3-4718-AD2F-84C8DEE966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3" y="2136"/>
                  <a:ext cx="128" cy="80"/>
                </a:xfrm>
                <a:custGeom>
                  <a:avLst/>
                  <a:gdLst>
                    <a:gd name="T0" fmla="*/ 128 w 128"/>
                    <a:gd name="T1" fmla="*/ 0 h 80"/>
                    <a:gd name="T2" fmla="*/ 128 w 128"/>
                    <a:gd name="T3" fmla="*/ 0 h 80"/>
                    <a:gd name="T4" fmla="*/ 126 w 128"/>
                    <a:gd name="T5" fmla="*/ 4 h 80"/>
                    <a:gd name="T6" fmla="*/ 116 w 128"/>
                    <a:gd name="T7" fmla="*/ 12 h 80"/>
                    <a:gd name="T8" fmla="*/ 102 w 128"/>
                    <a:gd name="T9" fmla="*/ 26 h 80"/>
                    <a:gd name="T10" fmla="*/ 80 w 128"/>
                    <a:gd name="T11" fmla="*/ 40 h 80"/>
                    <a:gd name="T12" fmla="*/ 80 w 128"/>
                    <a:gd name="T13" fmla="*/ 40 h 80"/>
                    <a:gd name="T14" fmla="*/ 28 w 128"/>
                    <a:gd name="T15" fmla="*/ 68 h 80"/>
                    <a:gd name="T16" fmla="*/ 0 w 128"/>
                    <a:gd name="T17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8" h="80">
                      <a:moveTo>
                        <a:pt x="128" y="0"/>
                      </a:moveTo>
                      <a:lnTo>
                        <a:pt x="128" y="0"/>
                      </a:lnTo>
                      <a:lnTo>
                        <a:pt x="126" y="4"/>
                      </a:lnTo>
                      <a:lnTo>
                        <a:pt x="116" y="12"/>
                      </a:lnTo>
                      <a:lnTo>
                        <a:pt x="102" y="26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28" y="68"/>
                      </a:lnTo>
                      <a:lnTo>
                        <a:pt x="0" y="8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" name="Freeform 90">
                  <a:extLst>
                    <a:ext uri="{FF2B5EF4-FFF2-40B4-BE49-F238E27FC236}">
                      <a16:creationId xmlns:a16="http://schemas.microsoft.com/office/drawing/2014/main" id="{1BCBCBCE-5F50-4494-9404-D05A16104D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9" y="2152"/>
                  <a:ext cx="176" cy="128"/>
                </a:xfrm>
                <a:custGeom>
                  <a:avLst/>
                  <a:gdLst>
                    <a:gd name="T0" fmla="*/ 0 w 176"/>
                    <a:gd name="T1" fmla="*/ 56 h 128"/>
                    <a:gd name="T2" fmla="*/ 16 w 176"/>
                    <a:gd name="T3" fmla="*/ 0 h 128"/>
                    <a:gd name="T4" fmla="*/ 16 w 176"/>
                    <a:gd name="T5" fmla="*/ 0 h 128"/>
                    <a:gd name="T6" fmla="*/ 34 w 176"/>
                    <a:gd name="T7" fmla="*/ 14 h 128"/>
                    <a:gd name="T8" fmla="*/ 72 w 176"/>
                    <a:gd name="T9" fmla="*/ 40 h 128"/>
                    <a:gd name="T10" fmla="*/ 72 w 176"/>
                    <a:gd name="T11" fmla="*/ 40 h 128"/>
                    <a:gd name="T12" fmla="*/ 116 w 176"/>
                    <a:gd name="T13" fmla="*/ 70 h 128"/>
                    <a:gd name="T14" fmla="*/ 138 w 176"/>
                    <a:gd name="T15" fmla="*/ 84 h 128"/>
                    <a:gd name="T16" fmla="*/ 152 w 176"/>
                    <a:gd name="T17" fmla="*/ 96 h 128"/>
                    <a:gd name="T18" fmla="*/ 152 w 176"/>
                    <a:gd name="T19" fmla="*/ 96 h 128"/>
                    <a:gd name="T20" fmla="*/ 162 w 176"/>
                    <a:gd name="T21" fmla="*/ 106 h 128"/>
                    <a:gd name="T22" fmla="*/ 170 w 176"/>
                    <a:gd name="T23" fmla="*/ 118 h 128"/>
                    <a:gd name="T24" fmla="*/ 176 w 176"/>
                    <a:gd name="T25" fmla="*/ 12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6" h="128">
                      <a:moveTo>
                        <a:pt x="0" y="56"/>
                      </a:move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34" y="14"/>
                      </a:lnTo>
                      <a:lnTo>
                        <a:pt x="72" y="40"/>
                      </a:lnTo>
                      <a:lnTo>
                        <a:pt x="72" y="40"/>
                      </a:lnTo>
                      <a:lnTo>
                        <a:pt x="116" y="70"/>
                      </a:lnTo>
                      <a:lnTo>
                        <a:pt x="138" y="84"/>
                      </a:lnTo>
                      <a:lnTo>
                        <a:pt x="152" y="96"/>
                      </a:lnTo>
                      <a:lnTo>
                        <a:pt x="152" y="96"/>
                      </a:lnTo>
                      <a:lnTo>
                        <a:pt x="162" y="106"/>
                      </a:lnTo>
                      <a:lnTo>
                        <a:pt x="170" y="118"/>
                      </a:lnTo>
                      <a:lnTo>
                        <a:pt x="176" y="1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" name="Freeform 91">
                  <a:extLst>
                    <a:ext uri="{FF2B5EF4-FFF2-40B4-BE49-F238E27FC236}">
                      <a16:creationId xmlns:a16="http://schemas.microsoft.com/office/drawing/2014/main" id="{998F10F2-3468-45D9-8769-D9A9BA9F43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9" y="2032"/>
                  <a:ext cx="346" cy="368"/>
                </a:xfrm>
                <a:custGeom>
                  <a:avLst/>
                  <a:gdLst>
                    <a:gd name="T0" fmla="*/ 128 w 346"/>
                    <a:gd name="T1" fmla="*/ 368 h 368"/>
                    <a:gd name="T2" fmla="*/ 128 w 346"/>
                    <a:gd name="T3" fmla="*/ 368 h 368"/>
                    <a:gd name="T4" fmla="*/ 126 w 346"/>
                    <a:gd name="T5" fmla="*/ 366 h 368"/>
                    <a:gd name="T6" fmla="*/ 122 w 346"/>
                    <a:gd name="T7" fmla="*/ 358 h 368"/>
                    <a:gd name="T8" fmla="*/ 114 w 346"/>
                    <a:gd name="T9" fmla="*/ 332 h 368"/>
                    <a:gd name="T10" fmla="*/ 108 w 346"/>
                    <a:gd name="T11" fmla="*/ 314 h 368"/>
                    <a:gd name="T12" fmla="*/ 100 w 346"/>
                    <a:gd name="T13" fmla="*/ 298 h 368"/>
                    <a:gd name="T14" fmla="*/ 92 w 346"/>
                    <a:gd name="T15" fmla="*/ 280 h 368"/>
                    <a:gd name="T16" fmla="*/ 80 w 346"/>
                    <a:gd name="T17" fmla="*/ 264 h 368"/>
                    <a:gd name="T18" fmla="*/ 80 w 346"/>
                    <a:gd name="T19" fmla="*/ 264 h 368"/>
                    <a:gd name="T20" fmla="*/ 0 w 346"/>
                    <a:gd name="T21" fmla="*/ 168 h 368"/>
                    <a:gd name="T22" fmla="*/ 0 w 346"/>
                    <a:gd name="T23" fmla="*/ 168 h 368"/>
                    <a:gd name="T24" fmla="*/ 22 w 346"/>
                    <a:gd name="T25" fmla="*/ 186 h 368"/>
                    <a:gd name="T26" fmla="*/ 76 w 346"/>
                    <a:gd name="T27" fmla="*/ 226 h 368"/>
                    <a:gd name="T28" fmla="*/ 106 w 346"/>
                    <a:gd name="T29" fmla="*/ 246 h 368"/>
                    <a:gd name="T30" fmla="*/ 136 w 346"/>
                    <a:gd name="T31" fmla="*/ 264 h 368"/>
                    <a:gd name="T32" fmla="*/ 164 w 346"/>
                    <a:gd name="T33" fmla="*/ 276 h 368"/>
                    <a:gd name="T34" fmla="*/ 174 w 346"/>
                    <a:gd name="T35" fmla="*/ 280 h 368"/>
                    <a:gd name="T36" fmla="*/ 184 w 346"/>
                    <a:gd name="T37" fmla="*/ 280 h 368"/>
                    <a:gd name="T38" fmla="*/ 184 w 346"/>
                    <a:gd name="T39" fmla="*/ 280 h 368"/>
                    <a:gd name="T40" fmla="*/ 190 w 346"/>
                    <a:gd name="T41" fmla="*/ 278 h 368"/>
                    <a:gd name="T42" fmla="*/ 194 w 346"/>
                    <a:gd name="T43" fmla="*/ 272 h 368"/>
                    <a:gd name="T44" fmla="*/ 192 w 346"/>
                    <a:gd name="T45" fmla="*/ 266 h 368"/>
                    <a:gd name="T46" fmla="*/ 190 w 346"/>
                    <a:gd name="T47" fmla="*/ 256 h 368"/>
                    <a:gd name="T48" fmla="*/ 178 w 346"/>
                    <a:gd name="T49" fmla="*/ 232 h 368"/>
                    <a:gd name="T50" fmla="*/ 160 w 346"/>
                    <a:gd name="T51" fmla="*/ 206 h 368"/>
                    <a:gd name="T52" fmla="*/ 140 w 346"/>
                    <a:gd name="T53" fmla="*/ 180 h 368"/>
                    <a:gd name="T54" fmla="*/ 122 w 346"/>
                    <a:gd name="T55" fmla="*/ 158 h 368"/>
                    <a:gd name="T56" fmla="*/ 104 w 346"/>
                    <a:gd name="T57" fmla="*/ 136 h 368"/>
                    <a:gd name="T58" fmla="*/ 104 w 346"/>
                    <a:gd name="T59" fmla="*/ 136 h 368"/>
                    <a:gd name="T60" fmla="*/ 138 w 346"/>
                    <a:gd name="T61" fmla="*/ 164 h 368"/>
                    <a:gd name="T62" fmla="*/ 174 w 346"/>
                    <a:gd name="T63" fmla="*/ 192 h 368"/>
                    <a:gd name="T64" fmla="*/ 216 w 346"/>
                    <a:gd name="T65" fmla="*/ 222 h 368"/>
                    <a:gd name="T66" fmla="*/ 258 w 346"/>
                    <a:gd name="T67" fmla="*/ 250 h 368"/>
                    <a:gd name="T68" fmla="*/ 298 w 346"/>
                    <a:gd name="T69" fmla="*/ 272 h 368"/>
                    <a:gd name="T70" fmla="*/ 314 w 346"/>
                    <a:gd name="T71" fmla="*/ 280 h 368"/>
                    <a:gd name="T72" fmla="*/ 328 w 346"/>
                    <a:gd name="T73" fmla="*/ 284 h 368"/>
                    <a:gd name="T74" fmla="*/ 338 w 346"/>
                    <a:gd name="T75" fmla="*/ 284 h 368"/>
                    <a:gd name="T76" fmla="*/ 342 w 346"/>
                    <a:gd name="T77" fmla="*/ 282 h 368"/>
                    <a:gd name="T78" fmla="*/ 344 w 346"/>
                    <a:gd name="T79" fmla="*/ 280 h 368"/>
                    <a:gd name="T80" fmla="*/ 344 w 346"/>
                    <a:gd name="T81" fmla="*/ 280 h 368"/>
                    <a:gd name="T82" fmla="*/ 346 w 346"/>
                    <a:gd name="T83" fmla="*/ 272 h 368"/>
                    <a:gd name="T84" fmla="*/ 346 w 346"/>
                    <a:gd name="T85" fmla="*/ 266 h 368"/>
                    <a:gd name="T86" fmla="*/ 344 w 346"/>
                    <a:gd name="T87" fmla="*/ 258 h 368"/>
                    <a:gd name="T88" fmla="*/ 340 w 346"/>
                    <a:gd name="T89" fmla="*/ 248 h 368"/>
                    <a:gd name="T90" fmla="*/ 324 w 346"/>
                    <a:gd name="T91" fmla="*/ 230 h 368"/>
                    <a:gd name="T92" fmla="*/ 304 w 346"/>
                    <a:gd name="T93" fmla="*/ 212 h 368"/>
                    <a:gd name="T94" fmla="*/ 280 w 346"/>
                    <a:gd name="T95" fmla="*/ 192 h 368"/>
                    <a:gd name="T96" fmla="*/ 252 w 346"/>
                    <a:gd name="T97" fmla="*/ 172 h 368"/>
                    <a:gd name="T98" fmla="*/ 200 w 346"/>
                    <a:gd name="T99" fmla="*/ 136 h 368"/>
                    <a:gd name="T100" fmla="*/ 200 w 346"/>
                    <a:gd name="T101" fmla="*/ 136 h 368"/>
                    <a:gd name="T102" fmla="*/ 146 w 346"/>
                    <a:gd name="T103" fmla="*/ 96 h 368"/>
                    <a:gd name="T104" fmla="*/ 92 w 346"/>
                    <a:gd name="T105" fmla="*/ 52 h 368"/>
                    <a:gd name="T106" fmla="*/ 32 w 346"/>
                    <a:gd name="T107" fmla="*/ 0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46" h="368">
                      <a:moveTo>
                        <a:pt x="128" y="368"/>
                      </a:moveTo>
                      <a:lnTo>
                        <a:pt x="128" y="368"/>
                      </a:lnTo>
                      <a:lnTo>
                        <a:pt x="126" y="366"/>
                      </a:lnTo>
                      <a:lnTo>
                        <a:pt x="122" y="358"/>
                      </a:lnTo>
                      <a:lnTo>
                        <a:pt x="114" y="332"/>
                      </a:lnTo>
                      <a:lnTo>
                        <a:pt x="108" y="314"/>
                      </a:lnTo>
                      <a:lnTo>
                        <a:pt x="100" y="298"/>
                      </a:lnTo>
                      <a:lnTo>
                        <a:pt x="92" y="280"/>
                      </a:lnTo>
                      <a:lnTo>
                        <a:pt x="80" y="264"/>
                      </a:lnTo>
                      <a:lnTo>
                        <a:pt x="80" y="264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22" y="186"/>
                      </a:lnTo>
                      <a:lnTo>
                        <a:pt x="76" y="226"/>
                      </a:lnTo>
                      <a:lnTo>
                        <a:pt x="106" y="246"/>
                      </a:lnTo>
                      <a:lnTo>
                        <a:pt x="136" y="264"/>
                      </a:lnTo>
                      <a:lnTo>
                        <a:pt x="164" y="276"/>
                      </a:lnTo>
                      <a:lnTo>
                        <a:pt x="174" y="280"/>
                      </a:lnTo>
                      <a:lnTo>
                        <a:pt x="184" y="280"/>
                      </a:lnTo>
                      <a:lnTo>
                        <a:pt x="184" y="280"/>
                      </a:lnTo>
                      <a:lnTo>
                        <a:pt x="190" y="278"/>
                      </a:lnTo>
                      <a:lnTo>
                        <a:pt x="194" y="272"/>
                      </a:lnTo>
                      <a:lnTo>
                        <a:pt x="192" y="266"/>
                      </a:lnTo>
                      <a:lnTo>
                        <a:pt x="190" y="256"/>
                      </a:lnTo>
                      <a:lnTo>
                        <a:pt x="178" y="232"/>
                      </a:lnTo>
                      <a:lnTo>
                        <a:pt x="160" y="206"/>
                      </a:lnTo>
                      <a:lnTo>
                        <a:pt x="140" y="180"/>
                      </a:lnTo>
                      <a:lnTo>
                        <a:pt x="122" y="158"/>
                      </a:lnTo>
                      <a:lnTo>
                        <a:pt x="104" y="136"/>
                      </a:lnTo>
                      <a:lnTo>
                        <a:pt x="104" y="136"/>
                      </a:lnTo>
                      <a:lnTo>
                        <a:pt x="138" y="164"/>
                      </a:lnTo>
                      <a:lnTo>
                        <a:pt x="174" y="192"/>
                      </a:lnTo>
                      <a:lnTo>
                        <a:pt x="216" y="222"/>
                      </a:lnTo>
                      <a:lnTo>
                        <a:pt x="258" y="250"/>
                      </a:lnTo>
                      <a:lnTo>
                        <a:pt x="298" y="272"/>
                      </a:lnTo>
                      <a:lnTo>
                        <a:pt x="314" y="280"/>
                      </a:lnTo>
                      <a:lnTo>
                        <a:pt x="328" y="284"/>
                      </a:lnTo>
                      <a:lnTo>
                        <a:pt x="338" y="284"/>
                      </a:lnTo>
                      <a:lnTo>
                        <a:pt x="342" y="282"/>
                      </a:lnTo>
                      <a:lnTo>
                        <a:pt x="344" y="280"/>
                      </a:lnTo>
                      <a:lnTo>
                        <a:pt x="344" y="280"/>
                      </a:lnTo>
                      <a:lnTo>
                        <a:pt x="346" y="272"/>
                      </a:lnTo>
                      <a:lnTo>
                        <a:pt x="346" y="266"/>
                      </a:lnTo>
                      <a:lnTo>
                        <a:pt x="344" y="258"/>
                      </a:lnTo>
                      <a:lnTo>
                        <a:pt x="340" y="248"/>
                      </a:lnTo>
                      <a:lnTo>
                        <a:pt x="324" y="230"/>
                      </a:lnTo>
                      <a:lnTo>
                        <a:pt x="304" y="212"/>
                      </a:lnTo>
                      <a:lnTo>
                        <a:pt x="280" y="192"/>
                      </a:lnTo>
                      <a:lnTo>
                        <a:pt x="252" y="172"/>
                      </a:lnTo>
                      <a:lnTo>
                        <a:pt x="200" y="136"/>
                      </a:lnTo>
                      <a:lnTo>
                        <a:pt x="200" y="136"/>
                      </a:lnTo>
                      <a:lnTo>
                        <a:pt x="146" y="96"/>
                      </a:lnTo>
                      <a:lnTo>
                        <a:pt x="92" y="52"/>
                      </a:lnTo>
                      <a:lnTo>
                        <a:pt x="3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7" name="Freeform 92">
                  <a:extLst>
                    <a:ext uri="{FF2B5EF4-FFF2-40B4-BE49-F238E27FC236}">
                      <a16:creationId xmlns:a16="http://schemas.microsoft.com/office/drawing/2014/main" id="{AB9B91CA-BD83-4B21-9C43-907AFAE162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9" y="2456"/>
                  <a:ext cx="88" cy="89"/>
                </a:xfrm>
                <a:custGeom>
                  <a:avLst/>
                  <a:gdLst>
                    <a:gd name="T0" fmla="*/ 0 w 88"/>
                    <a:gd name="T1" fmla="*/ 65 h 89"/>
                    <a:gd name="T2" fmla="*/ 24 w 88"/>
                    <a:gd name="T3" fmla="*/ 0 h 89"/>
                    <a:gd name="T4" fmla="*/ 24 w 88"/>
                    <a:gd name="T5" fmla="*/ 0 h 89"/>
                    <a:gd name="T6" fmla="*/ 56 w 88"/>
                    <a:gd name="T7" fmla="*/ 49 h 89"/>
                    <a:gd name="T8" fmla="*/ 56 w 88"/>
                    <a:gd name="T9" fmla="*/ 49 h 89"/>
                    <a:gd name="T10" fmla="*/ 78 w 88"/>
                    <a:gd name="T11" fmla="*/ 79 h 89"/>
                    <a:gd name="T12" fmla="*/ 88 w 88"/>
                    <a:gd name="T13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89">
                      <a:moveTo>
                        <a:pt x="0" y="65"/>
                      </a:move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56" y="49"/>
                      </a:lnTo>
                      <a:lnTo>
                        <a:pt x="56" y="49"/>
                      </a:lnTo>
                      <a:lnTo>
                        <a:pt x="78" y="79"/>
                      </a:lnTo>
                      <a:lnTo>
                        <a:pt x="88" y="8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" name="Freeform 93">
                  <a:extLst>
                    <a:ext uri="{FF2B5EF4-FFF2-40B4-BE49-F238E27FC236}">
                      <a16:creationId xmlns:a16="http://schemas.microsoft.com/office/drawing/2014/main" id="{D1A0F909-F068-4FD0-874B-0C62A6C1B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1" y="2448"/>
                  <a:ext cx="64" cy="89"/>
                </a:xfrm>
                <a:custGeom>
                  <a:avLst/>
                  <a:gdLst>
                    <a:gd name="T0" fmla="*/ 0 w 64"/>
                    <a:gd name="T1" fmla="*/ 89 h 89"/>
                    <a:gd name="T2" fmla="*/ 0 w 64"/>
                    <a:gd name="T3" fmla="*/ 89 h 89"/>
                    <a:gd name="T4" fmla="*/ 2 w 64"/>
                    <a:gd name="T5" fmla="*/ 83 h 89"/>
                    <a:gd name="T6" fmla="*/ 8 w 64"/>
                    <a:gd name="T7" fmla="*/ 73 h 89"/>
                    <a:gd name="T8" fmla="*/ 24 w 64"/>
                    <a:gd name="T9" fmla="*/ 49 h 89"/>
                    <a:gd name="T10" fmla="*/ 24 w 64"/>
                    <a:gd name="T11" fmla="*/ 49 h 89"/>
                    <a:gd name="T12" fmla="*/ 32 w 64"/>
                    <a:gd name="T13" fmla="*/ 35 h 89"/>
                    <a:gd name="T14" fmla="*/ 40 w 64"/>
                    <a:gd name="T15" fmla="*/ 18 h 89"/>
                    <a:gd name="T16" fmla="*/ 48 w 64"/>
                    <a:gd name="T17" fmla="*/ 0 h 89"/>
                    <a:gd name="T18" fmla="*/ 64 w 64"/>
                    <a:gd name="T19" fmla="*/ 41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4" h="89">
                      <a:moveTo>
                        <a:pt x="0" y="89"/>
                      </a:moveTo>
                      <a:lnTo>
                        <a:pt x="0" y="89"/>
                      </a:lnTo>
                      <a:lnTo>
                        <a:pt x="2" y="83"/>
                      </a:lnTo>
                      <a:lnTo>
                        <a:pt x="8" y="73"/>
                      </a:lnTo>
                      <a:lnTo>
                        <a:pt x="24" y="49"/>
                      </a:lnTo>
                      <a:lnTo>
                        <a:pt x="24" y="49"/>
                      </a:lnTo>
                      <a:lnTo>
                        <a:pt x="32" y="35"/>
                      </a:lnTo>
                      <a:lnTo>
                        <a:pt x="40" y="18"/>
                      </a:lnTo>
                      <a:lnTo>
                        <a:pt x="48" y="0"/>
                      </a:lnTo>
                      <a:lnTo>
                        <a:pt x="64" y="4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" name="Freeform 94">
                  <a:extLst>
                    <a:ext uri="{FF2B5EF4-FFF2-40B4-BE49-F238E27FC236}">
                      <a16:creationId xmlns:a16="http://schemas.microsoft.com/office/drawing/2014/main" id="{89434D60-59D8-4670-8AFE-7E93465E74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7" y="2368"/>
                  <a:ext cx="10" cy="104"/>
                </a:xfrm>
                <a:custGeom>
                  <a:avLst/>
                  <a:gdLst>
                    <a:gd name="T0" fmla="*/ 8 w 10"/>
                    <a:gd name="T1" fmla="*/ 0 h 104"/>
                    <a:gd name="T2" fmla="*/ 8 w 10"/>
                    <a:gd name="T3" fmla="*/ 0 h 104"/>
                    <a:gd name="T4" fmla="*/ 8 w 10"/>
                    <a:gd name="T5" fmla="*/ 6 h 104"/>
                    <a:gd name="T6" fmla="*/ 8 w 10"/>
                    <a:gd name="T7" fmla="*/ 24 h 104"/>
                    <a:gd name="T8" fmla="*/ 10 w 10"/>
                    <a:gd name="T9" fmla="*/ 48 h 104"/>
                    <a:gd name="T10" fmla="*/ 8 w 10"/>
                    <a:gd name="T11" fmla="*/ 64 h 104"/>
                    <a:gd name="T12" fmla="*/ 8 w 10"/>
                    <a:gd name="T13" fmla="*/ 64 h 104"/>
                    <a:gd name="T14" fmla="*/ 2 w 10"/>
                    <a:gd name="T15" fmla="*/ 90 h 104"/>
                    <a:gd name="T16" fmla="*/ 0 w 10"/>
                    <a:gd name="T17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" h="104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8" y="6"/>
                      </a:lnTo>
                      <a:lnTo>
                        <a:pt x="8" y="24"/>
                      </a:lnTo>
                      <a:lnTo>
                        <a:pt x="10" y="48"/>
                      </a:lnTo>
                      <a:lnTo>
                        <a:pt x="8" y="64"/>
                      </a:lnTo>
                      <a:lnTo>
                        <a:pt x="8" y="64"/>
                      </a:lnTo>
                      <a:lnTo>
                        <a:pt x="2" y="90"/>
                      </a:lnTo>
                      <a:lnTo>
                        <a:pt x="0" y="10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" name="Line 95">
                  <a:extLst>
                    <a:ext uri="{FF2B5EF4-FFF2-40B4-BE49-F238E27FC236}">
                      <a16:creationId xmlns:a16="http://schemas.microsoft.com/office/drawing/2014/main" id="{0E661E8C-CDAB-4342-BDF2-7E39BBFAA0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965" y="2344"/>
                  <a:ext cx="32" cy="4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1" name="Freeform 96">
                  <a:extLst>
                    <a:ext uri="{FF2B5EF4-FFF2-40B4-BE49-F238E27FC236}">
                      <a16:creationId xmlns:a16="http://schemas.microsoft.com/office/drawing/2014/main" id="{815FF809-C66A-4AC5-B051-B027BE9073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7" y="2639"/>
                  <a:ext cx="10" cy="74"/>
                </a:xfrm>
                <a:custGeom>
                  <a:avLst/>
                  <a:gdLst>
                    <a:gd name="T0" fmla="*/ 10 w 10"/>
                    <a:gd name="T1" fmla="*/ 2 h 74"/>
                    <a:gd name="T2" fmla="*/ 10 w 10"/>
                    <a:gd name="T3" fmla="*/ 2 h 74"/>
                    <a:gd name="T4" fmla="*/ 10 w 10"/>
                    <a:gd name="T5" fmla="*/ 0 h 74"/>
                    <a:gd name="T6" fmla="*/ 6 w 10"/>
                    <a:gd name="T7" fmla="*/ 2 h 74"/>
                    <a:gd name="T8" fmla="*/ 4 w 10"/>
                    <a:gd name="T9" fmla="*/ 8 h 74"/>
                    <a:gd name="T10" fmla="*/ 2 w 10"/>
                    <a:gd name="T11" fmla="*/ 18 h 74"/>
                    <a:gd name="T12" fmla="*/ 2 w 10"/>
                    <a:gd name="T13" fmla="*/ 18 h 74"/>
                    <a:gd name="T14" fmla="*/ 0 w 10"/>
                    <a:gd name="T15" fmla="*/ 36 h 74"/>
                    <a:gd name="T16" fmla="*/ 2 w 10"/>
                    <a:gd name="T17" fmla="*/ 50 h 74"/>
                    <a:gd name="T18" fmla="*/ 2 w 10"/>
                    <a:gd name="T19" fmla="*/ 50 h 74"/>
                    <a:gd name="T20" fmla="*/ 6 w 10"/>
                    <a:gd name="T21" fmla="*/ 66 h 74"/>
                    <a:gd name="T22" fmla="*/ 10 w 10"/>
                    <a:gd name="T23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" h="74">
                      <a:moveTo>
                        <a:pt x="10" y="2"/>
                      </a:moveTo>
                      <a:lnTo>
                        <a:pt x="10" y="2"/>
                      </a:lnTo>
                      <a:lnTo>
                        <a:pt x="10" y="0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0" y="36"/>
                      </a:lnTo>
                      <a:lnTo>
                        <a:pt x="2" y="50"/>
                      </a:lnTo>
                      <a:lnTo>
                        <a:pt x="2" y="50"/>
                      </a:lnTo>
                      <a:lnTo>
                        <a:pt x="6" y="66"/>
                      </a:lnTo>
                      <a:lnTo>
                        <a:pt x="10" y="7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" name="Line 97">
                  <a:extLst>
                    <a:ext uri="{FF2B5EF4-FFF2-40B4-BE49-F238E27FC236}">
                      <a16:creationId xmlns:a16="http://schemas.microsoft.com/office/drawing/2014/main" id="{25582049-3DBF-4A4B-BF3E-5377C08A0C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29" y="2376"/>
                  <a:ext cx="40" cy="4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" name="Freeform 98">
                  <a:extLst>
                    <a:ext uri="{FF2B5EF4-FFF2-40B4-BE49-F238E27FC236}">
                      <a16:creationId xmlns:a16="http://schemas.microsoft.com/office/drawing/2014/main" id="{5E94DFA1-E1C7-47FB-BC65-41D135939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7" y="1759"/>
                  <a:ext cx="424" cy="113"/>
                </a:xfrm>
                <a:custGeom>
                  <a:avLst/>
                  <a:gdLst>
                    <a:gd name="T0" fmla="*/ 424 w 424"/>
                    <a:gd name="T1" fmla="*/ 0 h 113"/>
                    <a:gd name="T2" fmla="*/ 424 w 424"/>
                    <a:gd name="T3" fmla="*/ 0 h 113"/>
                    <a:gd name="T4" fmla="*/ 396 w 424"/>
                    <a:gd name="T5" fmla="*/ 8 h 113"/>
                    <a:gd name="T6" fmla="*/ 336 w 424"/>
                    <a:gd name="T7" fmla="*/ 26 h 113"/>
                    <a:gd name="T8" fmla="*/ 200 w 424"/>
                    <a:gd name="T9" fmla="*/ 72 h 113"/>
                    <a:gd name="T10" fmla="*/ 200 w 424"/>
                    <a:gd name="T11" fmla="*/ 72 h 113"/>
                    <a:gd name="T12" fmla="*/ 172 w 424"/>
                    <a:gd name="T13" fmla="*/ 81 h 113"/>
                    <a:gd name="T14" fmla="*/ 138 w 424"/>
                    <a:gd name="T15" fmla="*/ 89 h 113"/>
                    <a:gd name="T16" fmla="*/ 74 w 424"/>
                    <a:gd name="T17" fmla="*/ 101 h 113"/>
                    <a:gd name="T18" fmla="*/ 22 w 424"/>
                    <a:gd name="T19" fmla="*/ 111 h 113"/>
                    <a:gd name="T20" fmla="*/ 0 w 424"/>
                    <a:gd name="T21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4" h="113">
                      <a:moveTo>
                        <a:pt x="424" y="0"/>
                      </a:moveTo>
                      <a:lnTo>
                        <a:pt x="424" y="0"/>
                      </a:lnTo>
                      <a:lnTo>
                        <a:pt x="396" y="8"/>
                      </a:lnTo>
                      <a:lnTo>
                        <a:pt x="336" y="26"/>
                      </a:lnTo>
                      <a:lnTo>
                        <a:pt x="200" y="72"/>
                      </a:lnTo>
                      <a:lnTo>
                        <a:pt x="200" y="72"/>
                      </a:lnTo>
                      <a:lnTo>
                        <a:pt x="172" y="81"/>
                      </a:lnTo>
                      <a:lnTo>
                        <a:pt x="138" y="89"/>
                      </a:lnTo>
                      <a:lnTo>
                        <a:pt x="74" y="101"/>
                      </a:lnTo>
                      <a:lnTo>
                        <a:pt x="22" y="111"/>
                      </a:lnTo>
                      <a:lnTo>
                        <a:pt x="0" y="11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Freeform 99">
                  <a:extLst>
                    <a:ext uri="{FF2B5EF4-FFF2-40B4-BE49-F238E27FC236}">
                      <a16:creationId xmlns:a16="http://schemas.microsoft.com/office/drawing/2014/main" id="{174A6ED3-466D-4629-B176-EE7CCF8352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1" y="1735"/>
                  <a:ext cx="336" cy="137"/>
                </a:xfrm>
                <a:custGeom>
                  <a:avLst/>
                  <a:gdLst>
                    <a:gd name="T0" fmla="*/ 0 w 336"/>
                    <a:gd name="T1" fmla="*/ 137 h 137"/>
                    <a:gd name="T2" fmla="*/ 0 w 336"/>
                    <a:gd name="T3" fmla="*/ 137 h 137"/>
                    <a:gd name="T4" fmla="*/ 86 w 336"/>
                    <a:gd name="T5" fmla="*/ 111 h 137"/>
                    <a:gd name="T6" fmla="*/ 158 w 336"/>
                    <a:gd name="T7" fmla="*/ 88 h 137"/>
                    <a:gd name="T8" fmla="*/ 190 w 336"/>
                    <a:gd name="T9" fmla="*/ 76 h 137"/>
                    <a:gd name="T10" fmla="*/ 216 w 336"/>
                    <a:gd name="T11" fmla="*/ 64 h 137"/>
                    <a:gd name="T12" fmla="*/ 216 w 336"/>
                    <a:gd name="T13" fmla="*/ 64 h 137"/>
                    <a:gd name="T14" fmla="*/ 260 w 336"/>
                    <a:gd name="T15" fmla="*/ 42 h 137"/>
                    <a:gd name="T16" fmla="*/ 298 w 336"/>
                    <a:gd name="T17" fmla="*/ 22 h 137"/>
                    <a:gd name="T18" fmla="*/ 336 w 336"/>
                    <a:gd name="T19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36" h="137">
                      <a:moveTo>
                        <a:pt x="0" y="137"/>
                      </a:moveTo>
                      <a:lnTo>
                        <a:pt x="0" y="137"/>
                      </a:lnTo>
                      <a:lnTo>
                        <a:pt x="86" y="111"/>
                      </a:lnTo>
                      <a:lnTo>
                        <a:pt x="158" y="88"/>
                      </a:lnTo>
                      <a:lnTo>
                        <a:pt x="190" y="76"/>
                      </a:lnTo>
                      <a:lnTo>
                        <a:pt x="216" y="64"/>
                      </a:lnTo>
                      <a:lnTo>
                        <a:pt x="216" y="64"/>
                      </a:lnTo>
                      <a:lnTo>
                        <a:pt x="260" y="42"/>
                      </a:lnTo>
                      <a:lnTo>
                        <a:pt x="298" y="22"/>
                      </a:lnTo>
                      <a:lnTo>
                        <a:pt x="33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Freeform 100">
                  <a:extLst>
                    <a:ext uri="{FF2B5EF4-FFF2-40B4-BE49-F238E27FC236}">
                      <a16:creationId xmlns:a16="http://schemas.microsoft.com/office/drawing/2014/main" id="{07EAE84F-47C7-41E3-8797-14B44035C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1" y="1775"/>
                  <a:ext cx="528" cy="201"/>
                </a:xfrm>
                <a:custGeom>
                  <a:avLst/>
                  <a:gdLst>
                    <a:gd name="T0" fmla="*/ 0 w 528"/>
                    <a:gd name="T1" fmla="*/ 201 h 201"/>
                    <a:gd name="T2" fmla="*/ 0 w 528"/>
                    <a:gd name="T3" fmla="*/ 201 h 201"/>
                    <a:gd name="T4" fmla="*/ 106 w 528"/>
                    <a:gd name="T5" fmla="*/ 171 h 201"/>
                    <a:gd name="T6" fmla="*/ 204 w 528"/>
                    <a:gd name="T7" fmla="*/ 141 h 201"/>
                    <a:gd name="T8" fmla="*/ 256 w 528"/>
                    <a:gd name="T9" fmla="*/ 123 h 201"/>
                    <a:gd name="T10" fmla="*/ 304 w 528"/>
                    <a:gd name="T11" fmla="*/ 105 h 201"/>
                    <a:gd name="T12" fmla="*/ 304 w 528"/>
                    <a:gd name="T13" fmla="*/ 105 h 201"/>
                    <a:gd name="T14" fmla="*/ 348 w 528"/>
                    <a:gd name="T15" fmla="*/ 87 h 201"/>
                    <a:gd name="T16" fmla="*/ 390 w 528"/>
                    <a:gd name="T17" fmla="*/ 69 h 201"/>
                    <a:gd name="T18" fmla="*/ 462 w 528"/>
                    <a:gd name="T19" fmla="*/ 34 h 201"/>
                    <a:gd name="T20" fmla="*/ 510 w 528"/>
                    <a:gd name="T21" fmla="*/ 10 h 201"/>
                    <a:gd name="T22" fmla="*/ 528 w 528"/>
                    <a:gd name="T23" fmla="*/ 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28" h="201">
                      <a:moveTo>
                        <a:pt x="0" y="201"/>
                      </a:moveTo>
                      <a:lnTo>
                        <a:pt x="0" y="201"/>
                      </a:lnTo>
                      <a:lnTo>
                        <a:pt x="106" y="171"/>
                      </a:lnTo>
                      <a:lnTo>
                        <a:pt x="204" y="141"/>
                      </a:lnTo>
                      <a:lnTo>
                        <a:pt x="256" y="123"/>
                      </a:lnTo>
                      <a:lnTo>
                        <a:pt x="304" y="105"/>
                      </a:lnTo>
                      <a:lnTo>
                        <a:pt x="304" y="105"/>
                      </a:lnTo>
                      <a:lnTo>
                        <a:pt x="348" y="87"/>
                      </a:lnTo>
                      <a:lnTo>
                        <a:pt x="390" y="69"/>
                      </a:lnTo>
                      <a:lnTo>
                        <a:pt x="462" y="34"/>
                      </a:lnTo>
                      <a:lnTo>
                        <a:pt x="510" y="10"/>
                      </a:lnTo>
                      <a:lnTo>
                        <a:pt x="52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Freeform 101">
                  <a:extLst>
                    <a:ext uri="{FF2B5EF4-FFF2-40B4-BE49-F238E27FC236}">
                      <a16:creationId xmlns:a16="http://schemas.microsoft.com/office/drawing/2014/main" id="{267F8EB5-8DEF-422C-BC62-262709D5E4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9" y="1831"/>
                  <a:ext cx="320" cy="137"/>
                </a:xfrm>
                <a:custGeom>
                  <a:avLst/>
                  <a:gdLst>
                    <a:gd name="T0" fmla="*/ 0 w 320"/>
                    <a:gd name="T1" fmla="*/ 137 h 137"/>
                    <a:gd name="T2" fmla="*/ 0 w 320"/>
                    <a:gd name="T3" fmla="*/ 137 h 137"/>
                    <a:gd name="T4" fmla="*/ 20 w 320"/>
                    <a:gd name="T5" fmla="*/ 133 h 137"/>
                    <a:gd name="T6" fmla="*/ 66 w 320"/>
                    <a:gd name="T7" fmla="*/ 119 h 137"/>
                    <a:gd name="T8" fmla="*/ 96 w 320"/>
                    <a:gd name="T9" fmla="*/ 109 h 137"/>
                    <a:gd name="T10" fmla="*/ 128 w 320"/>
                    <a:gd name="T11" fmla="*/ 99 h 137"/>
                    <a:gd name="T12" fmla="*/ 156 w 320"/>
                    <a:gd name="T13" fmla="*/ 87 h 137"/>
                    <a:gd name="T14" fmla="*/ 184 w 320"/>
                    <a:gd name="T15" fmla="*/ 73 h 137"/>
                    <a:gd name="T16" fmla="*/ 184 w 320"/>
                    <a:gd name="T17" fmla="*/ 73 h 137"/>
                    <a:gd name="T18" fmla="*/ 234 w 320"/>
                    <a:gd name="T19" fmla="*/ 45 h 137"/>
                    <a:gd name="T20" fmla="*/ 278 w 320"/>
                    <a:gd name="T21" fmla="*/ 23 h 137"/>
                    <a:gd name="T22" fmla="*/ 320 w 320"/>
                    <a:gd name="T23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20" h="137">
                      <a:moveTo>
                        <a:pt x="0" y="137"/>
                      </a:moveTo>
                      <a:lnTo>
                        <a:pt x="0" y="137"/>
                      </a:lnTo>
                      <a:lnTo>
                        <a:pt x="20" y="133"/>
                      </a:lnTo>
                      <a:lnTo>
                        <a:pt x="66" y="119"/>
                      </a:lnTo>
                      <a:lnTo>
                        <a:pt x="96" y="109"/>
                      </a:lnTo>
                      <a:lnTo>
                        <a:pt x="128" y="99"/>
                      </a:lnTo>
                      <a:lnTo>
                        <a:pt x="156" y="87"/>
                      </a:lnTo>
                      <a:lnTo>
                        <a:pt x="184" y="73"/>
                      </a:lnTo>
                      <a:lnTo>
                        <a:pt x="184" y="73"/>
                      </a:lnTo>
                      <a:lnTo>
                        <a:pt x="234" y="45"/>
                      </a:lnTo>
                      <a:lnTo>
                        <a:pt x="278" y="23"/>
                      </a:lnTo>
                      <a:lnTo>
                        <a:pt x="32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Freeform 102">
                  <a:extLst>
                    <a:ext uri="{FF2B5EF4-FFF2-40B4-BE49-F238E27FC236}">
                      <a16:creationId xmlns:a16="http://schemas.microsoft.com/office/drawing/2014/main" id="{6BE3E359-CC2E-4DFA-95B2-3626BD915F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1" y="1928"/>
                  <a:ext cx="808" cy="174"/>
                </a:xfrm>
                <a:custGeom>
                  <a:avLst/>
                  <a:gdLst>
                    <a:gd name="T0" fmla="*/ 808 w 808"/>
                    <a:gd name="T1" fmla="*/ 0 h 174"/>
                    <a:gd name="T2" fmla="*/ 808 w 808"/>
                    <a:gd name="T3" fmla="*/ 0 h 174"/>
                    <a:gd name="T4" fmla="*/ 784 w 808"/>
                    <a:gd name="T5" fmla="*/ 18 h 174"/>
                    <a:gd name="T6" fmla="*/ 754 w 808"/>
                    <a:gd name="T7" fmla="*/ 40 h 174"/>
                    <a:gd name="T8" fmla="*/ 716 w 808"/>
                    <a:gd name="T9" fmla="*/ 64 h 174"/>
                    <a:gd name="T10" fmla="*/ 666 w 808"/>
                    <a:gd name="T11" fmla="*/ 88 h 174"/>
                    <a:gd name="T12" fmla="*/ 638 w 808"/>
                    <a:gd name="T13" fmla="*/ 102 h 174"/>
                    <a:gd name="T14" fmla="*/ 608 w 808"/>
                    <a:gd name="T15" fmla="*/ 114 h 174"/>
                    <a:gd name="T16" fmla="*/ 578 w 808"/>
                    <a:gd name="T17" fmla="*/ 126 h 174"/>
                    <a:gd name="T18" fmla="*/ 544 w 808"/>
                    <a:gd name="T19" fmla="*/ 136 h 174"/>
                    <a:gd name="T20" fmla="*/ 508 w 808"/>
                    <a:gd name="T21" fmla="*/ 144 h 174"/>
                    <a:gd name="T22" fmla="*/ 472 w 808"/>
                    <a:gd name="T23" fmla="*/ 152 h 174"/>
                    <a:gd name="T24" fmla="*/ 472 w 808"/>
                    <a:gd name="T25" fmla="*/ 152 h 174"/>
                    <a:gd name="T26" fmla="*/ 400 w 808"/>
                    <a:gd name="T27" fmla="*/ 162 h 174"/>
                    <a:gd name="T28" fmla="*/ 338 w 808"/>
                    <a:gd name="T29" fmla="*/ 170 h 174"/>
                    <a:gd name="T30" fmla="*/ 282 w 808"/>
                    <a:gd name="T31" fmla="*/ 172 h 174"/>
                    <a:gd name="T32" fmla="*/ 234 w 808"/>
                    <a:gd name="T33" fmla="*/ 174 h 174"/>
                    <a:gd name="T34" fmla="*/ 192 w 808"/>
                    <a:gd name="T35" fmla="*/ 172 h 174"/>
                    <a:gd name="T36" fmla="*/ 156 w 808"/>
                    <a:gd name="T37" fmla="*/ 172 h 174"/>
                    <a:gd name="T38" fmla="*/ 104 w 808"/>
                    <a:gd name="T39" fmla="*/ 168 h 174"/>
                    <a:gd name="T40" fmla="*/ 104 w 808"/>
                    <a:gd name="T41" fmla="*/ 168 h 174"/>
                    <a:gd name="T42" fmla="*/ 64 w 808"/>
                    <a:gd name="T43" fmla="*/ 164 h 174"/>
                    <a:gd name="T44" fmla="*/ 32 w 808"/>
                    <a:gd name="T45" fmla="*/ 160 h 174"/>
                    <a:gd name="T46" fmla="*/ 0 w 808"/>
                    <a:gd name="T47" fmla="*/ 152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08" h="174">
                      <a:moveTo>
                        <a:pt x="808" y="0"/>
                      </a:moveTo>
                      <a:lnTo>
                        <a:pt x="808" y="0"/>
                      </a:lnTo>
                      <a:lnTo>
                        <a:pt x="784" y="18"/>
                      </a:lnTo>
                      <a:lnTo>
                        <a:pt x="754" y="40"/>
                      </a:lnTo>
                      <a:lnTo>
                        <a:pt x="716" y="64"/>
                      </a:lnTo>
                      <a:lnTo>
                        <a:pt x="666" y="88"/>
                      </a:lnTo>
                      <a:lnTo>
                        <a:pt x="638" y="102"/>
                      </a:lnTo>
                      <a:lnTo>
                        <a:pt x="608" y="114"/>
                      </a:lnTo>
                      <a:lnTo>
                        <a:pt x="578" y="126"/>
                      </a:lnTo>
                      <a:lnTo>
                        <a:pt x="544" y="136"/>
                      </a:lnTo>
                      <a:lnTo>
                        <a:pt x="508" y="144"/>
                      </a:lnTo>
                      <a:lnTo>
                        <a:pt x="472" y="152"/>
                      </a:lnTo>
                      <a:lnTo>
                        <a:pt x="472" y="152"/>
                      </a:lnTo>
                      <a:lnTo>
                        <a:pt x="400" y="162"/>
                      </a:lnTo>
                      <a:lnTo>
                        <a:pt x="338" y="170"/>
                      </a:lnTo>
                      <a:lnTo>
                        <a:pt x="282" y="172"/>
                      </a:lnTo>
                      <a:lnTo>
                        <a:pt x="234" y="174"/>
                      </a:lnTo>
                      <a:lnTo>
                        <a:pt x="192" y="172"/>
                      </a:lnTo>
                      <a:lnTo>
                        <a:pt x="156" y="172"/>
                      </a:lnTo>
                      <a:lnTo>
                        <a:pt x="104" y="168"/>
                      </a:lnTo>
                      <a:lnTo>
                        <a:pt x="104" y="168"/>
                      </a:lnTo>
                      <a:lnTo>
                        <a:pt x="64" y="164"/>
                      </a:lnTo>
                      <a:lnTo>
                        <a:pt x="32" y="160"/>
                      </a:lnTo>
                      <a:lnTo>
                        <a:pt x="0" y="1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103">
                  <a:extLst>
                    <a:ext uri="{FF2B5EF4-FFF2-40B4-BE49-F238E27FC236}">
                      <a16:creationId xmlns:a16="http://schemas.microsoft.com/office/drawing/2014/main" id="{7E136955-1DD4-4B91-9973-4063CB147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3" y="2168"/>
                  <a:ext cx="272" cy="8"/>
                </a:xfrm>
                <a:custGeom>
                  <a:avLst/>
                  <a:gdLst>
                    <a:gd name="T0" fmla="*/ 0 w 272"/>
                    <a:gd name="T1" fmla="*/ 8 h 8"/>
                    <a:gd name="T2" fmla="*/ 0 w 272"/>
                    <a:gd name="T3" fmla="*/ 8 h 8"/>
                    <a:gd name="T4" fmla="*/ 18 w 272"/>
                    <a:gd name="T5" fmla="*/ 8 h 8"/>
                    <a:gd name="T6" fmla="*/ 96 w 272"/>
                    <a:gd name="T7" fmla="*/ 8 h 8"/>
                    <a:gd name="T8" fmla="*/ 96 w 272"/>
                    <a:gd name="T9" fmla="*/ 8 h 8"/>
                    <a:gd name="T10" fmla="*/ 156 w 272"/>
                    <a:gd name="T11" fmla="*/ 8 h 8"/>
                    <a:gd name="T12" fmla="*/ 214 w 272"/>
                    <a:gd name="T13" fmla="*/ 4 h 8"/>
                    <a:gd name="T14" fmla="*/ 272 w 272"/>
                    <a:gd name="T1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2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18" y="8"/>
                      </a:lnTo>
                      <a:lnTo>
                        <a:pt x="96" y="8"/>
                      </a:lnTo>
                      <a:lnTo>
                        <a:pt x="96" y="8"/>
                      </a:lnTo>
                      <a:lnTo>
                        <a:pt x="156" y="8"/>
                      </a:lnTo>
                      <a:lnTo>
                        <a:pt x="214" y="4"/>
                      </a:lnTo>
                      <a:lnTo>
                        <a:pt x="27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Freeform 104">
                  <a:extLst>
                    <a:ext uri="{FF2B5EF4-FFF2-40B4-BE49-F238E27FC236}">
                      <a16:creationId xmlns:a16="http://schemas.microsoft.com/office/drawing/2014/main" id="{27DC37C2-FA7B-4884-9061-8AEFB2DA99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9" y="2272"/>
                  <a:ext cx="168" cy="32"/>
                </a:xfrm>
                <a:custGeom>
                  <a:avLst/>
                  <a:gdLst>
                    <a:gd name="T0" fmla="*/ 0 w 168"/>
                    <a:gd name="T1" fmla="*/ 0 h 32"/>
                    <a:gd name="T2" fmla="*/ 0 w 168"/>
                    <a:gd name="T3" fmla="*/ 0 h 32"/>
                    <a:gd name="T4" fmla="*/ 20 w 168"/>
                    <a:gd name="T5" fmla="*/ 2 h 32"/>
                    <a:gd name="T6" fmla="*/ 42 w 168"/>
                    <a:gd name="T7" fmla="*/ 8 h 32"/>
                    <a:gd name="T8" fmla="*/ 72 w 168"/>
                    <a:gd name="T9" fmla="*/ 16 h 32"/>
                    <a:gd name="T10" fmla="*/ 72 w 168"/>
                    <a:gd name="T11" fmla="*/ 16 h 32"/>
                    <a:gd name="T12" fmla="*/ 106 w 168"/>
                    <a:gd name="T13" fmla="*/ 24 h 32"/>
                    <a:gd name="T14" fmla="*/ 136 w 168"/>
                    <a:gd name="T15" fmla="*/ 30 h 32"/>
                    <a:gd name="T16" fmla="*/ 168 w 168"/>
                    <a:gd name="T1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8" h="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" y="2"/>
                      </a:lnTo>
                      <a:lnTo>
                        <a:pt x="42" y="8"/>
                      </a:lnTo>
                      <a:lnTo>
                        <a:pt x="72" y="16"/>
                      </a:lnTo>
                      <a:lnTo>
                        <a:pt x="72" y="16"/>
                      </a:lnTo>
                      <a:lnTo>
                        <a:pt x="106" y="24"/>
                      </a:lnTo>
                      <a:lnTo>
                        <a:pt x="136" y="30"/>
                      </a:lnTo>
                      <a:lnTo>
                        <a:pt x="168" y="3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Freeform 105">
                  <a:extLst>
                    <a:ext uri="{FF2B5EF4-FFF2-40B4-BE49-F238E27FC236}">
                      <a16:creationId xmlns:a16="http://schemas.microsoft.com/office/drawing/2014/main" id="{CE9F6B10-A6E1-419C-9D05-503CE8794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7" y="2224"/>
                  <a:ext cx="144" cy="40"/>
                </a:xfrm>
                <a:custGeom>
                  <a:avLst/>
                  <a:gdLst>
                    <a:gd name="T0" fmla="*/ 0 w 144"/>
                    <a:gd name="T1" fmla="*/ 0 h 40"/>
                    <a:gd name="T2" fmla="*/ 0 w 144"/>
                    <a:gd name="T3" fmla="*/ 0 h 40"/>
                    <a:gd name="T4" fmla="*/ 20 w 144"/>
                    <a:gd name="T5" fmla="*/ 8 h 40"/>
                    <a:gd name="T6" fmla="*/ 40 w 144"/>
                    <a:gd name="T7" fmla="*/ 16 h 40"/>
                    <a:gd name="T8" fmla="*/ 64 w 144"/>
                    <a:gd name="T9" fmla="*/ 24 h 40"/>
                    <a:gd name="T10" fmla="*/ 64 w 144"/>
                    <a:gd name="T11" fmla="*/ 24 h 40"/>
                    <a:gd name="T12" fmla="*/ 116 w 144"/>
                    <a:gd name="T13" fmla="*/ 34 h 40"/>
                    <a:gd name="T14" fmla="*/ 144 w 144"/>
                    <a:gd name="T1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4" h="4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" y="8"/>
                      </a:lnTo>
                      <a:lnTo>
                        <a:pt x="40" y="16"/>
                      </a:lnTo>
                      <a:lnTo>
                        <a:pt x="64" y="24"/>
                      </a:lnTo>
                      <a:lnTo>
                        <a:pt x="64" y="24"/>
                      </a:lnTo>
                      <a:lnTo>
                        <a:pt x="116" y="34"/>
                      </a:lnTo>
                      <a:lnTo>
                        <a:pt x="144" y="4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106">
                  <a:extLst>
                    <a:ext uri="{FF2B5EF4-FFF2-40B4-BE49-F238E27FC236}">
                      <a16:creationId xmlns:a16="http://schemas.microsoft.com/office/drawing/2014/main" id="{29942BDA-929D-47FC-90EC-3E74CA78F2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5" y="2048"/>
                  <a:ext cx="336" cy="204"/>
                </a:xfrm>
                <a:custGeom>
                  <a:avLst/>
                  <a:gdLst>
                    <a:gd name="T0" fmla="*/ 192 w 336"/>
                    <a:gd name="T1" fmla="*/ 200 h 204"/>
                    <a:gd name="T2" fmla="*/ 192 w 336"/>
                    <a:gd name="T3" fmla="*/ 200 h 204"/>
                    <a:gd name="T4" fmla="*/ 268 w 336"/>
                    <a:gd name="T5" fmla="*/ 204 h 204"/>
                    <a:gd name="T6" fmla="*/ 318 w 336"/>
                    <a:gd name="T7" fmla="*/ 204 h 204"/>
                    <a:gd name="T8" fmla="*/ 332 w 336"/>
                    <a:gd name="T9" fmla="*/ 202 h 204"/>
                    <a:gd name="T10" fmla="*/ 336 w 336"/>
                    <a:gd name="T11" fmla="*/ 202 h 204"/>
                    <a:gd name="T12" fmla="*/ 336 w 336"/>
                    <a:gd name="T13" fmla="*/ 200 h 204"/>
                    <a:gd name="T14" fmla="*/ 336 w 336"/>
                    <a:gd name="T15" fmla="*/ 200 h 204"/>
                    <a:gd name="T16" fmla="*/ 316 w 336"/>
                    <a:gd name="T17" fmla="*/ 188 h 204"/>
                    <a:gd name="T18" fmla="*/ 282 w 336"/>
                    <a:gd name="T19" fmla="*/ 168 h 204"/>
                    <a:gd name="T20" fmla="*/ 208 w 336"/>
                    <a:gd name="T21" fmla="*/ 128 h 204"/>
                    <a:gd name="T22" fmla="*/ 208 w 336"/>
                    <a:gd name="T23" fmla="*/ 128 h 204"/>
                    <a:gd name="T24" fmla="*/ 90 w 336"/>
                    <a:gd name="T25" fmla="*/ 56 h 204"/>
                    <a:gd name="T26" fmla="*/ 0 w 336"/>
                    <a:gd name="T27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36" h="204">
                      <a:moveTo>
                        <a:pt x="192" y="200"/>
                      </a:moveTo>
                      <a:lnTo>
                        <a:pt x="192" y="200"/>
                      </a:lnTo>
                      <a:lnTo>
                        <a:pt x="268" y="204"/>
                      </a:lnTo>
                      <a:lnTo>
                        <a:pt x="318" y="204"/>
                      </a:lnTo>
                      <a:lnTo>
                        <a:pt x="332" y="202"/>
                      </a:lnTo>
                      <a:lnTo>
                        <a:pt x="336" y="202"/>
                      </a:lnTo>
                      <a:lnTo>
                        <a:pt x="336" y="200"/>
                      </a:lnTo>
                      <a:lnTo>
                        <a:pt x="336" y="200"/>
                      </a:lnTo>
                      <a:lnTo>
                        <a:pt x="316" y="188"/>
                      </a:lnTo>
                      <a:lnTo>
                        <a:pt x="282" y="168"/>
                      </a:lnTo>
                      <a:lnTo>
                        <a:pt x="208" y="128"/>
                      </a:lnTo>
                      <a:lnTo>
                        <a:pt x="208" y="128"/>
                      </a:lnTo>
                      <a:lnTo>
                        <a:pt x="90" y="5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107">
                  <a:extLst>
                    <a:ext uri="{FF2B5EF4-FFF2-40B4-BE49-F238E27FC236}">
                      <a16:creationId xmlns:a16="http://schemas.microsoft.com/office/drawing/2014/main" id="{CC5534DB-BCA3-4E4F-AF7D-70F71DD87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45" y="2008"/>
                  <a:ext cx="434" cy="216"/>
                </a:xfrm>
                <a:custGeom>
                  <a:avLst/>
                  <a:gdLst>
                    <a:gd name="T0" fmla="*/ 80 w 434"/>
                    <a:gd name="T1" fmla="*/ 128 h 216"/>
                    <a:gd name="T2" fmla="*/ 80 w 434"/>
                    <a:gd name="T3" fmla="*/ 128 h 216"/>
                    <a:gd name="T4" fmla="*/ 216 w 434"/>
                    <a:gd name="T5" fmla="*/ 184 h 216"/>
                    <a:gd name="T6" fmla="*/ 216 w 434"/>
                    <a:gd name="T7" fmla="*/ 184 h 216"/>
                    <a:gd name="T8" fmla="*/ 256 w 434"/>
                    <a:gd name="T9" fmla="*/ 200 h 216"/>
                    <a:gd name="T10" fmla="*/ 296 w 434"/>
                    <a:gd name="T11" fmla="*/ 210 h 216"/>
                    <a:gd name="T12" fmla="*/ 316 w 434"/>
                    <a:gd name="T13" fmla="*/ 214 h 216"/>
                    <a:gd name="T14" fmla="*/ 334 w 434"/>
                    <a:gd name="T15" fmla="*/ 216 h 216"/>
                    <a:gd name="T16" fmla="*/ 352 w 434"/>
                    <a:gd name="T17" fmla="*/ 216 h 216"/>
                    <a:gd name="T18" fmla="*/ 368 w 434"/>
                    <a:gd name="T19" fmla="*/ 216 h 216"/>
                    <a:gd name="T20" fmla="*/ 368 w 434"/>
                    <a:gd name="T21" fmla="*/ 216 h 216"/>
                    <a:gd name="T22" fmla="*/ 384 w 434"/>
                    <a:gd name="T23" fmla="*/ 214 h 216"/>
                    <a:gd name="T24" fmla="*/ 398 w 434"/>
                    <a:gd name="T25" fmla="*/ 210 h 216"/>
                    <a:gd name="T26" fmla="*/ 410 w 434"/>
                    <a:gd name="T27" fmla="*/ 206 h 216"/>
                    <a:gd name="T28" fmla="*/ 420 w 434"/>
                    <a:gd name="T29" fmla="*/ 202 h 216"/>
                    <a:gd name="T30" fmla="*/ 426 w 434"/>
                    <a:gd name="T31" fmla="*/ 196 h 216"/>
                    <a:gd name="T32" fmla="*/ 432 w 434"/>
                    <a:gd name="T33" fmla="*/ 192 h 216"/>
                    <a:gd name="T34" fmla="*/ 434 w 434"/>
                    <a:gd name="T35" fmla="*/ 188 h 216"/>
                    <a:gd name="T36" fmla="*/ 432 w 434"/>
                    <a:gd name="T37" fmla="*/ 184 h 216"/>
                    <a:gd name="T38" fmla="*/ 432 w 434"/>
                    <a:gd name="T39" fmla="*/ 184 h 216"/>
                    <a:gd name="T40" fmla="*/ 426 w 434"/>
                    <a:gd name="T41" fmla="*/ 182 h 216"/>
                    <a:gd name="T42" fmla="*/ 416 w 434"/>
                    <a:gd name="T43" fmla="*/ 178 h 216"/>
                    <a:gd name="T44" fmla="*/ 382 w 434"/>
                    <a:gd name="T45" fmla="*/ 168 h 216"/>
                    <a:gd name="T46" fmla="*/ 334 w 434"/>
                    <a:gd name="T47" fmla="*/ 154 h 216"/>
                    <a:gd name="T48" fmla="*/ 280 w 434"/>
                    <a:gd name="T49" fmla="*/ 136 h 216"/>
                    <a:gd name="T50" fmla="*/ 280 w 434"/>
                    <a:gd name="T51" fmla="*/ 136 h 216"/>
                    <a:gd name="T52" fmla="*/ 162 w 434"/>
                    <a:gd name="T53" fmla="*/ 90 h 216"/>
                    <a:gd name="T54" fmla="*/ 110 w 434"/>
                    <a:gd name="T55" fmla="*/ 68 h 216"/>
                    <a:gd name="T56" fmla="*/ 90 w 434"/>
                    <a:gd name="T57" fmla="*/ 58 h 216"/>
                    <a:gd name="T58" fmla="*/ 72 w 434"/>
                    <a:gd name="T59" fmla="*/ 48 h 216"/>
                    <a:gd name="T60" fmla="*/ 72 w 434"/>
                    <a:gd name="T61" fmla="*/ 48 h 216"/>
                    <a:gd name="T62" fmla="*/ 0 w 434"/>
                    <a:gd name="T63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34" h="216">
                      <a:moveTo>
                        <a:pt x="80" y="128"/>
                      </a:moveTo>
                      <a:lnTo>
                        <a:pt x="80" y="128"/>
                      </a:lnTo>
                      <a:lnTo>
                        <a:pt x="216" y="184"/>
                      </a:lnTo>
                      <a:lnTo>
                        <a:pt x="216" y="184"/>
                      </a:lnTo>
                      <a:lnTo>
                        <a:pt x="256" y="200"/>
                      </a:lnTo>
                      <a:lnTo>
                        <a:pt x="296" y="210"/>
                      </a:lnTo>
                      <a:lnTo>
                        <a:pt x="316" y="214"/>
                      </a:lnTo>
                      <a:lnTo>
                        <a:pt x="334" y="216"/>
                      </a:lnTo>
                      <a:lnTo>
                        <a:pt x="352" y="216"/>
                      </a:lnTo>
                      <a:lnTo>
                        <a:pt x="368" y="216"/>
                      </a:lnTo>
                      <a:lnTo>
                        <a:pt x="368" y="216"/>
                      </a:lnTo>
                      <a:lnTo>
                        <a:pt x="384" y="214"/>
                      </a:lnTo>
                      <a:lnTo>
                        <a:pt x="398" y="210"/>
                      </a:lnTo>
                      <a:lnTo>
                        <a:pt x="410" y="206"/>
                      </a:lnTo>
                      <a:lnTo>
                        <a:pt x="420" y="202"/>
                      </a:lnTo>
                      <a:lnTo>
                        <a:pt x="426" y="196"/>
                      </a:lnTo>
                      <a:lnTo>
                        <a:pt x="432" y="192"/>
                      </a:lnTo>
                      <a:lnTo>
                        <a:pt x="434" y="188"/>
                      </a:lnTo>
                      <a:lnTo>
                        <a:pt x="432" y="184"/>
                      </a:lnTo>
                      <a:lnTo>
                        <a:pt x="432" y="184"/>
                      </a:lnTo>
                      <a:lnTo>
                        <a:pt x="426" y="182"/>
                      </a:lnTo>
                      <a:lnTo>
                        <a:pt x="416" y="178"/>
                      </a:lnTo>
                      <a:lnTo>
                        <a:pt x="382" y="168"/>
                      </a:lnTo>
                      <a:lnTo>
                        <a:pt x="334" y="154"/>
                      </a:lnTo>
                      <a:lnTo>
                        <a:pt x="280" y="136"/>
                      </a:lnTo>
                      <a:lnTo>
                        <a:pt x="280" y="136"/>
                      </a:lnTo>
                      <a:lnTo>
                        <a:pt x="162" y="90"/>
                      </a:lnTo>
                      <a:lnTo>
                        <a:pt x="110" y="68"/>
                      </a:lnTo>
                      <a:lnTo>
                        <a:pt x="90" y="58"/>
                      </a:lnTo>
                      <a:lnTo>
                        <a:pt x="72" y="48"/>
                      </a:lnTo>
                      <a:lnTo>
                        <a:pt x="72" y="4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Freeform 108">
                  <a:extLst>
                    <a:ext uri="{FF2B5EF4-FFF2-40B4-BE49-F238E27FC236}">
                      <a16:creationId xmlns:a16="http://schemas.microsoft.com/office/drawing/2014/main" id="{FB264C75-FF03-4052-9491-6DA9FC6F4C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3" y="1952"/>
                  <a:ext cx="232" cy="112"/>
                </a:xfrm>
                <a:custGeom>
                  <a:avLst/>
                  <a:gdLst>
                    <a:gd name="T0" fmla="*/ 0 w 232"/>
                    <a:gd name="T1" fmla="*/ 72 h 112"/>
                    <a:gd name="T2" fmla="*/ 0 w 232"/>
                    <a:gd name="T3" fmla="*/ 72 h 112"/>
                    <a:gd name="T4" fmla="*/ 30 w 232"/>
                    <a:gd name="T5" fmla="*/ 80 h 112"/>
                    <a:gd name="T6" fmla="*/ 104 w 232"/>
                    <a:gd name="T7" fmla="*/ 104 h 112"/>
                    <a:gd name="T8" fmla="*/ 104 w 232"/>
                    <a:gd name="T9" fmla="*/ 104 h 112"/>
                    <a:gd name="T10" fmla="*/ 126 w 232"/>
                    <a:gd name="T11" fmla="*/ 110 h 112"/>
                    <a:gd name="T12" fmla="*/ 150 w 232"/>
                    <a:gd name="T13" fmla="*/ 112 h 112"/>
                    <a:gd name="T14" fmla="*/ 172 w 232"/>
                    <a:gd name="T15" fmla="*/ 112 h 112"/>
                    <a:gd name="T16" fmla="*/ 192 w 232"/>
                    <a:gd name="T17" fmla="*/ 110 h 112"/>
                    <a:gd name="T18" fmla="*/ 208 w 232"/>
                    <a:gd name="T19" fmla="*/ 106 h 112"/>
                    <a:gd name="T20" fmla="*/ 222 w 232"/>
                    <a:gd name="T21" fmla="*/ 102 h 112"/>
                    <a:gd name="T22" fmla="*/ 230 w 232"/>
                    <a:gd name="T23" fmla="*/ 100 h 112"/>
                    <a:gd name="T24" fmla="*/ 232 w 232"/>
                    <a:gd name="T25" fmla="*/ 98 h 112"/>
                    <a:gd name="T26" fmla="*/ 232 w 232"/>
                    <a:gd name="T27" fmla="*/ 96 h 112"/>
                    <a:gd name="T28" fmla="*/ 232 w 232"/>
                    <a:gd name="T29" fmla="*/ 96 h 112"/>
                    <a:gd name="T30" fmla="*/ 230 w 232"/>
                    <a:gd name="T31" fmla="*/ 94 h 112"/>
                    <a:gd name="T32" fmla="*/ 224 w 232"/>
                    <a:gd name="T33" fmla="*/ 90 h 112"/>
                    <a:gd name="T34" fmla="*/ 206 w 232"/>
                    <a:gd name="T35" fmla="*/ 84 h 112"/>
                    <a:gd name="T36" fmla="*/ 178 w 232"/>
                    <a:gd name="T37" fmla="*/ 72 h 112"/>
                    <a:gd name="T38" fmla="*/ 144 w 232"/>
                    <a:gd name="T39" fmla="*/ 56 h 112"/>
                    <a:gd name="T40" fmla="*/ 144 w 232"/>
                    <a:gd name="T41" fmla="*/ 56 h 112"/>
                    <a:gd name="T42" fmla="*/ 126 w 232"/>
                    <a:gd name="T43" fmla="*/ 46 h 112"/>
                    <a:gd name="T44" fmla="*/ 112 w 232"/>
                    <a:gd name="T45" fmla="*/ 36 h 112"/>
                    <a:gd name="T46" fmla="*/ 90 w 232"/>
                    <a:gd name="T47" fmla="*/ 18 h 112"/>
                    <a:gd name="T48" fmla="*/ 76 w 232"/>
                    <a:gd name="T49" fmla="*/ 6 h 112"/>
                    <a:gd name="T50" fmla="*/ 72 w 232"/>
                    <a:gd name="T51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32" h="112">
                      <a:moveTo>
                        <a:pt x="0" y="72"/>
                      </a:moveTo>
                      <a:lnTo>
                        <a:pt x="0" y="72"/>
                      </a:lnTo>
                      <a:lnTo>
                        <a:pt x="30" y="80"/>
                      </a:lnTo>
                      <a:lnTo>
                        <a:pt x="104" y="104"/>
                      </a:lnTo>
                      <a:lnTo>
                        <a:pt x="104" y="104"/>
                      </a:lnTo>
                      <a:lnTo>
                        <a:pt x="126" y="110"/>
                      </a:lnTo>
                      <a:lnTo>
                        <a:pt x="150" y="112"/>
                      </a:lnTo>
                      <a:lnTo>
                        <a:pt x="172" y="112"/>
                      </a:lnTo>
                      <a:lnTo>
                        <a:pt x="192" y="110"/>
                      </a:lnTo>
                      <a:lnTo>
                        <a:pt x="208" y="106"/>
                      </a:lnTo>
                      <a:lnTo>
                        <a:pt x="222" y="102"/>
                      </a:lnTo>
                      <a:lnTo>
                        <a:pt x="230" y="100"/>
                      </a:lnTo>
                      <a:lnTo>
                        <a:pt x="232" y="98"/>
                      </a:lnTo>
                      <a:lnTo>
                        <a:pt x="232" y="96"/>
                      </a:lnTo>
                      <a:lnTo>
                        <a:pt x="232" y="96"/>
                      </a:lnTo>
                      <a:lnTo>
                        <a:pt x="230" y="94"/>
                      </a:lnTo>
                      <a:lnTo>
                        <a:pt x="224" y="90"/>
                      </a:lnTo>
                      <a:lnTo>
                        <a:pt x="206" y="84"/>
                      </a:lnTo>
                      <a:lnTo>
                        <a:pt x="178" y="72"/>
                      </a:lnTo>
                      <a:lnTo>
                        <a:pt x="144" y="56"/>
                      </a:lnTo>
                      <a:lnTo>
                        <a:pt x="144" y="56"/>
                      </a:lnTo>
                      <a:lnTo>
                        <a:pt x="126" y="46"/>
                      </a:lnTo>
                      <a:lnTo>
                        <a:pt x="112" y="36"/>
                      </a:lnTo>
                      <a:lnTo>
                        <a:pt x="90" y="18"/>
                      </a:lnTo>
                      <a:lnTo>
                        <a:pt x="76" y="6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Line 109">
                  <a:extLst>
                    <a:ext uri="{FF2B5EF4-FFF2-40B4-BE49-F238E27FC236}">
                      <a16:creationId xmlns:a16="http://schemas.microsoft.com/office/drawing/2014/main" id="{93605AE3-11C2-4ABF-9C3C-5FE7FAF6A1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57" y="2056"/>
                  <a:ext cx="88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110">
                  <a:extLst>
                    <a:ext uri="{FF2B5EF4-FFF2-40B4-BE49-F238E27FC236}">
                      <a16:creationId xmlns:a16="http://schemas.microsoft.com/office/drawing/2014/main" id="{28F5138C-D41E-4E21-9648-79C0D92637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7" y="1936"/>
                  <a:ext cx="242" cy="84"/>
                </a:xfrm>
                <a:custGeom>
                  <a:avLst/>
                  <a:gdLst>
                    <a:gd name="T0" fmla="*/ 0 w 242"/>
                    <a:gd name="T1" fmla="*/ 56 h 84"/>
                    <a:gd name="T2" fmla="*/ 0 w 242"/>
                    <a:gd name="T3" fmla="*/ 56 h 84"/>
                    <a:gd name="T4" fmla="*/ 12 w 242"/>
                    <a:gd name="T5" fmla="*/ 60 h 84"/>
                    <a:gd name="T6" fmla="*/ 44 w 242"/>
                    <a:gd name="T7" fmla="*/ 66 h 84"/>
                    <a:gd name="T8" fmla="*/ 90 w 242"/>
                    <a:gd name="T9" fmla="*/ 74 h 84"/>
                    <a:gd name="T10" fmla="*/ 116 w 242"/>
                    <a:gd name="T11" fmla="*/ 78 h 84"/>
                    <a:gd name="T12" fmla="*/ 144 w 242"/>
                    <a:gd name="T13" fmla="*/ 80 h 84"/>
                    <a:gd name="T14" fmla="*/ 144 w 242"/>
                    <a:gd name="T15" fmla="*/ 80 h 84"/>
                    <a:gd name="T16" fmla="*/ 192 w 242"/>
                    <a:gd name="T17" fmla="*/ 82 h 84"/>
                    <a:gd name="T18" fmla="*/ 224 w 242"/>
                    <a:gd name="T19" fmla="*/ 84 h 84"/>
                    <a:gd name="T20" fmla="*/ 234 w 242"/>
                    <a:gd name="T21" fmla="*/ 84 h 84"/>
                    <a:gd name="T22" fmla="*/ 240 w 242"/>
                    <a:gd name="T23" fmla="*/ 82 h 84"/>
                    <a:gd name="T24" fmla="*/ 242 w 242"/>
                    <a:gd name="T25" fmla="*/ 78 h 84"/>
                    <a:gd name="T26" fmla="*/ 240 w 242"/>
                    <a:gd name="T27" fmla="*/ 72 h 84"/>
                    <a:gd name="T28" fmla="*/ 240 w 242"/>
                    <a:gd name="T29" fmla="*/ 72 h 84"/>
                    <a:gd name="T30" fmla="*/ 234 w 242"/>
                    <a:gd name="T31" fmla="*/ 66 h 84"/>
                    <a:gd name="T32" fmla="*/ 226 w 242"/>
                    <a:gd name="T33" fmla="*/ 60 h 84"/>
                    <a:gd name="T34" fmla="*/ 214 w 242"/>
                    <a:gd name="T35" fmla="*/ 54 h 84"/>
                    <a:gd name="T36" fmla="*/ 202 w 242"/>
                    <a:gd name="T37" fmla="*/ 50 h 84"/>
                    <a:gd name="T38" fmla="*/ 172 w 242"/>
                    <a:gd name="T39" fmla="*/ 40 h 84"/>
                    <a:gd name="T40" fmla="*/ 136 w 242"/>
                    <a:gd name="T41" fmla="*/ 32 h 84"/>
                    <a:gd name="T42" fmla="*/ 136 w 242"/>
                    <a:gd name="T43" fmla="*/ 32 h 84"/>
                    <a:gd name="T44" fmla="*/ 118 w 242"/>
                    <a:gd name="T45" fmla="*/ 28 h 84"/>
                    <a:gd name="T46" fmla="*/ 102 w 242"/>
                    <a:gd name="T47" fmla="*/ 22 h 84"/>
                    <a:gd name="T48" fmla="*/ 78 w 242"/>
                    <a:gd name="T49" fmla="*/ 12 h 84"/>
                    <a:gd name="T50" fmla="*/ 56 w 242"/>
                    <a:gd name="T51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42" h="84">
                      <a:moveTo>
                        <a:pt x="0" y="56"/>
                      </a:moveTo>
                      <a:lnTo>
                        <a:pt x="0" y="56"/>
                      </a:lnTo>
                      <a:lnTo>
                        <a:pt x="12" y="60"/>
                      </a:lnTo>
                      <a:lnTo>
                        <a:pt x="44" y="66"/>
                      </a:lnTo>
                      <a:lnTo>
                        <a:pt x="90" y="74"/>
                      </a:lnTo>
                      <a:lnTo>
                        <a:pt x="116" y="78"/>
                      </a:lnTo>
                      <a:lnTo>
                        <a:pt x="144" y="80"/>
                      </a:lnTo>
                      <a:lnTo>
                        <a:pt x="144" y="80"/>
                      </a:lnTo>
                      <a:lnTo>
                        <a:pt x="192" y="82"/>
                      </a:lnTo>
                      <a:lnTo>
                        <a:pt x="224" y="84"/>
                      </a:lnTo>
                      <a:lnTo>
                        <a:pt x="234" y="84"/>
                      </a:lnTo>
                      <a:lnTo>
                        <a:pt x="240" y="82"/>
                      </a:lnTo>
                      <a:lnTo>
                        <a:pt x="242" y="78"/>
                      </a:lnTo>
                      <a:lnTo>
                        <a:pt x="240" y="72"/>
                      </a:lnTo>
                      <a:lnTo>
                        <a:pt x="240" y="72"/>
                      </a:lnTo>
                      <a:lnTo>
                        <a:pt x="234" y="66"/>
                      </a:lnTo>
                      <a:lnTo>
                        <a:pt x="226" y="60"/>
                      </a:lnTo>
                      <a:lnTo>
                        <a:pt x="214" y="54"/>
                      </a:lnTo>
                      <a:lnTo>
                        <a:pt x="202" y="50"/>
                      </a:lnTo>
                      <a:lnTo>
                        <a:pt x="172" y="40"/>
                      </a:lnTo>
                      <a:lnTo>
                        <a:pt x="136" y="32"/>
                      </a:lnTo>
                      <a:lnTo>
                        <a:pt x="136" y="32"/>
                      </a:lnTo>
                      <a:lnTo>
                        <a:pt x="118" y="28"/>
                      </a:lnTo>
                      <a:lnTo>
                        <a:pt x="102" y="22"/>
                      </a:lnTo>
                      <a:lnTo>
                        <a:pt x="78" y="12"/>
                      </a:lnTo>
                      <a:lnTo>
                        <a:pt x="5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111">
                  <a:extLst>
                    <a:ext uri="{FF2B5EF4-FFF2-40B4-BE49-F238E27FC236}">
                      <a16:creationId xmlns:a16="http://schemas.microsoft.com/office/drawing/2014/main" id="{B1EC4FDA-C174-428B-9688-298B9885E7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7" y="1912"/>
                  <a:ext cx="136" cy="64"/>
                </a:xfrm>
                <a:custGeom>
                  <a:avLst/>
                  <a:gdLst>
                    <a:gd name="T0" fmla="*/ 48 w 136"/>
                    <a:gd name="T1" fmla="*/ 56 h 64"/>
                    <a:gd name="T2" fmla="*/ 48 w 136"/>
                    <a:gd name="T3" fmla="*/ 56 h 64"/>
                    <a:gd name="T4" fmla="*/ 66 w 136"/>
                    <a:gd name="T5" fmla="*/ 60 h 64"/>
                    <a:gd name="T6" fmla="*/ 98 w 136"/>
                    <a:gd name="T7" fmla="*/ 64 h 64"/>
                    <a:gd name="T8" fmla="*/ 114 w 136"/>
                    <a:gd name="T9" fmla="*/ 64 h 64"/>
                    <a:gd name="T10" fmla="*/ 128 w 136"/>
                    <a:gd name="T11" fmla="*/ 64 h 64"/>
                    <a:gd name="T12" fmla="*/ 136 w 136"/>
                    <a:gd name="T13" fmla="*/ 62 h 64"/>
                    <a:gd name="T14" fmla="*/ 136 w 136"/>
                    <a:gd name="T15" fmla="*/ 60 h 64"/>
                    <a:gd name="T16" fmla="*/ 136 w 136"/>
                    <a:gd name="T17" fmla="*/ 56 h 64"/>
                    <a:gd name="T18" fmla="*/ 136 w 136"/>
                    <a:gd name="T19" fmla="*/ 56 h 64"/>
                    <a:gd name="T20" fmla="*/ 130 w 136"/>
                    <a:gd name="T21" fmla="*/ 46 h 64"/>
                    <a:gd name="T22" fmla="*/ 128 w 136"/>
                    <a:gd name="T23" fmla="*/ 42 h 64"/>
                    <a:gd name="T24" fmla="*/ 122 w 136"/>
                    <a:gd name="T25" fmla="*/ 40 h 64"/>
                    <a:gd name="T26" fmla="*/ 72 w 136"/>
                    <a:gd name="T27" fmla="*/ 24 h 64"/>
                    <a:gd name="T28" fmla="*/ 72 w 136"/>
                    <a:gd name="T29" fmla="*/ 24 h 64"/>
                    <a:gd name="T30" fmla="*/ 0 w 136"/>
                    <a:gd name="T31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6" h="64">
                      <a:moveTo>
                        <a:pt x="48" y="56"/>
                      </a:moveTo>
                      <a:lnTo>
                        <a:pt x="48" y="56"/>
                      </a:lnTo>
                      <a:lnTo>
                        <a:pt x="66" y="60"/>
                      </a:lnTo>
                      <a:lnTo>
                        <a:pt x="98" y="64"/>
                      </a:lnTo>
                      <a:lnTo>
                        <a:pt x="114" y="64"/>
                      </a:lnTo>
                      <a:lnTo>
                        <a:pt x="128" y="64"/>
                      </a:lnTo>
                      <a:lnTo>
                        <a:pt x="136" y="62"/>
                      </a:lnTo>
                      <a:lnTo>
                        <a:pt x="136" y="60"/>
                      </a:lnTo>
                      <a:lnTo>
                        <a:pt x="136" y="56"/>
                      </a:lnTo>
                      <a:lnTo>
                        <a:pt x="136" y="56"/>
                      </a:lnTo>
                      <a:lnTo>
                        <a:pt x="130" y="46"/>
                      </a:lnTo>
                      <a:lnTo>
                        <a:pt x="128" y="42"/>
                      </a:lnTo>
                      <a:lnTo>
                        <a:pt x="122" y="40"/>
                      </a:lnTo>
                      <a:lnTo>
                        <a:pt x="72" y="24"/>
                      </a:lnTo>
                      <a:lnTo>
                        <a:pt x="72" y="2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112">
                  <a:extLst>
                    <a:ext uri="{FF2B5EF4-FFF2-40B4-BE49-F238E27FC236}">
                      <a16:creationId xmlns:a16="http://schemas.microsoft.com/office/drawing/2014/main" id="{7416E5A1-E3DE-43CD-880E-966AB9571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1" y="1856"/>
                  <a:ext cx="274" cy="80"/>
                </a:xfrm>
                <a:custGeom>
                  <a:avLst/>
                  <a:gdLst>
                    <a:gd name="T0" fmla="*/ 0 w 274"/>
                    <a:gd name="T1" fmla="*/ 0 h 80"/>
                    <a:gd name="T2" fmla="*/ 0 w 274"/>
                    <a:gd name="T3" fmla="*/ 0 h 80"/>
                    <a:gd name="T4" fmla="*/ 2 w 274"/>
                    <a:gd name="T5" fmla="*/ 0 h 80"/>
                    <a:gd name="T6" fmla="*/ 12 w 274"/>
                    <a:gd name="T7" fmla="*/ 0 h 80"/>
                    <a:gd name="T8" fmla="*/ 42 w 274"/>
                    <a:gd name="T9" fmla="*/ 6 h 80"/>
                    <a:gd name="T10" fmla="*/ 96 w 274"/>
                    <a:gd name="T11" fmla="*/ 16 h 80"/>
                    <a:gd name="T12" fmla="*/ 96 w 274"/>
                    <a:gd name="T13" fmla="*/ 16 h 80"/>
                    <a:gd name="T14" fmla="*/ 132 w 274"/>
                    <a:gd name="T15" fmla="*/ 22 h 80"/>
                    <a:gd name="T16" fmla="*/ 166 w 274"/>
                    <a:gd name="T17" fmla="*/ 26 h 80"/>
                    <a:gd name="T18" fmla="*/ 198 w 274"/>
                    <a:gd name="T19" fmla="*/ 26 h 80"/>
                    <a:gd name="T20" fmla="*/ 226 w 274"/>
                    <a:gd name="T21" fmla="*/ 26 h 80"/>
                    <a:gd name="T22" fmla="*/ 264 w 274"/>
                    <a:gd name="T23" fmla="*/ 28 h 80"/>
                    <a:gd name="T24" fmla="*/ 274 w 274"/>
                    <a:gd name="T25" fmla="*/ 28 h 80"/>
                    <a:gd name="T26" fmla="*/ 274 w 274"/>
                    <a:gd name="T27" fmla="*/ 30 h 80"/>
                    <a:gd name="T28" fmla="*/ 272 w 274"/>
                    <a:gd name="T29" fmla="*/ 32 h 80"/>
                    <a:gd name="T30" fmla="*/ 272 w 274"/>
                    <a:gd name="T31" fmla="*/ 32 h 80"/>
                    <a:gd name="T32" fmla="*/ 258 w 274"/>
                    <a:gd name="T33" fmla="*/ 42 h 80"/>
                    <a:gd name="T34" fmla="*/ 242 w 274"/>
                    <a:gd name="T35" fmla="*/ 52 h 80"/>
                    <a:gd name="T36" fmla="*/ 230 w 274"/>
                    <a:gd name="T37" fmla="*/ 58 h 80"/>
                    <a:gd name="T38" fmla="*/ 216 w 274"/>
                    <a:gd name="T39" fmla="*/ 64 h 80"/>
                    <a:gd name="T40" fmla="*/ 198 w 274"/>
                    <a:gd name="T41" fmla="*/ 68 h 80"/>
                    <a:gd name="T42" fmla="*/ 176 w 274"/>
                    <a:gd name="T43" fmla="*/ 72 h 80"/>
                    <a:gd name="T44" fmla="*/ 176 w 274"/>
                    <a:gd name="T45" fmla="*/ 72 h 80"/>
                    <a:gd name="T46" fmla="*/ 136 w 274"/>
                    <a:gd name="T47" fmla="*/ 78 h 80"/>
                    <a:gd name="T48" fmla="*/ 108 w 274"/>
                    <a:gd name="T49" fmla="*/ 80 h 80"/>
                    <a:gd name="T50" fmla="*/ 88 w 274"/>
                    <a:gd name="T51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4" h="8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42" y="6"/>
                      </a:lnTo>
                      <a:lnTo>
                        <a:pt x="96" y="16"/>
                      </a:lnTo>
                      <a:lnTo>
                        <a:pt x="96" y="16"/>
                      </a:lnTo>
                      <a:lnTo>
                        <a:pt x="132" y="22"/>
                      </a:lnTo>
                      <a:lnTo>
                        <a:pt x="166" y="26"/>
                      </a:lnTo>
                      <a:lnTo>
                        <a:pt x="198" y="26"/>
                      </a:lnTo>
                      <a:lnTo>
                        <a:pt x="226" y="26"/>
                      </a:lnTo>
                      <a:lnTo>
                        <a:pt x="264" y="28"/>
                      </a:lnTo>
                      <a:lnTo>
                        <a:pt x="274" y="28"/>
                      </a:lnTo>
                      <a:lnTo>
                        <a:pt x="274" y="30"/>
                      </a:lnTo>
                      <a:lnTo>
                        <a:pt x="272" y="32"/>
                      </a:lnTo>
                      <a:lnTo>
                        <a:pt x="272" y="32"/>
                      </a:lnTo>
                      <a:lnTo>
                        <a:pt x="258" y="42"/>
                      </a:lnTo>
                      <a:lnTo>
                        <a:pt x="242" y="52"/>
                      </a:lnTo>
                      <a:lnTo>
                        <a:pt x="230" y="58"/>
                      </a:lnTo>
                      <a:lnTo>
                        <a:pt x="216" y="64"/>
                      </a:lnTo>
                      <a:lnTo>
                        <a:pt x="198" y="68"/>
                      </a:lnTo>
                      <a:lnTo>
                        <a:pt x="176" y="72"/>
                      </a:lnTo>
                      <a:lnTo>
                        <a:pt x="176" y="72"/>
                      </a:lnTo>
                      <a:lnTo>
                        <a:pt x="136" y="78"/>
                      </a:lnTo>
                      <a:lnTo>
                        <a:pt x="108" y="80"/>
                      </a:lnTo>
                      <a:lnTo>
                        <a:pt x="88" y="8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113">
                  <a:extLst>
                    <a:ext uri="{FF2B5EF4-FFF2-40B4-BE49-F238E27FC236}">
                      <a16:creationId xmlns:a16="http://schemas.microsoft.com/office/drawing/2014/main" id="{67023449-101F-4E8E-A567-33702D12E6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3" y="1880"/>
                  <a:ext cx="432" cy="128"/>
                </a:xfrm>
                <a:custGeom>
                  <a:avLst/>
                  <a:gdLst>
                    <a:gd name="T0" fmla="*/ 424 w 432"/>
                    <a:gd name="T1" fmla="*/ 0 h 128"/>
                    <a:gd name="T2" fmla="*/ 424 w 432"/>
                    <a:gd name="T3" fmla="*/ 0 h 128"/>
                    <a:gd name="T4" fmla="*/ 428 w 432"/>
                    <a:gd name="T5" fmla="*/ 4 h 128"/>
                    <a:gd name="T6" fmla="*/ 432 w 432"/>
                    <a:gd name="T7" fmla="*/ 8 h 128"/>
                    <a:gd name="T8" fmla="*/ 432 w 432"/>
                    <a:gd name="T9" fmla="*/ 12 h 128"/>
                    <a:gd name="T10" fmla="*/ 428 w 432"/>
                    <a:gd name="T11" fmla="*/ 14 h 128"/>
                    <a:gd name="T12" fmla="*/ 424 w 432"/>
                    <a:gd name="T13" fmla="*/ 20 h 128"/>
                    <a:gd name="T14" fmla="*/ 416 w 432"/>
                    <a:gd name="T15" fmla="*/ 24 h 128"/>
                    <a:gd name="T16" fmla="*/ 416 w 432"/>
                    <a:gd name="T17" fmla="*/ 24 h 128"/>
                    <a:gd name="T18" fmla="*/ 402 w 432"/>
                    <a:gd name="T19" fmla="*/ 28 h 128"/>
                    <a:gd name="T20" fmla="*/ 384 w 432"/>
                    <a:gd name="T21" fmla="*/ 32 h 128"/>
                    <a:gd name="T22" fmla="*/ 338 w 432"/>
                    <a:gd name="T23" fmla="*/ 38 h 128"/>
                    <a:gd name="T24" fmla="*/ 298 w 432"/>
                    <a:gd name="T25" fmla="*/ 40 h 128"/>
                    <a:gd name="T26" fmla="*/ 280 w 432"/>
                    <a:gd name="T27" fmla="*/ 40 h 128"/>
                    <a:gd name="T28" fmla="*/ 280 w 432"/>
                    <a:gd name="T29" fmla="*/ 40 h 128"/>
                    <a:gd name="T30" fmla="*/ 296 w 432"/>
                    <a:gd name="T31" fmla="*/ 44 h 128"/>
                    <a:gd name="T32" fmla="*/ 306 w 432"/>
                    <a:gd name="T33" fmla="*/ 48 h 128"/>
                    <a:gd name="T34" fmla="*/ 310 w 432"/>
                    <a:gd name="T35" fmla="*/ 52 h 128"/>
                    <a:gd name="T36" fmla="*/ 312 w 432"/>
                    <a:gd name="T37" fmla="*/ 56 h 128"/>
                    <a:gd name="T38" fmla="*/ 312 w 432"/>
                    <a:gd name="T39" fmla="*/ 56 h 128"/>
                    <a:gd name="T40" fmla="*/ 312 w 432"/>
                    <a:gd name="T41" fmla="*/ 66 h 128"/>
                    <a:gd name="T42" fmla="*/ 310 w 432"/>
                    <a:gd name="T43" fmla="*/ 70 h 128"/>
                    <a:gd name="T44" fmla="*/ 308 w 432"/>
                    <a:gd name="T45" fmla="*/ 74 h 128"/>
                    <a:gd name="T46" fmla="*/ 302 w 432"/>
                    <a:gd name="T47" fmla="*/ 76 h 128"/>
                    <a:gd name="T48" fmla="*/ 296 w 432"/>
                    <a:gd name="T49" fmla="*/ 80 h 128"/>
                    <a:gd name="T50" fmla="*/ 286 w 432"/>
                    <a:gd name="T51" fmla="*/ 80 h 128"/>
                    <a:gd name="T52" fmla="*/ 272 w 432"/>
                    <a:gd name="T53" fmla="*/ 80 h 128"/>
                    <a:gd name="T54" fmla="*/ 272 w 432"/>
                    <a:gd name="T55" fmla="*/ 80 h 128"/>
                    <a:gd name="T56" fmla="*/ 176 w 432"/>
                    <a:gd name="T57" fmla="*/ 72 h 128"/>
                    <a:gd name="T58" fmla="*/ 176 w 432"/>
                    <a:gd name="T59" fmla="*/ 72 h 128"/>
                    <a:gd name="T60" fmla="*/ 192 w 432"/>
                    <a:gd name="T61" fmla="*/ 76 h 128"/>
                    <a:gd name="T62" fmla="*/ 198 w 432"/>
                    <a:gd name="T63" fmla="*/ 78 h 128"/>
                    <a:gd name="T64" fmla="*/ 200 w 432"/>
                    <a:gd name="T65" fmla="*/ 82 h 128"/>
                    <a:gd name="T66" fmla="*/ 202 w 432"/>
                    <a:gd name="T67" fmla="*/ 84 h 128"/>
                    <a:gd name="T68" fmla="*/ 200 w 432"/>
                    <a:gd name="T69" fmla="*/ 88 h 128"/>
                    <a:gd name="T70" fmla="*/ 200 w 432"/>
                    <a:gd name="T71" fmla="*/ 88 h 128"/>
                    <a:gd name="T72" fmla="*/ 190 w 432"/>
                    <a:gd name="T73" fmla="*/ 96 h 128"/>
                    <a:gd name="T74" fmla="*/ 178 w 432"/>
                    <a:gd name="T75" fmla="*/ 100 h 128"/>
                    <a:gd name="T76" fmla="*/ 162 w 432"/>
                    <a:gd name="T77" fmla="*/ 104 h 128"/>
                    <a:gd name="T78" fmla="*/ 144 w 432"/>
                    <a:gd name="T79" fmla="*/ 104 h 128"/>
                    <a:gd name="T80" fmla="*/ 144 w 432"/>
                    <a:gd name="T81" fmla="*/ 104 h 128"/>
                    <a:gd name="T82" fmla="*/ 120 w 432"/>
                    <a:gd name="T83" fmla="*/ 100 h 128"/>
                    <a:gd name="T84" fmla="*/ 94 w 432"/>
                    <a:gd name="T85" fmla="*/ 94 h 128"/>
                    <a:gd name="T86" fmla="*/ 64 w 432"/>
                    <a:gd name="T87" fmla="*/ 88 h 128"/>
                    <a:gd name="T88" fmla="*/ 64 w 432"/>
                    <a:gd name="T89" fmla="*/ 88 h 128"/>
                    <a:gd name="T90" fmla="*/ 70 w 432"/>
                    <a:gd name="T91" fmla="*/ 92 h 128"/>
                    <a:gd name="T92" fmla="*/ 82 w 432"/>
                    <a:gd name="T93" fmla="*/ 102 h 128"/>
                    <a:gd name="T94" fmla="*/ 86 w 432"/>
                    <a:gd name="T95" fmla="*/ 108 h 128"/>
                    <a:gd name="T96" fmla="*/ 88 w 432"/>
                    <a:gd name="T97" fmla="*/ 112 h 128"/>
                    <a:gd name="T98" fmla="*/ 86 w 432"/>
                    <a:gd name="T99" fmla="*/ 116 h 128"/>
                    <a:gd name="T100" fmla="*/ 80 w 432"/>
                    <a:gd name="T101" fmla="*/ 120 h 128"/>
                    <a:gd name="T102" fmla="*/ 80 w 432"/>
                    <a:gd name="T103" fmla="*/ 120 h 128"/>
                    <a:gd name="T104" fmla="*/ 56 w 432"/>
                    <a:gd name="T105" fmla="*/ 124 h 128"/>
                    <a:gd name="T106" fmla="*/ 30 w 432"/>
                    <a:gd name="T107" fmla="*/ 126 h 128"/>
                    <a:gd name="T108" fmla="*/ 0 w 432"/>
                    <a:gd name="T109" fmla="*/ 12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32" h="128">
                      <a:moveTo>
                        <a:pt x="424" y="0"/>
                      </a:moveTo>
                      <a:lnTo>
                        <a:pt x="424" y="0"/>
                      </a:lnTo>
                      <a:lnTo>
                        <a:pt x="428" y="4"/>
                      </a:lnTo>
                      <a:lnTo>
                        <a:pt x="432" y="8"/>
                      </a:lnTo>
                      <a:lnTo>
                        <a:pt x="432" y="12"/>
                      </a:lnTo>
                      <a:lnTo>
                        <a:pt x="428" y="14"/>
                      </a:lnTo>
                      <a:lnTo>
                        <a:pt x="424" y="20"/>
                      </a:lnTo>
                      <a:lnTo>
                        <a:pt x="416" y="24"/>
                      </a:lnTo>
                      <a:lnTo>
                        <a:pt x="416" y="24"/>
                      </a:lnTo>
                      <a:lnTo>
                        <a:pt x="402" y="28"/>
                      </a:lnTo>
                      <a:lnTo>
                        <a:pt x="384" y="32"/>
                      </a:lnTo>
                      <a:lnTo>
                        <a:pt x="338" y="38"/>
                      </a:lnTo>
                      <a:lnTo>
                        <a:pt x="298" y="40"/>
                      </a:lnTo>
                      <a:lnTo>
                        <a:pt x="280" y="40"/>
                      </a:lnTo>
                      <a:lnTo>
                        <a:pt x="280" y="40"/>
                      </a:lnTo>
                      <a:lnTo>
                        <a:pt x="296" y="44"/>
                      </a:lnTo>
                      <a:lnTo>
                        <a:pt x="306" y="48"/>
                      </a:lnTo>
                      <a:lnTo>
                        <a:pt x="310" y="52"/>
                      </a:lnTo>
                      <a:lnTo>
                        <a:pt x="312" y="56"/>
                      </a:lnTo>
                      <a:lnTo>
                        <a:pt x="312" y="56"/>
                      </a:lnTo>
                      <a:lnTo>
                        <a:pt x="312" y="66"/>
                      </a:lnTo>
                      <a:lnTo>
                        <a:pt x="310" y="70"/>
                      </a:lnTo>
                      <a:lnTo>
                        <a:pt x="308" y="74"/>
                      </a:lnTo>
                      <a:lnTo>
                        <a:pt x="302" y="76"/>
                      </a:lnTo>
                      <a:lnTo>
                        <a:pt x="296" y="80"/>
                      </a:lnTo>
                      <a:lnTo>
                        <a:pt x="286" y="80"/>
                      </a:lnTo>
                      <a:lnTo>
                        <a:pt x="272" y="80"/>
                      </a:lnTo>
                      <a:lnTo>
                        <a:pt x="272" y="80"/>
                      </a:lnTo>
                      <a:lnTo>
                        <a:pt x="176" y="72"/>
                      </a:lnTo>
                      <a:lnTo>
                        <a:pt x="176" y="72"/>
                      </a:lnTo>
                      <a:lnTo>
                        <a:pt x="192" y="76"/>
                      </a:lnTo>
                      <a:lnTo>
                        <a:pt x="198" y="78"/>
                      </a:lnTo>
                      <a:lnTo>
                        <a:pt x="200" y="82"/>
                      </a:lnTo>
                      <a:lnTo>
                        <a:pt x="202" y="84"/>
                      </a:lnTo>
                      <a:lnTo>
                        <a:pt x="200" y="88"/>
                      </a:lnTo>
                      <a:lnTo>
                        <a:pt x="200" y="88"/>
                      </a:lnTo>
                      <a:lnTo>
                        <a:pt x="190" y="96"/>
                      </a:lnTo>
                      <a:lnTo>
                        <a:pt x="178" y="100"/>
                      </a:lnTo>
                      <a:lnTo>
                        <a:pt x="162" y="104"/>
                      </a:lnTo>
                      <a:lnTo>
                        <a:pt x="144" y="104"/>
                      </a:lnTo>
                      <a:lnTo>
                        <a:pt x="144" y="104"/>
                      </a:lnTo>
                      <a:lnTo>
                        <a:pt x="120" y="100"/>
                      </a:lnTo>
                      <a:lnTo>
                        <a:pt x="94" y="94"/>
                      </a:lnTo>
                      <a:lnTo>
                        <a:pt x="64" y="88"/>
                      </a:lnTo>
                      <a:lnTo>
                        <a:pt x="64" y="88"/>
                      </a:lnTo>
                      <a:lnTo>
                        <a:pt x="70" y="92"/>
                      </a:lnTo>
                      <a:lnTo>
                        <a:pt x="82" y="102"/>
                      </a:lnTo>
                      <a:lnTo>
                        <a:pt x="86" y="108"/>
                      </a:lnTo>
                      <a:lnTo>
                        <a:pt x="88" y="112"/>
                      </a:lnTo>
                      <a:lnTo>
                        <a:pt x="86" y="116"/>
                      </a:lnTo>
                      <a:lnTo>
                        <a:pt x="80" y="120"/>
                      </a:lnTo>
                      <a:lnTo>
                        <a:pt x="80" y="120"/>
                      </a:lnTo>
                      <a:lnTo>
                        <a:pt x="56" y="124"/>
                      </a:lnTo>
                      <a:lnTo>
                        <a:pt x="30" y="126"/>
                      </a:lnTo>
                      <a:lnTo>
                        <a:pt x="0" y="1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37EFF95-5FB7-46F3-BCCA-C6E4D2ED2298}"/>
              </a:ext>
            </a:extLst>
          </p:cNvPr>
          <p:cNvGrpSpPr/>
          <p:nvPr/>
        </p:nvGrpSpPr>
        <p:grpSpPr>
          <a:xfrm>
            <a:off x="5060061" y="836613"/>
            <a:ext cx="1981386" cy="1320892"/>
            <a:chOff x="5060061" y="836613"/>
            <a:chExt cx="1981386" cy="1320892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9451204-F87A-4917-863F-DF747E06717A}"/>
                </a:ext>
              </a:extLst>
            </p:cNvPr>
            <p:cNvGrpSpPr/>
            <p:nvPr/>
          </p:nvGrpSpPr>
          <p:grpSpPr>
            <a:xfrm>
              <a:off x="5060061" y="839935"/>
              <a:ext cx="1981258" cy="1317570"/>
              <a:chOff x="1817405" y="2481354"/>
              <a:chExt cx="1981258" cy="1317570"/>
            </a:xfrm>
          </p:grpSpPr>
          <p:grpSp>
            <p:nvGrpSpPr>
              <p:cNvPr id="78" name="Group 68">
                <a:extLst>
                  <a:ext uri="{FF2B5EF4-FFF2-40B4-BE49-F238E27FC236}">
                    <a16:creationId xmlns:a16="http://schemas.microsoft.com/office/drawing/2014/main" id="{FECB06A8-5CE8-42EB-BA36-388F2CC70D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17405" y="2481354"/>
                <a:ext cx="1981258" cy="1317570"/>
                <a:chOff x="353" y="2341"/>
                <a:chExt cx="182" cy="545"/>
              </a:xfrm>
            </p:grpSpPr>
            <p:sp>
              <p:nvSpPr>
                <p:cNvPr id="87" name="Rectangle 69">
                  <a:extLst>
                    <a:ext uri="{FF2B5EF4-FFF2-40B4-BE49-F238E27FC236}">
                      <a16:creationId xmlns:a16="http://schemas.microsoft.com/office/drawing/2014/main" id="{E25EF90D-4765-4AB9-8EB2-DFCCA2A7D9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Rectangle 70">
                  <a:extLst>
                    <a:ext uri="{FF2B5EF4-FFF2-40B4-BE49-F238E27FC236}">
                      <a16:creationId xmlns:a16="http://schemas.microsoft.com/office/drawing/2014/main" id="{2172D31D-9F07-4AEA-B8E2-0ED8962A08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04"/>
                  <a:ext cx="182" cy="2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Rectangle 71">
                  <a:extLst>
                    <a:ext uri="{FF2B5EF4-FFF2-40B4-BE49-F238E27FC236}">
                      <a16:creationId xmlns:a16="http://schemas.microsoft.com/office/drawing/2014/main" id="{D2A15D8D-8FD6-4EFE-9403-03A9D425B5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23"/>
                  <a:ext cx="182" cy="163"/>
                </a:xfrm>
                <a:prstGeom prst="rect">
                  <a:avLst/>
                </a:prstGeom>
                <a:solidFill>
                  <a:srgbClr val="00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Rectangle 70">
                  <a:extLst>
                    <a:ext uri="{FF2B5EF4-FFF2-40B4-BE49-F238E27FC236}">
                      <a16:creationId xmlns:a16="http://schemas.microsoft.com/office/drawing/2014/main" id="{3A987572-136A-4467-946E-491D238B35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32"/>
                  <a:ext cx="182" cy="16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r>
                    <a:rPr lang="ja-JP" altLang="en-US" dirty="0"/>
                    <a:t>　</a:t>
                  </a: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97B7D013-966B-4F8B-931E-41DE1720E7D0}"/>
                  </a:ext>
                </a:extLst>
              </p:cNvPr>
              <p:cNvGrpSpPr/>
              <p:nvPr/>
            </p:nvGrpSpPr>
            <p:grpSpPr>
              <a:xfrm>
                <a:off x="2607632" y="2612986"/>
                <a:ext cx="401536" cy="990610"/>
                <a:chOff x="5491904" y="2102515"/>
                <a:chExt cx="1008910" cy="2489035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ABD1278C-9D03-43DD-939C-8E3103F0F322}"/>
                    </a:ext>
                  </a:extLst>
                </p:cNvPr>
                <p:cNvSpPr/>
                <p:nvPr/>
              </p:nvSpPr>
              <p:spPr bwMode="auto">
                <a:xfrm rot="19800000">
                  <a:off x="5880095" y="2102515"/>
                  <a:ext cx="146128" cy="2489034"/>
                </a:xfrm>
                <a:custGeom>
                  <a:avLst/>
                  <a:gdLst>
                    <a:gd name="connsiteX0" fmla="*/ 69101 w 146128"/>
                    <a:gd name="connsiteY0" fmla="*/ 0 h 2489034"/>
                    <a:gd name="connsiteX1" fmla="*/ 146128 w 146128"/>
                    <a:gd name="connsiteY1" fmla="*/ 420573 h 2489034"/>
                    <a:gd name="connsiteX2" fmla="*/ 116121 w 146128"/>
                    <a:gd name="connsiteY2" fmla="*/ 531243 h 2489034"/>
                    <a:gd name="connsiteX3" fmla="*/ 94448 w 146128"/>
                    <a:gd name="connsiteY3" fmla="*/ 556134 h 2489034"/>
                    <a:gd name="connsiteX4" fmla="*/ 94448 w 146128"/>
                    <a:gd name="connsiteY4" fmla="*/ 2489034 h 2489034"/>
                    <a:gd name="connsiteX5" fmla="*/ 48729 w 146128"/>
                    <a:gd name="connsiteY5" fmla="*/ 2489034 h 2489034"/>
                    <a:gd name="connsiteX6" fmla="*/ 48729 w 146128"/>
                    <a:gd name="connsiteY6" fmla="*/ 559935 h 2489034"/>
                    <a:gd name="connsiteX7" fmla="*/ 26045 w 146128"/>
                    <a:gd name="connsiteY7" fmla="*/ 530809 h 2489034"/>
                    <a:gd name="connsiteX8" fmla="*/ 0 w 146128"/>
                    <a:gd name="connsiteY8" fmla="*/ 420573 h 2489034"/>
                    <a:gd name="connsiteX9" fmla="*/ 69101 w 146128"/>
                    <a:gd name="connsiteY9" fmla="*/ 0 h 2489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128" h="2489034">
                      <a:moveTo>
                        <a:pt x="69101" y="0"/>
                      </a:moveTo>
                      <a:cubicBezTo>
                        <a:pt x="88062" y="289"/>
                        <a:pt x="146128" y="325540"/>
                        <a:pt x="146128" y="420573"/>
                      </a:cubicBezTo>
                      <a:cubicBezTo>
                        <a:pt x="146129" y="468091"/>
                        <a:pt x="132543" y="505643"/>
                        <a:pt x="116121" y="531243"/>
                      </a:cubicBezTo>
                      <a:lnTo>
                        <a:pt x="94448" y="556134"/>
                      </a:lnTo>
                      <a:lnTo>
                        <a:pt x="94448" y="2489034"/>
                      </a:lnTo>
                      <a:lnTo>
                        <a:pt x="48729" y="2489034"/>
                      </a:lnTo>
                      <a:lnTo>
                        <a:pt x="48729" y="559935"/>
                      </a:lnTo>
                      <a:lnTo>
                        <a:pt x="26045" y="530809"/>
                      </a:lnTo>
                      <a:cubicBezTo>
                        <a:pt x="11605" y="505353"/>
                        <a:pt x="0" y="468091"/>
                        <a:pt x="0" y="420573"/>
                      </a:cubicBezTo>
                      <a:cubicBezTo>
                        <a:pt x="0" y="325540"/>
                        <a:pt x="50139" y="-289"/>
                        <a:pt x="691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017FA6C5-7EBF-41E0-AC9B-10A819A0FC27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5975344" y="2102516"/>
                  <a:ext cx="146128" cy="2489034"/>
                </a:xfrm>
                <a:custGeom>
                  <a:avLst/>
                  <a:gdLst>
                    <a:gd name="connsiteX0" fmla="*/ 69101 w 146128"/>
                    <a:gd name="connsiteY0" fmla="*/ 0 h 2489034"/>
                    <a:gd name="connsiteX1" fmla="*/ 146128 w 146128"/>
                    <a:gd name="connsiteY1" fmla="*/ 420573 h 2489034"/>
                    <a:gd name="connsiteX2" fmla="*/ 116121 w 146128"/>
                    <a:gd name="connsiteY2" fmla="*/ 531243 h 2489034"/>
                    <a:gd name="connsiteX3" fmla="*/ 94448 w 146128"/>
                    <a:gd name="connsiteY3" fmla="*/ 556134 h 2489034"/>
                    <a:gd name="connsiteX4" fmla="*/ 94448 w 146128"/>
                    <a:gd name="connsiteY4" fmla="*/ 2489034 h 2489034"/>
                    <a:gd name="connsiteX5" fmla="*/ 48729 w 146128"/>
                    <a:gd name="connsiteY5" fmla="*/ 2489034 h 2489034"/>
                    <a:gd name="connsiteX6" fmla="*/ 48729 w 146128"/>
                    <a:gd name="connsiteY6" fmla="*/ 559935 h 2489034"/>
                    <a:gd name="connsiteX7" fmla="*/ 26045 w 146128"/>
                    <a:gd name="connsiteY7" fmla="*/ 530809 h 2489034"/>
                    <a:gd name="connsiteX8" fmla="*/ 0 w 146128"/>
                    <a:gd name="connsiteY8" fmla="*/ 420573 h 2489034"/>
                    <a:gd name="connsiteX9" fmla="*/ 69101 w 146128"/>
                    <a:gd name="connsiteY9" fmla="*/ 0 h 2489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128" h="2489034">
                      <a:moveTo>
                        <a:pt x="69101" y="0"/>
                      </a:moveTo>
                      <a:cubicBezTo>
                        <a:pt x="88062" y="289"/>
                        <a:pt x="146128" y="325540"/>
                        <a:pt x="146128" y="420573"/>
                      </a:cubicBezTo>
                      <a:cubicBezTo>
                        <a:pt x="146129" y="468091"/>
                        <a:pt x="132543" y="505643"/>
                        <a:pt x="116121" y="531243"/>
                      </a:cubicBezTo>
                      <a:lnTo>
                        <a:pt x="94448" y="556134"/>
                      </a:lnTo>
                      <a:lnTo>
                        <a:pt x="94448" y="2489034"/>
                      </a:lnTo>
                      <a:lnTo>
                        <a:pt x="48729" y="2489034"/>
                      </a:lnTo>
                      <a:lnTo>
                        <a:pt x="48729" y="559935"/>
                      </a:lnTo>
                      <a:lnTo>
                        <a:pt x="26045" y="530809"/>
                      </a:lnTo>
                      <a:cubicBezTo>
                        <a:pt x="11605" y="505353"/>
                        <a:pt x="0" y="468091"/>
                        <a:pt x="0" y="420573"/>
                      </a:cubicBezTo>
                      <a:cubicBezTo>
                        <a:pt x="0" y="325540"/>
                        <a:pt x="50139" y="-289"/>
                        <a:pt x="691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" name="楕円 1040">
                  <a:extLst>
                    <a:ext uri="{FF2B5EF4-FFF2-40B4-BE49-F238E27FC236}">
                      <a16:creationId xmlns:a16="http://schemas.microsoft.com/office/drawing/2014/main" id="{D681D35A-56EC-40B7-9602-CDC22216908B}"/>
                    </a:ext>
                  </a:extLst>
                </p:cNvPr>
                <p:cNvSpPr/>
                <p:nvPr/>
              </p:nvSpPr>
              <p:spPr bwMode="auto">
                <a:xfrm>
                  <a:off x="5497479" y="2438384"/>
                  <a:ext cx="997761" cy="1984449"/>
                </a:xfrm>
                <a:custGeom>
                  <a:avLst/>
                  <a:gdLst>
                    <a:gd name="connsiteX0" fmla="*/ 0 w 997719"/>
                    <a:gd name="connsiteY0" fmla="*/ 978855 h 1957710"/>
                    <a:gd name="connsiteX1" fmla="*/ 498860 w 997719"/>
                    <a:gd name="connsiteY1" fmla="*/ 0 h 1957710"/>
                    <a:gd name="connsiteX2" fmla="*/ 997720 w 997719"/>
                    <a:gd name="connsiteY2" fmla="*/ 978855 h 1957710"/>
                    <a:gd name="connsiteX3" fmla="*/ 498860 w 997719"/>
                    <a:gd name="connsiteY3" fmla="*/ 1957710 h 1957710"/>
                    <a:gd name="connsiteX4" fmla="*/ 0 w 997719"/>
                    <a:gd name="connsiteY4" fmla="*/ 978855 h 1957710"/>
                    <a:gd name="connsiteX0" fmla="*/ 0 w 997720"/>
                    <a:gd name="connsiteY0" fmla="*/ 978855 h 1957710"/>
                    <a:gd name="connsiteX1" fmla="*/ 498860 w 997720"/>
                    <a:gd name="connsiteY1" fmla="*/ 0 h 1957710"/>
                    <a:gd name="connsiteX2" fmla="*/ 997720 w 997720"/>
                    <a:gd name="connsiteY2" fmla="*/ 978855 h 1957710"/>
                    <a:gd name="connsiteX3" fmla="*/ 498860 w 997720"/>
                    <a:gd name="connsiteY3" fmla="*/ 1957710 h 1957710"/>
                    <a:gd name="connsiteX4" fmla="*/ 0 w 997720"/>
                    <a:gd name="connsiteY4" fmla="*/ 978855 h 1957710"/>
                    <a:gd name="connsiteX0" fmla="*/ 0 w 997720"/>
                    <a:gd name="connsiteY0" fmla="*/ 978855 h 1957710"/>
                    <a:gd name="connsiteX1" fmla="*/ 498860 w 997720"/>
                    <a:gd name="connsiteY1" fmla="*/ 0 h 1957710"/>
                    <a:gd name="connsiteX2" fmla="*/ 997720 w 997720"/>
                    <a:gd name="connsiteY2" fmla="*/ 978855 h 1957710"/>
                    <a:gd name="connsiteX3" fmla="*/ 498860 w 997720"/>
                    <a:gd name="connsiteY3" fmla="*/ 1957710 h 1957710"/>
                    <a:gd name="connsiteX4" fmla="*/ 0 w 997720"/>
                    <a:gd name="connsiteY4" fmla="*/ 978855 h 1957710"/>
                    <a:gd name="connsiteX0" fmla="*/ 0 w 997720"/>
                    <a:gd name="connsiteY0" fmla="*/ 978855 h 1957710"/>
                    <a:gd name="connsiteX1" fmla="*/ 498860 w 997720"/>
                    <a:gd name="connsiteY1" fmla="*/ 0 h 1957710"/>
                    <a:gd name="connsiteX2" fmla="*/ 997720 w 997720"/>
                    <a:gd name="connsiteY2" fmla="*/ 978855 h 1957710"/>
                    <a:gd name="connsiteX3" fmla="*/ 498860 w 997720"/>
                    <a:gd name="connsiteY3" fmla="*/ 1957710 h 1957710"/>
                    <a:gd name="connsiteX4" fmla="*/ 0 w 997720"/>
                    <a:gd name="connsiteY4" fmla="*/ 978855 h 1957710"/>
                    <a:gd name="connsiteX0" fmla="*/ 0 w 997720"/>
                    <a:gd name="connsiteY0" fmla="*/ 978871 h 1957726"/>
                    <a:gd name="connsiteX1" fmla="*/ 498860 w 997720"/>
                    <a:gd name="connsiteY1" fmla="*/ 16 h 1957726"/>
                    <a:gd name="connsiteX2" fmla="*/ 997720 w 997720"/>
                    <a:gd name="connsiteY2" fmla="*/ 978871 h 1957726"/>
                    <a:gd name="connsiteX3" fmla="*/ 498860 w 997720"/>
                    <a:gd name="connsiteY3" fmla="*/ 1957726 h 1957726"/>
                    <a:gd name="connsiteX4" fmla="*/ 0 w 997720"/>
                    <a:gd name="connsiteY4" fmla="*/ 978871 h 1957726"/>
                    <a:gd name="connsiteX0" fmla="*/ 0 w 997720"/>
                    <a:gd name="connsiteY0" fmla="*/ 978871 h 1957791"/>
                    <a:gd name="connsiteX1" fmla="*/ 498860 w 997720"/>
                    <a:gd name="connsiteY1" fmla="*/ 16 h 1957791"/>
                    <a:gd name="connsiteX2" fmla="*/ 997720 w 997720"/>
                    <a:gd name="connsiteY2" fmla="*/ 978871 h 1957791"/>
                    <a:gd name="connsiteX3" fmla="*/ 498860 w 997720"/>
                    <a:gd name="connsiteY3" fmla="*/ 1957726 h 1957791"/>
                    <a:gd name="connsiteX4" fmla="*/ 0 w 997720"/>
                    <a:gd name="connsiteY4" fmla="*/ 978871 h 1957791"/>
                    <a:gd name="connsiteX0" fmla="*/ 21 w 997741"/>
                    <a:gd name="connsiteY0" fmla="*/ 978870 h 1957790"/>
                    <a:gd name="connsiteX1" fmla="*/ 498881 w 997741"/>
                    <a:gd name="connsiteY1" fmla="*/ 15 h 1957790"/>
                    <a:gd name="connsiteX2" fmla="*/ 997741 w 997741"/>
                    <a:gd name="connsiteY2" fmla="*/ 978870 h 1957790"/>
                    <a:gd name="connsiteX3" fmla="*/ 498881 w 997741"/>
                    <a:gd name="connsiteY3" fmla="*/ 1957725 h 1957790"/>
                    <a:gd name="connsiteX4" fmla="*/ 21 w 997741"/>
                    <a:gd name="connsiteY4" fmla="*/ 978870 h 1957790"/>
                    <a:gd name="connsiteX0" fmla="*/ 21 w 997741"/>
                    <a:gd name="connsiteY0" fmla="*/ 978870 h 1957783"/>
                    <a:gd name="connsiteX1" fmla="*/ 498881 w 997741"/>
                    <a:gd name="connsiteY1" fmla="*/ 15 h 1957783"/>
                    <a:gd name="connsiteX2" fmla="*/ 997741 w 997741"/>
                    <a:gd name="connsiteY2" fmla="*/ 978870 h 1957783"/>
                    <a:gd name="connsiteX3" fmla="*/ 498881 w 997741"/>
                    <a:gd name="connsiteY3" fmla="*/ 1957725 h 1957783"/>
                    <a:gd name="connsiteX4" fmla="*/ 21 w 997741"/>
                    <a:gd name="connsiteY4" fmla="*/ 978870 h 1957783"/>
                    <a:gd name="connsiteX0" fmla="*/ 21 w 997761"/>
                    <a:gd name="connsiteY0" fmla="*/ 978870 h 1957783"/>
                    <a:gd name="connsiteX1" fmla="*/ 498881 w 997761"/>
                    <a:gd name="connsiteY1" fmla="*/ 15 h 1957783"/>
                    <a:gd name="connsiteX2" fmla="*/ 997741 w 997761"/>
                    <a:gd name="connsiteY2" fmla="*/ 978870 h 1957783"/>
                    <a:gd name="connsiteX3" fmla="*/ 498881 w 997761"/>
                    <a:gd name="connsiteY3" fmla="*/ 1957725 h 1957783"/>
                    <a:gd name="connsiteX4" fmla="*/ 21 w 997761"/>
                    <a:gd name="connsiteY4" fmla="*/ 978870 h 1957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7761" h="1957783">
                      <a:moveTo>
                        <a:pt x="21" y="978870"/>
                      </a:moveTo>
                      <a:cubicBezTo>
                        <a:pt x="3196" y="488380"/>
                        <a:pt x="369418" y="-3117"/>
                        <a:pt x="498881" y="15"/>
                      </a:cubicBezTo>
                      <a:cubicBezTo>
                        <a:pt x="628344" y="3147"/>
                        <a:pt x="1000916" y="488380"/>
                        <a:pt x="997741" y="978870"/>
                      </a:cubicBezTo>
                      <a:cubicBezTo>
                        <a:pt x="994566" y="1469360"/>
                        <a:pt x="653744" y="1963990"/>
                        <a:pt x="498881" y="1957725"/>
                      </a:cubicBezTo>
                      <a:cubicBezTo>
                        <a:pt x="344018" y="1951460"/>
                        <a:pt x="-3154" y="1469360"/>
                        <a:pt x="21" y="97887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6BFF6AAF-8A88-4E94-BC2A-41A8B6088F9E}"/>
                    </a:ext>
                  </a:extLst>
                </p:cNvPr>
                <p:cNvSpPr/>
                <p:nvPr/>
              </p:nvSpPr>
              <p:spPr bwMode="auto">
                <a:xfrm>
                  <a:off x="5886822" y="2445720"/>
                  <a:ext cx="219075" cy="854693"/>
                </a:xfrm>
                <a:custGeom>
                  <a:avLst/>
                  <a:gdLst>
                    <a:gd name="connsiteX0" fmla="*/ 132397 w 219075"/>
                    <a:gd name="connsiteY0" fmla="*/ 733 h 823569"/>
                    <a:gd name="connsiteX1" fmla="*/ 138743 w 219075"/>
                    <a:gd name="connsiteY1" fmla="*/ 9058 h 823569"/>
                    <a:gd name="connsiteX2" fmla="*/ 219071 w 219075"/>
                    <a:gd name="connsiteY2" fmla="*/ 410470 h 823569"/>
                    <a:gd name="connsiteX3" fmla="*/ 140899 w 219075"/>
                    <a:gd name="connsiteY3" fmla="*/ 813664 h 823569"/>
                    <a:gd name="connsiteX4" fmla="*/ 132397 w 219075"/>
                    <a:gd name="connsiteY4" fmla="*/ 823569 h 823569"/>
                    <a:gd name="connsiteX5" fmla="*/ 86678 w 219075"/>
                    <a:gd name="connsiteY5" fmla="*/ 0 h 823569"/>
                    <a:gd name="connsiteX6" fmla="*/ 86678 w 219075"/>
                    <a:gd name="connsiteY6" fmla="*/ 822014 h 823569"/>
                    <a:gd name="connsiteX7" fmla="*/ 77980 w 219075"/>
                    <a:gd name="connsiteY7" fmla="*/ 811290 h 823569"/>
                    <a:gd name="connsiteX8" fmla="*/ 5 w 219075"/>
                    <a:gd name="connsiteY8" fmla="*/ 410470 h 823569"/>
                    <a:gd name="connsiteX9" fmla="*/ 80529 w 219075"/>
                    <a:gd name="connsiteY9" fmla="*/ 7870 h 823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823569">
                      <a:moveTo>
                        <a:pt x="132397" y="733"/>
                      </a:moveTo>
                      <a:lnTo>
                        <a:pt x="138743" y="9058"/>
                      </a:lnTo>
                      <a:cubicBezTo>
                        <a:pt x="173709" y="81286"/>
                        <a:pt x="219593" y="245214"/>
                        <a:pt x="219071" y="410470"/>
                      </a:cubicBezTo>
                      <a:cubicBezTo>
                        <a:pt x="218548" y="575727"/>
                        <a:pt x="176324" y="742029"/>
                        <a:pt x="140899" y="813664"/>
                      </a:cubicBezTo>
                      <a:lnTo>
                        <a:pt x="132397" y="823569"/>
                      </a:lnTo>
                      <a:close/>
                      <a:moveTo>
                        <a:pt x="86678" y="0"/>
                      </a:moveTo>
                      <a:lnTo>
                        <a:pt x="86678" y="822014"/>
                      </a:lnTo>
                      <a:lnTo>
                        <a:pt x="77980" y="811290"/>
                      </a:lnTo>
                      <a:cubicBezTo>
                        <a:pt x="42229" y="738863"/>
                        <a:pt x="-518" y="575727"/>
                        <a:pt x="5" y="410470"/>
                      </a:cubicBezTo>
                      <a:cubicBezTo>
                        <a:pt x="528" y="245214"/>
                        <a:pt x="45889" y="79704"/>
                        <a:pt x="80529" y="78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D5DCF2F-AE39-407C-8884-96BCBC3F73E3}"/>
                    </a:ext>
                  </a:extLst>
                </p:cNvPr>
                <p:cNvSpPr/>
                <p:nvPr/>
              </p:nvSpPr>
              <p:spPr bwMode="auto">
                <a:xfrm>
                  <a:off x="5886822" y="3562351"/>
                  <a:ext cx="219075" cy="855044"/>
                </a:xfrm>
                <a:custGeom>
                  <a:avLst/>
                  <a:gdLst>
                    <a:gd name="connsiteX0" fmla="*/ 132397 w 219075"/>
                    <a:gd name="connsiteY0" fmla="*/ 733 h 823569"/>
                    <a:gd name="connsiteX1" fmla="*/ 138743 w 219075"/>
                    <a:gd name="connsiteY1" fmla="*/ 9058 h 823569"/>
                    <a:gd name="connsiteX2" fmla="*/ 219071 w 219075"/>
                    <a:gd name="connsiteY2" fmla="*/ 410470 h 823569"/>
                    <a:gd name="connsiteX3" fmla="*/ 140899 w 219075"/>
                    <a:gd name="connsiteY3" fmla="*/ 813664 h 823569"/>
                    <a:gd name="connsiteX4" fmla="*/ 132397 w 219075"/>
                    <a:gd name="connsiteY4" fmla="*/ 823569 h 823569"/>
                    <a:gd name="connsiteX5" fmla="*/ 86678 w 219075"/>
                    <a:gd name="connsiteY5" fmla="*/ 0 h 823569"/>
                    <a:gd name="connsiteX6" fmla="*/ 86678 w 219075"/>
                    <a:gd name="connsiteY6" fmla="*/ 822014 h 823569"/>
                    <a:gd name="connsiteX7" fmla="*/ 77980 w 219075"/>
                    <a:gd name="connsiteY7" fmla="*/ 811290 h 823569"/>
                    <a:gd name="connsiteX8" fmla="*/ 5 w 219075"/>
                    <a:gd name="connsiteY8" fmla="*/ 410470 h 823569"/>
                    <a:gd name="connsiteX9" fmla="*/ 80529 w 219075"/>
                    <a:gd name="connsiteY9" fmla="*/ 7870 h 823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823569">
                      <a:moveTo>
                        <a:pt x="132397" y="733"/>
                      </a:moveTo>
                      <a:lnTo>
                        <a:pt x="138743" y="9058"/>
                      </a:lnTo>
                      <a:cubicBezTo>
                        <a:pt x="173709" y="81286"/>
                        <a:pt x="219593" y="245214"/>
                        <a:pt x="219071" y="410470"/>
                      </a:cubicBezTo>
                      <a:cubicBezTo>
                        <a:pt x="218548" y="575727"/>
                        <a:pt x="176324" y="742029"/>
                        <a:pt x="140899" y="813664"/>
                      </a:cubicBezTo>
                      <a:lnTo>
                        <a:pt x="132397" y="823569"/>
                      </a:lnTo>
                      <a:close/>
                      <a:moveTo>
                        <a:pt x="86678" y="0"/>
                      </a:moveTo>
                      <a:lnTo>
                        <a:pt x="86678" y="822014"/>
                      </a:lnTo>
                      <a:lnTo>
                        <a:pt x="77980" y="811290"/>
                      </a:lnTo>
                      <a:cubicBezTo>
                        <a:pt x="42229" y="738863"/>
                        <a:pt x="-518" y="575727"/>
                        <a:pt x="5" y="410470"/>
                      </a:cubicBezTo>
                      <a:cubicBezTo>
                        <a:pt x="528" y="245214"/>
                        <a:pt x="45889" y="79704"/>
                        <a:pt x="80529" y="78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7241E3D6-C131-4114-9F0B-80F50EB783A3}"/>
                    </a:ext>
                  </a:extLst>
                </p:cNvPr>
                <p:cNvSpPr/>
                <p:nvPr/>
              </p:nvSpPr>
              <p:spPr bwMode="auto">
                <a:xfrm>
                  <a:off x="5920529" y="3310458"/>
                  <a:ext cx="151660" cy="244030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7662F76B-8E44-4353-B38E-B06AAF00B000}"/>
                    </a:ext>
                  </a:extLst>
                </p:cNvPr>
                <p:cNvSpPr/>
                <p:nvPr/>
              </p:nvSpPr>
              <p:spPr bwMode="auto">
                <a:xfrm>
                  <a:off x="5491904" y="2943204"/>
                  <a:ext cx="1008910" cy="979072"/>
                </a:xfrm>
                <a:custGeom>
                  <a:avLst/>
                  <a:gdLst>
                    <a:gd name="connsiteX0" fmla="*/ 106735 w 997761"/>
                    <a:gd name="connsiteY0" fmla="*/ 2391 h 979072"/>
                    <a:gd name="connsiteX1" fmla="*/ 120307 w 997761"/>
                    <a:gd name="connsiteY1" fmla="*/ 27540 h 979072"/>
                    <a:gd name="connsiteX2" fmla="*/ 204822 w 997761"/>
                    <a:gd name="connsiteY2" fmla="*/ 485796 h 979072"/>
                    <a:gd name="connsiteX3" fmla="*/ 120307 w 997761"/>
                    <a:gd name="connsiteY3" fmla="*/ 944052 h 979072"/>
                    <a:gd name="connsiteX4" fmla="*/ 101409 w 997761"/>
                    <a:gd name="connsiteY4" fmla="*/ 979072 h 979072"/>
                    <a:gd name="connsiteX5" fmla="*/ 54851 w 997761"/>
                    <a:gd name="connsiteY5" fmla="*/ 851263 h 979072"/>
                    <a:gd name="connsiteX6" fmla="*/ 21 w 997761"/>
                    <a:gd name="connsiteY6" fmla="*/ 487383 h 979072"/>
                    <a:gd name="connsiteX7" fmla="*/ 61102 w 997761"/>
                    <a:gd name="connsiteY7" fmla="*/ 122163 h 979072"/>
                    <a:gd name="connsiteX8" fmla="*/ 892318 w 997761"/>
                    <a:gd name="connsiteY8" fmla="*/ 0 h 979072"/>
                    <a:gd name="connsiteX9" fmla="*/ 939340 w 997761"/>
                    <a:gd name="connsiteY9" fmla="*/ 123056 h 979072"/>
                    <a:gd name="connsiteX10" fmla="*/ 997741 w 997761"/>
                    <a:gd name="connsiteY10" fmla="*/ 487383 h 979072"/>
                    <a:gd name="connsiteX11" fmla="*/ 940233 w 997761"/>
                    <a:gd name="connsiteY11" fmla="*/ 853049 h 979072"/>
                    <a:gd name="connsiteX12" fmla="*/ 895345 w 997761"/>
                    <a:gd name="connsiteY12" fmla="*/ 977200 h 979072"/>
                    <a:gd name="connsiteX13" fmla="*/ 877457 w 997761"/>
                    <a:gd name="connsiteY13" fmla="*/ 944052 h 979072"/>
                    <a:gd name="connsiteX14" fmla="*/ 792941 w 997761"/>
                    <a:gd name="connsiteY14" fmla="*/ 485796 h 979072"/>
                    <a:gd name="connsiteX15" fmla="*/ 877457 w 997761"/>
                    <a:gd name="connsiteY15" fmla="*/ 27540 h 97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7761" h="979072">
                      <a:moveTo>
                        <a:pt x="106735" y="2391"/>
                      </a:moveTo>
                      <a:lnTo>
                        <a:pt x="120307" y="27540"/>
                      </a:lnTo>
                      <a:cubicBezTo>
                        <a:pt x="172525" y="144818"/>
                        <a:pt x="204822" y="306836"/>
                        <a:pt x="204822" y="485796"/>
                      </a:cubicBezTo>
                      <a:cubicBezTo>
                        <a:pt x="204822" y="664756"/>
                        <a:pt x="172525" y="826774"/>
                        <a:pt x="120307" y="944052"/>
                      </a:cubicBezTo>
                      <a:lnTo>
                        <a:pt x="101409" y="979072"/>
                      </a:lnTo>
                      <a:lnTo>
                        <a:pt x="54851" y="851263"/>
                      </a:lnTo>
                      <a:cubicBezTo>
                        <a:pt x="20330" y="735437"/>
                        <a:pt x="-773" y="611676"/>
                        <a:pt x="21" y="487383"/>
                      </a:cubicBezTo>
                      <a:cubicBezTo>
                        <a:pt x="815" y="363090"/>
                        <a:pt x="24299" y="238734"/>
                        <a:pt x="61102" y="122163"/>
                      </a:cubicBezTo>
                      <a:close/>
                      <a:moveTo>
                        <a:pt x="892318" y="0"/>
                      </a:moveTo>
                      <a:lnTo>
                        <a:pt x="939340" y="123056"/>
                      </a:lnTo>
                      <a:cubicBezTo>
                        <a:pt x="975845" y="239131"/>
                        <a:pt x="998535" y="363090"/>
                        <a:pt x="997741" y="487383"/>
                      </a:cubicBezTo>
                      <a:cubicBezTo>
                        <a:pt x="996948" y="611676"/>
                        <a:pt x="975051" y="736231"/>
                        <a:pt x="940233" y="853049"/>
                      </a:cubicBezTo>
                      <a:lnTo>
                        <a:pt x="895345" y="977200"/>
                      </a:lnTo>
                      <a:lnTo>
                        <a:pt x="877457" y="944052"/>
                      </a:lnTo>
                      <a:cubicBezTo>
                        <a:pt x="825239" y="826774"/>
                        <a:pt x="792941" y="664756"/>
                        <a:pt x="792941" y="485796"/>
                      </a:cubicBezTo>
                      <a:cubicBezTo>
                        <a:pt x="792941" y="306836"/>
                        <a:pt x="825239" y="144818"/>
                        <a:pt x="877457" y="275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0465BBF-7D46-472A-BC9C-6A479B536B92}"/>
              </a:ext>
            </a:extLst>
          </p:cNvPr>
          <p:cNvGrpSpPr/>
          <p:nvPr/>
        </p:nvGrpSpPr>
        <p:grpSpPr>
          <a:xfrm>
            <a:off x="7308057" y="2636466"/>
            <a:ext cx="1983703" cy="1320224"/>
            <a:chOff x="7308057" y="2636466"/>
            <a:chExt cx="1983703" cy="1320224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52B499AC-5E27-43DD-B0C8-EA9874F7AAD1}"/>
                </a:ext>
              </a:extLst>
            </p:cNvPr>
            <p:cNvGrpSpPr/>
            <p:nvPr/>
          </p:nvGrpSpPr>
          <p:grpSpPr>
            <a:xfrm>
              <a:off x="7308057" y="2637029"/>
              <a:ext cx="1979420" cy="1319661"/>
              <a:chOff x="558993" y="834380"/>
              <a:chExt cx="1979420" cy="1319661"/>
            </a:xfrm>
          </p:grpSpPr>
          <p:grpSp>
            <p:nvGrpSpPr>
              <p:cNvPr id="115" name="Group 223">
                <a:extLst>
                  <a:ext uri="{FF2B5EF4-FFF2-40B4-BE49-F238E27FC236}">
                    <a16:creationId xmlns:a16="http://schemas.microsoft.com/office/drawing/2014/main" id="{97D8F6E6-31F5-4865-9574-3C6682810A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8993" y="835371"/>
                <a:ext cx="1979420" cy="1317680"/>
                <a:chOff x="353" y="2341"/>
                <a:chExt cx="182" cy="545"/>
              </a:xfrm>
            </p:grpSpPr>
            <p:sp>
              <p:nvSpPr>
                <p:cNvPr id="119" name="Rectangle 225">
                  <a:extLst>
                    <a:ext uri="{FF2B5EF4-FFF2-40B4-BE49-F238E27FC236}">
                      <a16:creationId xmlns:a16="http://schemas.microsoft.com/office/drawing/2014/main" id="{1FF9B793-914F-40B0-9E2C-62934245F4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468"/>
                  <a:ext cx="182" cy="284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Rectangle 224">
                  <a:extLst>
                    <a:ext uri="{FF2B5EF4-FFF2-40B4-BE49-F238E27FC236}">
                      <a16:creationId xmlns:a16="http://schemas.microsoft.com/office/drawing/2014/main" id="{57F65579-97F9-495C-9539-8D0BEE0B8F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55"/>
                </a:xfrm>
                <a:prstGeom prst="rect">
                  <a:avLst/>
                </a:prstGeom>
                <a:solidFill>
                  <a:srgbClr val="00CC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1" name="Rectangle 226">
                  <a:extLst>
                    <a:ext uri="{FF2B5EF4-FFF2-40B4-BE49-F238E27FC236}">
                      <a16:creationId xmlns:a16="http://schemas.microsoft.com/office/drawing/2014/main" id="{2021EDE5-732F-488B-B6FC-731BD1E444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30"/>
                  <a:ext cx="182" cy="156"/>
                </a:xfrm>
                <a:prstGeom prst="rect">
                  <a:avLst/>
                </a:prstGeom>
                <a:solidFill>
                  <a:srgbClr val="00CC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55A19386-61B3-41EF-ADDF-A952F98B02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4453" y="1169911"/>
                <a:ext cx="1319661" cy="648599"/>
              </a:xfrm>
              <a:custGeom>
                <a:avLst/>
                <a:gdLst>
                  <a:gd name="connsiteX0" fmla="*/ 0 w 1319661"/>
                  <a:gd name="connsiteY0" fmla="*/ 1152348 h 1152348"/>
                  <a:gd name="connsiteX1" fmla="*/ 659831 w 1319661"/>
                  <a:gd name="connsiteY1" fmla="*/ 0 h 1152348"/>
                  <a:gd name="connsiteX2" fmla="*/ 1319661 w 1319661"/>
                  <a:gd name="connsiteY2" fmla="*/ 1152348 h 115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19661" h="1152348">
                    <a:moveTo>
                      <a:pt x="0" y="1152348"/>
                    </a:moveTo>
                    <a:lnTo>
                      <a:pt x="659831" y="0"/>
                    </a:lnTo>
                    <a:lnTo>
                      <a:pt x="1319661" y="1152348"/>
                    </a:lnTo>
                    <a:close/>
                  </a:path>
                </a:pathLst>
              </a:cu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7" name="星: 5 pt 116">
                <a:extLst>
                  <a:ext uri="{FF2B5EF4-FFF2-40B4-BE49-F238E27FC236}">
                    <a16:creationId xmlns:a16="http://schemas.microsoft.com/office/drawing/2014/main" id="{2BF25CC9-3B7E-48FE-8DC7-6918BB7BC030}"/>
                  </a:ext>
                </a:extLst>
              </p:cNvPr>
              <p:cNvSpPr/>
              <p:nvPr/>
            </p:nvSpPr>
            <p:spPr bwMode="auto">
              <a:xfrm>
                <a:off x="1955193" y="1282328"/>
                <a:ext cx="377924" cy="377924"/>
              </a:xfrm>
              <a:prstGeom prst="star5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8" name="星: 5 pt 117">
                <a:extLst>
                  <a:ext uri="{FF2B5EF4-FFF2-40B4-BE49-F238E27FC236}">
                    <a16:creationId xmlns:a16="http://schemas.microsoft.com/office/drawing/2014/main" id="{2C51C835-8729-43D6-A78C-F1AB8C6DAAE7}"/>
                  </a:ext>
                </a:extLst>
              </p:cNvPr>
              <p:cNvSpPr/>
              <p:nvPr/>
            </p:nvSpPr>
            <p:spPr bwMode="auto">
              <a:xfrm>
                <a:off x="1392926" y="1282328"/>
                <a:ext cx="377924" cy="377924"/>
              </a:xfrm>
              <a:prstGeom prst="star5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F6629B-8F88-43D2-9B2D-70830CA8FE22}"/>
              </a:ext>
            </a:extLst>
          </p:cNvPr>
          <p:cNvGrpSpPr/>
          <p:nvPr/>
        </p:nvGrpSpPr>
        <p:grpSpPr>
          <a:xfrm>
            <a:off x="7311326" y="836613"/>
            <a:ext cx="1980434" cy="1320800"/>
            <a:chOff x="7311326" y="836613"/>
            <a:chExt cx="1980434" cy="1320800"/>
          </a:xfrm>
        </p:grpSpPr>
        <p:grpSp>
          <p:nvGrpSpPr>
            <p:cNvPr id="73" name="Group 122">
              <a:extLst>
                <a:ext uri="{FF2B5EF4-FFF2-40B4-BE49-F238E27FC236}">
                  <a16:creationId xmlns:a16="http://schemas.microsoft.com/office/drawing/2014/main" id="{9932A580-11CE-4826-81DD-2F66EEFB2C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3166" y="836686"/>
              <a:ext cx="1976090" cy="1320727"/>
              <a:chOff x="353" y="1434"/>
              <a:chExt cx="545" cy="182"/>
            </a:xfrm>
          </p:grpSpPr>
          <p:sp>
            <p:nvSpPr>
              <p:cNvPr id="74" name="Rectangle 123">
                <a:extLst>
                  <a:ext uri="{FF2B5EF4-FFF2-40B4-BE49-F238E27FC236}">
                    <a16:creationId xmlns:a16="http://schemas.microsoft.com/office/drawing/2014/main" id="{BBC67519-3652-45E3-B8CF-10B3A43E0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Rectangle 124">
                <a:extLst>
                  <a:ext uri="{FF2B5EF4-FFF2-40B4-BE49-F238E27FC236}">
                    <a16:creationId xmlns:a16="http://schemas.microsoft.com/office/drawing/2014/main" id="{907F0275-8D67-432F-AF9D-69B72F06B6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125">
                <a:extLst>
                  <a:ext uri="{FF2B5EF4-FFF2-40B4-BE49-F238E27FC236}">
                    <a16:creationId xmlns:a16="http://schemas.microsoft.com/office/drawing/2014/main" id="{2BD63D21-F9C3-431D-A05A-737BA6455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3E657A5-BCEF-474B-ABFE-6A154D8D4521}"/>
              </a:ext>
            </a:extLst>
          </p:cNvPr>
          <p:cNvGrpSpPr/>
          <p:nvPr/>
        </p:nvGrpSpPr>
        <p:grpSpPr>
          <a:xfrm>
            <a:off x="7311326" y="4437600"/>
            <a:ext cx="1981680" cy="1320332"/>
            <a:chOff x="7311326" y="4437600"/>
            <a:chExt cx="1981680" cy="1320332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DDDF2D1-728D-477D-97F6-21791740E40A}"/>
                </a:ext>
              </a:extLst>
            </p:cNvPr>
            <p:cNvGrpSpPr/>
            <p:nvPr/>
          </p:nvGrpSpPr>
          <p:grpSpPr>
            <a:xfrm>
              <a:off x="7311748" y="4437600"/>
              <a:ext cx="1981258" cy="1317569"/>
              <a:chOff x="5571914" y="3466376"/>
              <a:chExt cx="1981258" cy="1317569"/>
            </a:xfrm>
          </p:grpSpPr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EB4ED451-1B2C-4C48-A285-9E24831D9FAE}"/>
                  </a:ext>
                </a:extLst>
              </p:cNvPr>
              <p:cNvGrpSpPr/>
              <p:nvPr/>
            </p:nvGrpSpPr>
            <p:grpSpPr>
              <a:xfrm>
                <a:off x="5571914" y="3466376"/>
                <a:ext cx="1981258" cy="1317569"/>
                <a:chOff x="2986683" y="2605176"/>
                <a:chExt cx="1981258" cy="1317569"/>
              </a:xfrm>
            </p:grpSpPr>
            <p:sp>
              <p:nvSpPr>
                <p:cNvPr id="204" name="Rectangle 69">
                  <a:extLst>
                    <a:ext uri="{FF2B5EF4-FFF2-40B4-BE49-F238E27FC236}">
                      <a16:creationId xmlns:a16="http://schemas.microsoft.com/office/drawing/2014/main" id="{BA27636B-A058-4558-B9A8-1275A4C72A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6683" y="2605176"/>
                  <a:ext cx="1981258" cy="1317569"/>
                </a:xfrm>
                <a:prstGeom prst="rect">
                  <a:avLst/>
                </a:prstGeom>
                <a:solidFill>
                  <a:srgbClr val="0066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05" name="Group 68">
                  <a:extLst>
                    <a:ext uri="{FF2B5EF4-FFF2-40B4-BE49-F238E27FC236}">
                      <a16:creationId xmlns:a16="http://schemas.microsoft.com/office/drawing/2014/main" id="{0C2C7186-276D-4895-AF73-05AEC605832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86683" y="2793755"/>
                  <a:ext cx="1981258" cy="945267"/>
                  <a:chOff x="353" y="2419"/>
                  <a:chExt cx="182" cy="391"/>
                </a:xfrm>
              </p:grpSpPr>
              <p:sp>
                <p:nvSpPr>
                  <p:cNvPr id="206" name="Rectangle 70">
                    <a:extLst>
                      <a:ext uri="{FF2B5EF4-FFF2-40B4-BE49-F238E27FC236}">
                        <a16:creationId xmlns:a16="http://schemas.microsoft.com/office/drawing/2014/main" id="{8AA66F51-376C-4E8E-9E11-397D8DFBBE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419"/>
                    <a:ext cx="182" cy="391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" name="Rectangle 70">
                    <a:extLst>
                      <a:ext uri="{FF2B5EF4-FFF2-40B4-BE49-F238E27FC236}">
                        <a16:creationId xmlns:a16="http://schemas.microsoft.com/office/drawing/2014/main" id="{8BC4F208-96A3-4A10-B1AE-3AF438DA91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496"/>
                    <a:ext cx="182" cy="235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r>
                      <a:rPr lang="ja-JP" altLang="en-US" dirty="0"/>
                      <a:t>　</a:t>
                    </a:r>
                  </a:p>
                </p:txBody>
              </p:sp>
              <p:sp>
                <p:nvSpPr>
                  <p:cNvPr id="208" name="Rectangle 70">
                    <a:extLst>
                      <a:ext uri="{FF2B5EF4-FFF2-40B4-BE49-F238E27FC236}">
                        <a16:creationId xmlns:a16="http://schemas.microsoft.com/office/drawing/2014/main" id="{521A03E1-7F6C-4A6E-8E3C-8543715592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575"/>
                    <a:ext cx="182" cy="77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r>
                      <a:rPr lang="ja-JP" altLang="en-US" dirty="0"/>
                      <a:t>　</a:t>
                    </a:r>
                  </a:p>
                </p:txBody>
              </p:sp>
            </p:grp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77777918-2B34-4CC0-B808-88D889016218}"/>
                  </a:ext>
                </a:extLst>
              </p:cNvPr>
              <p:cNvGrpSpPr/>
              <p:nvPr/>
            </p:nvGrpSpPr>
            <p:grpSpPr>
              <a:xfrm>
                <a:off x="5571914" y="3466376"/>
                <a:ext cx="927198" cy="1317569"/>
                <a:chOff x="2936776" y="3466376"/>
                <a:chExt cx="927198" cy="1317569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2C34F7F-7067-46DB-BF09-36DF51371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6776" y="3466376"/>
                  <a:ext cx="927198" cy="1317569"/>
                </a:xfrm>
                <a:custGeom>
                  <a:avLst/>
                  <a:gdLst>
                    <a:gd name="connsiteX0" fmla="*/ 0 w 927198"/>
                    <a:gd name="connsiteY0" fmla="*/ 0 h 1317569"/>
                    <a:gd name="connsiteX1" fmla="*/ 50796 w 927198"/>
                    <a:gd name="connsiteY1" fmla="*/ 0 h 1317569"/>
                    <a:gd name="connsiteX2" fmla="*/ 927198 w 927198"/>
                    <a:gd name="connsiteY2" fmla="*/ 658787 h 1317569"/>
                    <a:gd name="connsiteX3" fmla="*/ 50800 w 927198"/>
                    <a:gd name="connsiteY3" fmla="*/ 1317569 h 1317569"/>
                    <a:gd name="connsiteX4" fmla="*/ 0 w 927198"/>
                    <a:gd name="connsiteY4" fmla="*/ 1317569 h 1317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7198" h="1317569">
                      <a:moveTo>
                        <a:pt x="0" y="0"/>
                      </a:moveTo>
                      <a:lnTo>
                        <a:pt x="50796" y="0"/>
                      </a:lnTo>
                      <a:lnTo>
                        <a:pt x="927198" y="658787"/>
                      </a:lnTo>
                      <a:lnTo>
                        <a:pt x="50800" y="1317569"/>
                      </a:lnTo>
                      <a:lnTo>
                        <a:pt x="0" y="131756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/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F78FE4A-95CA-47D3-AD89-3A3940C5F272}"/>
                    </a:ext>
                  </a:extLst>
                </p:cNvPr>
                <p:cNvSpPr/>
                <p:nvPr/>
              </p:nvSpPr>
              <p:spPr bwMode="auto">
                <a:xfrm rot="5400000">
                  <a:off x="2716192" y="3686962"/>
                  <a:ext cx="1317567" cy="876399"/>
                </a:xfrm>
                <a:custGeom>
                  <a:avLst/>
                  <a:gdLst>
                    <a:gd name="connsiteX0" fmla="*/ 0 w 1317567"/>
                    <a:gd name="connsiteY0" fmla="*/ 941446 h 941446"/>
                    <a:gd name="connsiteX1" fmla="*/ 658784 w 1317567"/>
                    <a:gd name="connsiteY1" fmla="*/ 0 h 941446"/>
                    <a:gd name="connsiteX2" fmla="*/ 1317567 w 1317567"/>
                    <a:gd name="connsiteY2" fmla="*/ 941446 h 941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17567" h="941446">
                      <a:moveTo>
                        <a:pt x="0" y="941446"/>
                      </a:moveTo>
                      <a:lnTo>
                        <a:pt x="658784" y="0"/>
                      </a:lnTo>
                      <a:lnTo>
                        <a:pt x="1317567" y="94144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97049DB1-6AB7-43B0-82E9-2EA65B628451}"/>
                    </a:ext>
                  </a:extLst>
                </p:cNvPr>
                <p:cNvGrpSpPr/>
                <p:nvPr/>
              </p:nvGrpSpPr>
              <p:grpSpPr>
                <a:xfrm>
                  <a:off x="3000645" y="3796970"/>
                  <a:ext cx="535587" cy="524102"/>
                  <a:chOff x="1982986" y="3321598"/>
                  <a:chExt cx="793551" cy="776534"/>
                </a:xfrm>
              </p:grpSpPr>
              <p:sp>
                <p:nvSpPr>
                  <p:cNvPr id="178" name="星: 5 pt 177">
                    <a:extLst>
                      <a:ext uri="{FF2B5EF4-FFF2-40B4-BE49-F238E27FC236}">
                        <a16:creationId xmlns:a16="http://schemas.microsoft.com/office/drawing/2014/main" id="{B495FEF0-3E63-4261-84F4-781D43F70B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82986" y="3321598"/>
                    <a:ext cx="793551" cy="776534"/>
                  </a:xfrm>
                  <a:prstGeom prst="star5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79" name="Group 116">
                    <a:extLst>
                      <a:ext uri="{FF2B5EF4-FFF2-40B4-BE49-F238E27FC236}">
                        <a16:creationId xmlns:a16="http://schemas.microsoft.com/office/drawing/2014/main" id="{884A7890-7339-49F2-ADEE-CE26D374C889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226697" y="3482231"/>
                    <a:ext cx="383807" cy="525413"/>
                    <a:chOff x="2624" y="1480"/>
                    <a:chExt cx="992" cy="1358"/>
                  </a:xfrm>
                </p:grpSpPr>
                <p:sp>
                  <p:nvSpPr>
                    <p:cNvPr id="180" name="Freeform 117">
                      <a:extLst>
                        <a:ext uri="{FF2B5EF4-FFF2-40B4-BE49-F238E27FC236}">
                          <a16:creationId xmlns:a16="http://schemas.microsoft.com/office/drawing/2014/main" id="{DAC658EE-8613-49CC-B66D-604BBC01AAC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24" y="1480"/>
                      <a:ext cx="992" cy="1358"/>
                    </a:xfrm>
                    <a:custGeom>
                      <a:avLst/>
                      <a:gdLst>
                        <a:gd name="T0" fmla="*/ 70 w 992"/>
                        <a:gd name="T1" fmla="*/ 136 h 1358"/>
                        <a:gd name="T2" fmla="*/ 128 w 992"/>
                        <a:gd name="T3" fmla="*/ 164 h 1358"/>
                        <a:gd name="T4" fmla="*/ 144 w 992"/>
                        <a:gd name="T5" fmla="*/ 180 h 1358"/>
                        <a:gd name="T6" fmla="*/ 150 w 992"/>
                        <a:gd name="T7" fmla="*/ 341 h 1358"/>
                        <a:gd name="T8" fmla="*/ 148 w 992"/>
                        <a:gd name="T9" fmla="*/ 497 h 1358"/>
                        <a:gd name="T10" fmla="*/ 122 w 992"/>
                        <a:gd name="T11" fmla="*/ 593 h 1358"/>
                        <a:gd name="T12" fmla="*/ 122 w 992"/>
                        <a:gd name="T13" fmla="*/ 633 h 1358"/>
                        <a:gd name="T14" fmla="*/ 144 w 992"/>
                        <a:gd name="T15" fmla="*/ 757 h 1358"/>
                        <a:gd name="T16" fmla="*/ 82 w 992"/>
                        <a:gd name="T17" fmla="*/ 825 h 1358"/>
                        <a:gd name="T18" fmla="*/ 64 w 992"/>
                        <a:gd name="T19" fmla="*/ 853 h 1358"/>
                        <a:gd name="T20" fmla="*/ 46 w 992"/>
                        <a:gd name="T21" fmla="*/ 913 h 1358"/>
                        <a:gd name="T22" fmla="*/ 32 w 992"/>
                        <a:gd name="T23" fmla="*/ 955 h 1358"/>
                        <a:gd name="T24" fmla="*/ 4 w 992"/>
                        <a:gd name="T25" fmla="*/ 993 h 1358"/>
                        <a:gd name="T26" fmla="*/ 0 w 992"/>
                        <a:gd name="T27" fmla="*/ 1013 h 1358"/>
                        <a:gd name="T28" fmla="*/ 18 w 992"/>
                        <a:gd name="T29" fmla="*/ 1042 h 1358"/>
                        <a:gd name="T30" fmla="*/ 112 w 992"/>
                        <a:gd name="T31" fmla="*/ 1358 h 1358"/>
                        <a:gd name="T32" fmla="*/ 204 w 992"/>
                        <a:gd name="T33" fmla="*/ 1346 h 1358"/>
                        <a:gd name="T34" fmla="*/ 342 w 992"/>
                        <a:gd name="T35" fmla="*/ 1330 h 1358"/>
                        <a:gd name="T36" fmla="*/ 440 w 992"/>
                        <a:gd name="T37" fmla="*/ 1326 h 1358"/>
                        <a:gd name="T38" fmla="*/ 590 w 992"/>
                        <a:gd name="T39" fmla="*/ 1338 h 1358"/>
                        <a:gd name="T40" fmla="*/ 720 w 992"/>
                        <a:gd name="T41" fmla="*/ 1358 h 1358"/>
                        <a:gd name="T42" fmla="*/ 728 w 992"/>
                        <a:gd name="T43" fmla="*/ 1358 h 1358"/>
                        <a:gd name="T44" fmla="*/ 740 w 992"/>
                        <a:gd name="T45" fmla="*/ 1228 h 1358"/>
                        <a:gd name="T46" fmla="*/ 764 w 992"/>
                        <a:gd name="T47" fmla="*/ 1068 h 1358"/>
                        <a:gd name="T48" fmla="*/ 776 w 992"/>
                        <a:gd name="T49" fmla="*/ 1021 h 1358"/>
                        <a:gd name="T50" fmla="*/ 826 w 992"/>
                        <a:gd name="T51" fmla="*/ 907 h 1358"/>
                        <a:gd name="T52" fmla="*/ 880 w 992"/>
                        <a:gd name="T53" fmla="*/ 813 h 1358"/>
                        <a:gd name="T54" fmla="*/ 934 w 992"/>
                        <a:gd name="T55" fmla="*/ 819 h 1358"/>
                        <a:gd name="T56" fmla="*/ 986 w 992"/>
                        <a:gd name="T57" fmla="*/ 819 h 1358"/>
                        <a:gd name="T58" fmla="*/ 992 w 992"/>
                        <a:gd name="T59" fmla="*/ 813 h 1358"/>
                        <a:gd name="T60" fmla="*/ 966 w 992"/>
                        <a:gd name="T61" fmla="*/ 787 h 1358"/>
                        <a:gd name="T62" fmla="*/ 684 w 992"/>
                        <a:gd name="T63" fmla="*/ 557 h 1358"/>
                        <a:gd name="T64" fmla="*/ 368 w 992"/>
                        <a:gd name="T65" fmla="*/ 316 h 1358"/>
                        <a:gd name="T66" fmla="*/ 358 w 992"/>
                        <a:gd name="T67" fmla="*/ 312 h 1358"/>
                        <a:gd name="T68" fmla="*/ 304 w 992"/>
                        <a:gd name="T69" fmla="*/ 68 h 1358"/>
                        <a:gd name="T70" fmla="*/ 286 w 992"/>
                        <a:gd name="T71" fmla="*/ 42 h 1358"/>
                        <a:gd name="T72" fmla="*/ 250 w 992"/>
                        <a:gd name="T73" fmla="*/ 12 h 1358"/>
                        <a:gd name="T74" fmla="*/ 222 w 992"/>
                        <a:gd name="T75" fmla="*/ 2 h 1358"/>
                        <a:gd name="T76" fmla="*/ 172 w 992"/>
                        <a:gd name="T77" fmla="*/ 4 h 1358"/>
                        <a:gd name="T78" fmla="*/ 112 w 992"/>
                        <a:gd name="T79" fmla="*/ 28 h 1358"/>
                        <a:gd name="T80" fmla="*/ 60 w 992"/>
                        <a:gd name="T81" fmla="*/ 38 h 1358"/>
                        <a:gd name="T82" fmla="*/ 32 w 992"/>
                        <a:gd name="T83" fmla="*/ 48 h 1358"/>
                        <a:gd name="T84" fmla="*/ 20 w 992"/>
                        <a:gd name="T85" fmla="*/ 72 h 1358"/>
                        <a:gd name="T86" fmla="*/ 104 w 992"/>
                        <a:gd name="T87" fmla="*/ 92 h 1358"/>
                        <a:gd name="T88" fmla="*/ 126 w 992"/>
                        <a:gd name="T89" fmla="*/ 102 h 1358"/>
                        <a:gd name="T90" fmla="*/ 128 w 992"/>
                        <a:gd name="T91" fmla="*/ 108 h 1358"/>
                        <a:gd name="T92" fmla="*/ 92 w 992"/>
                        <a:gd name="T93" fmla="*/ 112 h 1358"/>
                        <a:gd name="T94" fmla="*/ 56 w 992"/>
                        <a:gd name="T95" fmla="*/ 116 h 1358"/>
                        <a:gd name="T96" fmla="*/ 56 w 992"/>
                        <a:gd name="T97" fmla="*/ 126 h 13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</a:cxnLst>
                      <a:rect l="0" t="0" r="r" b="b"/>
                      <a:pathLst>
                        <a:path w="992" h="1358">
                          <a:moveTo>
                            <a:pt x="56" y="132"/>
                          </a:moveTo>
                          <a:lnTo>
                            <a:pt x="56" y="132"/>
                          </a:lnTo>
                          <a:lnTo>
                            <a:pt x="70" y="136"/>
                          </a:lnTo>
                          <a:lnTo>
                            <a:pt x="98" y="148"/>
                          </a:lnTo>
                          <a:lnTo>
                            <a:pt x="114" y="156"/>
                          </a:lnTo>
                          <a:lnTo>
                            <a:pt x="128" y="164"/>
                          </a:lnTo>
                          <a:lnTo>
                            <a:pt x="140" y="172"/>
                          </a:lnTo>
                          <a:lnTo>
                            <a:pt x="142" y="176"/>
                          </a:lnTo>
                          <a:lnTo>
                            <a:pt x="144" y="180"/>
                          </a:lnTo>
                          <a:lnTo>
                            <a:pt x="144" y="180"/>
                          </a:lnTo>
                          <a:lnTo>
                            <a:pt x="146" y="236"/>
                          </a:lnTo>
                          <a:lnTo>
                            <a:pt x="150" y="341"/>
                          </a:lnTo>
                          <a:lnTo>
                            <a:pt x="152" y="485"/>
                          </a:lnTo>
                          <a:lnTo>
                            <a:pt x="152" y="485"/>
                          </a:lnTo>
                          <a:lnTo>
                            <a:pt x="148" y="497"/>
                          </a:lnTo>
                          <a:lnTo>
                            <a:pt x="136" y="531"/>
                          </a:lnTo>
                          <a:lnTo>
                            <a:pt x="126" y="571"/>
                          </a:lnTo>
                          <a:lnTo>
                            <a:pt x="122" y="593"/>
                          </a:lnTo>
                          <a:lnTo>
                            <a:pt x="120" y="613"/>
                          </a:lnTo>
                          <a:lnTo>
                            <a:pt x="120" y="613"/>
                          </a:lnTo>
                          <a:lnTo>
                            <a:pt x="122" y="633"/>
                          </a:lnTo>
                          <a:lnTo>
                            <a:pt x="124" y="657"/>
                          </a:lnTo>
                          <a:lnTo>
                            <a:pt x="132" y="703"/>
                          </a:lnTo>
                          <a:lnTo>
                            <a:pt x="144" y="757"/>
                          </a:lnTo>
                          <a:lnTo>
                            <a:pt x="144" y="757"/>
                          </a:lnTo>
                          <a:lnTo>
                            <a:pt x="110" y="793"/>
                          </a:lnTo>
                          <a:lnTo>
                            <a:pt x="82" y="825"/>
                          </a:lnTo>
                          <a:lnTo>
                            <a:pt x="72" y="841"/>
                          </a:lnTo>
                          <a:lnTo>
                            <a:pt x="64" y="853"/>
                          </a:lnTo>
                          <a:lnTo>
                            <a:pt x="64" y="853"/>
                          </a:lnTo>
                          <a:lnTo>
                            <a:pt x="58" y="865"/>
                          </a:lnTo>
                          <a:lnTo>
                            <a:pt x="54" y="881"/>
                          </a:lnTo>
                          <a:lnTo>
                            <a:pt x="46" y="913"/>
                          </a:lnTo>
                          <a:lnTo>
                            <a:pt x="40" y="949"/>
                          </a:lnTo>
                          <a:lnTo>
                            <a:pt x="40" y="949"/>
                          </a:lnTo>
                          <a:lnTo>
                            <a:pt x="32" y="955"/>
                          </a:lnTo>
                          <a:lnTo>
                            <a:pt x="18" y="973"/>
                          </a:lnTo>
                          <a:lnTo>
                            <a:pt x="10" y="983"/>
                          </a:lnTo>
                          <a:lnTo>
                            <a:pt x="4" y="993"/>
                          </a:lnTo>
                          <a:lnTo>
                            <a:pt x="0" y="1003"/>
                          </a:lnTo>
                          <a:lnTo>
                            <a:pt x="0" y="1013"/>
                          </a:lnTo>
                          <a:lnTo>
                            <a:pt x="0" y="1013"/>
                          </a:lnTo>
                          <a:lnTo>
                            <a:pt x="4" y="1021"/>
                          </a:lnTo>
                          <a:lnTo>
                            <a:pt x="8" y="1030"/>
                          </a:lnTo>
                          <a:lnTo>
                            <a:pt x="18" y="1042"/>
                          </a:lnTo>
                          <a:lnTo>
                            <a:pt x="28" y="1050"/>
                          </a:lnTo>
                          <a:lnTo>
                            <a:pt x="32" y="1054"/>
                          </a:lnTo>
                          <a:lnTo>
                            <a:pt x="112" y="1358"/>
                          </a:lnTo>
                          <a:lnTo>
                            <a:pt x="184" y="1350"/>
                          </a:lnTo>
                          <a:lnTo>
                            <a:pt x="184" y="1350"/>
                          </a:lnTo>
                          <a:lnTo>
                            <a:pt x="204" y="1346"/>
                          </a:lnTo>
                          <a:lnTo>
                            <a:pt x="262" y="1338"/>
                          </a:lnTo>
                          <a:lnTo>
                            <a:pt x="300" y="1334"/>
                          </a:lnTo>
                          <a:lnTo>
                            <a:pt x="342" y="1330"/>
                          </a:lnTo>
                          <a:lnTo>
                            <a:pt x="390" y="1328"/>
                          </a:lnTo>
                          <a:lnTo>
                            <a:pt x="440" y="1326"/>
                          </a:lnTo>
                          <a:lnTo>
                            <a:pt x="440" y="1326"/>
                          </a:lnTo>
                          <a:lnTo>
                            <a:pt x="492" y="1328"/>
                          </a:lnTo>
                          <a:lnTo>
                            <a:pt x="542" y="1332"/>
                          </a:lnTo>
                          <a:lnTo>
                            <a:pt x="590" y="1338"/>
                          </a:lnTo>
                          <a:lnTo>
                            <a:pt x="634" y="1344"/>
                          </a:lnTo>
                          <a:lnTo>
                            <a:pt x="700" y="1356"/>
                          </a:lnTo>
                          <a:lnTo>
                            <a:pt x="720" y="1358"/>
                          </a:lnTo>
                          <a:lnTo>
                            <a:pt x="726" y="1358"/>
                          </a:lnTo>
                          <a:lnTo>
                            <a:pt x="728" y="1358"/>
                          </a:lnTo>
                          <a:lnTo>
                            <a:pt x="728" y="1358"/>
                          </a:lnTo>
                          <a:lnTo>
                            <a:pt x="730" y="1346"/>
                          </a:lnTo>
                          <a:lnTo>
                            <a:pt x="732" y="1318"/>
                          </a:lnTo>
                          <a:lnTo>
                            <a:pt x="740" y="1228"/>
                          </a:lnTo>
                          <a:lnTo>
                            <a:pt x="746" y="1174"/>
                          </a:lnTo>
                          <a:lnTo>
                            <a:pt x="754" y="1118"/>
                          </a:lnTo>
                          <a:lnTo>
                            <a:pt x="764" y="1068"/>
                          </a:lnTo>
                          <a:lnTo>
                            <a:pt x="770" y="1044"/>
                          </a:lnTo>
                          <a:lnTo>
                            <a:pt x="776" y="1021"/>
                          </a:lnTo>
                          <a:lnTo>
                            <a:pt x="776" y="1021"/>
                          </a:lnTo>
                          <a:lnTo>
                            <a:pt x="792" y="981"/>
                          </a:lnTo>
                          <a:lnTo>
                            <a:pt x="808" y="943"/>
                          </a:lnTo>
                          <a:lnTo>
                            <a:pt x="826" y="907"/>
                          </a:lnTo>
                          <a:lnTo>
                            <a:pt x="842" y="877"/>
                          </a:lnTo>
                          <a:lnTo>
                            <a:pt x="870" y="831"/>
                          </a:lnTo>
                          <a:lnTo>
                            <a:pt x="880" y="813"/>
                          </a:lnTo>
                          <a:lnTo>
                            <a:pt x="880" y="813"/>
                          </a:lnTo>
                          <a:lnTo>
                            <a:pt x="896" y="815"/>
                          </a:lnTo>
                          <a:lnTo>
                            <a:pt x="934" y="819"/>
                          </a:lnTo>
                          <a:lnTo>
                            <a:pt x="954" y="821"/>
                          </a:lnTo>
                          <a:lnTo>
                            <a:pt x="972" y="821"/>
                          </a:lnTo>
                          <a:lnTo>
                            <a:pt x="986" y="819"/>
                          </a:lnTo>
                          <a:lnTo>
                            <a:pt x="990" y="815"/>
                          </a:lnTo>
                          <a:lnTo>
                            <a:pt x="992" y="813"/>
                          </a:lnTo>
                          <a:lnTo>
                            <a:pt x="992" y="813"/>
                          </a:lnTo>
                          <a:lnTo>
                            <a:pt x="990" y="809"/>
                          </a:lnTo>
                          <a:lnTo>
                            <a:pt x="986" y="805"/>
                          </a:lnTo>
                          <a:lnTo>
                            <a:pt x="966" y="787"/>
                          </a:lnTo>
                          <a:lnTo>
                            <a:pt x="898" y="727"/>
                          </a:lnTo>
                          <a:lnTo>
                            <a:pt x="798" y="647"/>
                          </a:lnTo>
                          <a:lnTo>
                            <a:pt x="684" y="557"/>
                          </a:lnTo>
                          <a:lnTo>
                            <a:pt x="468" y="391"/>
                          </a:lnTo>
                          <a:lnTo>
                            <a:pt x="396" y="337"/>
                          </a:lnTo>
                          <a:lnTo>
                            <a:pt x="368" y="316"/>
                          </a:lnTo>
                          <a:lnTo>
                            <a:pt x="368" y="316"/>
                          </a:lnTo>
                          <a:lnTo>
                            <a:pt x="362" y="316"/>
                          </a:lnTo>
                          <a:lnTo>
                            <a:pt x="358" y="312"/>
                          </a:lnTo>
                          <a:lnTo>
                            <a:pt x="352" y="308"/>
                          </a:lnTo>
                          <a:lnTo>
                            <a:pt x="336" y="308"/>
                          </a:lnTo>
                          <a:lnTo>
                            <a:pt x="304" y="68"/>
                          </a:lnTo>
                          <a:lnTo>
                            <a:pt x="304" y="68"/>
                          </a:lnTo>
                          <a:lnTo>
                            <a:pt x="300" y="60"/>
                          </a:lnTo>
                          <a:lnTo>
                            <a:pt x="286" y="42"/>
                          </a:lnTo>
                          <a:lnTo>
                            <a:pt x="276" y="32"/>
                          </a:lnTo>
                          <a:lnTo>
                            <a:pt x="264" y="20"/>
                          </a:lnTo>
                          <a:lnTo>
                            <a:pt x="250" y="12"/>
                          </a:lnTo>
                          <a:lnTo>
                            <a:pt x="232" y="4"/>
                          </a:lnTo>
                          <a:lnTo>
                            <a:pt x="232" y="4"/>
                          </a:lnTo>
                          <a:lnTo>
                            <a:pt x="222" y="2"/>
                          </a:lnTo>
                          <a:lnTo>
                            <a:pt x="212" y="0"/>
                          </a:lnTo>
                          <a:lnTo>
                            <a:pt x="192" y="0"/>
                          </a:lnTo>
                          <a:lnTo>
                            <a:pt x="172" y="4"/>
                          </a:lnTo>
                          <a:lnTo>
                            <a:pt x="154" y="10"/>
                          </a:lnTo>
                          <a:lnTo>
                            <a:pt x="124" y="22"/>
                          </a:lnTo>
                          <a:lnTo>
                            <a:pt x="112" y="28"/>
                          </a:lnTo>
                          <a:lnTo>
                            <a:pt x="112" y="28"/>
                          </a:lnTo>
                          <a:lnTo>
                            <a:pt x="84" y="32"/>
                          </a:lnTo>
                          <a:lnTo>
                            <a:pt x="60" y="38"/>
                          </a:lnTo>
                          <a:lnTo>
                            <a:pt x="40" y="44"/>
                          </a:lnTo>
                          <a:lnTo>
                            <a:pt x="40" y="44"/>
                          </a:lnTo>
                          <a:lnTo>
                            <a:pt x="32" y="48"/>
                          </a:lnTo>
                          <a:lnTo>
                            <a:pt x="26" y="56"/>
                          </a:lnTo>
                          <a:lnTo>
                            <a:pt x="22" y="64"/>
                          </a:lnTo>
                          <a:lnTo>
                            <a:pt x="20" y="72"/>
                          </a:lnTo>
                          <a:lnTo>
                            <a:pt x="16" y="86"/>
                          </a:lnTo>
                          <a:lnTo>
                            <a:pt x="16" y="92"/>
                          </a:lnTo>
                          <a:lnTo>
                            <a:pt x="104" y="92"/>
                          </a:lnTo>
                          <a:lnTo>
                            <a:pt x="104" y="92"/>
                          </a:lnTo>
                          <a:lnTo>
                            <a:pt x="118" y="98"/>
                          </a:lnTo>
                          <a:lnTo>
                            <a:pt x="126" y="102"/>
                          </a:lnTo>
                          <a:lnTo>
                            <a:pt x="128" y="106"/>
                          </a:lnTo>
                          <a:lnTo>
                            <a:pt x="128" y="108"/>
                          </a:lnTo>
                          <a:lnTo>
                            <a:pt x="128" y="108"/>
                          </a:lnTo>
                          <a:lnTo>
                            <a:pt x="124" y="110"/>
                          </a:lnTo>
                          <a:lnTo>
                            <a:pt x="116" y="112"/>
                          </a:lnTo>
                          <a:lnTo>
                            <a:pt x="92" y="112"/>
                          </a:lnTo>
                          <a:lnTo>
                            <a:pt x="68" y="114"/>
                          </a:lnTo>
                          <a:lnTo>
                            <a:pt x="60" y="114"/>
                          </a:lnTo>
                          <a:lnTo>
                            <a:pt x="56" y="116"/>
                          </a:lnTo>
                          <a:lnTo>
                            <a:pt x="56" y="116"/>
                          </a:lnTo>
                          <a:lnTo>
                            <a:pt x="54" y="120"/>
                          </a:lnTo>
                          <a:lnTo>
                            <a:pt x="56" y="126"/>
                          </a:lnTo>
                          <a:lnTo>
                            <a:pt x="56" y="132"/>
                          </a:lnTo>
                          <a:lnTo>
                            <a:pt x="56" y="132"/>
                          </a:lnTo>
                          <a:close/>
                        </a:path>
                      </a:pathLst>
                    </a:custGeom>
                    <a:solidFill>
                      <a:srgbClr val="FFCC0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1" name="Freeform 118">
                      <a:extLst>
                        <a:ext uri="{FF2B5EF4-FFF2-40B4-BE49-F238E27FC236}">
                          <a16:creationId xmlns:a16="http://schemas.microsoft.com/office/drawing/2014/main" id="{22351957-9099-405E-A8B0-59A728DF8B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76" y="1516"/>
                      <a:ext cx="48" cy="48"/>
                    </a:xfrm>
                    <a:custGeom>
                      <a:avLst/>
                      <a:gdLst>
                        <a:gd name="T0" fmla="*/ 0 w 48"/>
                        <a:gd name="T1" fmla="*/ 24 h 48"/>
                        <a:gd name="T2" fmla="*/ 0 w 48"/>
                        <a:gd name="T3" fmla="*/ 24 h 48"/>
                        <a:gd name="T4" fmla="*/ 2 w 48"/>
                        <a:gd name="T5" fmla="*/ 14 h 48"/>
                        <a:gd name="T6" fmla="*/ 8 w 48"/>
                        <a:gd name="T7" fmla="*/ 8 h 48"/>
                        <a:gd name="T8" fmla="*/ 14 w 48"/>
                        <a:gd name="T9" fmla="*/ 2 h 48"/>
                        <a:gd name="T10" fmla="*/ 24 w 48"/>
                        <a:gd name="T11" fmla="*/ 0 h 48"/>
                        <a:gd name="T12" fmla="*/ 24 w 48"/>
                        <a:gd name="T13" fmla="*/ 0 h 48"/>
                        <a:gd name="T14" fmla="*/ 34 w 48"/>
                        <a:gd name="T15" fmla="*/ 2 h 48"/>
                        <a:gd name="T16" fmla="*/ 40 w 48"/>
                        <a:gd name="T17" fmla="*/ 8 h 48"/>
                        <a:gd name="T18" fmla="*/ 46 w 48"/>
                        <a:gd name="T19" fmla="*/ 14 h 48"/>
                        <a:gd name="T20" fmla="*/ 48 w 48"/>
                        <a:gd name="T21" fmla="*/ 24 h 48"/>
                        <a:gd name="T22" fmla="*/ 48 w 48"/>
                        <a:gd name="T23" fmla="*/ 24 h 48"/>
                        <a:gd name="T24" fmla="*/ 46 w 48"/>
                        <a:gd name="T25" fmla="*/ 34 h 48"/>
                        <a:gd name="T26" fmla="*/ 40 w 48"/>
                        <a:gd name="T27" fmla="*/ 40 h 48"/>
                        <a:gd name="T28" fmla="*/ 34 w 48"/>
                        <a:gd name="T29" fmla="*/ 46 h 48"/>
                        <a:gd name="T30" fmla="*/ 24 w 48"/>
                        <a:gd name="T31" fmla="*/ 48 h 48"/>
                        <a:gd name="T32" fmla="*/ 24 w 48"/>
                        <a:gd name="T33" fmla="*/ 48 h 48"/>
                        <a:gd name="T34" fmla="*/ 14 w 48"/>
                        <a:gd name="T35" fmla="*/ 46 h 48"/>
                        <a:gd name="T36" fmla="*/ 8 w 48"/>
                        <a:gd name="T37" fmla="*/ 40 h 48"/>
                        <a:gd name="T38" fmla="*/ 2 w 48"/>
                        <a:gd name="T39" fmla="*/ 34 h 48"/>
                        <a:gd name="T40" fmla="*/ 0 w 48"/>
                        <a:gd name="T41" fmla="*/ 24 h 48"/>
                        <a:gd name="T42" fmla="*/ 0 w 48"/>
                        <a:gd name="T43" fmla="*/ 24 h 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</a:cxnLst>
                      <a:rect l="0" t="0" r="r" b="b"/>
                      <a:pathLst>
                        <a:path w="48" h="48">
                          <a:moveTo>
                            <a:pt x="0" y="24"/>
                          </a:moveTo>
                          <a:lnTo>
                            <a:pt x="0" y="24"/>
                          </a:lnTo>
                          <a:lnTo>
                            <a:pt x="2" y="14"/>
                          </a:lnTo>
                          <a:lnTo>
                            <a:pt x="8" y="8"/>
                          </a:lnTo>
                          <a:lnTo>
                            <a:pt x="14" y="2"/>
                          </a:lnTo>
                          <a:lnTo>
                            <a:pt x="24" y="0"/>
                          </a:lnTo>
                          <a:lnTo>
                            <a:pt x="24" y="0"/>
                          </a:lnTo>
                          <a:lnTo>
                            <a:pt x="34" y="2"/>
                          </a:lnTo>
                          <a:lnTo>
                            <a:pt x="40" y="8"/>
                          </a:lnTo>
                          <a:lnTo>
                            <a:pt x="46" y="14"/>
                          </a:lnTo>
                          <a:lnTo>
                            <a:pt x="48" y="24"/>
                          </a:lnTo>
                          <a:lnTo>
                            <a:pt x="48" y="24"/>
                          </a:lnTo>
                          <a:lnTo>
                            <a:pt x="46" y="34"/>
                          </a:lnTo>
                          <a:lnTo>
                            <a:pt x="40" y="40"/>
                          </a:lnTo>
                          <a:lnTo>
                            <a:pt x="34" y="46"/>
                          </a:lnTo>
                          <a:lnTo>
                            <a:pt x="24" y="48"/>
                          </a:lnTo>
                          <a:lnTo>
                            <a:pt x="24" y="48"/>
                          </a:lnTo>
                          <a:lnTo>
                            <a:pt x="14" y="46"/>
                          </a:lnTo>
                          <a:lnTo>
                            <a:pt x="8" y="40"/>
                          </a:lnTo>
                          <a:lnTo>
                            <a:pt x="2" y="34"/>
                          </a:lnTo>
                          <a:lnTo>
                            <a:pt x="0" y="24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2" name="Freeform 119">
                      <a:extLst>
                        <a:ext uri="{FF2B5EF4-FFF2-40B4-BE49-F238E27FC236}">
                          <a16:creationId xmlns:a16="http://schemas.microsoft.com/office/drawing/2014/main" id="{F26BD4E4-B198-474F-92BA-2F7A482DE5F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92" y="2405"/>
                      <a:ext cx="112" cy="113"/>
                    </a:xfrm>
                    <a:custGeom>
                      <a:avLst/>
                      <a:gdLst>
                        <a:gd name="T0" fmla="*/ 0 w 112"/>
                        <a:gd name="T1" fmla="*/ 56 h 113"/>
                        <a:gd name="T2" fmla="*/ 0 w 112"/>
                        <a:gd name="T3" fmla="*/ 56 h 113"/>
                        <a:gd name="T4" fmla="*/ 2 w 112"/>
                        <a:gd name="T5" fmla="*/ 44 h 113"/>
                        <a:gd name="T6" fmla="*/ 4 w 112"/>
                        <a:gd name="T7" fmla="*/ 34 h 113"/>
                        <a:gd name="T8" fmla="*/ 10 w 112"/>
                        <a:gd name="T9" fmla="*/ 24 h 113"/>
                        <a:gd name="T10" fmla="*/ 16 w 112"/>
                        <a:gd name="T11" fmla="*/ 16 h 113"/>
                        <a:gd name="T12" fmla="*/ 24 w 112"/>
                        <a:gd name="T13" fmla="*/ 10 h 113"/>
                        <a:gd name="T14" fmla="*/ 34 w 112"/>
                        <a:gd name="T15" fmla="*/ 4 h 113"/>
                        <a:gd name="T16" fmla="*/ 44 w 112"/>
                        <a:gd name="T17" fmla="*/ 2 h 113"/>
                        <a:gd name="T18" fmla="*/ 56 w 112"/>
                        <a:gd name="T19" fmla="*/ 0 h 113"/>
                        <a:gd name="T20" fmla="*/ 56 w 112"/>
                        <a:gd name="T21" fmla="*/ 0 h 113"/>
                        <a:gd name="T22" fmla="*/ 68 w 112"/>
                        <a:gd name="T23" fmla="*/ 2 h 113"/>
                        <a:gd name="T24" fmla="*/ 78 w 112"/>
                        <a:gd name="T25" fmla="*/ 4 h 113"/>
                        <a:gd name="T26" fmla="*/ 88 w 112"/>
                        <a:gd name="T27" fmla="*/ 10 h 113"/>
                        <a:gd name="T28" fmla="*/ 96 w 112"/>
                        <a:gd name="T29" fmla="*/ 16 h 113"/>
                        <a:gd name="T30" fmla="*/ 102 w 112"/>
                        <a:gd name="T31" fmla="*/ 24 h 113"/>
                        <a:gd name="T32" fmla="*/ 108 w 112"/>
                        <a:gd name="T33" fmla="*/ 34 h 113"/>
                        <a:gd name="T34" fmla="*/ 110 w 112"/>
                        <a:gd name="T35" fmla="*/ 44 h 113"/>
                        <a:gd name="T36" fmla="*/ 112 w 112"/>
                        <a:gd name="T37" fmla="*/ 56 h 113"/>
                        <a:gd name="T38" fmla="*/ 112 w 112"/>
                        <a:gd name="T39" fmla="*/ 56 h 113"/>
                        <a:gd name="T40" fmla="*/ 110 w 112"/>
                        <a:gd name="T41" fmla="*/ 68 h 113"/>
                        <a:gd name="T42" fmla="*/ 108 w 112"/>
                        <a:gd name="T43" fmla="*/ 78 h 113"/>
                        <a:gd name="T44" fmla="*/ 102 w 112"/>
                        <a:gd name="T45" fmla="*/ 88 h 113"/>
                        <a:gd name="T46" fmla="*/ 96 w 112"/>
                        <a:gd name="T47" fmla="*/ 96 h 113"/>
                        <a:gd name="T48" fmla="*/ 88 w 112"/>
                        <a:gd name="T49" fmla="*/ 103 h 113"/>
                        <a:gd name="T50" fmla="*/ 78 w 112"/>
                        <a:gd name="T51" fmla="*/ 109 h 113"/>
                        <a:gd name="T52" fmla="*/ 68 w 112"/>
                        <a:gd name="T53" fmla="*/ 111 h 113"/>
                        <a:gd name="T54" fmla="*/ 56 w 112"/>
                        <a:gd name="T55" fmla="*/ 113 h 113"/>
                        <a:gd name="T56" fmla="*/ 56 w 112"/>
                        <a:gd name="T57" fmla="*/ 113 h 113"/>
                        <a:gd name="T58" fmla="*/ 44 w 112"/>
                        <a:gd name="T59" fmla="*/ 111 h 113"/>
                        <a:gd name="T60" fmla="*/ 34 w 112"/>
                        <a:gd name="T61" fmla="*/ 109 h 113"/>
                        <a:gd name="T62" fmla="*/ 24 w 112"/>
                        <a:gd name="T63" fmla="*/ 103 h 113"/>
                        <a:gd name="T64" fmla="*/ 16 w 112"/>
                        <a:gd name="T65" fmla="*/ 96 h 113"/>
                        <a:gd name="T66" fmla="*/ 10 w 112"/>
                        <a:gd name="T67" fmla="*/ 88 h 113"/>
                        <a:gd name="T68" fmla="*/ 4 w 112"/>
                        <a:gd name="T69" fmla="*/ 78 h 113"/>
                        <a:gd name="T70" fmla="*/ 2 w 112"/>
                        <a:gd name="T71" fmla="*/ 68 h 113"/>
                        <a:gd name="T72" fmla="*/ 0 w 112"/>
                        <a:gd name="T73" fmla="*/ 56 h 113"/>
                        <a:gd name="T74" fmla="*/ 0 w 112"/>
                        <a:gd name="T75" fmla="*/ 56 h 11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</a:cxnLst>
                      <a:rect l="0" t="0" r="r" b="b"/>
                      <a:pathLst>
                        <a:path w="112" h="113">
                          <a:moveTo>
                            <a:pt x="0" y="56"/>
                          </a:moveTo>
                          <a:lnTo>
                            <a:pt x="0" y="56"/>
                          </a:lnTo>
                          <a:lnTo>
                            <a:pt x="2" y="44"/>
                          </a:lnTo>
                          <a:lnTo>
                            <a:pt x="4" y="34"/>
                          </a:lnTo>
                          <a:lnTo>
                            <a:pt x="10" y="24"/>
                          </a:lnTo>
                          <a:lnTo>
                            <a:pt x="16" y="16"/>
                          </a:lnTo>
                          <a:lnTo>
                            <a:pt x="24" y="10"/>
                          </a:lnTo>
                          <a:lnTo>
                            <a:pt x="34" y="4"/>
                          </a:lnTo>
                          <a:lnTo>
                            <a:pt x="44" y="2"/>
                          </a:lnTo>
                          <a:lnTo>
                            <a:pt x="56" y="0"/>
                          </a:lnTo>
                          <a:lnTo>
                            <a:pt x="56" y="0"/>
                          </a:lnTo>
                          <a:lnTo>
                            <a:pt x="68" y="2"/>
                          </a:lnTo>
                          <a:lnTo>
                            <a:pt x="78" y="4"/>
                          </a:lnTo>
                          <a:lnTo>
                            <a:pt x="88" y="10"/>
                          </a:lnTo>
                          <a:lnTo>
                            <a:pt x="96" y="16"/>
                          </a:lnTo>
                          <a:lnTo>
                            <a:pt x="102" y="24"/>
                          </a:lnTo>
                          <a:lnTo>
                            <a:pt x="108" y="34"/>
                          </a:lnTo>
                          <a:lnTo>
                            <a:pt x="110" y="44"/>
                          </a:lnTo>
                          <a:lnTo>
                            <a:pt x="112" y="56"/>
                          </a:lnTo>
                          <a:lnTo>
                            <a:pt x="112" y="56"/>
                          </a:lnTo>
                          <a:lnTo>
                            <a:pt x="110" y="68"/>
                          </a:lnTo>
                          <a:lnTo>
                            <a:pt x="108" y="78"/>
                          </a:lnTo>
                          <a:lnTo>
                            <a:pt x="102" y="88"/>
                          </a:lnTo>
                          <a:lnTo>
                            <a:pt x="96" y="96"/>
                          </a:lnTo>
                          <a:lnTo>
                            <a:pt x="88" y="103"/>
                          </a:lnTo>
                          <a:lnTo>
                            <a:pt x="78" y="109"/>
                          </a:lnTo>
                          <a:lnTo>
                            <a:pt x="68" y="111"/>
                          </a:lnTo>
                          <a:lnTo>
                            <a:pt x="56" y="113"/>
                          </a:lnTo>
                          <a:lnTo>
                            <a:pt x="56" y="113"/>
                          </a:lnTo>
                          <a:lnTo>
                            <a:pt x="44" y="111"/>
                          </a:lnTo>
                          <a:lnTo>
                            <a:pt x="34" y="109"/>
                          </a:lnTo>
                          <a:lnTo>
                            <a:pt x="24" y="103"/>
                          </a:lnTo>
                          <a:lnTo>
                            <a:pt x="16" y="96"/>
                          </a:lnTo>
                          <a:lnTo>
                            <a:pt x="10" y="88"/>
                          </a:lnTo>
                          <a:lnTo>
                            <a:pt x="4" y="78"/>
                          </a:lnTo>
                          <a:lnTo>
                            <a:pt x="2" y="68"/>
                          </a:lnTo>
                          <a:lnTo>
                            <a:pt x="0" y="56"/>
                          </a:lnTo>
                          <a:lnTo>
                            <a:pt x="0" y="56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3" name="Freeform 120">
                      <a:extLst>
                        <a:ext uri="{FF2B5EF4-FFF2-40B4-BE49-F238E27FC236}">
                          <a16:creationId xmlns:a16="http://schemas.microsoft.com/office/drawing/2014/main" id="{A6135302-99D3-47A3-8EFD-EC39E2ED6FC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92" y="2405"/>
                      <a:ext cx="112" cy="113"/>
                    </a:xfrm>
                    <a:custGeom>
                      <a:avLst/>
                      <a:gdLst>
                        <a:gd name="T0" fmla="*/ 0 w 112"/>
                        <a:gd name="T1" fmla="*/ 56 h 113"/>
                        <a:gd name="T2" fmla="*/ 0 w 112"/>
                        <a:gd name="T3" fmla="*/ 56 h 113"/>
                        <a:gd name="T4" fmla="*/ 2 w 112"/>
                        <a:gd name="T5" fmla="*/ 44 h 113"/>
                        <a:gd name="T6" fmla="*/ 4 w 112"/>
                        <a:gd name="T7" fmla="*/ 34 h 113"/>
                        <a:gd name="T8" fmla="*/ 10 w 112"/>
                        <a:gd name="T9" fmla="*/ 24 h 113"/>
                        <a:gd name="T10" fmla="*/ 16 w 112"/>
                        <a:gd name="T11" fmla="*/ 16 h 113"/>
                        <a:gd name="T12" fmla="*/ 24 w 112"/>
                        <a:gd name="T13" fmla="*/ 10 h 113"/>
                        <a:gd name="T14" fmla="*/ 34 w 112"/>
                        <a:gd name="T15" fmla="*/ 4 h 113"/>
                        <a:gd name="T16" fmla="*/ 44 w 112"/>
                        <a:gd name="T17" fmla="*/ 2 h 113"/>
                        <a:gd name="T18" fmla="*/ 56 w 112"/>
                        <a:gd name="T19" fmla="*/ 0 h 113"/>
                        <a:gd name="T20" fmla="*/ 56 w 112"/>
                        <a:gd name="T21" fmla="*/ 0 h 113"/>
                        <a:gd name="T22" fmla="*/ 68 w 112"/>
                        <a:gd name="T23" fmla="*/ 2 h 113"/>
                        <a:gd name="T24" fmla="*/ 78 w 112"/>
                        <a:gd name="T25" fmla="*/ 4 h 113"/>
                        <a:gd name="T26" fmla="*/ 88 w 112"/>
                        <a:gd name="T27" fmla="*/ 10 h 113"/>
                        <a:gd name="T28" fmla="*/ 96 w 112"/>
                        <a:gd name="T29" fmla="*/ 16 h 113"/>
                        <a:gd name="T30" fmla="*/ 102 w 112"/>
                        <a:gd name="T31" fmla="*/ 24 h 113"/>
                        <a:gd name="T32" fmla="*/ 108 w 112"/>
                        <a:gd name="T33" fmla="*/ 34 h 113"/>
                        <a:gd name="T34" fmla="*/ 110 w 112"/>
                        <a:gd name="T35" fmla="*/ 44 h 113"/>
                        <a:gd name="T36" fmla="*/ 112 w 112"/>
                        <a:gd name="T37" fmla="*/ 56 h 113"/>
                        <a:gd name="T38" fmla="*/ 112 w 112"/>
                        <a:gd name="T39" fmla="*/ 56 h 113"/>
                        <a:gd name="T40" fmla="*/ 110 w 112"/>
                        <a:gd name="T41" fmla="*/ 68 h 113"/>
                        <a:gd name="T42" fmla="*/ 108 w 112"/>
                        <a:gd name="T43" fmla="*/ 78 h 113"/>
                        <a:gd name="T44" fmla="*/ 102 w 112"/>
                        <a:gd name="T45" fmla="*/ 88 h 113"/>
                        <a:gd name="T46" fmla="*/ 96 w 112"/>
                        <a:gd name="T47" fmla="*/ 96 h 113"/>
                        <a:gd name="T48" fmla="*/ 88 w 112"/>
                        <a:gd name="T49" fmla="*/ 103 h 113"/>
                        <a:gd name="T50" fmla="*/ 78 w 112"/>
                        <a:gd name="T51" fmla="*/ 109 h 113"/>
                        <a:gd name="T52" fmla="*/ 68 w 112"/>
                        <a:gd name="T53" fmla="*/ 111 h 113"/>
                        <a:gd name="T54" fmla="*/ 56 w 112"/>
                        <a:gd name="T55" fmla="*/ 113 h 113"/>
                        <a:gd name="T56" fmla="*/ 56 w 112"/>
                        <a:gd name="T57" fmla="*/ 113 h 113"/>
                        <a:gd name="T58" fmla="*/ 44 w 112"/>
                        <a:gd name="T59" fmla="*/ 111 h 113"/>
                        <a:gd name="T60" fmla="*/ 34 w 112"/>
                        <a:gd name="T61" fmla="*/ 109 h 113"/>
                        <a:gd name="T62" fmla="*/ 24 w 112"/>
                        <a:gd name="T63" fmla="*/ 103 h 113"/>
                        <a:gd name="T64" fmla="*/ 16 w 112"/>
                        <a:gd name="T65" fmla="*/ 96 h 113"/>
                        <a:gd name="T66" fmla="*/ 10 w 112"/>
                        <a:gd name="T67" fmla="*/ 88 h 113"/>
                        <a:gd name="T68" fmla="*/ 4 w 112"/>
                        <a:gd name="T69" fmla="*/ 78 h 113"/>
                        <a:gd name="T70" fmla="*/ 2 w 112"/>
                        <a:gd name="T71" fmla="*/ 68 h 113"/>
                        <a:gd name="T72" fmla="*/ 0 w 112"/>
                        <a:gd name="T73" fmla="*/ 56 h 113"/>
                        <a:gd name="T74" fmla="*/ 0 w 112"/>
                        <a:gd name="T75" fmla="*/ 56 h 11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</a:cxnLst>
                      <a:rect l="0" t="0" r="r" b="b"/>
                      <a:pathLst>
                        <a:path w="112" h="113">
                          <a:moveTo>
                            <a:pt x="0" y="56"/>
                          </a:moveTo>
                          <a:lnTo>
                            <a:pt x="0" y="56"/>
                          </a:lnTo>
                          <a:lnTo>
                            <a:pt x="2" y="44"/>
                          </a:lnTo>
                          <a:lnTo>
                            <a:pt x="4" y="34"/>
                          </a:lnTo>
                          <a:lnTo>
                            <a:pt x="10" y="24"/>
                          </a:lnTo>
                          <a:lnTo>
                            <a:pt x="16" y="16"/>
                          </a:lnTo>
                          <a:lnTo>
                            <a:pt x="24" y="10"/>
                          </a:lnTo>
                          <a:lnTo>
                            <a:pt x="34" y="4"/>
                          </a:lnTo>
                          <a:lnTo>
                            <a:pt x="44" y="2"/>
                          </a:lnTo>
                          <a:lnTo>
                            <a:pt x="56" y="0"/>
                          </a:lnTo>
                          <a:lnTo>
                            <a:pt x="56" y="0"/>
                          </a:lnTo>
                          <a:lnTo>
                            <a:pt x="68" y="2"/>
                          </a:lnTo>
                          <a:lnTo>
                            <a:pt x="78" y="4"/>
                          </a:lnTo>
                          <a:lnTo>
                            <a:pt x="88" y="10"/>
                          </a:lnTo>
                          <a:lnTo>
                            <a:pt x="96" y="16"/>
                          </a:lnTo>
                          <a:lnTo>
                            <a:pt x="102" y="24"/>
                          </a:lnTo>
                          <a:lnTo>
                            <a:pt x="108" y="34"/>
                          </a:lnTo>
                          <a:lnTo>
                            <a:pt x="110" y="44"/>
                          </a:lnTo>
                          <a:lnTo>
                            <a:pt x="112" y="56"/>
                          </a:lnTo>
                          <a:lnTo>
                            <a:pt x="112" y="56"/>
                          </a:lnTo>
                          <a:lnTo>
                            <a:pt x="110" y="68"/>
                          </a:lnTo>
                          <a:lnTo>
                            <a:pt x="108" y="78"/>
                          </a:lnTo>
                          <a:lnTo>
                            <a:pt x="102" y="88"/>
                          </a:lnTo>
                          <a:lnTo>
                            <a:pt x="96" y="96"/>
                          </a:lnTo>
                          <a:lnTo>
                            <a:pt x="88" y="103"/>
                          </a:lnTo>
                          <a:lnTo>
                            <a:pt x="78" y="109"/>
                          </a:lnTo>
                          <a:lnTo>
                            <a:pt x="68" y="111"/>
                          </a:lnTo>
                          <a:lnTo>
                            <a:pt x="56" y="113"/>
                          </a:lnTo>
                          <a:lnTo>
                            <a:pt x="56" y="113"/>
                          </a:lnTo>
                          <a:lnTo>
                            <a:pt x="44" y="111"/>
                          </a:lnTo>
                          <a:lnTo>
                            <a:pt x="34" y="109"/>
                          </a:lnTo>
                          <a:lnTo>
                            <a:pt x="24" y="103"/>
                          </a:lnTo>
                          <a:lnTo>
                            <a:pt x="16" y="96"/>
                          </a:lnTo>
                          <a:lnTo>
                            <a:pt x="10" y="88"/>
                          </a:lnTo>
                          <a:lnTo>
                            <a:pt x="4" y="78"/>
                          </a:lnTo>
                          <a:lnTo>
                            <a:pt x="2" y="68"/>
                          </a:lnTo>
                          <a:lnTo>
                            <a:pt x="0" y="56"/>
                          </a:lnTo>
                          <a:lnTo>
                            <a:pt x="0" y="56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4" name="Freeform 121">
                      <a:extLst>
                        <a:ext uri="{FF2B5EF4-FFF2-40B4-BE49-F238E27FC236}">
                          <a16:creationId xmlns:a16="http://schemas.microsoft.com/office/drawing/2014/main" id="{65174F27-5351-417A-AF90-B39CBD8CB1B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88" y="2141"/>
                      <a:ext cx="472" cy="413"/>
                    </a:xfrm>
                    <a:custGeom>
                      <a:avLst/>
                      <a:gdLst>
                        <a:gd name="T0" fmla="*/ 216 w 472"/>
                        <a:gd name="T1" fmla="*/ 72 h 413"/>
                        <a:gd name="T2" fmla="*/ 158 w 472"/>
                        <a:gd name="T3" fmla="*/ 138 h 413"/>
                        <a:gd name="T4" fmla="*/ 88 w 472"/>
                        <a:gd name="T5" fmla="*/ 210 h 413"/>
                        <a:gd name="T6" fmla="*/ 72 w 472"/>
                        <a:gd name="T7" fmla="*/ 224 h 413"/>
                        <a:gd name="T8" fmla="*/ 36 w 472"/>
                        <a:gd name="T9" fmla="*/ 248 h 413"/>
                        <a:gd name="T10" fmla="*/ 28 w 472"/>
                        <a:gd name="T11" fmla="*/ 258 h 413"/>
                        <a:gd name="T12" fmla="*/ 24 w 472"/>
                        <a:gd name="T13" fmla="*/ 272 h 413"/>
                        <a:gd name="T14" fmla="*/ 22 w 472"/>
                        <a:gd name="T15" fmla="*/ 288 h 413"/>
                        <a:gd name="T16" fmla="*/ 16 w 472"/>
                        <a:gd name="T17" fmla="*/ 312 h 413"/>
                        <a:gd name="T18" fmla="*/ 14 w 472"/>
                        <a:gd name="T19" fmla="*/ 316 h 413"/>
                        <a:gd name="T20" fmla="*/ 4 w 472"/>
                        <a:gd name="T21" fmla="*/ 340 h 413"/>
                        <a:gd name="T22" fmla="*/ 0 w 472"/>
                        <a:gd name="T23" fmla="*/ 352 h 413"/>
                        <a:gd name="T24" fmla="*/ 2 w 472"/>
                        <a:gd name="T25" fmla="*/ 377 h 413"/>
                        <a:gd name="T26" fmla="*/ 8 w 472"/>
                        <a:gd name="T27" fmla="*/ 393 h 413"/>
                        <a:gd name="T28" fmla="*/ 12 w 472"/>
                        <a:gd name="T29" fmla="*/ 399 h 413"/>
                        <a:gd name="T30" fmla="*/ 16 w 472"/>
                        <a:gd name="T31" fmla="*/ 401 h 413"/>
                        <a:gd name="T32" fmla="*/ 22 w 472"/>
                        <a:gd name="T33" fmla="*/ 401 h 413"/>
                        <a:gd name="T34" fmla="*/ 56 w 472"/>
                        <a:gd name="T35" fmla="*/ 409 h 413"/>
                        <a:gd name="T36" fmla="*/ 64 w 472"/>
                        <a:gd name="T37" fmla="*/ 411 h 413"/>
                        <a:gd name="T38" fmla="*/ 74 w 472"/>
                        <a:gd name="T39" fmla="*/ 413 h 413"/>
                        <a:gd name="T40" fmla="*/ 80 w 472"/>
                        <a:gd name="T41" fmla="*/ 409 h 413"/>
                        <a:gd name="T42" fmla="*/ 86 w 472"/>
                        <a:gd name="T43" fmla="*/ 393 h 413"/>
                        <a:gd name="T44" fmla="*/ 100 w 472"/>
                        <a:gd name="T45" fmla="*/ 346 h 413"/>
                        <a:gd name="T46" fmla="*/ 104 w 472"/>
                        <a:gd name="T47" fmla="*/ 336 h 413"/>
                        <a:gd name="T48" fmla="*/ 272 w 472"/>
                        <a:gd name="T49" fmla="*/ 232 h 413"/>
                        <a:gd name="T50" fmla="*/ 314 w 472"/>
                        <a:gd name="T51" fmla="*/ 200 h 413"/>
                        <a:gd name="T52" fmla="*/ 328 w 472"/>
                        <a:gd name="T53" fmla="*/ 184 h 413"/>
                        <a:gd name="T54" fmla="*/ 440 w 472"/>
                        <a:gd name="T55" fmla="*/ 136 h 413"/>
                        <a:gd name="T56" fmla="*/ 442 w 472"/>
                        <a:gd name="T57" fmla="*/ 134 h 413"/>
                        <a:gd name="T58" fmla="*/ 452 w 472"/>
                        <a:gd name="T59" fmla="*/ 108 h 413"/>
                        <a:gd name="T60" fmla="*/ 464 w 472"/>
                        <a:gd name="T61" fmla="*/ 72 h 413"/>
                        <a:gd name="T62" fmla="*/ 472 w 472"/>
                        <a:gd name="T63" fmla="*/ 48 h 41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</a:cxnLst>
                      <a:rect l="0" t="0" r="r" b="b"/>
                      <a:pathLst>
                        <a:path w="472" h="413">
                          <a:moveTo>
                            <a:pt x="224" y="0"/>
                          </a:moveTo>
                          <a:lnTo>
                            <a:pt x="216" y="72"/>
                          </a:lnTo>
                          <a:lnTo>
                            <a:pt x="216" y="72"/>
                          </a:lnTo>
                          <a:lnTo>
                            <a:pt x="158" y="138"/>
                          </a:lnTo>
                          <a:lnTo>
                            <a:pt x="110" y="190"/>
                          </a:lnTo>
                          <a:lnTo>
                            <a:pt x="88" y="210"/>
                          </a:lnTo>
                          <a:lnTo>
                            <a:pt x="72" y="224"/>
                          </a:lnTo>
                          <a:lnTo>
                            <a:pt x="72" y="224"/>
                          </a:lnTo>
                          <a:lnTo>
                            <a:pt x="50" y="238"/>
                          </a:lnTo>
                          <a:lnTo>
                            <a:pt x="36" y="248"/>
                          </a:lnTo>
                          <a:lnTo>
                            <a:pt x="32" y="252"/>
                          </a:lnTo>
                          <a:lnTo>
                            <a:pt x="28" y="258"/>
                          </a:lnTo>
                          <a:lnTo>
                            <a:pt x="26" y="264"/>
                          </a:lnTo>
                          <a:lnTo>
                            <a:pt x="24" y="272"/>
                          </a:lnTo>
                          <a:lnTo>
                            <a:pt x="24" y="272"/>
                          </a:lnTo>
                          <a:lnTo>
                            <a:pt x="22" y="288"/>
                          </a:lnTo>
                          <a:lnTo>
                            <a:pt x="18" y="300"/>
                          </a:lnTo>
                          <a:lnTo>
                            <a:pt x="16" y="312"/>
                          </a:lnTo>
                          <a:lnTo>
                            <a:pt x="16" y="312"/>
                          </a:lnTo>
                          <a:lnTo>
                            <a:pt x="14" y="316"/>
                          </a:lnTo>
                          <a:lnTo>
                            <a:pt x="10" y="328"/>
                          </a:lnTo>
                          <a:lnTo>
                            <a:pt x="4" y="340"/>
                          </a:lnTo>
                          <a:lnTo>
                            <a:pt x="0" y="352"/>
                          </a:lnTo>
                          <a:lnTo>
                            <a:pt x="0" y="352"/>
                          </a:lnTo>
                          <a:lnTo>
                            <a:pt x="0" y="365"/>
                          </a:lnTo>
                          <a:lnTo>
                            <a:pt x="2" y="377"/>
                          </a:lnTo>
                          <a:lnTo>
                            <a:pt x="4" y="387"/>
                          </a:lnTo>
                          <a:lnTo>
                            <a:pt x="8" y="393"/>
                          </a:lnTo>
                          <a:lnTo>
                            <a:pt x="8" y="393"/>
                          </a:lnTo>
                          <a:lnTo>
                            <a:pt x="12" y="399"/>
                          </a:lnTo>
                          <a:lnTo>
                            <a:pt x="14" y="401"/>
                          </a:lnTo>
                          <a:lnTo>
                            <a:pt x="16" y="401"/>
                          </a:lnTo>
                          <a:lnTo>
                            <a:pt x="16" y="401"/>
                          </a:lnTo>
                          <a:lnTo>
                            <a:pt x="22" y="401"/>
                          </a:lnTo>
                          <a:lnTo>
                            <a:pt x="34" y="403"/>
                          </a:lnTo>
                          <a:lnTo>
                            <a:pt x="56" y="409"/>
                          </a:lnTo>
                          <a:lnTo>
                            <a:pt x="56" y="409"/>
                          </a:lnTo>
                          <a:lnTo>
                            <a:pt x="64" y="411"/>
                          </a:lnTo>
                          <a:lnTo>
                            <a:pt x="70" y="413"/>
                          </a:lnTo>
                          <a:lnTo>
                            <a:pt x="74" y="413"/>
                          </a:lnTo>
                          <a:lnTo>
                            <a:pt x="80" y="409"/>
                          </a:lnTo>
                          <a:lnTo>
                            <a:pt x="80" y="409"/>
                          </a:lnTo>
                          <a:lnTo>
                            <a:pt x="84" y="403"/>
                          </a:lnTo>
                          <a:lnTo>
                            <a:pt x="86" y="393"/>
                          </a:lnTo>
                          <a:lnTo>
                            <a:pt x="94" y="369"/>
                          </a:lnTo>
                          <a:lnTo>
                            <a:pt x="100" y="346"/>
                          </a:lnTo>
                          <a:lnTo>
                            <a:pt x="104" y="336"/>
                          </a:lnTo>
                          <a:lnTo>
                            <a:pt x="104" y="336"/>
                          </a:lnTo>
                          <a:lnTo>
                            <a:pt x="272" y="232"/>
                          </a:lnTo>
                          <a:lnTo>
                            <a:pt x="272" y="232"/>
                          </a:lnTo>
                          <a:lnTo>
                            <a:pt x="296" y="216"/>
                          </a:lnTo>
                          <a:lnTo>
                            <a:pt x="314" y="200"/>
                          </a:lnTo>
                          <a:lnTo>
                            <a:pt x="328" y="184"/>
                          </a:lnTo>
                          <a:lnTo>
                            <a:pt x="328" y="184"/>
                          </a:lnTo>
                          <a:lnTo>
                            <a:pt x="382" y="160"/>
                          </a:lnTo>
                          <a:lnTo>
                            <a:pt x="440" y="136"/>
                          </a:lnTo>
                          <a:lnTo>
                            <a:pt x="440" y="136"/>
                          </a:lnTo>
                          <a:lnTo>
                            <a:pt x="442" y="134"/>
                          </a:lnTo>
                          <a:lnTo>
                            <a:pt x="446" y="128"/>
                          </a:lnTo>
                          <a:lnTo>
                            <a:pt x="452" y="108"/>
                          </a:lnTo>
                          <a:lnTo>
                            <a:pt x="464" y="72"/>
                          </a:lnTo>
                          <a:lnTo>
                            <a:pt x="464" y="72"/>
                          </a:lnTo>
                          <a:lnTo>
                            <a:pt x="470" y="56"/>
                          </a:lnTo>
                          <a:lnTo>
                            <a:pt x="472" y="48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5" name="Freeform 122">
                      <a:extLst>
                        <a:ext uri="{FF2B5EF4-FFF2-40B4-BE49-F238E27FC236}">
                          <a16:creationId xmlns:a16="http://schemas.microsoft.com/office/drawing/2014/main" id="{EE6FC6E3-B22E-4423-B7C9-9620F8FD73E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892" y="1997"/>
                      <a:ext cx="628" cy="296"/>
                    </a:xfrm>
                    <a:custGeom>
                      <a:avLst/>
                      <a:gdLst>
                        <a:gd name="T0" fmla="*/ 28 w 628"/>
                        <a:gd name="T1" fmla="*/ 0 h 296"/>
                        <a:gd name="T2" fmla="*/ 28 w 628"/>
                        <a:gd name="T3" fmla="*/ 0 h 296"/>
                        <a:gd name="T4" fmla="*/ 22 w 628"/>
                        <a:gd name="T5" fmla="*/ 4 h 296"/>
                        <a:gd name="T6" fmla="*/ 16 w 628"/>
                        <a:gd name="T7" fmla="*/ 8 h 296"/>
                        <a:gd name="T8" fmla="*/ 10 w 628"/>
                        <a:gd name="T9" fmla="*/ 14 h 296"/>
                        <a:gd name="T10" fmla="*/ 6 w 628"/>
                        <a:gd name="T11" fmla="*/ 24 h 296"/>
                        <a:gd name="T12" fmla="*/ 2 w 628"/>
                        <a:gd name="T13" fmla="*/ 38 h 296"/>
                        <a:gd name="T14" fmla="*/ 0 w 628"/>
                        <a:gd name="T15" fmla="*/ 52 h 296"/>
                        <a:gd name="T16" fmla="*/ 4 w 628"/>
                        <a:gd name="T17" fmla="*/ 72 h 296"/>
                        <a:gd name="T18" fmla="*/ 4 w 628"/>
                        <a:gd name="T19" fmla="*/ 72 h 296"/>
                        <a:gd name="T20" fmla="*/ 8 w 628"/>
                        <a:gd name="T21" fmla="*/ 82 h 296"/>
                        <a:gd name="T22" fmla="*/ 16 w 628"/>
                        <a:gd name="T23" fmla="*/ 92 h 296"/>
                        <a:gd name="T24" fmla="*/ 28 w 628"/>
                        <a:gd name="T25" fmla="*/ 102 h 296"/>
                        <a:gd name="T26" fmla="*/ 42 w 628"/>
                        <a:gd name="T27" fmla="*/ 110 h 296"/>
                        <a:gd name="T28" fmla="*/ 74 w 628"/>
                        <a:gd name="T29" fmla="*/ 126 h 296"/>
                        <a:gd name="T30" fmla="*/ 110 w 628"/>
                        <a:gd name="T31" fmla="*/ 140 h 296"/>
                        <a:gd name="T32" fmla="*/ 144 w 628"/>
                        <a:gd name="T33" fmla="*/ 152 h 296"/>
                        <a:gd name="T34" fmla="*/ 174 w 628"/>
                        <a:gd name="T35" fmla="*/ 160 h 296"/>
                        <a:gd name="T36" fmla="*/ 204 w 628"/>
                        <a:gd name="T37" fmla="*/ 168 h 296"/>
                        <a:gd name="T38" fmla="*/ 628 w 628"/>
                        <a:gd name="T39" fmla="*/ 296 h 2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628" h="296">
                          <a:moveTo>
                            <a:pt x="28" y="0"/>
                          </a:moveTo>
                          <a:lnTo>
                            <a:pt x="28" y="0"/>
                          </a:lnTo>
                          <a:lnTo>
                            <a:pt x="22" y="4"/>
                          </a:lnTo>
                          <a:lnTo>
                            <a:pt x="16" y="8"/>
                          </a:lnTo>
                          <a:lnTo>
                            <a:pt x="10" y="14"/>
                          </a:lnTo>
                          <a:lnTo>
                            <a:pt x="6" y="24"/>
                          </a:lnTo>
                          <a:lnTo>
                            <a:pt x="2" y="38"/>
                          </a:lnTo>
                          <a:lnTo>
                            <a:pt x="0" y="52"/>
                          </a:lnTo>
                          <a:lnTo>
                            <a:pt x="4" y="72"/>
                          </a:lnTo>
                          <a:lnTo>
                            <a:pt x="4" y="72"/>
                          </a:lnTo>
                          <a:lnTo>
                            <a:pt x="8" y="82"/>
                          </a:lnTo>
                          <a:lnTo>
                            <a:pt x="16" y="92"/>
                          </a:lnTo>
                          <a:lnTo>
                            <a:pt x="28" y="102"/>
                          </a:lnTo>
                          <a:lnTo>
                            <a:pt x="42" y="110"/>
                          </a:lnTo>
                          <a:lnTo>
                            <a:pt x="74" y="126"/>
                          </a:lnTo>
                          <a:lnTo>
                            <a:pt x="110" y="140"/>
                          </a:lnTo>
                          <a:lnTo>
                            <a:pt x="144" y="152"/>
                          </a:lnTo>
                          <a:lnTo>
                            <a:pt x="174" y="160"/>
                          </a:lnTo>
                          <a:lnTo>
                            <a:pt x="204" y="168"/>
                          </a:lnTo>
                          <a:lnTo>
                            <a:pt x="628" y="296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" name="Freeform 123">
                      <a:extLst>
                        <a:ext uri="{FF2B5EF4-FFF2-40B4-BE49-F238E27FC236}">
                          <a16:creationId xmlns:a16="http://schemas.microsoft.com/office/drawing/2014/main" id="{1055EF31-5B93-40E9-8267-7C3A99A04B1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76" y="1796"/>
                      <a:ext cx="184" cy="177"/>
                    </a:xfrm>
                    <a:custGeom>
                      <a:avLst/>
                      <a:gdLst>
                        <a:gd name="T0" fmla="*/ 0 w 184"/>
                        <a:gd name="T1" fmla="*/ 177 h 177"/>
                        <a:gd name="T2" fmla="*/ 0 w 184"/>
                        <a:gd name="T3" fmla="*/ 177 h 177"/>
                        <a:gd name="T4" fmla="*/ 28 w 184"/>
                        <a:gd name="T5" fmla="*/ 141 h 177"/>
                        <a:gd name="T6" fmla="*/ 56 w 184"/>
                        <a:gd name="T7" fmla="*/ 107 h 177"/>
                        <a:gd name="T8" fmla="*/ 88 w 184"/>
                        <a:gd name="T9" fmla="*/ 73 h 177"/>
                        <a:gd name="T10" fmla="*/ 88 w 184"/>
                        <a:gd name="T11" fmla="*/ 73 h 177"/>
                        <a:gd name="T12" fmla="*/ 104 w 184"/>
                        <a:gd name="T13" fmla="*/ 57 h 177"/>
                        <a:gd name="T14" fmla="*/ 120 w 184"/>
                        <a:gd name="T15" fmla="*/ 43 h 177"/>
                        <a:gd name="T16" fmla="*/ 152 w 184"/>
                        <a:gd name="T17" fmla="*/ 21 h 177"/>
                        <a:gd name="T18" fmla="*/ 174 w 184"/>
                        <a:gd name="T19" fmla="*/ 6 h 177"/>
                        <a:gd name="T20" fmla="*/ 184 w 184"/>
                        <a:gd name="T21" fmla="*/ 0 h 1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184" h="177">
                          <a:moveTo>
                            <a:pt x="0" y="177"/>
                          </a:moveTo>
                          <a:lnTo>
                            <a:pt x="0" y="177"/>
                          </a:lnTo>
                          <a:lnTo>
                            <a:pt x="28" y="141"/>
                          </a:lnTo>
                          <a:lnTo>
                            <a:pt x="56" y="107"/>
                          </a:lnTo>
                          <a:lnTo>
                            <a:pt x="88" y="73"/>
                          </a:lnTo>
                          <a:lnTo>
                            <a:pt x="88" y="73"/>
                          </a:lnTo>
                          <a:lnTo>
                            <a:pt x="104" y="57"/>
                          </a:lnTo>
                          <a:lnTo>
                            <a:pt x="120" y="43"/>
                          </a:lnTo>
                          <a:lnTo>
                            <a:pt x="152" y="21"/>
                          </a:lnTo>
                          <a:lnTo>
                            <a:pt x="174" y="6"/>
                          </a:lnTo>
                          <a:lnTo>
                            <a:pt x="184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7" name="Freeform 124">
                      <a:extLst>
                        <a:ext uri="{FF2B5EF4-FFF2-40B4-BE49-F238E27FC236}">
                          <a16:creationId xmlns:a16="http://schemas.microsoft.com/office/drawing/2014/main" id="{34AA526D-F7ED-4D0B-95FA-027F982CE10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984" y="2357"/>
                      <a:ext cx="456" cy="48"/>
                    </a:xfrm>
                    <a:custGeom>
                      <a:avLst/>
                      <a:gdLst>
                        <a:gd name="T0" fmla="*/ 0 w 456"/>
                        <a:gd name="T1" fmla="*/ 0 h 48"/>
                        <a:gd name="T2" fmla="*/ 0 w 456"/>
                        <a:gd name="T3" fmla="*/ 0 h 48"/>
                        <a:gd name="T4" fmla="*/ 16 w 456"/>
                        <a:gd name="T5" fmla="*/ 0 h 48"/>
                        <a:gd name="T6" fmla="*/ 58 w 456"/>
                        <a:gd name="T7" fmla="*/ 0 h 48"/>
                        <a:gd name="T8" fmla="*/ 126 w 456"/>
                        <a:gd name="T9" fmla="*/ 2 h 48"/>
                        <a:gd name="T10" fmla="*/ 216 w 456"/>
                        <a:gd name="T11" fmla="*/ 8 h 48"/>
                        <a:gd name="T12" fmla="*/ 216 w 456"/>
                        <a:gd name="T13" fmla="*/ 8 h 48"/>
                        <a:gd name="T14" fmla="*/ 264 w 456"/>
                        <a:gd name="T15" fmla="*/ 14 h 48"/>
                        <a:gd name="T16" fmla="*/ 310 w 456"/>
                        <a:gd name="T17" fmla="*/ 20 h 48"/>
                        <a:gd name="T18" fmla="*/ 386 w 456"/>
                        <a:gd name="T19" fmla="*/ 32 h 48"/>
                        <a:gd name="T20" fmla="*/ 438 w 456"/>
                        <a:gd name="T21" fmla="*/ 44 h 48"/>
                        <a:gd name="T22" fmla="*/ 456 w 456"/>
                        <a:gd name="T23" fmla="*/ 48 h 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456" h="48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6" y="0"/>
                          </a:lnTo>
                          <a:lnTo>
                            <a:pt x="58" y="0"/>
                          </a:lnTo>
                          <a:lnTo>
                            <a:pt x="126" y="2"/>
                          </a:lnTo>
                          <a:lnTo>
                            <a:pt x="216" y="8"/>
                          </a:lnTo>
                          <a:lnTo>
                            <a:pt x="216" y="8"/>
                          </a:lnTo>
                          <a:lnTo>
                            <a:pt x="264" y="14"/>
                          </a:lnTo>
                          <a:lnTo>
                            <a:pt x="310" y="20"/>
                          </a:lnTo>
                          <a:lnTo>
                            <a:pt x="386" y="32"/>
                          </a:lnTo>
                          <a:lnTo>
                            <a:pt x="438" y="44"/>
                          </a:lnTo>
                          <a:lnTo>
                            <a:pt x="456" y="48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8" name="Line 125">
                      <a:extLst>
                        <a:ext uri="{FF2B5EF4-FFF2-40B4-BE49-F238E27FC236}">
                          <a16:creationId xmlns:a16="http://schemas.microsoft.com/office/drawing/2014/main" id="{1BC8AAC9-FBE6-4C7B-A05E-6FBDCFAAC9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744" y="2493"/>
                      <a:ext cx="8" cy="57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" name="Freeform 126">
                      <a:extLst>
                        <a:ext uri="{FF2B5EF4-FFF2-40B4-BE49-F238E27FC236}">
                          <a16:creationId xmlns:a16="http://schemas.microsoft.com/office/drawing/2014/main" id="{16699DC3-59B8-42A2-ACC3-A1CA155969D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12" y="2485"/>
                      <a:ext cx="8" cy="57"/>
                    </a:xfrm>
                    <a:custGeom>
                      <a:avLst/>
                      <a:gdLst>
                        <a:gd name="T0" fmla="*/ 8 w 8"/>
                        <a:gd name="T1" fmla="*/ 0 h 57"/>
                        <a:gd name="T2" fmla="*/ 8 w 8"/>
                        <a:gd name="T3" fmla="*/ 0 h 57"/>
                        <a:gd name="T4" fmla="*/ 6 w 8"/>
                        <a:gd name="T5" fmla="*/ 10 h 57"/>
                        <a:gd name="T6" fmla="*/ 4 w 8"/>
                        <a:gd name="T7" fmla="*/ 29 h 57"/>
                        <a:gd name="T8" fmla="*/ 0 w 8"/>
                        <a:gd name="T9" fmla="*/ 57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" h="57">
                          <a:moveTo>
                            <a:pt x="8" y="0"/>
                          </a:moveTo>
                          <a:lnTo>
                            <a:pt x="8" y="0"/>
                          </a:lnTo>
                          <a:lnTo>
                            <a:pt x="6" y="10"/>
                          </a:lnTo>
                          <a:lnTo>
                            <a:pt x="4" y="29"/>
                          </a:lnTo>
                          <a:lnTo>
                            <a:pt x="0" y="57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0" name="Line 127">
                      <a:extLst>
                        <a:ext uri="{FF2B5EF4-FFF2-40B4-BE49-F238E27FC236}">
                          <a16:creationId xmlns:a16="http://schemas.microsoft.com/office/drawing/2014/main" id="{D8856AD2-EA4B-4D0E-9154-35ACFB3FE8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664" y="2453"/>
                      <a:ext cx="8" cy="65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" name="Line 128">
                      <a:extLst>
                        <a:ext uri="{FF2B5EF4-FFF2-40B4-BE49-F238E27FC236}">
                          <a16:creationId xmlns:a16="http://schemas.microsoft.com/office/drawing/2014/main" id="{4C822A15-B5CC-4D90-893E-002C775EEB4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40" y="2518"/>
                      <a:ext cx="40" cy="16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2" name="Freeform 129">
                      <a:extLst>
                        <a:ext uri="{FF2B5EF4-FFF2-40B4-BE49-F238E27FC236}">
                          <a16:creationId xmlns:a16="http://schemas.microsoft.com/office/drawing/2014/main" id="{B611176A-6870-43F6-BBA6-78A88C8C2F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52" y="2566"/>
                      <a:ext cx="64" cy="256"/>
                    </a:xfrm>
                    <a:custGeom>
                      <a:avLst/>
                      <a:gdLst>
                        <a:gd name="T0" fmla="*/ 0 w 64"/>
                        <a:gd name="T1" fmla="*/ 0 h 256"/>
                        <a:gd name="T2" fmla="*/ 0 w 64"/>
                        <a:gd name="T3" fmla="*/ 0 h 256"/>
                        <a:gd name="T4" fmla="*/ 12 w 64"/>
                        <a:gd name="T5" fmla="*/ 34 h 256"/>
                        <a:gd name="T6" fmla="*/ 22 w 64"/>
                        <a:gd name="T7" fmla="*/ 68 h 256"/>
                        <a:gd name="T8" fmla="*/ 32 w 64"/>
                        <a:gd name="T9" fmla="*/ 104 h 256"/>
                        <a:gd name="T10" fmla="*/ 32 w 64"/>
                        <a:gd name="T11" fmla="*/ 104 h 256"/>
                        <a:gd name="T12" fmla="*/ 52 w 64"/>
                        <a:gd name="T13" fmla="*/ 198 h 256"/>
                        <a:gd name="T14" fmla="*/ 64 w 64"/>
                        <a:gd name="T15" fmla="*/ 256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64" h="256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2" y="34"/>
                          </a:lnTo>
                          <a:lnTo>
                            <a:pt x="22" y="68"/>
                          </a:lnTo>
                          <a:lnTo>
                            <a:pt x="32" y="104"/>
                          </a:lnTo>
                          <a:lnTo>
                            <a:pt x="32" y="104"/>
                          </a:lnTo>
                          <a:lnTo>
                            <a:pt x="52" y="198"/>
                          </a:lnTo>
                          <a:lnTo>
                            <a:pt x="64" y="256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" name="Freeform 130">
                      <a:extLst>
                        <a:ext uri="{FF2B5EF4-FFF2-40B4-BE49-F238E27FC236}">
                          <a16:creationId xmlns:a16="http://schemas.microsoft.com/office/drawing/2014/main" id="{969AD55F-02A0-4840-A262-C324E9AA69B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808" y="2700"/>
                      <a:ext cx="552" cy="18"/>
                    </a:xfrm>
                    <a:custGeom>
                      <a:avLst/>
                      <a:gdLst>
                        <a:gd name="T0" fmla="*/ 0 w 552"/>
                        <a:gd name="T1" fmla="*/ 18 h 18"/>
                        <a:gd name="T2" fmla="*/ 0 w 552"/>
                        <a:gd name="T3" fmla="*/ 18 h 18"/>
                        <a:gd name="T4" fmla="*/ 30 w 552"/>
                        <a:gd name="T5" fmla="*/ 14 h 18"/>
                        <a:gd name="T6" fmla="*/ 104 w 552"/>
                        <a:gd name="T7" fmla="*/ 8 h 18"/>
                        <a:gd name="T8" fmla="*/ 204 w 552"/>
                        <a:gd name="T9" fmla="*/ 2 h 18"/>
                        <a:gd name="T10" fmla="*/ 254 w 552"/>
                        <a:gd name="T11" fmla="*/ 0 h 18"/>
                        <a:gd name="T12" fmla="*/ 304 w 552"/>
                        <a:gd name="T13" fmla="*/ 2 h 18"/>
                        <a:gd name="T14" fmla="*/ 304 w 552"/>
                        <a:gd name="T15" fmla="*/ 2 h 18"/>
                        <a:gd name="T16" fmla="*/ 476 w 552"/>
                        <a:gd name="T17" fmla="*/ 12 h 18"/>
                        <a:gd name="T18" fmla="*/ 552 w 552"/>
                        <a:gd name="T19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552" h="18">
                          <a:moveTo>
                            <a:pt x="0" y="18"/>
                          </a:moveTo>
                          <a:lnTo>
                            <a:pt x="0" y="18"/>
                          </a:lnTo>
                          <a:lnTo>
                            <a:pt x="30" y="14"/>
                          </a:lnTo>
                          <a:lnTo>
                            <a:pt x="104" y="8"/>
                          </a:lnTo>
                          <a:lnTo>
                            <a:pt x="204" y="2"/>
                          </a:lnTo>
                          <a:lnTo>
                            <a:pt x="254" y="0"/>
                          </a:lnTo>
                          <a:lnTo>
                            <a:pt x="304" y="2"/>
                          </a:lnTo>
                          <a:lnTo>
                            <a:pt x="304" y="2"/>
                          </a:lnTo>
                          <a:lnTo>
                            <a:pt x="476" y="12"/>
                          </a:lnTo>
                          <a:lnTo>
                            <a:pt x="552" y="18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4" name="Freeform 131">
                      <a:extLst>
                        <a:ext uri="{FF2B5EF4-FFF2-40B4-BE49-F238E27FC236}">
                          <a16:creationId xmlns:a16="http://schemas.microsoft.com/office/drawing/2014/main" id="{346D022A-5345-492A-A2AF-766A2927963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92" y="2646"/>
                      <a:ext cx="568" cy="16"/>
                    </a:xfrm>
                    <a:custGeom>
                      <a:avLst/>
                      <a:gdLst>
                        <a:gd name="T0" fmla="*/ 568 w 568"/>
                        <a:gd name="T1" fmla="*/ 16 h 16"/>
                        <a:gd name="T2" fmla="*/ 568 w 568"/>
                        <a:gd name="T3" fmla="*/ 16 h 16"/>
                        <a:gd name="T4" fmla="*/ 466 w 568"/>
                        <a:gd name="T5" fmla="*/ 8 h 16"/>
                        <a:gd name="T6" fmla="*/ 370 w 568"/>
                        <a:gd name="T7" fmla="*/ 2 h 16"/>
                        <a:gd name="T8" fmla="*/ 272 w 568"/>
                        <a:gd name="T9" fmla="*/ 0 h 16"/>
                        <a:gd name="T10" fmla="*/ 272 w 568"/>
                        <a:gd name="T11" fmla="*/ 0 h 16"/>
                        <a:gd name="T12" fmla="*/ 178 w 568"/>
                        <a:gd name="T13" fmla="*/ 0 h 16"/>
                        <a:gd name="T14" fmla="*/ 90 w 568"/>
                        <a:gd name="T15" fmla="*/ 4 h 16"/>
                        <a:gd name="T16" fmla="*/ 0 w 568"/>
                        <a:gd name="T17" fmla="*/ 8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568" h="16">
                          <a:moveTo>
                            <a:pt x="568" y="16"/>
                          </a:moveTo>
                          <a:lnTo>
                            <a:pt x="568" y="16"/>
                          </a:lnTo>
                          <a:lnTo>
                            <a:pt x="466" y="8"/>
                          </a:lnTo>
                          <a:lnTo>
                            <a:pt x="370" y="2"/>
                          </a:lnTo>
                          <a:lnTo>
                            <a:pt x="272" y="0"/>
                          </a:lnTo>
                          <a:lnTo>
                            <a:pt x="272" y="0"/>
                          </a:lnTo>
                          <a:lnTo>
                            <a:pt x="178" y="0"/>
                          </a:lnTo>
                          <a:lnTo>
                            <a:pt x="90" y="4"/>
                          </a:lnTo>
                          <a:lnTo>
                            <a:pt x="0" y="8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" name="Freeform 132">
                      <a:extLst>
                        <a:ext uri="{FF2B5EF4-FFF2-40B4-BE49-F238E27FC236}">
                          <a16:creationId xmlns:a16="http://schemas.microsoft.com/office/drawing/2014/main" id="{60CDFA58-2FD2-4493-AAD3-8F9CDFC5165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68" y="2550"/>
                      <a:ext cx="608" cy="16"/>
                    </a:xfrm>
                    <a:custGeom>
                      <a:avLst/>
                      <a:gdLst>
                        <a:gd name="T0" fmla="*/ 0 w 608"/>
                        <a:gd name="T1" fmla="*/ 16 h 16"/>
                        <a:gd name="T2" fmla="*/ 0 w 608"/>
                        <a:gd name="T3" fmla="*/ 16 h 16"/>
                        <a:gd name="T4" fmla="*/ 128 w 608"/>
                        <a:gd name="T5" fmla="*/ 8 h 16"/>
                        <a:gd name="T6" fmla="*/ 232 w 608"/>
                        <a:gd name="T7" fmla="*/ 4 h 16"/>
                        <a:gd name="T8" fmla="*/ 320 w 608"/>
                        <a:gd name="T9" fmla="*/ 0 h 16"/>
                        <a:gd name="T10" fmla="*/ 320 w 608"/>
                        <a:gd name="T11" fmla="*/ 0 h 16"/>
                        <a:gd name="T12" fmla="*/ 402 w 608"/>
                        <a:gd name="T13" fmla="*/ 0 h 16"/>
                        <a:gd name="T14" fmla="*/ 498 w 608"/>
                        <a:gd name="T15" fmla="*/ 4 h 16"/>
                        <a:gd name="T16" fmla="*/ 608 w 608"/>
                        <a:gd name="T17" fmla="*/ 8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608" h="16">
                          <a:moveTo>
                            <a:pt x="0" y="16"/>
                          </a:moveTo>
                          <a:lnTo>
                            <a:pt x="0" y="16"/>
                          </a:lnTo>
                          <a:lnTo>
                            <a:pt x="128" y="8"/>
                          </a:lnTo>
                          <a:lnTo>
                            <a:pt x="232" y="4"/>
                          </a:lnTo>
                          <a:lnTo>
                            <a:pt x="320" y="0"/>
                          </a:lnTo>
                          <a:lnTo>
                            <a:pt x="320" y="0"/>
                          </a:lnTo>
                          <a:lnTo>
                            <a:pt x="402" y="0"/>
                          </a:lnTo>
                          <a:lnTo>
                            <a:pt x="498" y="4"/>
                          </a:lnTo>
                          <a:lnTo>
                            <a:pt x="608" y="8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" name="Freeform 133">
                      <a:extLst>
                        <a:ext uri="{FF2B5EF4-FFF2-40B4-BE49-F238E27FC236}">
                          <a16:creationId xmlns:a16="http://schemas.microsoft.com/office/drawing/2014/main" id="{CCCF4774-0A96-4D14-9AD0-3CB3496F0B6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76" y="2614"/>
                      <a:ext cx="592" cy="16"/>
                    </a:xfrm>
                    <a:custGeom>
                      <a:avLst/>
                      <a:gdLst>
                        <a:gd name="T0" fmla="*/ 592 w 592"/>
                        <a:gd name="T1" fmla="*/ 8 h 16"/>
                        <a:gd name="T2" fmla="*/ 592 w 592"/>
                        <a:gd name="T3" fmla="*/ 8 h 16"/>
                        <a:gd name="T4" fmla="*/ 476 w 592"/>
                        <a:gd name="T5" fmla="*/ 2 h 16"/>
                        <a:gd name="T6" fmla="*/ 368 w 592"/>
                        <a:gd name="T7" fmla="*/ 0 h 16"/>
                        <a:gd name="T8" fmla="*/ 256 w 592"/>
                        <a:gd name="T9" fmla="*/ 0 h 16"/>
                        <a:gd name="T10" fmla="*/ 256 w 592"/>
                        <a:gd name="T11" fmla="*/ 0 h 16"/>
                        <a:gd name="T12" fmla="*/ 156 w 592"/>
                        <a:gd name="T13" fmla="*/ 4 h 16"/>
                        <a:gd name="T14" fmla="*/ 76 w 592"/>
                        <a:gd name="T15" fmla="*/ 10 h 16"/>
                        <a:gd name="T16" fmla="*/ 0 w 592"/>
                        <a:gd name="T17" fmla="*/ 16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592" h="16">
                          <a:moveTo>
                            <a:pt x="592" y="8"/>
                          </a:moveTo>
                          <a:lnTo>
                            <a:pt x="592" y="8"/>
                          </a:lnTo>
                          <a:lnTo>
                            <a:pt x="476" y="2"/>
                          </a:lnTo>
                          <a:lnTo>
                            <a:pt x="368" y="0"/>
                          </a:lnTo>
                          <a:lnTo>
                            <a:pt x="256" y="0"/>
                          </a:lnTo>
                          <a:lnTo>
                            <a:pt x="256" y="0"/>
                          </a:lnTo>
                          <a:lnTo>
                            <a:pt x="156" y="4"/>
                          </a:lnTo>
                          <a:lnTo>
                            <a:pt x="76" y="10"/>
                          </a:lnTo>
                          <a:lnTo>
                            <a:pt x="0" y="16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" name="Freeform 134">
                      <a:extLst>
                        <a:ext uri="{FF2B5EF4-FFF2-40B4-BE49-F238E27FC236}">
                          <a16:creationId xmlns:a16="http://schemas.microsoft.com/office/drawing/2014/main" id="{D4EA329C-FDB6-4C0F-A997-1F103521178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36" y="2229"/>
                      <a:ext cx="160" cy="52"/>
                    </a:xfrm>
                    <a:custGeom>
                      <a:avLst/>
                      <a:gdLst>
                        <a:gd name="T0" fmla="*/ 0 w 160"/>
                        <a:gd name="T1" fmla="*/ 48 h 52"/>
                        <a:gd name="T2" fmla="*/ 0 w 160"/>
                        <a:gd name="T3" fmla="*/ 48 h 52"/>
                        <a:gd name="T4" fmla="*/ 60 w 160"/>
                        <a:gd name="T5" fmla="*/ 52 h 52"/>
                        <a:gd name="T6" fmla="*/ 102 w 160"/>
                        <a:gd name="T7" fmla="*/ 52 h 52"/>
                        <a:gd name="T8" fmla="*/ 118 w 160"/>
                        <a:gd name="T9" fmla="*/ 50 h 52"/>
                        <a:gd name="T10" fmla="*/ 128 w 160"/>
                        <a:gd name="T11" fmla="*/ 48 h 52"/>
                        <a:gd name="T12" fmla="*/ 128 w 160"/>
                        <a:gd name="T13" fmla="*/ 48 h 52"/>
                        <a:gd name="T14" fmla="*/ 138 w 160"/>
                        <a:gd name="T15" fmla="*/ 36 h 52"/>
                        <a:gd name="T16" fmla="*/ 148 w 160"/>
                        <a:gd name="T17" fmla="*/ 20 h 52"/>
                        <a:gd name="T18" fmla="*/ 160 w 160"/>
                        <a:gd name="T19" fmla="*/ 0 h 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60" h="52">
                          <a:moveTo>
                            <a:pt x="0" y="48"/>
                          </a:moveTo>
                          <a:lnTo>
                            <a:pt x="0" y="48"/>
                          </a:lnTo>
                          <a:lnTo>
                            <a:pt x="60" y="52"/>
                          </a:lnTo>
                          <a:lnTo>
                            <a:pt x="102" y="52"/>
                          </a:lnTo>
                          <a:lnTo>
                            <a:pt x="118" y="50"/>
                          </a:lnTo>
                          <a:lnTo>
                            <a:pt x="128" y="48"/>
                          </a:lnTo>
                          <a:lnTo>
                            <a:pt x="128" y="48"/>
                          </a:lnTo>
                          <a:lnTo>
                            <a:pt x="138" y="36"/>
                          </a:lnTo>
                          <a:lnTo>
                            <a:pt x="148" y="20"/>
                          </a:lnTo>
                          <a:lnTo>
                            <a:pt x="160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" name="Line 135">
                      <a:extLst>
                        <a:ext uri="{FF2B5EF4-FFF2-40B4-BE49-F238E27FC236}">
                          <a16:creationId xmlns:a16="http://schemas.microsoft.com/office/drawing/2014/main" id="{23327A91-DEA7-4F83-BB59-95DCB60F728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240" y="2221"/>
                      <a:ext cx="32" cy="48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9" name="Line 136">
                      <a:extLst>
                        <a:ext uri="{FF2B5EF4-FFF2-40B4-BE49-F238E27FC236}">
                          <a16:creationId xmlns:a16="http://schemas.microsoft.com/office/drawing/2014/main" id="{78B20639-0774-4BC5-A846-4E947F8BAF1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200" y="2213"/>
                      <a:ext cx="48" cy="64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0" name="Line 137">
                      <a:extLst>
                        <a:ext uri="{FF2B5EF4-FFF2-40B4-BE49-F238E27FC236}">
                          <a16:creationId xmlns:a16="http://schemas.microsoft.com/office/drawing/2014/main" id="{1E525431-5AC8-4A75-AFB0-1DC5E5C944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176" y="2205"/>
                      <a:ext cx="32" cy="64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" name="Line 138">
                      <a:extLst>
                        <a:ext uri="{FF2B5EF4-FFF2-40B4-BE49-F238E27FC236}">
                          <a16:creationId xmlns:a16="http://schemas.microsoft.com/office/drawing/2014/main" id="{ECD52116-FF8C-4219-962F-265935CB190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152" y="2197"/>
                      <a:ext cx="32" cy="56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2" name="Freeform 139">
                      <a:extLst>
                        <a:ext uri="{FF2B5EF4-FFF2-40B4-BE49-F238E27FC236}">
                          <a16:creationId xmlns:a16="http://schemas.microsoft.com/office/drawing/2014/main" id="{F2920072-5678-4EBA-9D73-60EF2C9BADC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808" y="2654"/>
                      <a:ext cx="552" cy="56"/>
                    </a:xfrm>
                    <a:custGeom>
                      <a:avLst/>
                      <a:gdLst>
                        <a:gd name="T0" fmla="*/ 0 w 552"/>
                        <a:gd name="T1" fmla="*/ 48 h 56"/>
                        <a:gd name="T2" fmla="*/ 48 w 552"/>
                        <a:gd name="T3" fmla="*/ 8 h 56"/>
                        <a:gd name="T4" fmla="*/ 96 w 552"/>
                        <a:gd name="T5" fmla="*/ 40 h 56"/>
                        <a:gd name="T6" fmla="*/ 152 w 552"/>
                        <a:gd name="T7" fmla="*/ 0 h 56"/>
                        <a:gd name="T8" fmla="*/ 152 w 552"/>
                        <a:gd name="T9" fmla="*/ 0 h 56"/>
                        <a:gd name="T10" fmla="*/ 174 w 552"/>
                        <a:gd name="T11" fmla="*/ 20 h 56"/>
                        <a:gd name="T12" fmla="*/ 192 w 552"/>
                        <a:gd name="T13" fmla="*/ 34 h 56"/>
                        <a:gd name="T14" fmla="*/ 200 w 552"/>
                        <a:gd name="T15" fmla="*/ 40 h 56"/>
                        <a:gd name="T16" fmla="*/ 200 w 552"/>
                        <a:gd name="T17" fmla="*/ 40 h 56"/>
                        <a:gd name="T18" fmla="*/ 230 w 552"/>
                        <a:gd name="T19" fmla="*/ 20 h 56"/>
                        <a:gd name="T20" fmla="*/ 256 w 552"/>
                        <a:gd name="T21" fmla="*/ 0 h 56"/>
                        <a:gd name="T22" fmla="*/ 312 w 552"/>
                        <a:gd name="T23" fmla="*/ 40 h 56"/>
                        <a:gd name="T24" fmla="*/ 368 w 552"/>
                        <a:gd name="T25" fmla="*/ 0 h 56"/>
                        <a:gd name="T26" fmla="*/ 408 w 552"/>
                        <a:gd name="T27" fmla="*/ 48 h 56"/>
                        <a:gd name="T28" fmla="*/ 456 w 552"/>
                        <a:gd name="T29" fmla="*/ 16 h 56"/>
                        <a:gd name="T30" fmla="*/ 504 w 552"/>
                        <a:gd name="T31" fmla="*/ 56 h 56"/>
                        <a:gd name="T32" fmla="*/ 552 w 552"/>
                        <a:gd name="T33" fmla="*/ 24 h 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52" h="56">
                          <a:moveTo>
                            <a:pt x="0" y="48"/>
                          </a:moveTo>
                          <a:lnTo>
                            <a:pt x="48" y="8"/>
                          </a:lnTo>
                          <a:lnTo>
                            <a:pt x="96" y="40"/>
                          </a:lnTo>
                          <a:lnTo>
                            <a:pt x="152" y="0"/>
                          </a:lnTo>
                          <a:lnTo>
                            <a:pt x="152" y="0"/>
                          </a:lnTo>
                          <a:lnTo>
                            <a:pt x="174" y="20"/>
                          </a:lnTo>
                          <a:lnTo>
                            <a:pt x="192" y="34"/>
                          </a:lnTo>
                          <a:lnTo>
                            <a:pt x="200" y="40"/>
                          </a:lnTo>
                          <a:lnTo>
                            <a:pt x="200" y="40"/>
                          </a:lnTo>
                          <a:lnTo>
                            <a:pt x="230" y="20"/>
                          </a:lnTo>
                          <a:lnTo>
                            <a:pt x="256" y="0"/>
                          </a:lnTo>
                          <a:lnTo>
                            <a:pt x="312" y="40"/>
                          </a:lnTo>
                          <a:lnTo>
                            <a:pt x="368" y="0"/>
                          </a:lnTo>
                          <a:lnTo>
                            <a:pt x="408" y="48"/>
                          </a:lnTo>
                          <a:lnTo>
                            <a:pt x="456" y="16"/>
                          </a:lnTo>
                          <a:lnTo>
                            <a:pt x="504" y="56"/>
                          </a:lnTo>
                          <a:lnTo>
                            <a:pt x="552" y="24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3" name="Freeform 140">
                      <a:extLst>
                        <a:ext uri="{FF2B5EF4-FFF2-40B4-BE49-F238E27FC236}">
                          <a16:creationId xmlns:a16="http://schemas.microsoft.com/office/drawing/2014/main" id="{B65C50F6-9F04-4C3A-A7DA-951EEBFC556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800" y="2558"/>
                      <a:ext cx="576" cy="64"/>
                    </a:xfrm>
                    <a:custGeom>
                      <a:avLst/>
                      <a:gdLst>
                        <a:gd name="T0" fmla="*/ 576 w 576"/>
                        <a:gd name="T1" fmla="*/ 24 h 64"/>
                        <a:gd name="T2" fmla="*/ 528 w 576"/>
                        <a:gd name="T3" fmla="*/ 56 h 64"/>
                        <a:gd name="T4" fmla="*/ 528 w 576"/>
                        <a:gd name="T5" fmla="*/ 56 h 64"/>
                        <a:gd name="T6" fmla="*/ 506 w 576"/>
                        <a:gd name="T7" fmla="*/ 28 h 64"/>
                        <a:gd name="T8" fmla="*/ 490 w 576"/>
                        <a:gd name="T9" fmla="*/ 10 h 64"/>
                        <a:gd name="T10" fmla="*/ 480 w 576"/>
                        <a:gd name="T11" fmla="*/ 0 h 64"/>
                        <a:gd name="T12" fmla="*/ 480 w 576"/>
                        <a:gd name="T13" fmla="*/ 0 h 64"/>
                        <a:gd name="T14" fmla="*/ 478 w 576"/>
                        <a:gd name="T15" fmla="*/ 2 h 64"/>
                        <a:gd name="T16" fmla="*/ 472 w 576"/>
                        <a:gd name="T17" fmla="*/ 6 h 64"/>
                        <a:gd name="T18" fmla="*/ 460 w 576"/>
                        <a:gd name="T19" fmla="*/ 22 h 64"/>
                        <a:gd name="T20" fmla="*/ 440 w 576"/>
                        <a:gd name="T21" fmla="*/ 48 h 64"/>
                        <a:gd name="T22" fmla="*/ 440 w 576"/>
                        <a:gd name="T23" fmla="*/ 48 h 64"/>
                        <a:gd name="T24" fmla="*/ 436 w 576"/>
                        <a:gd name="T25" fmla="*/ 46 h 64"/>
                        <a:gd name="T26" fmla="*/ 428 w 576"/>
                        <a:gd name="T27" fmla="*/ 42 h 64"/>
                        <a:gd name="T28" fmla="*/ 406 w 576"/>
                        <a:gd name="T29" fmla="*/ 24 h 64"/>
                        <a:gd name="T30" fmla="*/ 376 w 576"/>
                        <a:gd name="T31" fmla="*/ 0 h 64"/>
                        <a:gd name="T32" fmla="*/ 376 w 576"/>
                        <a:gd name="T33" fmla="*/ 0 h 64"/>
                        <a:gd name="T34" fmla="*/ 352 w 576"/>
                        <a:gd name="T35" fmla="*/ 20 h 64"/>
                        <a:gd name="T36" fmla="*/ 328 w 576"/>
                        <a:gd name="T37" fmla="*/ 40 h 64"/>
                        <a:gd name="T38" fmla="*/ 328 w 576"/>
                        <a:gd name="T39" fmla="*/ 40 h 64"/>
                        <a:gd name="T40" fmla="*/ 318 w 576"/>
                        <a:gd name="T41" fmla="*/ 34 h 64"/>
                        <a:gd name="T42" fmla="*/ 300 w 576"/>
                        <a:gd name="T43" fmla="*/ 20 h 64"/>
                        <a:gd name="T44" fmla="*/ 272 w 576"/>
                        <a:gd name="T45" fmla="*/ 0 h 64"/>
                        <a:gd name="T46" fmla="*/ 216 w 576"/>
                        <a:gd name="T47" fmla="*/ 48 h 64"/>
                        <a:gd name="T48" fmla="*/ 152 w 576"/>
                        <a:gd name="T49" fmla="*/ 0 h 64"/>
                        <a:gd name="T50" fmla="*/ 104 w 576"/>
                        <a:gd name="T51" fmla="*/ 48 h 64"/>
                        <a:gd name="T52" fmla="*/ 48 w 576"/>
                        <a:gd name="T53" fmla="*/ 8 h 64"/>
                        <a:gd name="T54" fmla="*/ 0 w 576"/>
                        <a:gd name="T55" fmla="*/ 64 h 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576" h="64">
                          <a:moveTo>
                            <a:pt x="576" y="24"/>
                          </a:moveTo>
                          <a:lnTo>
                            <a:pt x="528" y="56"/>
                          </a:lnTo>
                          <a:lnTo>
                            <a:pt x="528" y="56"/>
                          </a:lnTo>
                          <a:lnTo>
                            <a:pt x="506" y="28"/>
                          </a:lnTo>
                          <a:lnTo>
                            <a:pt x="490" y="10"/>
                          </a:lnTo>
                          <a:lnTo>
                            <a:pt x="480" y="0"/>
                          </a:lnTo>
                          <a:lnTo>
                            <a:pt x="480" y="0"/>
                          </a:lnTo>
                          <a:lnTo>
                            <a:pt x="478" y="2"/>
                          </a:lnTo>
                          <a:lnTo>
                            <a:pt x="472" y="6"/>
                          </a:lnTo>
                          <a:lnTo>
                            <a:pt x="460" y="22"/>
                          </a:lnTo>
                          <a:lnTo>
                            <a:pt x="440" y="48"/>
                          </a:lnTo>
                          <a:lnTo>
                            <a:pt x="440" y="48"/>
                          </a:lnTo>
                          <a:lnTo>
                            <a:pt x="436" y="46"/>
                          </a:lnTo>
                          <a:lnTo>
                            <a:pt x="428" y="42"/>
                          </a:lnTo>
                          <a:lnTo>
                            <a:pt x="406" y="24"/>
                          </a:lnTo>
                          <a:lnTo>
                            <a:pt x="376" y="0"/>
                          </a:lnTo>
                          <a:lnTo>
                            <a:pt x="376" y="0"/>
                          </a:lnTo>
                          <a:lnTo>
                            <a:pt x="352" y="20"/>
                          </a:lnTo>
                          <a:lnTo>
                            <a:pt x="328" y="40"/>
                          </a:lnTo>
                          <a:lnTo>
                            <a:pt x="328" y="40"/>
                          </a:lnTo>
                          <a:lnTo>
                            <a:pt x="318" y="34"/>
                          </a:lnTo>
                          <a:lnTo>
                            <a:pt x="300" y="20"/>
                          </a:lnTo>
                          <a:lnTo>
                            <a:pt x="272" y="0"/>
                          </a:lnTo>
                          <a:lnTo>
                            <a:pt x="216" y="48"/>
                          </a:lnTo>
                          <a:lnTo>
                            <a:pt x="152" y="0"/>
                          </a:lnTo>
                          <a:lnTo>
                            <a:pt x="104" y="48"/>
                          </a:lnTo>
                          <a:lnTo>
                            <a:pt x="48" y="8"/>
                          </a:lnTo>
                          <a:lnTo>
                            <a:pt x="0" y="64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5C59255-5928-45FF-98B6-6C6006BE2E0F}"/>
              </a:ext>
            </a:extLst>
          </p:cNvPr>
          <p:cNvGrpSpPr/>
          <p:nvPr/>
        </p:nvGrpSpPr>
        <p:grpSpPr>
          <a:xfrm>
            <a:off x="5061013" y="4435527"/>
            <a:ext cx="1980434" cy="1322406"/>
            <a:chOff x="5061013" y="4435527"/>
            <a:chExt cx="1980434" cy="1322406"/>
          </a:xfrm>
        </p:grpSpPr>
        <p:grpSp>
          <p:nvGrpSpPr>
            <p:cNvPr id="59" name="Group 262">
              <a:extLst>
                <a:ext uri="{FF2B5EF4-FFF2-40B4-BE49-F238E27FC236}">
                  <a16:creationId xmlns:a16="http://schemas.microsoft.com/office/drawing/2014/main" id="{7CF4F148-1644-4F09-A0C8-734B40680D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5505" y="4435527"/>
              <a:ext cx="1971089" cy="1319954"/>
              <a:chOff x="1487" y="3249"/>
              <a:chExt cx="998" cy="665"/>
            </a:xfrm>
          </p:grpSpPr>
          <p:grpSp>
            <p:nvGrpSpPr>
              <p:cNvPr id="60" name="Group 256">
                <a:extLst>
                  <a:ext uri="{FF2B5EF4-FFF2-40B4-BE49-F238E27FC236}">
                    <a16:creationId xmlns:a16="http://schemas.microsoft.com/office/drawing/2014/main" id="{15BF56B4-ABEC-4166-9421-AC82631D4E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7" y="3249"/>
                <a:ext cx="998" cy="665"/>
                <a:chOff x="3755" y="3249"/>
                <a:chExt cx="998" cy="665"/>
              </a:xfrm>
            </p:grpSpPr>
            <p:sp>
              <p:nvSpPr>
                <p:cNvPr id="62" name="Rectangle 257">
                  <a:extLst>
                    <a:ext uri="{FF2B5EF4-FFF2-40B4-BE49-F238E27FC236}">
                      <a16:creationId xmlns:a16="http://schemas.microsoft.com/office/drawing/2014/main" id="{F068199F-FF80-4C1C-AC0D-347E20B3C7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3249"/>
                  <a:ext cx="998" cy="665"/>
                </a:xfrm>
                <a:prstGeom prst="rect">
                  <a:avLst/>
                </a:prstGeom>
                <a:solidFill>
                  <a:srgbClr val="008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Rectangle 258">
                  <a:extLst>
                    <a:ext uri="{FF2B5EF4-FFF2-40B4-BE49-F238E27FC236}">
                      <a16:creationId xmlns:a16="http://schemas.microsoft.com/office/drawing/2014/main" id="{45D8CC9F-8C72-4AFA-9E2B-54430EE622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3249"/>
                  <a:ext cx="998" cy="329"/>
                </a:xfrm>
                <a:prstGeom prst="rect">
                  <a:avLst/>
                </a:prstGeom>
                <a:solidFill>
                  <a:srgbClr val="3366FF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259">
                  <a:extLst>
                    <a:ext uri="{FF2B5EF4-FFF2-40B4-BE49-F238E27FC236}">
                      <a16:creationId xmlns:a16="http://schemas.microsoft.com/office/drawing/2014/main" id="{F2A6988F-338E-466A-85CA-B09C0E9D70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674" y="3330"/>
                  <a:ext cx="664" cy="50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1" name="AutoShape 261">
                <a:extLst>
                  <a:ext uri="{FF2B5EF4-FFF2-40B4-BE49-F238E27FC236}">
                    <a16:creationId xmlns:a16="http://schemas.microsoft.com/office/drawing/2014/main" id="{B5B194A6-111E-4419-B497-42B277C50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3471"/>
                <a:ext cx="192" cy="180"/>
              </a:xfrm>
              <a:prstGeom prst="star5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FD04CF0-801D-406F-B5BD-ED42CC87225B}"/>
              </a:ext>
            </a:extLst>
          </p:cNvPr>
          <p:cNvGrpSpPr/>
          <p:nvPr/>
        </p:nvGrpSpPr>
        <p:grpSpPr>
          <a:xfrm>
            <a:off x="2809813" y="4438304"/>
            <a:ext cx="1981321" cy="1321145"/>
            <a:chOff x="2809813" y="4438304"/>
            <a:chExt cx="1981321" cy="1321145"/>
          </a:xfrm>
        </p:grpSpPr>
        <p:grpSp>
          <p:nvGrpSpPr>
            <p:cNvPr id="55" name="Group 80">
              <a:extLst>
                <a:ext uri="{FF2B5EF4-FFF2-40B4-BE49-F238E27FC236}">
                  <a16:creationId xmlns:a16="http://schemas.microsoft.com/office/drawing/2014/main" id="{79BF4F86-B540-4E90-BB12-41F30C59BC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9813" y="4439776"/>
              <a:ext cx="1981262" cy="1319673"/>
              <a:chOff x="353" y="2341"/>
              <a:chExt cx="182" cy="545"/>
            </a:xfrm>
          </p:grpSpPr>
          <p:sp>
            <p:nvSpPr>
              <p:cNvPr id="56" name="Rectangle 81">
                <a:extLst>
                  <a:ext uri="{FF2B5EF4-FFF2-40B4-BE49-F238E27FC236}">
                    <a16:creationId xmlns:a16="http://schemas.microsoft.com/office/drawing/2014/main" id="{657CAC17-D6FE-4EA8-BDAF-69E80D5B9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82">
                <a:extLst>
                  <a:ext uri="{FF2B5EF4-FFF2-40B4-BE49-F238E27FC236}">
                    <a16:creationId xmlns:a16="http://schemas.microsoft.com/office/drawing/2014/main" id="{AE6FBDC5-32C5-443F-B61F-A5082D535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83">
                <a:extLst>
                  <a:ext uri="{FF2B5EF4-FFF2-40B4-BE49-F238E27FC236}">
                    <a16:creationId xmlns:a16="http://schemas.microsoft.com/office/drawing/2014/main" id="{C4D3C0A1-998C-4EBF-B9D6-3DEC28BEB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65" name="Text Box 29">
            <a:extLst>
              <a:ext uri="{FF2B5EF4-FFF2-40B4-BE49-F238E27FC236}">
                <a16:creationId xmlns:a16="http://schemas.microsoft.com/office/drawing/2014/main" id="{B630E235-9A83-4601-B078-E792EE7B7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93120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ギニア</a:t>
            </a:r>
          </a:p>
        </p:txBody>
      </p:sp>
      <p:sp>
        <p:nvSpPr>
          <p:cNvPr id="66" name="Text Box 30">
            <a:extLst>
              <a:ext uri="{FF2B5EF4-FFF2-40B4-BE49-F238E27FC236}">
                <a16:creationId xmlns:a16="http://schemas.microsoft.com/office/drawing/2014/main" id="{6D9F6B3B-DB9D-4A40-8F63-4D3066B80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93120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ギニアビサウ</a:t>
            </a:r>
          </a:p>
        </p:txBody>
      </p:sp>
      <p:sp>
        <p:nvSpPr>
          <p:cNvPr id="67" name="Text Box 31">
            <a:extLst>
              <a:ext uri="{FF2B5EF4-FFF2-40B4-BE49-F238E27FC236}">
                <a16:creationId xmlns:a16="http://schemas.microsoft.com/office/drawing/2014/main" id="{49E44874-17A3-4138-AD5E-D44CC3193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93120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ケニア</a:t>
            </a:r>
          </a:p>
        </p:txBody>
      </p:sp>
      <p:sp>
        <p:nvSpPr>
          <p:cNvPr id="68" name="Text Box 32">
            <a:extLst>
              <a:ext uri="{FF2B5EF4-FFF2-40B4-BE49-F238E27FC236}">
                <a16:creationId xmlns:a16="http://schemas.microsoft.com/office/drawing/2014/main" id="{D5D82525-95D8-42BC-9C87-77DECC2339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93120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コートジボワール</a:t>
            </a:r>
          </a:p>
        </p:txBody>
      </p:sp>
    </p:spTree>
    <p:extLst>
      <p:ext uri="{BB962C8B-B14F-4D97-AF65-F5344CB8AC3E}">
        <p14:creationId xmlns:p14="http://schemas.microsoft.com/office/powerpoint/2010/main" val="1933008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アフリカの国々の国旗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C6DAB7C-95B0-4DFA-AD28-604F98F1342E}"/>
              </a:ext>
            </a:extLst>
          </p:cNvPr>
          <p:cNvGrpSpPr/>
          <p:nvPr/>
        </p:nvGrpSpPr>
        <p:grpSpPr>
          <a:xfrm>
            <a:off x="558993" y="835370"/>
            <a:ext cx="1981828" cy="1320870"/>
            <a:chOff x="558993" y="835370"/>
            <a:chExt cx="1981828" cy="1320870"/>
          </a:xfrm>
        </p:grpSpPr>
        <p:grpSp>
          <p:nvGrpSpPr>
            <p:cNvPr id="84" name="Group 222">
              <a:extLst>
                <a:ext uri="{FF2B5EF4-FFF2-40B4-BE49-F238E27FC236}">
                  <a16:creationId xmlns:a16="http://schemas.microsoft.com/office/drawing/2014/main" id="{CFB21515-3861-4992-A8EF-39A0ECC863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993" y="835370"/>
              <a:ext cx="1979420" cy="1319661"/>
              <a:chOff x="3755" y="1434"/>
              <a:chExt cx="998" cy="666"/>
            </a:xfrm>
          </p:grpSpPr>
          <p:grpSp>
            <p:nvGrpSpPr>
              <p:cNvPr id="85" name="Group 223">
                <a:extLst>
                  <a:ext uri="{FF2B5EF4-FFF2-40B4-BE49-F238E27FC236}">
                    <a16:creationId xmlns:a16="http://schemas.microsoft.com/office/drawing/2014/main" id="{73121F9A-03A8-4289-805F-3D75898C15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55" y="1434"/>
                <a:ext cx="998" cy="665"/>
                <a:chOff x="353" y="2341"/>
                <a:chExt cx="182" cy="545"/>
              </a:xfrm>
            </p:grpSpPr>
            <p:sp>
              <p:nvSpPr>
                <p:cNvPr id="87" name="Rectangle 224">
                  <a:extLst>
                    <a:ext uri="{FF2B5EF4-FFF2-40B4-BE49-F238E27FC236}">
                      <a16:creationId xmlns:a16="http://schemas.microsoft.com/office/drawing/2014/main" id="{9565B758-93B4-40EB-91CD-14A29DE88A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Rectangle 225">
                  <a:extLst>
                    <a:ext uri="{FF2B5EF4-FFF2-40B4-BE49-F238E27FC236}">
                      <a16:creationId xmlns:a16="http://schemas.microsoft.com/office/drawing/2014/main" id="{C659C6C2-0FB1-4462-AF34-3611CD9A36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Rectangle 226">
                  <a:extLst>
                    <a:ext uri="{FF2B5EF4-FFF2-40B4-BE49-F238E27FC236}">
                      <a16:creationId xmlns:a16="http://schemas.microsoft.com/office/drawing/2014/main" id="{AB9E1A7E-0290-47EC-B597-B4B5D865B3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6" name="AutoShape 227">
                <a:extLst>
                  <a:ext uri="{FF2B5EF4-FFF2-40B4-BE49-F238E27FC236}">
                    <a16:creationId xmlns:a16="http://schemas.microsoft.com/office/drawing/2014/main" id="{45BFD7CD-5391-4C98-B90B-E83401FF2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713" y="1476"/>
                <a:ext cx="666" cy="581"/>
              </a:xfrm>
              <a:prstGeom prst="triangle">
                <a:avLst>
                  <a:gd name="adj" fmla="val 50000"/>
                </a:avLst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5441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ソマリア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5441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タンザニア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5441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チャド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5441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中央アフリカ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787279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チュニジア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787279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トーゴ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787279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ナイジェリア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787279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ナミビア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7B2CF2C-C692-4AD0-805E-DD58A955CE23}"/>
              </a:ext>
            </a:extLst>
          </p:cNvPr>
          <p:cNvGrpSpPr/>
          <p:nvPr/>
        </p:nvGrpSpPr>
        <p:grpSpPr>
          <a:xfrm>
            <a:off x="2809669" y="836613"/>
            <a:ext cx="1981465" cy="1324832"/>
            <a:chOff x="2809669" y="836613"/>
            <a:chExt cx="1981465" cy="1324832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78F8DCD2-CA4E-4C07-AD07-EE9F5F687637}"/>
                </a:ext>
              </a:extLst>
            </p:cNvPr>
            <p:cNvGrpSpPr/>
            <p:nvPr/>
          </p:nvGrpSpPr>
          <p:grpSpPr>
            <a:xfrm>
              <a:off x="2809669" y="841783"/>
              <a:ext cx="1979420" cy="1319662"/>
              <a:chOff x="3238710" y="2661951"/>
              <a:chExt cx="1979420" cy="1319662"/>
            </a:xfrm>
          </p:grpSpPr>
          <p:grpSp>
            <p:nvGrpSpPr>
              <p:cNvPr id="103" name="Group 223">
                <a:extLst>
                  <a:ext uri="{FF2B5EF4-FFF2-40B4-BE49-F238E27FC236}">
                    <a16:creationId xmlns:a16="http://schemas.microsoft.com/office/drawing/2014/main" id="{7BB4454E-5414-42A2-B557-E47668467A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38710" y="2662943"/>
                <a:ext cx="1979420" cy="1317680"/>
                <a:chOff x="353" y="2341"/>
                <a:chExt cx="182" cy="545"/>
              </a:xfrm>
            </p:grpSpPr>
            <p:sp>
              <p:nvSpPr>
                <p:cNvPr id="155" name="Rectangle 224">
                  <a:extLst>
                    <a:ext uri="{FF2B5EF4-FFF2-40B4-BE49-F238E27FC236}">
                      <a16:creationId xmlns:a16="http://schemas.microsoft.com/office/drawing/2014/main" id="{EE260FF0-7E6C-4906-B2F8-B4CC5E0D21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339933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Rectangle 225">
                  <a:extLst>
                    <a:ext uri="{FF2B5EF4-FFF2-40B4-BE49-F238E27FC236}">
                      <a16:creationId xmlns:a16="http://schemas.microsoft.com/office/drawing/2014/main" id="{E3315AB0-A45E-46C1-96D0-E9F9A42039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Rectangle 226">
                  <a:extLst>
                    <a:ext uri="{FF2B5EF4-FFF2-40B4-BE49-F238E27FC236}">
                      <a16:creationId xmlns:a16="http://schemas.microsoft.com/office/drawing/2014/main" id="{0489B274-1A65-49C6-B12F-20A17D3025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DEFE2922-414F-48DD-833E-5D8734C16A4E}"/>
                  </a:ext>
                </a:extLst>
              </p:cNvPr>
              <p:cNvGrpSpPr/>
              <p:nvPr/>
            </p:nvGrpSpPr>
            <p:grpSpPr>
              <a:xfrm>
                <a:off x="4063777" y="3126899"/>
                <a:ext cx="327872" cy="389193"/>
                <a:chOff x="4119365" y="2440508"/>
                <a:chExt cx="1667269" cy="1979092"/>
              </a:xfrm>
            </p:grpSpPr>
            <p:grpSp>
              <p:nvGrpSpPr>
                <p:cNvPr id="106" name="Group 145">
                  <a:extLst>
                    <a:ext uri="{FF2B5EF4-FFF2-40B4-BE49-F238E27FC236}">
                      <a16:creationId xmlns:a16="http://schemas.microsoft.com/office/drawing/2014/main" id="{E4EA63AF-4FA3-4502-9F20-DADFD1CCB12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4119365" y="2753640"/>
                  <a:ext cx="1667269" cy="1665960"/>
                  <a:chOff x="1847" y="888"/>
                  <a:chExt cx="2546" cy="2544"/>
                </a:xfrm>
              </p:grpSpPr>
              <p:sp>
                <p:nvSpPr>
                  <p:cNvPr id="108" name="Freeform 146">
                    <a:extLst>
                      <a:ext uri="{FF2B5EF4-FFF2-40B4-BE49-F238E27FC236}">
                        <a16:creationId xmlns:a16="http://schemas.microsoft.com/office/drawing/2014/main" id="{3E6B4A99-49EC-4792-814B-66F1943099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03" y="888"/>
                    <a:ext cx="1626" cy="2152"/>
                  </a:xfrm>
                  <a:custGeom>
                    <a:avLst/>
                    <a:gdLst>
                      <a:gd name="T0" fmla="*/ 817 w 1626"/>
                      <a:gd name="T1" fmla="*/ 2152 h 2152"/>
                      <a:gd name="T2" fmla="*/ 805 w 1626"/>
                      <a:gd name="T3" fmla="*/ 2124 h 2152"/>
                      <a:gd name="T4" fmla="*/ 779 w 1626"/>
                      <a:gd name="T5" fmla="*/ 2090 h 2152"/>
                      <a:gd name="T6" fmla="*/ 745 w 1626"/>
                      <a:gd name="T7" fmla="*/ 2062 h 2152"/>
                      <a:gd name="T8" fmla="*/ 715 w 1626"/>
                      <a:gd name="T9" fmla="*/ 2046 h 2152"/>
                      <a:gd name="T10" fmla="*/ 697 w 1626"/>
                      <a:gd name="T11" fmla="*/ 2040 h 2152"/>
                      <a:gd name="T12" fmla="*/ 651 w 1626"/>
                      <a:gd name="T13" fmla="*/ 2030 h 2152"/>
                      <a:gd name="T14" fmla="*/ 521 w 1626"/>
                      <a:gd name="T15" fmla="*/ 2020 h 2152"/>
                      <a:gd name="T16" fmla="*/ 331 w 1626"/>
                      <a:gd name="T17" fmla="*/ 2022 h 2152"/>
                      <a:gd name="T18" fmla="*/ 281 w 1626"/>
                      <a:gd name="T19" fmla="*/ 2024 h 2152"/>
                      <a:gd name="T20" fmla="*/ 231 w 1626"/>
                      <a:gd name="T21" fmla="*/ 2016 h 2152"/>
                      <a:gd name="T22" fmla="*/ 164 w 1626"/>
                      <a:gd name="T23" fmla="*/ 1998 h 2152"/>
                      <a:gd name="T24" fmla="*/ 128 w 1626"/>
                      <a:gd name="T25" fmla="*/ 1980 h 2152"/>
                      <a:gd name="T26" fmla="*/ 94 w 1626"/>
                      <a:gd name="T27" fmla="*/ 1958 h 2152"/>
                      <a:gd name="T28" fmla="*/ 64 w 1626"/>
                      <a:gd name="T29" fmla="*/ 1928 h 2152"/>
                      <a:gd name="T30" fmla="*/ 52 w 1626"/>
                      <a:gd name="T31" fmla="*/ 1910 h 2152"/>
                      <a:gd name="T32" fmla="*/ 32 w 1626"/>
                      <a:gd name="T33" fmla="*/ 1874 h 2152"/>
                      <a:gd name="T34" fmla="*/ 18 w 1626"/>
                      <a:gd name="T35" fmla="*/ 1836 h 2152"/>
                      <a:gd name="T36" fmla="*/ 6 w 1626"/>
                      <a:gd name="T37" fmla="*/ 1778 h 2152"/>
                      <a:gd name="T38" fmla="*/ 0 w 1626"/>
                      <a:gd name="T39" fmla="*/ 1720 h 2152"/>
                      <a:gd name="T40" fmla="*/ 0 w 1626"/>
                      <a:gd name="T41" fmla="*/ 0 h 2152"/>
                      <a:gd name="T42" fmla="*/ 1626 w 1626"/>
                      <a:gd name="T43" fmla="*/ 1768 h 2152"/>
                      <a:gd name="T44" fmla="*/ 1626 w 1626"/>
                      <a:gd name="T45" fmla="*/ 1780 h 2152"/>
                      <a:gd name="T46" fmla="*/ 1622 w 1626"/>
                      <a:gd name="T47" fmla="*/ 1810 h 2152"/>
                      <a:gd name="T48" fmla="*/ 1610 w 1626"/>
                      <a:gd name="T49" fmla="*/ 1854 h 2152"/>
                      <a:gd name="T50" fmla="*/ 1586 w 1626"/>
                      <a:gd name="T51" fmla="*/ 1904 h 2152"/>
                      <a:gd name="T52" fmla="*/ 1568 w 1626"/>
                      <a:gd name="T53" fmla="*/ 1928 h 2152"/>
                      <a:gd name="T54" fmla="*/ 1520 w 1626"/>
                      <a:gd name="T55" fmla="*/ 1970 h 2152"/>
                      <a:gd name="T56" fmla="*/ 1470 w 1626"/>
                      <a:gd name="T57" fmla="*/ 2002 h 2152"/>
                      <a:gd name="T58" fmla="*/ 1425 w 1626"/>
                      <a:gd name="T59" fmla="*/ 2020 h 2152"/>
                      <a:gd name="T60" fmla="*/ 1409 w 1626"/>
                      <a:gd name="T61" fmla="*/ 2024 h 2152"/>
                      <a:gd name="T62" fmla="*/ 1333 w 1626"/>
                      <a:gd name="T63" fmla="*/ 2026 h 2152"/>
                      <a:gd name="T64" fmla="*/ 1017 w 1626"/>
                      <a:gd name="T65" fmla="*/ 2024 h 2152"/>
                      <a:gd name="T66" fmla="*/ 1005 w 1626"/>
                      <a:gd name="T67" fmla="*/ 2024 h 2152"/>
                      <a:gd name="T68" fmla="*/ 955 w 1626"/>
                      <a:gd name="T69" fmla="*/ 2030 h 2152"/>
                      <a:gd name="T70" fmla="*/ 911 w 1626"/>
                      <a:gd name="T71" fmla="*/ 2044 h 2152"/>
                      <a:gd name="T72" fmla="*/ 889 w 1626"/>
                      <a:gd name="T73" fmla="*/ 2056 h 2152"/>
                      <a:gd name="T74" fmla="*/ 855 w 1626"/>
                      <a:gd name="T75" fmla="*/ 2086 h 2152"/>
                      <a:gd name="T76" fmla="*/ 833 w 1626"/>
                      <a:gd name="T77" fmla="*/ 2118 h 2152"/>
                      <a:gd name="T78" fmla="*/ 821 w 1626"/>
                      <a:gd name="T79" fmla="*/ 2142 h 2152"/>
                      <a:gd name="T80" fmla="*/ 817 w 1626"/>
                      <a:gd name="T81" fmla="*/ 2152 h 2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626" h="2152">
                        <a:moveTo>
                          <a:pt x="817" y="2152"/>
                        </a:moveTo>
                        <a:lnTo>
                          <a:pt x="817" y="2152"/>
                        </a:lnTo>
                        <a:lnTo>
                          <a:pt x="813" y="2138"/>
                        </a:lnTo>
                        <a:lnTo>
                          <a:pt x="805" y="2124"/>
                        </a:lnTo>
                        <a:lnTo>
                          <a:pt x="795" y="2108"/>
                        </a:lnTo>
                        <a:lnTo>
                          <a:pt x="779" y="2090"/>
                        </a:lnTo>
                        <a:lnTo>
                          <a:pt x="757" y="2070"/>
                        </a:lnTo>
                        <a:lnTo>
                          <a:pt x="745" y="2062"/>
                        </a:lnTo>
                        <a:lnTo>
                          <a:pt x="731" y="2054"/>
                        </a:lnTo>
                        <a:lnTo>
                          <a:pt x="715" y="2046"/>
                        </a:lnTo>
                        <a:lnTo>
                          <a:pt x="697" y="2040"/>
                        </a:lnTo>
                        <a:lnTo>
                          <a:pt x="697" y="2040"/>
                        </a:lnTo>
                        <a:lnTo>
                          <a:pt x="675" y="2034"/>
                        </a:lnTo>
                        <a:lnTo>
                          <a:pt x="651" y="2030"/>
                        </a:lnTo>
                        <a:lnTo>
                          <a:pt x="589" y="2024"/>
                        </a:lnTo>
                        <a:lnTo>
                          <a:pt x="521" y="2020"/>
                        </a:lnTo>
                        <a:lnTo>
                          <a:pt x="451" y="2020"/>
                        </a:lnTo>
                        <a:lnTo>
                          <a:pt x="331" y="2022"/>
                        </a:lnTo>
                        <a:lnTo>
                          <a:pt x="281" y="2024"/>
                        </a:lnTo>
                        <a:lnTo>
                          <a:pt x="281" y="2024"/>
                        </a:lnTo>
                        <a:lnTo>
                          <a:pt x="257" y="2022"/>
                        </a:lnTo>
                        <a:lnTo>
                          <a:pt x="231" y="2016"/>
                        </a:lnTo>
                        <a:lnTo>
                          <a:pt x="201" y="2008"/>
                        </a:lnTo>
                        <a:lnTo>
                          <a:pt x="164" y="1998"/>
                        </a:lnTo>
                        <a:lnTo>
                          <a:pt x="146" y="1990"/>
                        </a:lnTo>
                        <a:lnTo>
                          <a:pt x="128" y="1980"/>
                        </a:lnTo>
                        <a:lnTo>
                          <a:pt x="110" y="1970"/>
                        </a:lnTo>
                        <a:lnTo>
                          <a:pt x="94" y="1958"/>
                        </a:lnTo>
                        <a:lnTo>
                          <a:pt x="78" y="1944"/>
                        </a:lnTo>
                        <a:lnTo>
                          <a:pt x="64" y="1928"/>
                        </a:lnTo>
                        <a:lnTo>
                          <a:pt x="64" y="1928"/>
                        </a:lnTo>
                        <a:lnTo>
                          <a:pt x="52" y="1910"/>
                        </a:lnTo>
                        <a:lnTo>
                          <a:pt x="40" y="1892"/>
                        </a:lnTo>
                        <a:lnTo>
                          <a:pt x="32" y="1874"/>
                        </a:lnTo>
                        <a:lnTo>
                          <a:pt x="24" y="1854"/>
                        </a:lnTo>
                        <a:lnTo>
                          <a:pt x="18" y="1836"/>
                        </a:lnTo>
                        <a:lnTo>
                          <a:pt x="12" y="1816"/>
                        </a:lnTo>
                        <a:lnTo>
                          <a:pt x="6" y="1778"/>
                        </a:lnTo>
                        <a:lnTo>
                          <a:pt x="2" y="1746"/>
                        </a:lnTo>
                        <a:lnTo>
                          <a:pt x="0" y="1720"/>
                        </a:lnTo>
                        <a:lnTo>
                          <a:pt x="0" y="1696"/>
                        </a:lnTo>
                        <a:lnTo>
                          <a:pt x="0" y="0"/>
                        </a:lnTo>
                        <a:lnTo>
                          <a:pt x="1626" y="0"/>
                        </a:lnTo>
                        <a:lnTo>
                          <a:pt x="1626" y="1768"/>
                        </a:lnTo>
                        <a:lnTo>
                          <a:pt x="1626" y="1768"/>
                        </a:lnTo>
                        <a:lnTo>
                          <a:pt x="1626" y="1780"/>
                        </a:lnTo>
                        <a:lnTo>
                          <a:pt x="1624" y="1794"/>
                        </a:lnTo>
                        <a:lnTo>
                          <a:pt x="1622" y="1810"/>
                        </a:lnTo>
                        <a:lnTo>
                          <a:pt x="1618" y="1832"/>
                        </a:lnTo>
                        <a:lnTo>
                          <a:pt x="1610" y="1854"/>
                        </a:lnTo>
                        <a:lnTo>
                          <a:pt x="1600" y="1878"/>
                        </a:lnTo>
                        <a:lnTo>
                          <a:pt x="1586" y="1904"/>
                        </a:lnTo>
                        <a:lnTo>
                          <a:pt x="1586" y="1904"/>
                        </a:lnTo>
                        <a:lnTo>
                          <a:pt x="1568" y="1928"/>
                        </a:lnTo>
                        <a:lnTo>
                          <a:pt x="1546" y="1950"/>
                        </a:lnTo>
                        <a:lnTo>
                          <a:pt x="1520" y="1970"/>
                        </a:lnTo>
                        <a:lnTo>
                          <a:pt x="1496" y="1988"/>
                        </a:lnTo>
                        <a:lnTo>
                          <a:pt x="1470" y="2002"/>
                        </a:lnTo>
                        <a:lnTo>
                          <a:pt x="1445" y="2014"/>
                        </a:lnTo>
                        <a:lnTo>
                          <a:pt x="1425" y="2020"/>
                        </a:lnTo>
                        <a:lnTo>
                          <a:pt x="1409" y="2024"/>
                        </a:lnTo>
                        <a:lnTo>
                          <a:pt x="1409" y="2024"/>
                        </a:lnTo>
                        <a:lnTo>
                          <a:pt x="1381" y="2026"/>
                        </a:lnTo>
                        <a:lnTo>
                          <a:pt x="1333" y="2026"/>
                        </a:lnTo>
                        <a:lnTo>
                          <a:pt x="1199" y="2026"/>
                        </a:lnTo>
                        <a:lnTo>
                          <a:pt x="1017" y="2024"/>
                        </a:lnTo>
                        <a:lnTo>
                          <a:pt x="1017" y="2024"/>
                        </a:lnTo>
                        <a:lnTo>
                          <a:pt x="1005" y="2024"/>
                        </a:lnTo>
                        <a:lnTo>
                          <a:pt x="975" y="2026"/>
                        </a:lnTo>
                        <a:lnTo>
                          <a:pt x="955" y="2030"/>
                        </a:lnTo>
                        <a:lnTo>
                          <a:pt x="933" y="2036"/>
                        </a:lnTo>
                        <a:lnTo>
                          <a:pt x="911" y="2044"/>
                        </a:lnTo>
                        <a:lnTo>
                          <a:pt x="889" y="2056"/>
                        </a:lnTo>
                        <a:lnTo>
                          <a:pt x="889" y="2056"/>
                        </a:lnTo>
                        <a:lnTo>
                          <a:pt x="869" y="2070"/>
                        </a:lnTo>
                        <a:lnTo>
                          <a:pt x="855" y="2086"/>
                        </a:lnTo>
                        <a:lnTo>
                          <a:pt x="841" y="2102"/>
                        </a:lnTo>
                        <a:lnTo>
                          <a:pt x="833" y="2118"/>
                        </a:lnTo>
                        <a:lnTo>
                          <a:pt x="825" y="2132"/>
                        </a:lnTo>
                        <a:lnTo>
                          <a:pt x="821" y="2142"/>
                        </a:lnTo>
                        <a:lnTo>
                          <a:pt x="817" y="2152"/>
                        </a:lnTo>
                        <a:lnTo>
                          <a:pt x="817" y="2152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09" name="Freeform 147">
                    <a:extLst>
                      <a:ext uri="{FF2B5EF4-FFF2-40B4-BE49-F238E27FC236}">
                        <a16:creationId xmlns:a16="http://schemas.microsoft.com/office/drawing/2014/main" id="{380AE998-0462-4E99-AB31-12CC84695D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00" y="1544"/>
                    <a:ext cx="204" cy="1264"/>
                  </a:xfrm>
                  <a:custGeom>
                    <a:avLst/>
                    <a:gdLst>
                      <a:gd name="T0" fmla="*/ 92 w 204"/>
                      <a:gd name="T1" fmla="*/ 64 h 1264"/>
                      <a:gd name="T2" fmla="*/ 112 w 204"/>
                      <a:gd name="T3" fmla="*/ 100 h 1264"/>
                      <a:gd name="T4" fmla="*/ 136 w 204"/>
                      <a:gd name="T5" fmla="*/ 156 h 1264"/>
                      <a:gd name="T6" fmla="*/ 158 w 204"/>
                      <a:gd name="T7" fmla="*/ 230 h 1264"/>
                      <a:gd name="T8" fmla="*/ 164 w 204"/>
                      <a:gd name="T9" fmla="*/ 272 h 1264"/>
                      <a:gd name="T10" fmla="*/ 166 w 204"/>
                      <a:gd name="T11" fmla="*/ 394 h 1264"/>
                      <a:gd name="T12" fmla="*/ 156 w 204"/>
                      <a:gd name="T13" fmla="*/ 556 h 1264"/>
                      <a:gd name="T14" fmla="*/ 140 w 204"/>
                      <a:gd name="T15" fmla="*/ 716 h 1264"/>
                      <a:gd name="T16" fmla="*/ 122 w 204"/>
                      <a:gd name="T17" fmla="*/ 810 h 1264"/>
                      <a:gd name="T18" fmla="*/ 116 w 204"/>
                      <a:gd name="T19" fmla="*/ 832 h 1264"/>
                      <a:gd name="T20" fmla="*/ 88 w 204"/>
                      <a:gd name="T21" fmla="*/ 922 h 1264"/>
                      <a:gd name="T22" fmla="*/ 36 w 204"/>
                      <a:gd name="T23" fmla="*/ 1110 h 1264"/>
                      <a:gd name="T24" fmla="*/ 20 w 204"/>
                      <a:gd name="T25" fmla="*/ 1160 h 1264"/>
                      <a:gd name="T26" fmla="*/ 10 w 204"/>
                      <a:gd name="T27" fmla="*/ 1178 h 1264"/>
                      <a:gd name="T28" fmla="*/ 0 w 204"/>
                      <a:gd name="T29" fmla="*/ 1198 h 1264"/>
                      <a:gd name="T30" fmla="*/ 0 w 204"/>
                      <a:gd name="T31" fmla="*/ 1210 h 1264"/>
                      <a:gd name="T32" fmla="*/ 4 w 204"/>
                      <a:gd name="T33" fmla="*/ 1216 h 1264"/>
                      <a:gd name="T34" fmla="*/ 18 w 204"/>
                      <a:gd name="T35" fmla="*/ 1226 h 1264"/>
                      <a:gd name="T36" fmla="*/ 40 w 204"/>
                      <a:gd name="T37" fmla="*/ 1226 h 1264"/>
                      <a:gd name="T38" fmla="*/ 68 w 204"/>
                      <a:gd name="T39" fmla="*/ 1224 h 1264"/>
                      <a:gd name="T40" fmla="*/ 70 w 204"/>
                      <a:gd name="T41" fmla="*/ 1230 h 1264"/>
                      <a:gd name="T42" fmla="*/ 78 w 204"/>
                      <a:gd name="T43" fmla="*/ 1244 h 1264"/>
                      <a:gd name="T44" fmla="*/ 96 w 204"/>
                      <a:gd name="T45" fmla="*/ 1258 h 1264"/>
                      <a:gd name="T46" fmla="*/ 124 w 204"/>
                      <a:gd name="T47" fmla="*/ 1264 h 1264"/>
                      <a:gd name="T48" fmla="*/ 140 w 204"/>
                      <a:gd name="T49" fmla="*/ 1262 h 1264"/>
                      <a:gd name="T50" fmla="*/ 166 w 204"/>
                      <a:gd name="T51" fmla="*/ 1254 h 1264"/>
                      <a:gd name="T52" fmla="*/ 184 w 204"/>
                      <a:gd name="T53" fmla="*/ 1236 h 1264"/>
                      <a:gd name="T54" fmla="*/ 204 w 204"/>
                      <a:gd name="T55" fmla="*/ 96 h 1264"/>
                      <a:gd name="T56" fmla="*/ 92 w 204"/>
                      <a:gd name="T57" fmla="*/ 0 h 1264"/>
                      <a:gd name="T58" fmla="*/ 78 w 204"/>
                      <a:gd name="T59" fmla="*/ 10 h 1264"/>
                      <a:gd name="T60" fmla="*/ 76 w 204"/>
                      <a:gd name="T61" fmla="*/ 16 h 1264"/>
                      <a:gd name="T62" fmla="*/ 84 w 204"/>
                      <a:gd name="T63" fmla="*/ 42 h 1264"/>
                      <a:gd name="T64" fmla="*/ 92 w 204"/>
                      <a:gd name="T65" fmla="*/ 64 h 1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204" h="1264">
                        <a:moveTo>
                          <a:pt x="92" y="64"/>
                        </a:moveTo>
                        <a:lnTo>
                          <a:pt x="92" y="64"/>
                        </a:lnTo>
                        <a:lnTo>
                          <a:pt x="102" y="80"/>
                        </a:lnTo>
                        <a:lnTo>
                          <a:pt x="112" y="100"/>
                        </a:lnTo>
                        <a:lnTo>
                          <a:pt x="124" y="126"/>
                        </a:lnTo>
                        <a:lnTo>
                          <a:pt x="136" y="156"/>
                        </a:lnTo>
                        <a:lnTo>
                          <a:pt x="148" y="192"/>
                        </a:lnTo>
                        <a:lnTo>
                          <a:pt x="158" y="230"/>
                        </a:lnTo>
                        <a:lnTo>
                          <a:pt x="164" y="272"/>
                        </a:lnTo>
                        <a:lnTo>
                          <a:pt x="164" y="272"/>
                        </a:lnTo>
                        <a:lnTo>
                          <a:pt x="166" y="324"/>
                        </a:lnTo>
                        <a:lnTo>
                          <a:pt x="166" y="394"/>
                        </a:lnTo>
                        <a:lnTo>
                          <a:pt x="162" y="472"/>
                        </a:lnTo>
                        <a:lnTo>
                          <a:pt x="156" y="556"/>
                        </a:lnTo>
                        <a:lnTo>
                          <a:pt x="150" y="640"/>
                        </a:lnTo>
                        <a:lnTo>
                          <a:pt x="140" y="716"/>
                        </a:lnTo>
                        <a:lnTo>
                          <a:pt x="128" y="782"/>
                        </a:lnTo>
                        <a:lnTo>
                          <a:pt x="122" y="810"/>
                        </a:lnTo>
                        <a:lnTo>
                          <a:pt x="116" y="832"/>
                        </a:lnTo>
                        <a:lnTo>
                          <a:pt x="116" y="832"/>
                        </a:lnTo>
                        <a:lnTo>
                          <a:pt x="102" y="874"/>
                        </a:lnTo>
                        <a:lnTo>
                          <a:pt x="88" y="922"/>
                        </a:lnTo>
                        <a:lnTo>
                          <a:pt x="62" y="1024"/>
                        </a:lnTo>
                        <a:lnTo>
                          <a:pt x="36" y="1110"/>
                        </a:lnTo>
                        <a:lnTo>
                          <a:pt x="28" y="1142"/>
                        </a:lnTo>
                        <a:lnTo>
                          <a:pt x="20" y="1160"/>
                        </a:lnTo>
                        <a:lnTo>
                          <a:pt x="20" y="1160"/>
                        </a:lnTo>
                        <a:lnTo>
                          <a:pt x="10" y="1178"/>
                        </a:lnTo>
                        <a:lnTo>
                          <a:pt x="2" y="1192"/>
                        </a:lnTo>
                        <a:lnTo>
                          <a:pt x="0" y="1198"/>
                        </a:lnTo>
                        <a:lnTo>
                          <a:pt x="0" y="1204"/>
                        </a:lnTo>
                        <a:lnTo>
                          <a:pt x="0" y="1210"/>
                        </a:lnTo>
                        <a:lnTo>
                          <a:pt x="4" y="1216"/>
                        </a:lnTo>
                        <a:lnTo>
                          <a:pt x="4" y="1216"/>
                        </a:lnTo>
                        <a:lnTo>
                          <a:pt x="10" y="1222"/>
                        </a:lnTo>
                        <a:lnTo>
                          <a:pt x="18" y="1226"/>
                        </a:lnTo>
                        <a:lnTo>
                          <a:pt x="28" y="1226"/>
                        </a:lnTo>
                        <a:lnTo>
                          <a:pt x="40" y="1226"/>
                        </a:lnTo>
                        <a:lnTo>
                          <a:pt x="60" y="1226"/>
                        </a:lnTo>
                        <a:lnTo>
                          <a:pt x="68" y="1224"/>
                        </a:lnTo>
                        <a:lnTo>
                          <a:pt x="68" y="1224"/>
                        </a:lnTo>
                        <a:lnTo>
                          <a:pt x="70" y="1230"/>
                        </a:lnTo>
                        <a:lnTo>
                          <a:pt x="74" y="1236"/>
                        </a:lnTo>
                        <a:lnTo>
                          <a:pt x="78" y="1244"/>
                        </a:lnTo>
                        <a:lnTo>
                          <a:pt x="86" y="1252"/>
                        </a:lnTo>
                        <a:lnTo>
                          <a:pt x="96" y="1258"/>
                        </a:lnTo>
                        <a:lnTo>
                          <a:pt x="108" y="1262"/>
                        </a:lnTo>
                        <a:lnTo>
                          <a:pt x="124" y="1264"/>
                        </a:lnTo>
                        <a:lnTo>
                          <a:pt x="124" y="1264"/>
                        </a:lnTo>
                        <a:lnTo>
                          <a:pt x="140" y="1262"/>
                        </a:lnTo>
                        <a:lnTo>
                          <a:pt x="154" y="1258"/>
                        </a:lnTo>
                        <a:lnTo>
                          <a:pt x="166" y="1254"/>
                        </a:lnTo>
                        <a:lnTo>
                          <a:pt x="174" y="1248"/>
                        </a:lnTo>
                        <a:lnTo>
                          <a:pt x="184" y="1236"/>
                        </a:lnTo>
                        <a:lnTo>
                          <a:pt x="188" y="1232"/>
                        </a:lnTo>
                        <a:lnTo>
                          <a:pt x="204" y="96"/>
                        </a:lnTo>
                        <a:lnTo>
                          <a:pt x="92" y="0"/>
                        </a:lnTo>
                        <a:lnTo>
                          <a:pt x="92" y="0"/>
                        </a:lnTo>
                        <a:lnTo>
                          <a:pt x="84" y="4"/>
                        </a:lnTo>
                        <a:lnTo>
                          <a:pt x="78" y="10"/>
                        </a:lnTo>
                        <a:lnTo>
                          <a:pt x="76" y="16"/>
                        </a:lnTo>
                        <a:lnTo>
                          <a:pt x="76" y="16"/>
                        </a:lnTo>
                        <a:lnTo>
                          <a:pt x="78" y="26"/>
                        </a:lnTo>
                        <a:lnTo>
                          <a:pt x="84" y="42"/>
                        </a:lnTo>
                        <a:lnTo>
                          <a:pt x="92" y="64"/>
                        </a:lnTo>
                        <a:lnTo>
                          <a:pt x="92" y="64"/>
                        </a:lnTo>
                        <a:close/>
                      </a:path>
                    </a:pathLst>
                  </a:custGeom>
                  <a:solidFill>
                    <a:srgbClr val="A36629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Freeform 148">
                    <a:extLst>
                      <a:ext uri="{FF2B5EF4-FFF2-40B4-BE49-F238E27FC236}">
                        <a16:creationId xmlns:a16="http://schemas.microsoft.com/office/drawing/2014/main" id="{B18AD0DC-7F02-41DF-94E2-3FA7597C54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4" y="2384"/>
                    <a:ext cx="96" cy="376"/>
                  </a:xfrm>
                  <a:custGeom>
                    <a:avLst/>
                    <a:gdLst>
                      <a:gd name="T0" fmla="*/ 96 w 96"/>
                      <a:gd name="T1" fmla="*/ 0 h 376"/>
                      <a:gd name="T2" fmla="*/ 96 w 96"/>
                      <a:gd name="T3" fmla="*/ 0 h 376"/>
                      <a:gd name="T4" fmla="*/ 90 w 96"/>
                      <a:gd name="T5" fmla="*/ 48 h 376"/>
                      <a:gd name="T6" fmla="*/ 82 w 96"/>
                      <a:gd name="T7" fmla="*/ 92 h 376"/>
                      <a:gd name="T8" fmla="*/ 72 w 96"/>
                      <a:gd name="T9" fmla="*/ 136 h 376"/>
                      <a:gd name="T10" fmla="*/ 72 w 96"/>
                      <a:gd name="T11" fmla="*/ 136 h 376"/>
                      <a:gd name="T12" fmla="*/ 66 w 96"/>
                      <a:gd name="T13" fmla="*/ 156 h 376"/>
                      <a:gd name="T14" fmla="*/ 58 w 96"/>
                      <a:gd name="T15" fmla="*/ 178 h 376"/>
                      <a:gd name="T16" fmla="*/ 38 w 96"/>
                      <a:gd name="T17" fmla="*/ 222 h 376"/>
                      <a:gd name="T18" fmla="*/ 20 w 96"/>
                      <a:gd name="T19" fmla="*/ 266 h 376"/>
                      <a:gd name="T20" fmla="*/ 14 w 96"/>
                      <a:gd name="T21" fmla="*/ 286 h 376"/>
                      <a:gd name="T22" fmla="*/ 8 w 96"/>
                      <a:gd name="T23" fmla="*/ 304 h 376"/>
                      <a:gd name="T24" fmla="*/ 8 w 96"/>
                      <a:gd name="T25" fmla="*/ 304 h 376"/>
                      <a:gd name="T26" fmla="*/ 2 w 96"/>
                      <a:gd name="T27" fmla="*/ 336 h 376"/>
                      <a:gd name="T28" fmla="*/ 0 w 96"/>
                      <a:gd name="T29" fmla="*/ 358 h 376"/>
                      <a:gd name="T30" fmla="*/ 0 w 96"/>
                      <a:gd name="T31" fmla="*/ 376 h 3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96" h="376">
                        <a:moveTo>
                          <a:pt x="96" y="0"/>
                        </a:moveTo>
                        <a:lnTo>
                          <a:pt x="96" y="0"/>
                        </a:lnTo>
                        <a:lnTo>
                          <a:pt x="90" y="48"/>
                        </a:lnTo>
                        <a:lnTo>
                          <a:pt x="82" y="92"/>
                        </a:lnTo>
                        <a:lnTo>
                          <a:pt x="72" y="136"/>
                        </a:lnTo>
                        <a:lnTo>
                          <a:pt x="72" y="136"/>
                        </a:lnTo>
                        <a:lnTo>
                          <a:pt x="66" y="156"/>
                        </a:lnTo>
                        <a:lnTo>
                          <a:pt x="58" y="178"/>
                        </a:lnTo>
                        <a:lnTo>
                          <a:pt x="38" y="222"/>
                        </a:lnTo>
                        <a:lnTo>
                          <a:pt x="20" y="266"/>
                        </a:lnTo>
                        <a:lnTo>
                          <a:pt x="14" y="286"/>
                        </a:lnTo>
                        <a:lnTo>
                          <a:pt x="8" y="304"/>
                        </a:lnTo>
                        <a:lnTo>
                          <a:pt x="8" y="304"/>
                        </a:lnTo>
                        <a:lnTo>
                          <a:pt x="2" y="336"/>
                        </a:lnTo>
                        <a:lnTo>
                          <a:pt x="0" y="358"/>
                        </a:lnTo>
                        <a:lnTo>
                          <a:pt x="0" y="37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Freeform 149">
                    <a:extLst>
                      <a:ext uri="{FF2B5EF4-FFF2-40B4-BE49-F238E27FC236}">
                        <a16:creationId xmlns:a16="http://schemas.microsoft.com/office/drawing/2014/main" id="{F2D6CF4B-982F-4BF6-BD2E-677E9F5FE1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88" y="1520"/>
                    <a:ext cx="272" cy="1296"/>
                  </a:xfrm>
                  <a:custGeom>
                    <a:avLst/>
                    <a:gdLst>
                      <a:gd name="T0" fmla="*/ 0 w 272"/>
                      <a:gd name="T1" fmla="*/ 1256 h 1296"/>
                      <a:gd name="T2" fmla="*/ 2 w 272"/>
                      <a:gd name="T3" fmla="*/ 1264 h 1296"/>
                      <a:gd name="T4" fmla="*/ 12 w 272"/>
                      <a:gd name="T5" fmla="*/ 1278 h 1296"/>
                      <a:gd name="T6" fmla="*/ 30 w 272"/>
                      <a:gd name="T7" fmla="*/ 1292 h 1296"/>
                      <a:gd name="T8" fmla="*/ 56 w 272"/>
                      <a:gd name="T9" fmla="*/ 1296 h 1296"/>
                      <a:gd name="T10" fmla="*/ 70 w 272"/>
                      <a:gd name="T11" fmla="*/ 1292 h 1296"/>
                      <a:gd name="T12" fmla="*/ 94 w 272"/>
                      <a:gd name="T13" fmla="*/ 1278 h 1296"/>
                      <a:gd name="T14" fmla="*/ 116 w 272"/>
                      <a:gd name="T15" fmla="*/ 1254 h 1296"/>
                      <a:gd name="T16" fmla="*/ 152 w 272"/>
                      <a:gd name="T17" fmla="*/ 1248 h 1296"/>
                      <a:gd name="T18" fmla="*/ 160 w 272"/>
                      <a:gd name="T19" fmla="*/ 1252 h 1296"/>
                      <a:gd name="T20" fmla="*/ 178 w 272"/>
                      <a:gd name="T21" fmla="*/ 1254 h 1296"/>
                      <a:gd name="T22" fmla="*/ 200 w 272"/>
                      <a:gd name="T23" fmla="*/ 1252 h 1296"/>
                      <a:gd name="T24" fmla="*/ 210 w 272"/>
                      <a:gd name="T25" fmla="*/ 1244 h 1296"/>
                      <a:gd name="T26" fmla="*/ 216 w 272"/>
                      <a:gd name="T27" fmla="*/ 1232 h 1296"/>
                      <a:gd name="T28" fmla="*/ 218 w 272"/>
                      <a:gd name="T29" fmla="*/ 1222 h 1296"/>
                      <a:gd name="T30" fmla="*/ 210 w 272"/>
                      <a:gd name="T31" fmla="*/ 1180 h 1296"/>
                      <a:gd name="T32" fmla="*/ 186 w 272"/>
                      <a:gd name="T33" fmla="*/ 1092 h 1296"/>
                      <a:gd name="T34" fmla="*/ 138 w 272"/>
                      <a:gd name="T35" fmla="*/ 938 h 1296"/>
                      <a:gd name="T36" fmla="*/ 128 w 272"/>
                      <a:gd name="T37" fmla="*/ 888 h 1296"/>
                      <a:gd name="T38" fmla="*/ 104 w 272"/>
                      <a:gd name="T39" fmla="*/ 688 h 1296"/>
                      <a:gd name="T40" fmla="*/ 96 w 272"/>
                      <a:gd name="T41" fmla="*/ 554 h 1296"/>
                      <a:gd name="T42" fmla="*/ 96 w 272"/>
                      <a:gd name="T43" fmla="*/ 520 h 1296"/>
                      <a:gd name="T44" fmla="*/ 94 w 272"/>
                      <a:gd name="T45" fmla="*/ 454 h 1296"/>
                      <a:gd name="T46" fmla="*/ 88 w 272"/>
                      <a:gd name="T47" fmla="*/ 352 h 1296"/>
                      <a:gd name="T48" fmla="*/ 90 w 272"/>
                      <a:gd name="T49" fmla="*/ 290 h 1296"/>
                      <a:gd name="T50" fmla="*/ 96 w 272"/>
                      <a:gd name="T51" fmla="*/ 264 h 1296"/>
                      <a:gd name="T52" fmla="*/ 116 w 272"/>
                      <a:gd name="T53" fmla="*/ 206 h 1296"/>
                      <a:gd name="T54" fmla="*/ 132 w 272"/>
                      <a:gd name="T55" fmla="*/ 178 h 1296"/>
                      <a:gd name="T56" fmla="*/ 158 w 272"/>
                      <a:gd name="T57" fmla="*/ 152 h 1296"/>
                      <a:gd name="T58" fmla="*/ 176 w 272"/>
                      <a:gd name="T59" fmla="*/ 136 h 1296"/>
                      <a:gd name="T60" fmla="*/ 244 w 272"/>
                      <a:gd name="T61" fmla="*/ 76 h 1296"/>
                      <a:gd name="T62" fmla="*/ 224 w 272"/>
                      <a:gd name="T63" fmla="*/ 24 h 1296"/>
                      <a:gd name="T64" fmla="*/ 178 w 272"/>
                      <a:gd name="T65" fmla="*/ 42 h 1296"/>
                      <a:gd name="T66" fmla="*/ 130 w 272"/>
                      <a:gd name="T67" fmla="*/ 64 h 1296"/>
                      <a:gd name="T68" fmla="*/ 120 w 272"/>
                      <a:gd name="T69" fmla="*/ 72 h 1296"/>
                      <a:gd name="T70" fmla="*/ 88 w 272"/>
                      <a:gd name="T71" fmla="*/ 112 h 1296"/>
                      <a:gd name="T72" fmla="*/ 16 w 272"/>
                      <a:gd name="T73" fmla="*/ 8 h 12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72" h="1296">
                        <a:moveTo>
                          <a:pt x="16" y="8"/>
                        </a:moveTo>
                        <a:lnTo>
                          <a:pt x="0" y="1256"/>
                        </a:lnTo>
                        <a:lnTo>
                          <a:pt x="0" y="1256"/>
                        </a:lnTo>
                        <a:lnTo>
                          <a:pt x="2" y="1264"/>
                        </a:lnTo>
                        <a:lnTo>
                          <a:pt x="6" y="1270"/>
                        </a:lnTo>
                        <a:lnTo>
                          <a:pt x="12" y="1278"/>
                        </a:lnTo>
                        <a:lnTo>
                          <a:pt x="20" y="1286"/>
                        </a:lnTo>
                        <a:lnTo>
                          <a:pt x="30" y="1292"/>
                        </a:lnTo>
                        <a:lnTo>
                          <a:pt x="42" y="1296"/>
                        </a:lnTo>
                        <a:lnTo>
                          <a:pt x="56" y="1296"/>
                        </a:lnTo>
                        <a:lnTo>
                          <a:pt x="56" y="1296"/>
                        </a:lnTo>
                        <a:lnTo>
                          <a:pt x="70" y="1292"/>
                        </a:lnTo>
                        <a:lnTo>
                          <a:pt x="84" y="1286"/>
                        </a:lnTo>
                        <a:lnTo>
                          <a:pt x="94" y="1278"/>
                        </a:lnTo>
                        <a:lnTo>
                          <a:pt x="104" y="1270"/>
                        </a:lnTo>
                        <a:lnTo>
                          <a:pt x="116" y="1254"/>
                        </a:lnTo>
                        <a:lnTo>
                          <a:pt x="120" y="1248"/>
                        </a:lnTo>
                        <a:lnTo>
                          <a:pt x="152" y="1248"/>
                        </a:lnTo>
                        <a:lnTo>
                          <a:pt x="152" y="1248"/>
                        </a:lnTo>
                        <a:lnTo>
                          <a:pt x="160" y="1252"/>
                        </a:lnTo>
                        <a:lnTo>
                          <a:pt x="168" y="1254"/>
                        </a:lnTo>
                        <a:lnTo>
                          <a:pt x="178" y="1254"/>
                        </a:lnTo>
                        <a:lnTo>
                          <a:pt x="190" y="1254"/>
                        </a:lnTo>
                        <a:lnTo>
                          <a:pt x="200" y="1252"/>
                        </a:lnTo>
                        <a:lnTo>
                          <a:pt x="206" y="1248"/>
                        </a:lnTo>
                        <a:lnTo>
                          <a:pt x="210" y="1244"/>
                        </a:lnTo>
                        <a:lnTo>
                          <a:pt x="214" y="1238"/>
                        </a:lnTo>
                        <a:lnTo>
                          <a:pt x="216" y="1232"/>
                        </a:lnTo>
                        <a:lnTo>
                          <a:pt x="216" y="1232"/>
                        </a:lnTo>
                        <a:lnTo>
                          <a:pt x="218" y="1222"/>
                        </a:lnTo>
                        <a:lnTo>
                          <a:pt x="216" y="1210"/>
                        </a:lnTo>
                        <a:lnTo>
                          <a:pt x="210" y="1180"/>
                        </a:lnTo>
                        <a:lnTo>
                          <a:pt x="200" y="1138"/>
                        </a:lnTo>
                        <a:lnTo>
                          <a:pt x="186" y="1092"/>
                        </a:lnTo>
                        <a:lnTo>
                          <a:pt x="152" y="990"/>
                        </a:lnTo>
                        <a:lnTo>
                          <a:pt x="138" y="938"/>
                        </a:lnTo>
                        <a:lnTo>
                          <a:pt x="128" y="888"/>
                        </a:lnTo>
                        <a:lnTo>
                          <a:pt x="128" y="888"/>
                        </a:lnTo>
                        <a:lnTo>
                          <a:pt x="114" y="790"/>
                        </a:lnTo>
                        <a:lnTo>
                          <a:pt x="104" y="688"/>
                        </a:lnTo>
                        <a:lnTo>
                          <a:pt x="96" y="594"/>
                        </a:lnTo>
                        <a:lnTo>
                          <a:pt x="96" y="554"/>
                        </a:lnTo>
                        <a:lnTo>
                          <a:pt x="96" y="520"/>
                        </a:lnTo>
                        <a:lnTo>
                          <a:pt x="96" y="520"/>
                        </a:lnTo>
                        <a:lnTo>
                          <a:pt x="96" y="488"/>
                        </a:lnTo>
                        <a:lnTo>
                          <a:pt x="94" y="454"/>
                        </a:lnTo>
                        <a:lnTo>
                          <a:pt x="90" y="386"/>
                        </a:lnTo>
                        <a:lnTo>
                          <a:pt x="88" y="352"/>
                        </a:lnTo>
                        <a:lnTo>
                          <a:pt x="88" y="320"/>
                        </a:lnTo>
                        <a:lnTo>
                          <a:pt x="90" y="290"/>
                        </a:lnTo>
                        <a:lnTo>
                          <a:pt x="96" y="264"/>
                        </a:lnTo>
                        <a:lnTo>
                          <a:pt x="96" y="264"/>
                        </a:lnTo>
                        <a:lnTo>
                          <a:pt x="108" y="222"/>
                        </a:lnTo>
                        <a:lnTo>
                          <a:pt x="116" y="206"/>
                        </a:lnTo>
                        <a:lnTo>
                          <a:pt x="122" y="192"/>
                        </a:lnTo>
                        <a:lnTo>
                          <a:pt x="132" y="178"/>
                        </a:lnTo>
                        <a:lnTo>
                          <a:pt x="144" y="164"/>
                        </a:lnTo>
                        <a:lnTo>
                          <a:pt x="158" y="152"/>
                        </a:lnTo>
                        <a:lnTo>
                          <a:pt x="176" y="136"/>
                        </a:lnTo>
                        <a:lnTo>
                          <a:pt x="176" y="136"/>
                        </a:lnTo>
                        <a:lnTo>
                          <a:pt x="214" y="104"/>
                        </a:lnTo>
                        <a:lnTo>
                          <a:pt x="244" y="76"/>
                        </a:lnTo>
                        <a:lnTo>
                          <a:pt x="272" y="48"/>
                        </a:lnTo>
                        <a:lnTo>
                          <a:pt x="224" y="24"/>
                        </a:lnTo>
                        <a:lnTo>
                          <a:pt x="224" y="24"/>
                        </a:lnTo>
                        <a:lnTo>
                          <a:pt x="178" y="42"/>
                        </a:lnTo>
                        <a:lnTo>
                          <a:pt x="144" y="56"/>
                        </a:lnTo>
                        <a:lnTo>
                          <a:pt x="130" y="64"/>
                        </a:lnTo>
                        <a:lnTo>
                          <a:pt x="120" y="72"/>
                        </a:lnTo>
                        <a:lnTo>
                          <a:pt x="120" y="72"/>
                        </a:lnTo>
                        <a:lnTo>
                          <a:pt x="98" y="98"/>
                        </a:lnTo>
                        <a:lnTo>
                          <a:pt x="88" y="112"/>
                        </a:lnTo>
                        <a:lnTo>
                          <a:pt x="88" y="0"/>
                        </a:lnTo>
                        <a:lnTo>
                          <a:pt x="16" y="8"/>
                        </a:lnTo>
                        <a:close/>
                      </a:path>
                    </a:pathLst>
                  </a:custGeom>
                  <a:solidFill>
                    <a:srgbClr val="73452B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" name="Freeform 150">
                    <a:extLst>
                      <a:ext uri="{FF2B5EF4-FFF2-40B4-BE49-F238E27FC236}">
                        <a16:creationId xmlns:a16="http://schemas.microsoft.com/office/drawing/2014/main" id="{4EDE04FE-A1CE-41FB-842F-7BA4132887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58" y="1648"/>
                    <a:ext cx="26" cy="1096"/>
                  </a:xfrm>
                  <a:custGeom>
                    <a:avLst/>
                    <a:gdLst>
                      <a:gd name="T0" fmla="*/ 10 w 26"/>
                      <a:gd name="T1" fmla="*/ 0 h 1096"/>
                      <a:gd name="T2" fmla="*/ 10 w 26"/>
                      <a:gd name="T3" fmla="*/ 0 h 1096"/>
                      <a:gd name="T4" fmla="*/ 6 w 26"/>
                      <a:gd name="T5" fmla="*/ 328 h 1096"/>
                      <a:gd name="T6" fmla="*/ 2 w 26"/>
                      <a:gd name="T7" fmla="*/ 736 h 1096"/>
                      <a:gd name="T8" fmla="*/ 2 w 26"/>
                      <a:gd name="T9" fmla="*/ 736 h 1096"/>
                      <a:gd name="T10" fmla="*/ 0 w 26"/>
                      <a:gd name="T11" fmla="*/ 890 h 1096"/>
                      <a:gd name="T12" fmla="*/ 0 w 26"/>
                      <a:gd name="T13" fmla="*/ 950 h 1096"/>
                      <a:gd name="T14" fmla="*/ 0 w 26"/>
                      <a:gd name="T15" fmla="*/ 970 h 1096"/>
                      <a:gd name="T16" fmla="*/ 2 w 26"/>
                      <a:gd name="T17" fmla="*/ 984 h 1096"/>
                      <a:gd name="T18" fmla="*/ 2 w 26"/>
                      <a:gd name="T19" fmla="*/ 984 h 1096"/>
                      <a:gd name="T20" fmla="*/ 4 w 26"/>
                      <a:gd name="T21" fmla="*/ 1004 h 1096"/>
                      <a:gd name="T22" fmla="*/ 6 w 26"/>
                      <a:gd name="T23" fmla="*/ 1028 h 1096"/>
                      <a:gd name="T24" fmla="*/ 8 w 26"/>
                      <a:gd name="T25" fmla="*/ 1050 h 1096"/>
                      <a:gd name="T26" fmla="*/ 10 w 26"/>
                      <a:gd name="T27" fmla="*/ 1064 h 1096"/>
                      <a:gd name="T28" fmla="*/ 10 w 26"/>
                      <a:gd name="T29" fmla="*/ 1064 h 1096"/>
                      <a:gd name="T30" fmla="*/ 20 w 26"/>
                      <a:gd name="T31" fmla="*/ 1086 h 1096"/>
                      <a:gd name="T32" fmla="*/ 26 w 26"/>
                      <a:gd name="T33" fmla="*/ 1096 h 10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6" h="1096">
                        <a:moveTo>
                          <a:pt x="10" y="0"/>
                        </a:moveTo>
                        <a:lnTo>
                          <a:pt x="10" y="0"/>
                        </a:lnTo>
                        <a:lnTo>
                          <a:pt x="6" y="328"/>
                        </a:lnTo>
                        <a:lnTo>
                          <a:pt x="2" y="736"/>
                        </a:lnTo>
                        <a:lnTo>
                          <a:pt x="2" y="736"/>
                        </a:lnTo>
                        <a:lnTo>
                          <a:pt x="0" y="890"/>
                        </a:lnTo>
                        <a:lnTo>
                          <a:pt x="0" y="950"/>
                        </a:lnTo>
                        <a:lnTo>
                          <a:pt x="0" y="970"/>
                        </a:lnTo>
                        <a:lnTo>
                          <a:pt x="2" y="984"/>
                        </a:lnTo>
                        <a:lnTo>
                          <a:pt x="2" y="984"/>
                        </a:lnTo>
                        <a:lnTo>
                          <a:pt x="4" y="1004"/>
                        </a:lnTo>
                        <a:lnTo>
                          <a:pt x="6" y="1028"/>
                        </a:lnTo>
                        <a:lnTo>
                          <a:pt x="8" y="1050"/>
                        </a:lnTo>
                        <a:lnTo>
                          <a:pt x="10" y="1064"/>
                        </a:lnTo>
                        <a:lnTo>
                          <a:pt x="10" y="1064"/>
                        </a:lnTo>
                        <a:lnTo>
                          <a:pt x="20" y="1086"/>
                        </a:lnTo>
                        <a:lnTo>
                          <a:pt x="26" y="109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Freeform 151">
                    <a:extLst>
                      <a:ext uri="{FF2B5EF4-FFF2-40B4-BE49-F238E27FC236}">
                        <a16:creationId xmlns:a16="http://schemas.microsoft.com/office/drawing/2014/main" id="{ED773645-2119-4C1E-BEA5-452C8480A5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84" y="2472"/>
                    <a:ext cx="48" cy="280"/>
                  </a:xfrm>
                  <a:custGeom>
                    <a:avLst/>
                    <a:gdLst>
                      <a:gd name="T0" fmla="*/ 0 w 48"/>
                      <a:gd name="T1" fmla="*/ 0 h 280"/>
                      <a:gd name="T2" fmla="*/ 0 w 48"/>
                      <a:gd name="T3" fmla="*/ 0 h 280"/>
                      <a:gd name="T4" fmla="*/ 18 w 48"/>
                      <a:gd name="T5" fmla="*/ 60 h 280"/>
                      <a:gd name="T6" fmla="*/ 32 w 48"/>
                      <a:gd name="T7" fmla="*/ 116 h 280"/>
                      <a:gd name="T8" fmla="*/ 36 w 48"/>
                      <a:gd name="T9" fmla="*/ 144 h 280"/>
                      <a:gd name="T10" fmla="*/ 40 w 48"/>
                      <a:gd name="T11" fmla="*/ 168 h 280"/>
                      <a:gd name="T12" fmla="*/ 40 w 48"/>
                      <a:gd name="T13" fmla="*/ 168 h 280"/>
                      <a:gd name="T14" fmla="*/ 46 w 48"/>
                      <a:gd name="T15" fmla="*/ 248 h 280"/>
                      <a:gd name="T16" fmla="*/ 48 w 48"/>
                      <a:gd name="T17" fmla="*/ 280 h 2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8" h="28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8" y="60"/>
                        </a:lnTo>
                        <a:lnTo>
                          <a:pt x="32" y="116"/>
                        </a:lnTo>
                        <a:lnTo>
                          <a:pt x="36" y="144"/>
                        </a:lnTo>
                        <a:lnTo>
                          <a:pt x="40" y="168"/>
                        </a:lnTo>
                        <a:lnTo>
                          <a:pt x="40" y="168"/>
                        </a:lnTo>
                        <a:lnTo>
                          <a:pt x="46" y="248"/>
                        </a:lnTo>
                        <a:lnTo>
                          <a:pt x="48" y="28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Freeform 152">
                    <a:extLst>
                      <a:ext uri="{FF2B5EF4-FFF2-40B4-BE49-F238E27FC236}">
                        <a16:creationId xmlns:a16="http://schemas.microsoft.com/office/drawing/2014/main" id="{F086E0B3-69D2-4E8B-8A22-621F065570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45" y="1012"/>
                    <a:ext cx="1406" cy="730"/>
                  </a:xfrm>
                  <a:custGeom>
                    <a:avLst/>
                    <a:gdLst>
                      <a:gd name="T0" fmla="*/ 18 w 1406"/>
                      <a:gd name="T1" fmla="*/ 604 h 730"/>
                      <a:gd name="T2" fmla="*/ 2 w 1406"/>
                      <a:gd name="T3" fmla="*/ 636 h 730"/>
                      <a:gd name="T4" fmla="*/ 59 w 1406"/>
                      <a:gd name="T5" fmla="*/ 682 h 730"/>
                      <a:gd name="T6" fmla="*/ 93 w 1406"/>
                      <a:gd name="T7" fmla="*/ 718 h 730"/>
                      <a:gd name="T8" fmla="*/ 139 w 1406"/>
                      <a:gd name="T9" fmla="*/ 724 h 730"/>
                      <a:gd name="T10" fmla="*/ 219 w 1406"/>
                      <a:gd name="T11" fmla="*/ 660 h 730"/>
                      <a:gd name="T12" fmla="*/ 267 w 1406"/>
                      <a:gd name="T13" fmla="*/ 684 h 730"/>
                      <a:gd name="T14" fmla="*/ 291 w 1406"/>
                      <a:gd name="T15" fmla="*/ 686 h 730"/>
                      <a:gd name="T16" fmla="*/ 347 w 1406"/>
                      <a:gd name="T17" fmla="*/ 716 h 730"/>
                      <a:gd name="T18" fmla="*/ 465 w 1406"/>
                      <a:gd name="T19" fmla="*/ 714 h 730"/>
                      <a:gd name="T20" fmla="*/ 475 w 1406"/>
                      <a:gd name="T21" fmla="*/ 646 h 730"/>
                      <a:gd name="T22" fmla="*/ 515 w 1406"/>
                      <a:gd name="T23" fmla="*/ 628 h 730"/>
                      <a:gd name="T24" fmla="*/ 567 w 1406"/>
                      <a:gd name="T25" fmla="*/ 572 h 730"/>
                      <a:gd name="T26" fmla="*/ 603 w 1406"/>
                      <a:gd name="T27" fmla="*/ 540 h 730"/>
                      <a:gd name="T28" fmla="*/ 683 w 1406"/>
                      <a:gd name="T29" fmla="*/ 532 h 730"/>
                      <a:gd name="T30" fmla="*/ 791 w 1406"/>
                      <a:gd name="T31" fmla="*/ 518 h 730"/>
                      <a:gd name="T32" fmla="*/ 803 w 1406"/>
                      <a:gd name="T33" fmla="*/ 532 h 730"/>
                      <a:gd name="T34" fmla="*/ 843 w 1406"/>
                      <a:gd name="T35" fmla="*/ 572 h 730"/>
                      <a:gd name="T36" fmla="*/ 963 w 1406"/>
                      <a:gd name="T37" fmla="*/ 588 h 730"/>
                      <a:gd name="T38" fmla="*/ 1041 w 1406"/>
                      <a:gd name="T39" fmla="*/ 658 h 730"/>
                      <a:gd name="T40" fmla="*/ 1115 w 1406"/>
                      <a:gd name="T41" fmla="*/ 664 h 730"/>
                      <a:gd name="T42" fmla="*/ 1179 w 1406"/>
                      <a:gd name="T43" fmla="*/ 628 h 730"/>
                      <a:gd name="T44" fmla="*/ 1267 w 1406"/>
                      <a:gd name="T45" fmla="*/ 628 h 730"/>
                      <a:gd name="T46" fmla="*/ 1332 w 1406"/>
                      <a:gd name="T47" fmla="*/ 580 h 730"/>
                      <a:gd name="T48" fmla="*/ 1398 w 1406"/>
                      <a:gd name="T49" fmla="*/ 494 h 730"/>
                      <a:gd name="T50" fmla="*/ 1400 w 1406"/>
                      <a:gd name="T51" fmla="*/ 454 h 730"/>
                      <a:gd name="T52" fmla="*/ 1313 w 1406"/>
                      <a:gd name="T53" fmla="*/ 402 h 730"/>
                      <a:gd name="T54" fmla="*/ 1305 w 1406"/>
                      <a:gd name="T55" fmla="*/ 316 h 730"/>
                      <a:gd name="T56" fmla="*/ 1267 w 1406"/>
                      <a:gd name="T57" fmla="*/ 286 h 730"/>
                      <a:gd name="T58" fmla="*/ 1187 w 1406"/>
                      <a:gd name="T59" fmla="*/ 284 h 730"/>
                      <a:gd name="T60" fmla="*/ 1189 w 1406"/>
                      <a:gd name="T61" fmla="*/ 244 h 730"/>
                      <a:gd name="T62" fmla="*/ 1115 w 1406"/>
                      <a:gd name="T63" fmla="*/ 204 h 730"/>
                      <a:gd name="T64" fmla="*/ 1035 w 1406"/>
                      <a:gd name="T65" fmla="*/ 148 h 730"/>
                      <a:gd name="T66" fmla="*/ 989 w 1406"/>
                      <a:gd name="T67" fmla="*/ 172 h 730"/>
                      <a:gd name="T68" fmla="*/ 935 w 1406"/>
                      <a:gd name="T69" fmla="*/ 204 h 730"/>
                      <a:gd name="T70" fmla="*/ 915 w 1406"/>
                      <a:gd name="T71" fmla="*/ 212 h 730"/>
                      <a:gd name="T72" fmla="*/ 845 w 1406"/>
                      <a:gd name="T73" fmla="*/ 154 h 730"/>
                      <a:gd name="T74" fmla="*/ 815 w 1406"/>
                      <a:gd name="T75" fmla="*/ 118 h 730"/>
                      <a:gd name="T76" fmla="*/ 789 w 1406"/>
                      <a:gd name="T77" fmla="*/ 68 h 730"/>
                      <a:gd name="T78" fmla="*/ 689 w 1406"/>
                      <a:gd name="T79" fmla="*/ 10 h 730"/>
                      <a:gd name="T80" fmla="*/ 617 w 1406"/>
                      <a:gd name="T81" fmla="*/ 10 h 730"/>
                      <a:gd name="T82" fmla="*/ 571 w 1406"/>
                      <a:gd name="T83" fmla="*/ 58 h 730"/>
                      <a:gd name="T84" fmla="*/ 497 w 1406"/>
                      <a:gd name="T85" fmla="*/ 66 h 730"/>
                      <a:gd name="T86" fmla="*/ 493 w 1406"/>
                      <a:gd name="T87" fmla="*/ 126 h 730"/>
                      <a:gd name="T88" fmla="*/ 451 w 1406"/>
                      <a:gd name="T89" fmla="*/ 160 h 730"/>
                      <a:gd name="T90" fmla="*/ 403 w 1406"/>
                      <a:gd name="T91" fmla="*/ 184 h 730"/>
                      <a:gd name="T92" fmla="*/ 355 w 1406"/>
                      <a:gd name="T93" fmla="*/ 220 h 730"/>
                      <a:gd name="T94" fmla="*/ 355 w 1406"/>
                      <a:gd name="T95" fmla="*/ 284 h 730"/>
                      <a:gd name="T96" fmla="*/ 305 w 1406"/>
                      <a:gd name="T97" fmla="*/ 284 h 730"/>
                      <a:gd name="T98" fmla="*/ 291 w 1406"/>
                      <a:gd name="T99" fmla="*/ 356 h 730"/>
                      <a:gd name="T100" fmla="*/ 245 w 1406"/>
                      <a:gd name="T101" fmla="*/ 388 h 730"/>
                      <a:gd name="T102" fmla="*/ 257 w 1406"/>
                      <a:gd name="T103" fmla="*/ 454 h 730"/>
                      <a:gd name="T104" fmla="*/ 253 w 1406"/>
                      <a:gd name="T105" fmla="*/ 480 h 730"/>
                      <a:gd name="T106" fmla="*/ 227 w 1406"/>
                      <a:gd name="T107" fmla="*/ 516 h 730"/>
                      <a:gd name="T108" fmla="*/ 193 w 1406"/>
                      <a:gd name="T109" fmla="*/ 518 h 730"/>
                      <a:gd name="T110" fmla="*/ 185 w 1406"/>
                      <a:gd name="T111" fmla="*/ 540 h 730"/>
                      <a:gd name="T112" fmla="*/ 137 w 1406"/>
                      <a:gd name="T113" fmla="*/ 548 h 730"/>
                      <a:gd name="T114" fmla="*/ 93 w 1406"/>
                      <a:gd name="T115" fmla="*/ 558 h 7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1406" h="730">
                        <a:moveTo>
                          <a:pt x="75" y="596"/>
                        </a:moveTo>
                        <a:lnTo>
                          <a:pt x="75" y="596"/>
                        </a:lnTo>
                        <a:lnTo>
                          <a:pt x="61" y="596"/>
                        </a:lnTo>
                        <a:lnTo>
                          <a:pt x="49" y="598"/>
                        </a:lnTo>
                        <a:lnTo>
                          <a:pt x="32" y="600"/>
                        </a:lnTo>
                        <a:lnTo>
                          <a:pt x="18" y="604"/>
                        </a:lnTo>
                        <a:lnTo>
                          <a:pt x="12" y="608"/>
                        </a:lnTo>
                        <a:lnTo>
                          <a:pt x="6" y="612"/>
                        </a:lnTo>
                        <a:lnTo>
                          <a:pt x="2" y="616"/>
                        </a:lnTo>
                        <a:lnTo>
                          <a:pt x="0" y="622"/>
                        </a:lnTo>
                        <a:lnTo>
                          <a:pt x="0" y="628"/>
                        </a:lnTo>
                        <a:lnTo>
                          <a:pt x="2" y="636"/>
                        </a:lnTo>
                        <a:lnTo>
                          <a:pt x="2" y="636"/>
                        </a:lnTo>
                        <a:lnTo>
                          <a:pt x="10" y="650"/>
                        </a:lnTo>
                        <a:lnTo>
                          <a:pt x="18" y="662"/>
                        </a:lnTo>
                        <a:lnTo>
                          <a:pt x="30" y="670"/>
                        </a:lnTo>
                        <a:lnTo>
                          <a:pt x="41" y="676"/>
                        </a:lnTo>
                        <a:lnTo>
                          <a:pt x="59" y="682"/>
                        </a:lnTo>
                        <a:lnTo>
                          <a:pt x="67" y="684"/>
                        </a:lnTo>
                        <a:lnTo>
                          <a:pt x="67" y="684"/>
                        </a:lnTo>
                        <a:lnTo>
                          <a:pt x="71" y="692"/>
                        </a:lnTo>
                        <a:lnTo>
                          <a:pt x="75" y="700"/>
                        </a:lnTo>
                        <a:lnTo>
                          <a:pt x="83" y="710"/>
                        </a:lnTo>
                        <a:lnTo>
                          <a:pt x="93" y="718"/>
                        </a:lnTo>
                        <a:lnTo>
                          <a:pt x="105" y="724"/>
                        </a:lnTo>
                        <a:lnTo>
                          <a:pt x="113" y="726"/>
                        </a:lnTo>
                        <a:lnTo>
                          <a:pt x="121" y="726"/>
                        </a:lnTo>
                        <a:lnTo>
                          <a:pt x="129" y="726"/>
                        </a:lnTo>
                        <a:lnTo>
                          <a:pt x="139" y="724"/>
                        </a:lnTo>
                        <a:lnTo>
                          <a:pt x="139" y="724"/>
                        </a:lnTo>
                        <a:lnTo>
                          <a:pt x="157" y="718"/>
                        </a:lnTo>
                        <a:lnTo>
                          <a:pt x="175" y="708"/>
                        </a:lnTo>
                        <a:lnTo>
                          <a:pt x="187" y="698"/>
                        </a:lnTo>
                        <a:lnTo>
                          <a:pt x="199" y="686"/>
                        </a:lnTo>
                        <a:lnTo>
                          <a:pt x="215" y="668"/>
                        </a:lnTo>
                        <a:lnTo>
                          <a:pt x="219" y="660"/>
                        </a:lnTo>
                        <a:lnTo>
                          <a:pt x="219" y="660"/>
                        </a:lnTo>
                        <a:lnTo>
                          <a:pt x="237" y="672"/>
                        </a:lnTo>
                        <a:lnTo>
                          <a:pt x="253" y="682"/>
                        </a:lnTo>
                        <a:lnTo>
                          <a:pt x="261" y="684"/>
                        </a:lnTo>
                        <a:lnTo>
                          <a:pt x="267" y="684"/>
                        </a:lnTo>
                        <a:lnTo>
                          <a:pt x="267" y="684"/>
                        </a:lnTo>
                        <a:lnTo>
                          <a:pt x="279" y="682"/>
                        </a:lnTo>
                        <a:lnTo>
                          <a:pt x="289" y="684"/>
                        </a:lnTo>
                        <a:lnTo>
                          <a:pt x="299" y="684"/>
                        </a:lnTo>
                        <a:lnTo>
                          <a:pt x="299" y="684"/>
                        </a:lnTo>
                        <a:lnTo>
                          <a:pt x="293" y="684"/>
                        </a:lnTo>
                        <a:lnTo>
                          <a:pt x="291" y="686"/>
                        </a:lnTo>
                        <a:lnTo>
                          <a:pt x="289" y="688"/>
                        </a:lnTo>
                        <a:lnTo>
                          <a:pt x="291" y="692"/>
                        </a:lnTo>
                        <a:lnTo>
                          <a:pt x="301" y="698"/>
                        </a:lnTo>
                        <a:lnTo>
                          <a:pt x="319" y="706"/>
                        </a:lnTo>
                        <a:lnTo>
                          <a:pt x="347" y="716"/>
                        </a:lnTo>
                        <a:lnTo>
                          <a:pt x="347" y="716"/>
                        </a:lnTo>
                        <a:lnTo>
                          <a:pt x="379" y="726"/>
                        </a:lnTo>
                        <a:lnTo>
                          <a:pt x="405" y="730"/>
                        </a:lnTo>
                        <a:lnTo>
                          <a:pt x="429" y="730"/>
                        </a:lnTo>
                        <a:lnTo>
                          <a:pt x="445" y="726"/>
                        </a:lnTo>
                        <a:lnTo>
                          <a:pt x="459" y="718"/>
                        </a:lnTo>
                        <a:lnTo>
                          <a:pt x="465" y="714"/>
                        </a:lnTo>
                        <a:lnTo>
                          <a:pt x="469" y="710"/>
                        </a:lnTo>
                        <a:lnTo>
                          <a:pt x="473" y="698"/>
                        </a:lnTo>
                        <a:lnTo>
                          <a:pt x="475" y="684"/>
                        </a:lnTo>
                        <a:lnTo>
                          <a:pt x="475" y="684"/>
                        </a:lnTo>
                        <a:lnTo>
                          <a:pt x="473" y="660"/>
                        </a:lnTo>
                        <a:lnTo>
                          <a:pt x="475" y="646"/>
                        </a:lnTo>
                        <a:lnTo>
                          <a:pt x="475" y="636"/>
                        </a:lnTo>
                        <a:lnTo>
                          <a:pt x="475" y="636"/>
                        </a:lnTo>
                        <a:lnTo>
                          <a:pt x="475" y="638"/>
                        </a:lnTo>
                        <a:lnTo>
                          <a:pt x="481" y="638"/>
                        </a:lnTo>
                        <a:lnTo>
                          <a:pt x="493" y="638"/>
                        </a:lnTo>
                        <a:lnTo>
                          <a:pt x="515" y="628"/>
                        </a:lnTo>
                        <a:lnTo>
                          <a:pt x="515" y="628"/>
                        </a:lnTo>
                        <a:lnTo>
                          <a:pt x="529" y="620"/>
                        </a:lnTo>
                        <a:lnTo>
                          <a:pt x="539" y="610"/>
                        </a:lnTo>
                        <a:lnTo>
                          <a:pt x="549" y="600"/>
                        </a:lnTo>
                        <a:lnTo>
                          <a:pt x="557" y="590"/>
                        </a:lnTo>
                        <a:lnTo>
                          <a:pt x="567" y="572"/>
                        </a:lnTo>
                        <a:lnTo>
                          <a:pt x="571" y="564"/>
                        </a:lnTo>
                        <a:lnTo>
                          <a:pt x="571" y="564"/>
                        </a:lnTo>
                        <a:lnTo>
                          <a:pt x="573" y="564"/>
                        </a:lnTo>
                        <a:lnTo>
                          <a:pt x="581" y="560"/>
                        </a:lnTo>
                        <a:lnTo>
                          <a:pt x="591" y="552"/>
                        </a:lnTo>
                        <a:lnTo>
                          <a:pt x="603" y="540"/>
                        </a:lnTo>
                        <a:lnTo>
                          <a:pt x="627" y="508"/>
                        </a:lnTo>
                        <a:lnTo>
                          <a:pt x="627" y="508"/>
                        </a:lnTo>
                        <a:lnTo>
                          <a:pt x="641" y="514"/>
                        </a:lnTo>
                        <a:lnTo>
                          <a:pt x="657" y="522"/>
                        </a:lnTo>
                        <a:lnTo>
                          <a:pt x="683" y="532"/>
                        </a:lnTo>
                        <a:lnTo>
                          <a:pt x="683" y="532"/>
                        </a:lnTo>
                        <a:lnTo>
                          <a:pt x="691" y="534"/>
                        </a:lnTo>
                        <a:lnTo>
                          <a:pt x="699" y="534"/>
                        </a:lnTo>
                        <a:lnTo>
                          <a:pt x="719" y="534"/>
                        </a:lnTo>
                        <a:lnTo>
                          <a:pt x="739" y="530"/>
                        </a:lnTo>
                        <a:lnTo>
                          <a:pt x="759" y="526"/>
                        </a:lnTo>
                        <a:lnTo>
                          <a:pt x="791" y="518"/>
                        </a:lnTo>
                        <a:lnTo>
                          <a:pt x="801" y="514"/>
                        </a:lnTo>
                        <a:lnTo>
                          <a:pt x="803" y="516"/>
                        </a:lnTo>
                        <a:lnTo>
                          <a:pt x="803" y="516"/>
                        </a:lnTo>
                        <a:lnTo>
                          <a:pt x="803" y="516"/>
                        </a:lnTo>
                        <a:lnTo>
                          <a:pt x="801" y="526"/>
                        </a:lnTo>
                        <a:lnTo>
                          <a:pt x="803" y="532"/>
                        </a:lnTo>
                        <a:lnTo>
                          <a:pt x="805" y="538"/>
                        </a:lnTo>
                        <a:lnTo>
                          <a:pt x="809" y="548"/>
                        </a:lnTo>
                        <a:lnTo>
                          <a:pt x="817" y="556"/>
                        </a:lnTo>
                        <a:lnTo>
                          <a:pt x="829" y="564"/>
                        </a:lnTo>
                        <a:lnTo>
                          <a:pt x="843" y="572"/>
                        </a:lnTo>
                        <a:lnTo>
                          <a:pt x="843" y="572"/>
                        </a:lnTo>
                        <a:lnTo>
                          <a:pt x="861" y="578"/>
                        </a:lnTo>
                        <a:lnTo>
                          <a:pt x="881" y="584"/>
                        </a:lnTo>
                        <a:lnTo>
                          <a:pt x="901" y="586"/>
                        </a:lnTo>
                        <a:lnTo>
                          <a:pt x="921" y="588"/>
                        </a:lnTo>
                        <a:lnTo>
                          <a:pt x="951" y="588"/>
                        </a:lnTo>
                        <a:lnTo>
                          <a:pt x="963" y="588"/>
                        </a:lnTo>
                        <a:lnTo>
                          <a:pt x="963" y="588"/>
                        </a:lnTo>
                        <a:lnTo>
                          <a:pt x="973" y="602"/>
                        </a:lnTo>
                        <a:lnTo>
                          <a:pt x="985" y="616"/>
                        </a:lnTo>
                        <a:lnTo>
                          <a:pt x="1001" y="630"/>
                        </a:lnTo>
                        <a:lnTo>
                          <a:pt x="1019" y="646"/>
                        </a:lnTo>
                        <a:lnTo>
                          <a:pt x="1041" y="658"/>
                        </a:lnTo>
                        <a:lnTo>
                          <a:pt x="1053" y="664"/>
                        </a:lnTo>
                        <a:lnTo>
                          <a:pt x="1065" y="666"/>
                        </a:lnTo>
                        <a:lnTo>
                          <a:pt x="1077" y="668"/>
                        </a:lnTo>
                        <a:lnTo>
                          <a:pt x="1091" y="668"/>
                        </a:lnTo>
                        <a:lnTo>
                          <a:pt x="1091" y="668"/>
                        </a:lnTo>
                        <a:lnTo>
                          <a:pt x="1115" y="664"/>
                        </a:lnTo>
                        <a:lnTo>
                          <a:pt x="1135" y="658"/>
                        </a:lnTo>
                        <a:lnTo>
                          <a:pt x="1151" y="652"/>
                        </a:lnTo>
                        <a:lnTo>
                          <a:pt x="1163" y="644"/>
                        </a:lnTo>
                        <a:lnTo>
                          <a:pt x="1171" y="638"/>
                        </a:lnTo>
                        <a:lnTo>
                          <a:pt x="1175" y="634"/>
                        </a:lnTo>
                        <a:lnTo>
                          <a:pt x="1179" y="628"/>
                        </a:lnTo>
                        <a:lnTo>
                          <a:pt x="1179" y="628"/>
                        </a:lnTo>
                        <a:lnTo>
                          <a:pt x="1209" y="630"/>
                        </a:lnTo>
                        <a:lnTo>
                          <a:pt x="1237" y="632"/>
                        </a:lnTo>
                        <a:lnTo>
                          <a:pt x="1253" y="630"/>
                        </a:lnTo>
                        <a:lnTo>
                          <a:pt x="1267" y="628"/>
                        </a:lnTo>
                        <a:lnTo>
                          <a:pt x="1267" y="628"/>
                        </a:lnTo>
                        <a:lnTo>
                          <a:pt x="1281" y="624"/>
                        </a:lnTo>
                        <a:lnTo>
                          <a:pt x="1293" y="618"/>
                        </a:lnTo>
                        <a:lnTo>
                          <a:pt x="1303" y="612"/>
                        </a:lnTo>
                        <a:lnTo>
                          <a:pt x="1313" y="604"/>
                        </a:lnTo>
                        <a:lnTo>
                          <a:pt x="1326" y="590"/>
                        </a:lnTo>
                        <a:lnTo>
                          <a:pt x="1332" y="580"/>
                        </a:lnTo>
                        <a:lnTo>
                          <a:pt x="1332" y="580"/>
                        </a:lnTo>
                        <a:lnTo>
                          <a:pt x="1336" y="574"/>
                        </a:lnTo>
                        <a:lnTo>
                          <a:pt x="1346" y="562"/>
                        </a:lnTo>
                        <a:lnTo>
                          <a:pt x="1374" y="530"/>
                        </a:lnTo>
                        <a:lnTo>
                          <a:pt x="1388" y="512"/>
                        </a:lnTo>
                        <a:lnTo>
                          <a:pt x="1398" y="494"/>
                        </a:lnTo>
                        <a:lnTo>
                          <a:pt x="1402" y="484"/>
                        </a:lnTo>
                        <a:lnTo>
                          <a:pt x="1404" y="476"/>
                        </a:lnTo>
                        <a:lnTo>
                          <a:pt x="1406" y="468"/>
                        </a:lnTo>
                        <a:lnTo>
                          <a:pt x="1404" y="460"/>
                        </a:lnTo>
                        <a:lnTo>
                          <a:pt x="1404" y="460"/>
                        </a:lnTo>
                        <a:lnTo>
                          <a:pt x="1400" y="454"/>
                        </a:lnTo>
                        <a:lnTo>
                          <a:pt x="1396" y="446"/>
                        </a:lnTo>
                        <a:lnTo>
                          <a:pt x="1384" y="436"/>
                        </a:lnTo>
                        <a:lnTo>
                          <a:pt x="1370" y="426"/>
                        </a:lnTo>
                        <a:lnTo>
                          <a:pt x="1354" y="416"/>
                        </a:lnTo>
                        <a:lnTo>
                          <a:pt x="1326" y="406"/>
                        </a:lnTo>
                        <a:lnTo>
                          <a:pt x="1313" y="402"/>
                        </a:lnTo>
                        <a:lnTo>
                          <a:pt x="1313" y="402"/>
                        </a:lnTo>
                        <a:lnTo>
                          <a:pt x="1313" y="386"/>
                        </a:lnTo>
                        <a:lnTo>
                          <a:pt x="1313" y="372"/>
                        </a:lnTo>
                        <a:lnTo>
                          <a:pt x="1313" y="354"/>
                        </a:lnTo>
                        <a:lnTo>
                          <a:pt x="1309" y="334"/>
                        </a:lnTo>
                        <a:lnTo>
                          <a:pt x="1305" y="316"/>
                        </a:lnTo>
                        <a:lnTo>
                          <a:pt x="1301" y="310"/>
                        </a:lnTo>
                        <a:lnTo>
                          <a:pt x="1295" y="302"/>
                        </a:lnTo>
                        <a:lnTo>
                          <a:pt x="1289" y="296"/>
                        </a:lnTo>
                        <a:lnTo>
                          <a:pt x="1283" y="292"/>
                        </a:lnTo>
                        <a:lnTo>
                          <a:pt x="1283" y="292"/>
                        </a:lnTo>
                        <a:lnTo>
                          <a:pt x="1267" y="286"/>
                        </a:lnTo>
                        <a:lnTo>
                          <a:pt x="1251" y="282"/>
                        </a:lnTo>
                        <a:lnTo>
                          <a:pt x="1235" y="282"/>
                        </a:lnTo>
                        <a:lnTo>
                          <a:pt x="1221" y="282"/>
                        </a:lnTo>
                        <a:lnTo>
                          <a:pt x="1197" y="282"/>
                        </a:lnTo>
                        <a:lnTo>
                          <a:pt x="1187" y="284"/>
                        </a:lnTo>
                        <a:lnTo>
                          <a:pt x="1187" y="284"/>
                        </a:lnTo>
                        <a:lnTo>
                          <a:pt x="1191" y="280"/>
                        </a:lnTo>
                        <a:lnTo>
                          <a:pt x="1193" y="274"/>
                        </a:lnTo>
                        <a:lnTo>
                          <a:pt x="1195" y="268"/>
                        </a:lnTo>
                        <a:lnTo>
                          <a:pt x="1197" y="260"/>
                        </a:lnTo>
                        <a:lnTo>
                          <a:pt x="1195" y="252"/>
                        </a:lnTo>
                        <a:lnTo>
                          <a:pt x="1189" y="244"/>
                        </a:lnTo>
                        <a:lnTo>
                          <a:pt x="1179" y="236"/>
                        </a:lnTo>
                        <a:lnTo>
                          <a:pt x="1179" y="236"/>
                        </a:lnTo>
                        <a:lnTo>
                          <a:pt x="1155" y="222"/>
                        </a:lnTo>
                        <a:lnTo>
                          <a:pt x="1135" y="212"/>
                        </a:lnTo>
                        <a:lnTo>
                          <a:pt x="1115" y="204"/>
                        </a:lnTo>
                        <a:lnTo>
                          <a:pt x="1115" y="204"/>
                        </a:lnTo>
                        <a:lnTo>
                          <a:pt x="1109" y="196"/>
                        </a:lnTo>
                        <a:lnTo>
                          <a:pt x="1093" y="176"/>
                        </a:lnTo>
                        <a:lnTo>
                          <a:pt x="1081" y="166"/>
                        </a:lnTo>
                        <a:lnTo>
                          <a:pt x="1067" y="158"/>
                        </a:lnTo>
                        <a:lnTo>
                          <a:pt x="1051" y="152"/>
                        </a:lnTo>
                        <a:lnTo>
                          <a:pt x="1035" y="148"/>
                        </a:lnTo>
                        <a:lnTo>
                          <a:pt x="1035" y="148"/>
                        </a:lnTo>
                        <a:lnTo>
                          <a:pt x="1027" y="148"/>
                        </a:lnTo>
                        <a:lnTo>
                          <a:pt x="1019" y="150"/>
                        </a:lnTo>
                        <a:lnTo>
                          <a:pt x="1007" y="154"/>
                        </a:lnTo>
                        <a:lnTo>
                          <a:pt x="997" y="162"/>
                        </a:lnTo>
                        <a:lnTo>
                          <a:pt x="989" y="172"/>
                        </a:lnTo>
                        <a:lnTo>
                          <a:pt x="985" y="180"/>
                        </a:lnTo>
                        <a:lnTo>
                          <a:pt x="981" y="188"/>
                        </a:lnTo>
                        <a:lnTo>
                          <a:pt x="979" y="196"/>
                        </a:lnTo>
                        <a:lnTo>
                          <a:pt x="979" y="196"/>
                        </a:lnTo>
                        <a:lnTo>
                          <a:pt x="955" y="198"/>
                        </a:lnTo>
                        <a:lnTo>
                          <a:pt x="935" y="204"/>
                        </a:lnTo>
                        <a:lnTo>
                          <a:pt x="927" y="208"/>
                        </a:lnTo>
                        <a:lnTo>
                          <a:pt x="923" y="212"/>
                        </a:lnTo>
                        <a:lnTo>
                          <a:pt x="923" y="212"/>
                        </a:lnTo>
                        <a:lnTo>
                          <a:pt x="921" y="214"/>
                        </a:lnTo>
                        <a:lnTo>
                          <a:pt x="919" y="214"/>
                        </a:lnTo>
                        <a:lnTo>
                          <a:pt x="915" y="212"/>
                        </a:lnTo>
                        <a:lnTo>
                          <a:pt x="901" y="200"/>
                        </a:lnTo>
                        <a:lnTo>
                          <a:pt x="885" y="180"/>
                        </a:lnTo>
                        <a:lnTo>
                          <a:pt x="877" y="172"/>
                        </a:lnTo>
                        <a:lnTo>
                          <a:pt x="867" y="164"/>
                        </a:lnTo>
                        <a:lnTo>
                          <a:pt x="867" y="164"/>
                        </a:lnTo>
                        <a:lnTo>
                          <a:pt x="845" y="154"/>
                        </a:lnTo>
                        <a:lnTo>
                          <a:pt x="825" y="146"/>
                        </a:lnTo>
                        <a:lnTo>
                          <a:pt x="803" y="140"/>
                        </a:lnTo>
                        <a:lnTo>
                          <a:pt x="803" y="140"/>
                        </a:lnTo>
                        <a:lnTo>
                          <a:pt x="809" y="134"/>
                        </a:lnTo>
                        <a:lnTo>
                          <a:pt x="813" y="126"/>
                        </a:lnTo>
                        <a:lnTo>
                          <a:pt x="815" y="118"/>
                        </a:lnTo>
                        <a:lnTo>
                          <a:pt x="815" y="106"/>
                        </a:lnTo>
                        <a:lnTo>
                          <a:pt x="813" y="98"/>
                        </a:lnTo>
                        <a:lnTo>
                          <a:pt x="809" y="92"/>
                        </a:lnTo>
                        <a:lnTo>
                          <a:pt x="805" y="84"/>
                        </a:lnTo>
                        <a:lnTo>
                          <a:pt x="799" y="76"/>
                        </a:lnTo>
                        <a:lnTo>
                          <a:pt x="789" y="68"/>
                        </a:lnTo>
                        <a:lnTo>
                          <a:pt x="779" y="60"/>
                        </a:lnTo>
                        <a:lnTo>
                          <a:pt x="779" y="60"/>
                        </a:lnTo>
                        <a:lnTo>
                          <a:pt x="755" y="44"/>
                        </a:lnTo>
                        <a:lnTo>
                          <a:pt x="731" y="30"/>
                        </a:lnTo>
                        <a:lnTo>
                          <a:pt x="709" y="18"/>
                        </a:lnTo>
                        <a:lnTo>
                          <a:pt x="689" y="10"/>
                        </a:lnTo>
                        <a:lnTo>
                          <a:pt x="669" y="4"/>
                        </a:lnTo>
                        <a:lnTo>
                          <a:pt x="653" y="0"/>
                        </a:lnTo>
                        <a:lnTo>
                          <a:pt x="639" y="0"/>
                        </a:lnTo>
                        <a:lnTo>
                          <a:pt x="627" y="4"/>
                        </a:lnTo>
                        <a:lnTo>
                          <a:pt x="627" y="4"/>
                        </a:lnTo>
                        <a:lnTo>
                          <a:pt x="617" y="10"/>
                        </a:lnTo>
                        <a:lnTo>
                          <a:pt x="609" y="18"/>
                        </a:lnTo>
                        <a:lnTo>
                          <a:pt x="593" y="38"/>
                        </a:lnTo>
                        <a:lnTo>
                          <a:pt x="583" y="54"/>
                        </a:lnTo>
                        <a:lnTo>
                          <a:pt x="579" y="60"/>
                        </a:lnTo>
                        <a:lnTo>
                          <a:pt x="579" y="60"/>
                        </a:lnTo>
                        <a:lnTo>
                          <a:pt x="571" y="58"/>
                        </a:lnTo>
                        <a:lnTo>
                          <a:pt x="549" y="54"/>
                        </a:lnTo>
                        <a:lnTo>
                          <a:pt x="537" y="54"/>
                        </a:lnTo>
                        <a:lnTo>
                          <a:pt x="523" y="56"/>
                        </a:lnTo>
                        <a:lnTo>
                          <a:pt x="509" y="58"/>
                        </a:lnTo>
                        <a:lnTo>
                          <a:pt x="497" y="66"/>
                        </a:lnTo>
                        <a:lnTo>
                          <a:pt x="497" y="66"/>
                        </a:lnTo>
                        <a:lnTo>
                          <a:pt x="489" y="72"/>
                        </a:lnTo>
                        <a:lnTo>
                          <a:pt x="487" y="82"/>
                        </a:lnTo>
                        <a:lnTo>
                          <a:pt x="485" y="92"/>
                        </a:lnTo>
                        <a:lnTo>
                          <a:pt x="487" y="102"/>
                        </a:lnTo>
                        <a:lnTo>
                          <a:pt x="491" y="120"/>
                        </a:lnTo>
                        <a:lnTo>
                          <a:pt x="493" y="126"/>
                        </a:lnTo>
                        <a:lnTo>
                          <a:pt x="493" y="126"/>
                        </a:lnTo>
                        <a:lnTo>
                          <a:pt x="481" y="132"/>
                        </a:lnTo>
                        <a:lnTo>
                          <a:pt x="469" y="140"/>
                        </a:lnTo>
                        <a:lnTo>
                          <a:pt x="459" y="148"/>
                        </a:lnTo>
                        <a:lnTo>
                          <a:pt x="459" y="148"/>
                        </a:lnTo>
                        <a:lnTo>
                          <a:pt x="451" y="160"/>
                        </a:lnTo>
                        <a:lnTo>
                          <a:pt x="447" y="170"/>
                        </a:lnTo>
                        <a:lnTo>
                          <a:pt x="443" y="180"/>
                        </a:lnTo>
                        <a:lnTo>
                          <a:pt x="443" y="180"/>
                        </a:lnTo>
                        <a:lnTo>
                          <a:pt x="431" y="180"/>
                        </a:lnTo>
                        <a:lnTo>
                          <a:pt x="417" y="182"/>
                        </a:lnTo>
                        <a:lnTo>
                          <a:pt x="403" y="184"/>
                        </a:lnTo>
                        <a:lnTo>
                          <a:pt x="387" y="190"/>
                        </a:lnTo>
                        <a:lnTo>
                          <a:pt x="373" y="196"/>
                        </a:lnTo>
                        <a:lnTo>
                          <a:pt x="367" y="202"/>
                        </a:lnTo>
                        <a:lnTo>
                          <a:pt x="361" y="206"/>
                        </a:lnTo>
                        <a:lnTo>
                          <a:pt x="357" y="212"/>
                        </a:lnTo>
                        <a:lnTo>
                          <a:pt x="355" y="220"/>
                        </a:lnTo>
                        <a:lnTo>
                          <a:pt x="355" y="220"/>
                        </a:lnTo>
                        <a:lnTo>
                          <a:pt x="351" y="246"/>
                        </a:lnTo>
                        <a:lnTo>
                          <a:pt x="353" y="266"/>
                        </a:lnTo>
                        <a:lnTo>
                          <a:pt x="353" y="280"/>
                        </a:lnTo>
                        <a:lnTo>
                          <a:pt x="355" y="284"/>
                        </a:lnTo>
                        <a:lnTo>
                          <a:pt x="355" y="284"/>
                        </a:lnTo>
                        <a:lnTo>
                          <a:pt x="347" y="280"/>
                        </a:lnTo>
                        <a:lnTo>
                          <a:pt x="337" y="278"/>
                        </a:lnTo>
                        <a:lnTo>
                          <a:pt x="327" y="276"/>
                        </a:lnTo>
                        <a:lnTo>
                          <a:pt x="317" y="278"/>
                        </a:lnTo>
                        <a:lnTo>
                          <a:pt x="307" y="280"/>
                        </a:lnTo>
                        <a:lnTo>
                          <a:pt x="305" y="284"/>
                        </a:lnTo>
                        <a:lnTo>
                          <a:pt x="301" y="288"/>
                        </a:lnTo>
                        <a:lnTo>
                          <a:pt x="299" y="294"/>
                        </a:lnTo>
                        <a:lnTo>
                          <a:pt x="299" y="300"/>
                        </a:lnTo>
                        <a:lnTo>
                          <a:pt x="299" y="356"/>
                        </a:lnTo>
                        <a:lnTo>
                          <a:pt x="299" y="356"/>
                        </a:lnTo>
                        <a:lnTo>
                          <a:pt x="291" y="356"/>
                        </a:lnTo>
                        <a:lnTo>
                          <a:pt x="281" y="356"/>
                        </a:lnTo>
                        <a:lnTo>
                          <a:pt x="271" y="358"/>
                        </a:lnTo>
                        <a:lnTo>
                          <a:pt x="261" y="364"/>
                        </a:lnTo>
                        <a:lnTo>
                          <a:pt x="253" y="370"/>
                        </a:lnTo>
                        <a:lnTo>
                          <a:pt x="247" y="382"/>
                        </a:lnTo>
                        <a:lnTo>
                          <a:pt x="245" y="388"/>
                        </a:lnTo>
                        <a:lnTo>
                          <a:pt x="243" y="396"/>
                        </a:lnTo>
                        <a:lnTo>
                          <a:pt x="243" y="396"/>
                        </a:lnTo>
                        <a:lnTo>
                          <a:pt x="243" y="412"/>
                        </a:lnTo>
                        <a:lnTo>
                          <a:pt x="247" y="428"/>
                        </a:lnTo>
                        <a:lnTo>
                          <a:pt x="251" y="442"/>
                        </a:lnTo>
                        <a:lnTo>
                          <a:pt x="257" y="454"/>
                        </a:lnTo>
                        <a:lnTo>
                          <a:pt x="265" y="470"/>
                        </a:lnTo>
                        <a:lnTo>
                          <a:pt x="267" y="476"/>
                        </a:lnTo>
                        <a:lnTo>
                          <a:pt x="267" y="476"/>
                        </a:lnTo>
                        <a:lnTo>
                          <a:pt x="267" y="476"/>
                        </a:lnTo>
                        <a:lnTo>
                          <a:pt x="261" y="476"/>
                        </a:lnTo>
                        <a:lnTo>
                          <a:pt x="253" y="480"/>
                        </a:lnTo>
                        <a:lnTo>
                          <a:pt x="247" y="484"/>
                        </a:lnTo>
                        <a:lnTo>
                          <a:pt x="243" y="492"/>
                        </a:lnTo>
                        <a:lnTo>
                          <a:pt x="243" y="492"/>
                        </a:lnTo>
                        <a:lnTo>
                          <a:pt x="239" y="500"/>
                        </a:lnTo>
                        <a:lnTo>
                          <a:pt x="235" y="508"/>
                        </a:lnTo>
                        <a:lnTo>
                          <a:pt x="227" y="516"/>
                        </a:lnTo>
                        <a:lnTo>
                          <a:pt x="227" y="516"/>
                        </a:lnTo>
                        <a:lnTo>
                          <a:pt x="221" y="516"/>
                        </a:lnTo>
                        <a:lnTo>
                          <a:pt x="213" y="514"/>
                        </a:lnTo>
                        <a:lnTo>
                          <a:pt x="203" y="516"/>
                        </a:lnTo>
                        <a:lnTo>
                          <a:pt x="203" y="516"/>
                        </a:lnTo>
                        <a:lnTo>
                          <a:pt x="193" y="518"/>
                        </a:lnTo>
                        <a:lnTo>
                          <a:pt x="185" y="522"/>
                        </a:lnTo>
                        <a:lnTo>
                          <a:pt x="181" y="526"/>
                        </a:lnTo>
                        <a:lnTo>
                          <a:pt x="179" y="532"/>
                        </a:lnTo>
                        <a:lnTo>
                          <a:pt x="179" y="532"/>
                        </a:lnTo>
                        <a:lnTo>
                          <a:pt x="181" y="534"/>
                        </a:lnTo>
                        <a:lnTo>
                          <a:pt x="185" y="540"/>
                        </a:lnTo>
                        <a:lnTo>
                          <a:pt x="185" y="542"/>
                        </a:lnTo>
                        <a:lnTo>
                          <a:pt x="181" y="544"/>
                        </a:lnTo>
                        <a:lnTo>
                          <a:pt x="175" y="546"/>
                        </a:lnTo>
                        <a:lnTo>
                          <a:pt x="163" y="548"/>
                        </a:lnTo>
                        <a:lnTo>
                          <a:pt x="163" y="548"/>
                        </a:lnTo>
                        <a:lnTo>
                          <a:pt x="137" y="548"/>
                        </a:lnTo>
                        <a:lnTo>
                          <a:pt x="119" y="546"/>
                        </a:lnTo>
                        <a:lnTo>
                          <a:pt x="107" y="546"/>
                        </a:lnTo>
                        <a:lnTo>
                          <a:pt x="101" y="546"/>
                        </a:lnTo>
                        <a:lnTo>
                          <a:pt x="99" y="548"/>
                        </a:lnTo>
                        <a:lnTo>
                          <a:pt x="99" y="548"/>
                        </a:lnTo>
                        <a:lnTo>
                          <a:pt x="93" y="558"/>
                        </a:lnTo>
                        <a:lnTo>
                          <a:pt x="85" y="574"/>
                        </a:lnTo>
                        <a:lnTo>
                          <a:pt x="75" y="596"/>
                        </a:lnTo>
                        <a:lnTo>
                          <a:pt x="75" y="596"/>
                        </a:lnTo>
                        <a:close/>
                      </a:path>
                    </a:pathLst>
                  </a:custGeom>
                  <a:solidFill>
                    <a:srgbClr val="009A3B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Freeform 153">
                    <a:extLst>
                      <a:ext uri="{FF2B5EF4-FFF2-40B4-BE49-F238E27FC236}">
                        <a16:creationId xmlns:a16="http://schemas.microsoft.com/office/drawing/2014/main" id="{C67D4103-7144-4AC3-98AD-F201B35797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4" y="1604"/>
                    <a:ext cx="144" cy="76"/>
                  </a:xfrm>
                  <a:custGeom>
                    <a:avLst/>
                    <a:gdLst>
                      <a:gd name="T0" fmla="*/ 0 w 144"/>
                      <a:gd name="T1" fmla="*/ 4 h 76"/>
                      <a:gd name="T2" fmla="*/ 0 w 144"/>
                      <a:gd name="T3" fmla="*/ 4 h 76"/>
                      <a:gd name="T4" fmla="*/ 28 w 144"/>
                      <a:gd name="T5" fmla="*/ 0 h 76"/>
                      <a:gd name="T6" fmla="*/ 46 w 144"/>
                      <a:gd name="T7" fmla="*/ 0 h 76"/>
                      <a:gd name="T8" fmla="*/ 56 w 144"/>
                      <a:gd name="T9" fmla="*/ 2 h 76"/>
                      <a:gd name="T10" fmla="*/ 64 w 144"/>
                      <a:gd name="T11" fmla="*/ 4 h 76"/>
                      <a:gd name="T12" fmla="*/ 64 w 144"/>
                      <a:gd name="T13" fmla="*/ 4 h 76"/>
                      <a:gd name="T14" fmla="*/ 68 w 144"/>
                      <a:gd name="T15" fmla="*/ 6 h 76"/>
                      <a:gd name="T16" fmla="*/ 70 w 144"/>
                      <a:gd name="T17" fmla="*/ 10 h 76"/>
                      <a:gd name="T18" fmla="*/ 72 w 144"/>
                      <a:gd name="T19" fmla="*/ 18 h 76"/>
                      <a:gd name="T20" fmla="*/ 72 w 144"/>
                      <a:gd name="T21" fmla="*/ 30 h 76"/>
                      <a:gd name="T22" fmla="*/ 70 w 144"/>
                      <a:gd name="T23" fmla="*/ 42 h 76"/>
                      <a:gd name="T24" fmla="*/ 66 w 144"/>
                      <a:gd name="T25" fmla="*/ 66 h 76"/>
                      <a:gd name="T26" fmla="*/ 64 w 144"/>
                      <a:gd name="T27" fmla="*/ 76 h 76"/>
                      <a:gd name="T28" fmla="*/ 64 w 144"/>
                      <a:gd name="T29" fmla="*/ 76 h 76"/>
                      <a:gd name="T30" fmla="*/ 70 w 144"/>
                      <a:gd name="T31" fmla="*/ 68 h 76"/>
                      <a:gd name="T32" fmla="*/ 84 w 144"/>
                      <a:gd name="T33" fmla="*/ 54 h 76"/>
                      <a:gd name="T34" fmla="*/ 92 w 144"/>
                      <a:gd name="T35" fmla="*/ 46 h 76"/>
                      <a:gd name="T36" fmla="*/ 102 w 144"/>
                      <a:gd name="T37" fmla="*/ 40 h 76"/>
                      <a:gd name="T38" fmla="*/ 112 w 144"/>
                      <a:gd name="T39" fmla="*/ 36 h 76"/>
                      <a:gd name="T40" fmla="*/ 120 w 144"/>
                      <a:gd name="T41" fmla="*/ 36 h 76"/>
                      <a:gd name="T42" fmla="*/ 120 w 144"/>
                      <a:gd name="T43" fmla="*/ 36 h 76"/>
                      <a:gd name="T44" fmla="*/ 140 w 144"/>
                      <a:gd name="T45" fmla="*/ 42 h 76"/>
                      <a:gd name="T46" fmla="*/ 144 w 144"/>
                      <a:gd name="T47" fmla="*/ 44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44" h="76">
                        <a:moveTo>
                          <a:pt x="0" y="4"/>
                        </a:moveTo>
                        <a:lnTo>
                          <a:pt x="0" y="4"/>
                        </a:lnTo>
                        <a:lnTo>
                          <a:pt x="28" y="0"/>
                        </a:lnTo>
                        <a:lnTo>
                          <a:pt x="46" y="0"/>
                        </a:lnTo>
                        <a:lnTo>
                          <a:pt x="56" y="2"/>
                        </a:lnTo>
                        <a:lnTo>
                          <a:pt x="64" y="4"/>
                        </a:lnTo>
                        <a:lnTo>
                          <a:pt x="64" y="4"/>
                        </a:lnTo>
                        <a:lnTo>
                          <a:pt x="68" y="6"/>
                        </a:lnTo>
                        <a:lnTo>
                          <a:pt x="70" y="10"/>
                        </a:lnTo>
                        <a:lnTo>
                          <a:pt x="72" y="18"/>
                        </a:lnTo>
                        <a:lnTo>
                          <a:pt x="72" y="30"/>
                        </a:lnTo>
                        <a:lnTo>
                          <a:pt x="70" y="42"/>
                        </a:lnTo>
                        <a:lnTo>
                          <a:pt x="66" y="66"/>
                        </a:lnTo>
                        <a:lnTo>
                          <a:pt x="64" y="76"/>
                        </a:lnTo>
                        <a:lnTo>
                          <a:pt x="64" y="76"/>
                        </a:lnTo>
                        <a:lnTo>
                          <a:pt x="70" y="68"/>
                        </a:lnTo>
                        <a:lnTo>
                          <a:pt x="84" y="54"/>
                        </a:lnTo>
                        <a:lnTo>
                          <a:pt x="92" y="46"/>
                        </a:lnTo>
                        <a:lnTo>
                          <a:pt x="102" y="40"/>
                        </a:lnTo>
                        <a:lnTo>
                          <a:pt x="112" y="36"/>
                        </a:lnTo>
                        <a:lnTo>
                          <a:pt x="120" y="36"/>
                        </a:lnTo>
                        <a:lnTo>
                          <a:pt x="120" y="36"/>
                        </a:lnTo>
                        <a:lnTo>
                          <a:pt x="140" y="42"/>
                        </a:lnTo>
                        <a:lnTo>
                          <a:pt x="144" y="4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Freeform 154">
                    <a:extLst>
                      <a:ext uri="{FF2B5EF4-FFF2-40B4-BE49-F238E27FC236}">
                        <a16:creationId xmlns:a16="http://schemas.microsoft.com/office/drawing/2014/main" id="{3D19C6FA-3FD5-4CC3-AE49-45C658B371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0" y="1472"/>
                    <a:ext cx="88" cy="8"/>
                  </a:xfrm>
                  <a:custGeom>
                    <a:avLst/>
                    <a:gdLst>
                      <a:gd name="T0" fmla="*/ 0 w 88"/>
                      <a:gd name="T1" fmla="*/ 8 h 8"/>
                      <a:gd name="T2" fmla="*/ 0 w 88"/>
                      <a:gd name="T3" fmla="*/ 8 h 8"/>
                      <a:gd name="T4" fmla="*/ 30 w 88"/>
                      <a:gd name="T5" fmla="*/ 4 h 8"/>
                      <a:gd name="T6" fmla="*/ 52 w 88"/>
                      <a:gd name="T7" fmla="*/ 0 h 8"/>
                      <a:gd name="T8" fmla="*/ 64 w 88"/>
                      <a:gd name="T9" fmla="*/ 0 h 8"/>
                      <a:gd name="T10" fmla="*/ 64 w 88"/>
                      <a:gd name="T11" fmla="*/ 0 h 8"/>
                      <a:gd name="T12" fmla="*/ 78 w 88"/>
                      <a:gd name="T13" fmla="*/ 4 h 8"/>
                      <a:gd name="T14" fmla="*/ 88 w 88"/>
                      <a:gd name="T15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88" h="8">
                        <a:moveTo>
                          <a:pt x="0" y="8"/>
                        </a:moveTo>
                        <a:lnTo>
                          <a:pt x="0" y="8"/>
                        </a:lnTo>
                        <a:lnTo>
                          <a:pt x="30" y="4"/>
                        </a:lnTo>
                        <a:lnTo>
                          <a:pt x="52" y="0"/>
                        </a:lnTo>
                        <a:lnTo>
                          <a:pt x="64" y="0"/>
                        </a:lnTo>
                        <a:lnTo>
                          <a:pt x="64" y="0"/>
                        </a:lnTo>
                        <a:lnTo>
                          <a:pt x="78" y="4"/>
                        </a:lnTo>
                        <a:lnTo>
                          <a:pt x="88" y="8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Freeform 155">
                    <a:extLst>
                      <a:ext uri="{FF2B5EF4-FFF2-40B4-BE49-F238E27FC236}">
                        <a16:creationId xmlns:a16="http://schemas.microsoft.com/office/drawing/2014/main" id="{A4AC171F-BC80-4EC0-B0CE-C86216746C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16" y="1342"/>
                    <a:ext cx="168" cy="74"/>
                  </a:xfrm>
                  <a:custGeom>
                    <a:avLst/>
                    <a:gdLst>
                      <a:gd name="T0" fmla="*/ 0 w 168"/>
                      <a:gd name="T1" fmla="*/ 34 h 74"/>
                      <a:gd name="T2" fmla="*/ 0 w 168"/>
                      <a:gd name="T3" fmla="*/ 34 h 74"/>
                      <a:gd name="T4" fmla="*/ 18 w 168"/>
                      <a:gd name="T5" fmla="*/ 42 h 74"/>
                      <a:gd name="T6" fmla="*/ 34 w 168"/>
                      <a:gd name="T7" fmla="*/ 50 h 74"/>
                      <a:gd name="T8" fmla="*/ 48 w 168"/>
                      <a:gd name="T9" fmla="*/ 58 h 74"/>
                      <a:gd name="T10" fmla="*/ 72 w 168"/>
                      <a:gd name="T11" fmla="*/ 74 h 74"/>
                      <a:gd name="T12" fmla="*/ 72 w 168"/>
                      <a:gd name="T13" fmla="*/ 74 h 74"/>
                      <a:gd name="T14" fmla="*/ 72 w 168"/>
                      <a:gd name="T15" fmla="*/ 66 h 74"/>
                      <a:gd name="T16" fmla="*/ 74 w 168"/>
                      <a:gd name="T17" fmla="*/ 58 h 74"/>
                      <a:gd name="T18" fmla="*/ 76 w 168"/>
                      <a:gd name="T19" fmla="*/ 48 h 74"/>
                      <a:gd name="T20" fmla="*/ 80 w 168"/>
                      <a:gd name="T21" fmla="*/ 36 h 74"/>
                      <a:gd name="T22" fmla="*/ 88 w 168"/>
                      <a:gd name="T23" fmla="*/ 26 h 74"/>
                      <a:gd name="T24" fmla="*/ 98 w 168"/>
                      <a:gd name="T25" fmla="*/ 16 h 74"/>
                      <a:gd name="T26" fmla="*/ 112 w 168"/>
                      <a:gd name="T27" fmla="*/ 10 h 74"/>
                      <a:gd name="T28" fmla="*/ 112 w 168"/>
                      <a:gd name="T29" fmla="*/ 10 h 74"/>
                      <a:gd name="T30" fmla="*/ 138 w 168"/>
                      <a:gd name="T31" fmla="*/ 4 h 74"/>
                      <a:gd name="T32" fmla="*/ 156 w 168"/>
                      <a:gd name="T33" fmla="*/ 0 h 74"/>
                      <a:gd name="T34" fmla="*/ 166 w 168"/>
                      <a:gd name="T35" fmla="*/ 2 h 74"/>
                      <a:gd name="T36" fmla="*/ 168 w 168"/>
                      <a:gd name="T37" fmla="*/ 2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68" h="74">
                        <a:moveTo>
                          <a:pt x="0" y="34"/>
                        </a:moveTo>
                        <a:lnTo>
                          <a:pt x="0" y="34"/>
                        </a:lnTo>
                        <a:lnTo>
                          <a:pt x="18" y="42"/>
                        </a:lnTo>
                        <a:lnTo>
                          <a:pt x="34" y="50"/>
                        </a:lnTo>
                        <a:lnTo>
                          <a:pt x="48" y="58"/>
                        </a:lnTo>
                        <a:lnTo>
                          <a:pt x="72" y="74"/>
                        </a:lnTo>
                        <a:lnTo>
                          <a:pt x="72" y="74"/>
                        </a:lnTo>
                        <a:lnTo>
                          <a:pt x="72" y="66"/>
                        </a:lnTo>
                        <a:lnTo>
                          <a:pt x="74" y="58"/>
                        </a:lnTo>
                        <a:lnTo>
                          <a:pt x="76" y="48"/>
                        </a:lnTo>
                        <a:lnTo>
                          <a:pt x="80" y="36"/>
                        </a:lnTo>
                        <a:lnTo>
                          <a:pt x="88" y="26"/>
                        </a:lnTo>
                        <a:lnTo>
                          <a:pt x="98" y="16"/>
                        </a:lnTo>
                        <a:lnTo>
                          <a:pt x="112" y="10"/>
                        </a:lnTo>
                        <a:lnTo>
                          <a:pt x="112" y="10"/>
                        </a:lnTo>
                        <a:lnTo>
                          <a:pt x="138" y="4"/>
                        </a:lnTo>
                        <a:lnTo>
                          <a:pt x="156" y="0"/>
                        </a:lnTo>
                        <a:lnTo>
                          <a:pt x="166" y="2"/>
                        </a:lnTo>
                        <a:lnTo>
                          <a:pt x="168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Freeform 156">
                    <a:extLst>
                      <a:ext uri="{FF2B5EF4-FFF2-40B4-BE49-F238E27FC236}">
                        <a16:creationId xmlns:a16="http://schemas.microsoft.com/office/drawing/2014/main" id="{8091644E-3263-490F-A7FD-A20E10AD48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80" y="1356"/>
                    <a:ext cx="152" cy="84"/>
                  </a:xfrm>
                  <a:custGeom>
                    <a:avLst/>
                    <a:gdLst>
                      <a:gd name="T0" fmla="*/ 0 w 152"/>
                      <a:gd name="T1" fmla="*/ 4 h 84"/>
                      <a:gd name="T2" fmla="*/ 0 w 152"/>
                      <a:gd name="T3" fmla="*/ 4 h 84"/>
                      <a:gd name="T4" fmla="*/ 4 w 152"/>
                      <a:gd name="T5" fmla="*/ 2 h 84"/>
                      <a:gd name="T6" fmla="*/ 16 w 152"/>
                      <a:gd name="T7" fmla="*/ 0 h 84"/>
                      <a:gd name="T8" fmla="*/ 22 w 152"/>
                      <a:gd name="T9" fmla="*/ 2 h 84"/>
                      <a:gd name="T10" fmla="*/ 30 w 152"/>
                      <a:gd name="T11" fmla="*/ 6 h 84"/>
                      <a:gd name="T12" fmla="*/ 40 w 152"/>
                      <a:gd name="T13" fmla="*/ 10 h 84"/>
                      <a:gd name="T14" fmla="*/ 48 w 152"/>
                      <a:gd name="T15" fmla="*/ 20 h 84"/>
                      <a:gd name="T16" fmla="*/ 48 w 152"/>
                      <a:gd name="T17" fmla="*/ 20 h 84"/>
                      <a:gd name="T18" fmla="*/ 82 w 152"/>
                      <a:gd name="T19" fmla="*/ 64 h 84"/>
                      <a:gd name="T20" fmla="*/ 96 w 152"/>
                      <a:gd name="T21" fmla="*/ 84 h 84"/>
                      <a:gd name="T22" fmla="*/ 96 w 152"/>
                      <a:gd name="T23" fmla="*/ 84 h 84"/>
                      <a:gd name="T24" fmla="*/ 96 w 152"/>
                      <a:gd name="T25" fmla="*/ 78 h 84"/>
                      <a:gd name="T26" fmla="*/ 98 w 152"/>
                      <a:gd name="T27" fmla="*/ 66 h 84"/>
                      <a:gd name="T28" fmla="*/ 102 w 152"/>
                      <a:gd name="T29" fmla="*/ 54 h 84"/>
                      <a:gd name="T30" fmla="*/ 106 w 152"/>
                      <a:gd name="T31" fmla="*/ 48 h 84"/>
                      <a:gd name="T32" fmla="*/ 112 w 152"/>
                      <a:gd name="T33" fmla="*/ 44 h 84"/>
                      <a:gd name="T34" fmla="*/ 112 w 152"/>
                      <a:gd name="T35" fmla="*/ 44 h 84"/>
                      <a:gd name="T36" fmla="*/ 126 w 152"/>
                      <a:gd name="T37" fmla="*/ 40 h 84"/>
                      <a:gd name="T38" fmla="*/ 138 w 152"/>
                      <a:gd name="T39" fmla="*/ 36 h 84"/>
                      <a:gd name="T40" fmla="*/ 152 w 152"/>
                      <a:gd name="T41" fmla="*/ 36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52" h="84">
                        <a:moveTo>
                          <a:pt x="0" y="4"/>
                        </a:moveTo>
                        <a:lnTo>
                          <a:pt x="0" y="4"/>
                        </a:lnTo>
                        <a:lnTo>
                          <a:pt x="4" y="2"/>
                        </a:lnTo>
                        <a:lnTo>
                          <a:pt x="16" y="0"/>
                        </a:lnTo>
                        <a:lnTo>
                          <a:pt x="22" y="2"/>
                        </a:lnTo>
                        <a:lnTo>
                          <a:pt x="30" y="6"/>
                        </a:lnTo>
                        <a:lnTo>
                          <a:pt x="40" y="10"/>
                        </a:lnTo>
                        <a:lnTo>
                          <a:pt x="48" y="20"/>
                        </a:lnTo>
                        <a:lnTo>
                          <a:pt x="48" y="20"/>
                        </a:lnTo>
                        <a:lnTo>
                          <a:pt x="82" y="64"/>
                        </a:lnTo>
                        <a:lnTo>
                          <a:pt x="96" y="84"/>
                        </a:lnTo>
                        <a:lnTo>
                          <a:pt x="96" y="84"/>
                        </a:lnTo>
                        <a:lnTo>
                          <a:pt x="96" y="78"/>
                        </a:lnTo>
                        <a:lnTo>
                          <a:pt x="98" y="66"/>
                        </a:lnTo>
                        <a:lnTo>
                          <a:pt x="102" y="54"/>
                        </a:lnTo>
                        <a:lnTo>
                          <a:pt x="106" y="48"/>
                        </a:lnTo>
                        <a:lnTo>
                          <a:pt x="112" y="44"/>
                        </a:lnTo>
                        <a:lnTo>
                          <a:pt x="112" y="44"/>
                        </a:lnTo>
                        <a:lnTo>
                          <a:pt x="126" y="40"/>
                        </a:lnTo>
                        <a:lnTo>
                          <a:pt x="138" y="36"/>
                        </a:lnTo>
                        <a:lnTo>
                          <a:pt x="152" y="3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Freeform 157">
                    <a:extLst>
                      <a:ext uri="{FF2B5EF4-FFF2-40B4-BE49-F238E27FC236}">
                        <a16:creationId xmlns:a16="http://schemas.microsoft.com/office/drawing/2014/main" id="{3A2B0976-D46D-4501-8016-6E881B08C7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80" y="1186"/>
                    <a:ext cx="128" cy="102"/>
                  </a:xfrm>
                  <a:custGeom>
                    <a:avLst/>
                    <a:gdLst>
                      <a:gd name="T0" fmla="*/ 0 w 128"/>
                      <a:gd name="T1" fmla="*/ 6 h 102"/>
                      <a:gd name="T2" fmla="*/ 0 w 128"/>
                      <a:gd name="T3" fmla="*/ 6 h 102"/>
                      <a:gd name="T4" fmla="*/ 4 w 128"/>
                      <a:gd name="T5" fmla="*/ 4 h 102"/>
                      <a:gd name="T6" fmla="*/ 14 w 128"/>
                      <a:gd name="T7" fmla="*/ 0 h 102"/>
                      <a:gd name="T8" fmla="*/ 22 w 128"/>
                      <a:gd name="T9" fmla="*/ 0 h 102"/>
                      <a:gd name="T10" fmla="*/ 30 w 128"/>
                      <a:gd name="T11" fmla="*/ 0 h 102"/>
                      <a:gd name="T12" fmla="*/ 38 w 128"/>
                      <a:gd name="T13" fmla="*/ 2 h 102"/>
                      <a:gd name="T14" fmla="*/ 48 w 128"/>
                      <a:gd name="T15" fmla="*/ 6 h 102"/>
                      <a:gd name="T16" fmla="*/ 48 w 128"/>
                      <a:gd name="T17" fmla="*/ 6 h 102"/>
                      <a:gd name="T18" fmla="*/ 56 w 128"/>
                      <a:gd name="T19" fmla="*/ 12 h 102"/>
                      <a:gd name="T20" fmla="*/ 62 w 128"/>
                      <a:gd name="T21" fmla="*/ 20 h 102"/>
                      <a:gd name="T22" fmla="*/ 64 w 128"/>
                      <a:gd name="T23" fmla="*/ 30 h 102"/>
                      <a:gd name="T24" fmla="*/ 66 w 128"/>
                      <a:gd name="T25" fmla="*/ 40 h 102"/>
                      <a:gd name="T26" fmla="*/ 66 w 128"/>
                      <a:gd name="T27" fmla="*/ 56 h 102"/>
                      <a:gd name="T28" fmla="*/ 64 w 128"/>
                      <a:gd name="T29" fmla="*/ 62 h 102"/>
                      <a:gd name="T30" fmla="*/ 64 w 128"/>
                      <a:gd name="T31" fmla="*/ 62 h 102"/>
                      <a:gd name="T32" fmla="*/ 68 w 128"/>
                      <a:gd name="T33" fmla="*/ 56 h 102"/>
                      <a:gd name="T34" fmla="*/ 80 w 128"/>
                      <a:gd name="T35" fmla="*/ 42 h 102"/>
                      <a:gd name="T36" fmla="*/ 88 w 128"/>
                      <a:gd name="T37" fmla="*/ 36 h 102"/>
                      <a:gd name="T38" fmla="*/ 96 w 128"/>
                      <a:gd name="T39" fmla="*/ 30 h 102"/>
                      <a:gd name="T40" fmla="*/ 104 w 128"/>
                      <a:gd name="T41" fmla="*/ 28 h 102"/>
                      <a:gd name="T42" fmla="*/ 112 w 128"/>
                      <a:gd name="T43" fmla="*/ 30 h 102"/>
                      <a:gd name="T44" fmla="*/ 112 w 128"/>
                      <a:gd name="T45" fmla="*/ 30 h 102"/>
                      <a:gd name="T46" fmla="*/ 118 w 128"/>
                      <a:gd name="T47" fmla="*/ 36 h 102"/>
                      <a:gd name="T48" fmla="*/ 124 w 128"/>
                      <a:gd name="T49" fmla="*/ 46 h 102"/>
                      <a:gd name="T50" fmla="*/ 126 w 128"/>
                      <a:gd name="T51" fmla="*/ 58 h 102"/>
                      <a:gd name="T52" fmla="*/ 128 w 128"/>
                      <a:gd name="T53" fmla="*/ 70 h 102"/>
                      <a:gd name="T54" fmla="*/ 128 w 128"/>
                      <a:gd name="T55" fmla="*/ 92 h 102"/>
                      <a:gd name="T56" fmla="*/ 128 w 128"/>
                      <a:gd name="T57" fmla="*/ 102 h 1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128" h="102">
                        <a:moveTo>
                          <a:pt x="0" y="6"/>
                        </a:moveTo>
                        <a:lnTo>
                          <a:pt x="0" y="6"/>
                        </a:lnTo>
                        <a:lnTo>
                          <a:pt x="4" y="4"/>
                        </a:lnTo>
                        <a:lnTo>
                          <a:pt x="14" y="0"/>
                        </a:lnTo>
                        <a:lnTo>
                          <a:pt x="22" y="0"/>
                        </a:lnTo>
                        <a:lnTo>
                          <a:pt x="30" y="0"/>
                        </a:lnTo>
                        <a:lnTo>
                          <a:pt x="38" y="2"/>
                        </a:lnTo>
                        <a:lnTo>
                          <a:pt x="48" y="6"/>
                        </a:lnTo>
                        <a:lnTo>
                          <a:pt x="48" y="6"/>
                        </a:lnTo>
                        <a:lnTo>
                          <a:pt x="56" y="12"/>
                        </a:lnTo>
                        <a:lnTo>
                          <a:pt x="62" y="20"/>
                        </a:lnTo>
                        <a:lnTo>
                          <a:pt x="64" y="30"/>
                        </a:lnTo>
                        <a:lnTo>
                          <a:pt x="66" y="40"/>
                        </a:lnTo>
                        <a:lnTo>
                          <a:pt x="66" y="56"/>
                        </a:lnTo>
                        <a:lnTo>
                          <a:pt x="64" y="62"/>
                        </a:lnTo>
                        <a:lnTo>
                          <a:pt x="64" y="62"/>
                        </a:lnTo>
                        <a:lnTo>
                          <a:pt x="68" y="56"/>
                        </a:lnTo>
                        <a:lnTo>
                          <a:pt x="80" y="42"/>
                        </a:lnTo>
                        <a:lnTo>
                          <a:pt x="88" y="36"/>
                        </a:lnTo>
                        <a:lnTo>
                          <a:pt x="96" y="30"/>
                        </a:lnTo>
                        <a:lnTo>
                          <a:pt x="104" y="28"/>
                        </a:lnTo>
                        <a:lnTo>
                          <a:pt x="112" y="30"/>
                        </a:lnTo>
                        <a:lnTo>
                          <a:pt x="112" y="30"/>
                        </a:lnTo>
                        <a:lnTo>
                          <a:pt x="118" y="36"/>
                        </a:lnTo>
                        <a:lnTo>
                          <a:pt x="124" y="46"/>
                        </a:lnTo>
                        <a:lnTo>
                          <a:pt x="126" y="58"/>
                        </a:lnTo>
                        <a:lnTo>
                          <a:pt x="128" y="70"/>
                        </a:lnTo>
                        <a:lnTo>
                          <a:pt x="128" y="92"/>
                        </a:lnTo>
                        <a:lnTo>
                          <a:pt x="128" y="10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Freeform 158">
                    <a:extLst>
                      <a:ext uri="{FF2B5EF4-FFF2-40B4-BE49-F238E27FC236}">
                        <a16:creationId xmlns:a16="http://schemas.microsoft.com/office/drawing/2014/main" id="{14FBE92A-C872-4CAB-AC6B-A2D7684124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12" y="1168"/>
                    <a:ext cx="128" cy="96"/>
                  </a:xfrm>
                  <a:custGeom>
                    <a:avLst/>
                    <a:gdLst>
                      <a:gd name="T0" fmla="*/ 0 w 128"/>
                      <a:gd name="T1" fmla="*/ 80 h 96"/>
                      <a:gd name="T2" fmla="*/ 0 w 128"/>
                      <a:gd name="T3" fmla="*/ 80 h 96"/>
                      <a:gd name="T4" fmla="*/ 2 w 128"/>
                      <a:gd name="T5" fmla="*/ 78 h 96"/>
                      <a:gd name="T6" fmla="*/ 10 w 128"/>
                      <a:gd name="T7" fmla="*/ 72 h 96"/>
                      <a:gd name="T8" fmla="*/ 16 w 128"/>
                      <a:gd name="T9" fmla="*/ 72 h 96"/>
                      <a:gd name="T10" fmla="*/ 22 w 128"/>
                      <a:gd name="T11" fmla="*/ 70 h 96"/>
                      <a:gd name="T12" fmla="*/ 30 w 128"/>
                      <a:gd name="T13" fmla="*/ 70 h 96"/>
                      <a:gd name="T14" fmla="*/ 40 w 128"/>
                      <a:gd name="T15" fmla="*/ 72 h 96"/>
                      <a:gd name="T16" fmla="*/ 40 w 128"/>
                      <a:gd name="T17" fmla="*/ 72 h 96"/>
                      <a:gd name="T18" fmla="*/ 58 w 128"/>
                      <a:gd name="T19" fmla="*/ 80 h 96"/>
                      <a:gd name="T20" fmla="*/ 72 w 128"/>
                      <a:gd name="T21" fmla="*/ 88 h 96"/>
                      <a:gd name="T22" fmla="*/ 82 w 128"/>
                      <a:gd name="T23" fmla="*/ 94 h 96"/>
                      <a:gd name="T24" fmla="*/ 86 w 128"/>
                      <a:gd name="T25" fmla="*/ 96 h 96"/>
                      <a:gd name="T26" fmla="*/ 88 w 128"/>
                      <a:gd name="T27" fmla="*/ 96 h 96"/>
                      <a:gd name="T28" fmla="*/ 88 w 128"/>
                      <a:gd name="T29" fmla="*/ 96 h 96"/>
                      <a:gd name="T30" fmla="*/ 88 w 128"/>
                      <a:gd name="T31" fmla="*/ 94 h 96"/>
                      <a:gd name="T32" fmla="*/ 84 w 128"/>
                      <a:gd name="T33" fmla="*/ 90 h 96"/>
                      <a:gd name="T34" fmla="*/ 74 w 128"/>
                      <a:gd name="T35" fmla="*/ 78 h 96"/>
                      <a:gd name="T36" fmla="*/ 68 w 128"/>
                      <a:gd name="T37" fmla="*/ 70 h 96"/>
                      <a:gd name="T38" fmla="*/ 66 w 128"/>
                      <a:gd name="T39" fmla="*/ 62 h 96"/>
                      <a:gd name="T40" fmla="*/ 66 w 128"/>
                      <a:gd name="T41" fmla="*/ 56 h 96"/>
                      <a:gd name="T42" fmla="*/ 68 w 128"/>
                      <a:gd name="T43" fmla="*/ 52 h 96"/>
                      <a:gd name="T44" fmla="*/ 72 w 128"/>
                      <a:gd name="T45" fmla="*/ 48 h 96"/>
                      <a:gd name="T46" fmla="*/ 72 w 128"/>
                      <a:gd name="T47" fmla="*/ 48 h 96"/>
                      <a:gd name="T48" fmla="*/ 110 w 128"/>
                      <a:gd name="T49" fmla="*/ 18 h 96"/>
                      <a:gd name="T50" fmla="*/ 128 w 128"/>
                      <a:gd name="T5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28" h="96">
                        <a:moveTo>
                          <a:pt x="0" y="80"/>
                        </a:moveTo>
                        <a:lnTo>
                          <a:pt x="0" y="80"/>
                        </a:lnTo>
                        <a:lnTo>
                          <a:pt x="2" y="78"/>
                        </a:lnTo>
                        <a:lnTo>
                          <a:pt x="10" y="72"/>
                        </a:lnTo>
                        <a:lnTo>
                          <a:pt x="16" y="72"/>
                        </a:lnTo>
                        <a:lnTo>
                          <a:pt x="22" y="70"/>
                        </a:lnTo>
                        <a:lnTo>
                          <a:pt x="30" y="70"/>
                        </a:lnTo>
                        <a:lnTo>
                          <a:pt x="40" y="72"/>
                        </a:lnTo>
                        <a:lnTo>
                          <a:pt x="40" y="72"/>
                        </a:lnTo>
                        <a:lnTo>
                          <a:pt x="58" y="80"/>
                        </a:lnTo>
                        <a:lnTo>
                          <a:pt x="72" y="88"/>
                        </a:lnTo>
                        <a:lnTo>
                          <a:pt x="82" y="94"/>
                        </a:lnTo>
                        <a:lnTo>
                          <a:pt x="86" y="96"/>
                        </a:lnTo>
                        <a:lnTo>
                          <a:pt x="88" y="96"/>
                        </a:lnTo>
                        <a:lnTo>
                          <a:pt x="88" y="96"/>
                        </a:lnTo>
                        <a:lnTo>
                          <a:pt x="88" y="94"/>
                        </a:lnTo>
                        <a:lnTo>
                          <a:pt x="84" y="90"/>
                        </a:lnTo>
                        <a:lnTo>
                          <a:pt x="74" y="78"/>
                        </a:lnTo>
                        <a:lnTo>
                          <a:pt x="68" y="70"/>
                        </a:lnTo>
                        <a:lnTo>
                          <a:pt x="66" y="62"/>
                        </a:lnTo>
                        <a:lnTo>
                          <a:pt x="66" y="56"/>
                        </a:lnTo>
                        <a:lnTo>
                          <a:pt x="68" y="52"/>
                        </a:lnTo>
                        <a:lnTo>
                          <a:pt x="72" y="48"/>
                        </a:lnTo>
                        <a:lnTo>
                          <a:pt x="72" y="48"/>
                        </a:lnTo>
                        <a:lnTo>
                          <a:pt x="110" y="18"/>
                        </a:lnTo>
                        <a:lnTo>
                          <a:pt x="128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Freeform 159">
                    <a:extLst>
                      <a:ext uri="{FF2B5EF4-FFF2-40B4-BE49-F238E27FC236}">
                        <a16:creationId xmlns:a16="http://schemas.microsoft.com/office/drawing/2014/main" id="{9D56F569-8A3C-4984-A1B5-7E272B4859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36" y="1216"/>
                    <a:ext cx="24" cy="120"/>
                  </a:xfrm>
                  <a:custGeom>
                    <a:avLst/>
                    <a:gdLst>
                      <a:gd name="T0" fmla="*/ 24 w 24"/>
                      <a:gd name="T1" fmla="*/ 0 h 120"/>
                      <a:gd name="T2" fmla="*/ 24 w 24"/>
                      <a:gd name="T3" fmla="*/ 0 h 120"/>
                      <a:gd name="T4" fmla="*/ 24 w 24"/>
                      <a:gd name="T5" fmla="*/ 18 h 120"/>
                      <a:gd name="T6" fmla="*/ 22 w 24"/>
                      <a:gd name="T7" fmla="*/ 36 h 120"/>
                      <a:gd name="T8" fmla="*/ 24 w 24"/>
                      <a:gd name="T9" fmla="*/ 56 h 120"/>
                      <a:gd name="T10" fmla="*/ 24 w 24"/>
                      <a:gd name="T11" fmla="*/ 56 h 120"/>
                      <a:gd name="T12" fmla="*/ 24 w 24"/>
                      <a:gd name="T13" fmla="*/ 66 h 120"/>
                      <a:gd name="T14" fmla="*/ 22 w 24"/>
                      <a:gd name="T15" fmla="*/ 78 h 120"/>
                      <a:gd name="T16" fmla="*/ 12 w 24"/>
                      <a:gd name="T17" fmla="*/ 98 h 120"/>
                      <a:gd name="T18" fmla="*/ 4 w 24"/>
                      <a:gd name="T19" fmla="*/ 114 h 120"/>
                      <a:gd name="T20" fmla="*/ 0 w 24"/>
                      <a:gd name="T21" fmla="*/ 12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4" h="120">
                        <a:moveTo>
                          <a:pt x="24" y="0"/>
                        </a:moveTo>
                        <a:lnTo>
                          <a:pt x="24" y="0"/>
                        </a:lnTo>
                        <a:lnTo>
                          <a:pt x="24" y="18"/>
                        </a:lnTo>
                        <a:lnTo>
                          <a:pt x="22" y="36"/>
                        </a:lnTo>
                        <a:lnTo>
                          <a:pt x="24" y="56"/>
                        </a:lnTo>
                        <a:lnTo>
                          <a:pt x="24" y="56"/>
                        </a:lnTo>
                        <a:lnTo>
                          <a:pt x="24" y="66"/>
                        </a:lnTo>
                        <a:lnTo>
                          <a:pt x="22" y="78"/>
                        </a:lnTo>
                        <a:lnTo>
                          <a:pt x="12" y="98"/>
                        </a:lnTo>
                        <a:lnTo>
                          <a:pt x="4" y="114"/>
                        </a:lnTo>
                        <a:lnTo>
                          <a:pt x="0" y="12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Freeform 160">
                    <a:extLst>
                      <a:ext uri="{FF2B5EF4-FFF2-40B4-BE49-F238E27FC236}">
                        <a16:creationId xmlns:a16="http://schemas.microsoft.com/office/drawing/2014/main" id="{7C20B989-AB33-438A-802E-E1C24A1E9C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46" y="1422"/>
                    <a:ext cx="138" cy="42"/>
                  </a:xfrm>
                  <a:custGeom>
                    <a:avLst/>
                    <a:gdLst>
                      <a:gd name="T0" fmla="*/ 2 w 138"/>
                      <a:gd name="T1" fmla="*/ 10 h 42"/>
                      <a:gd name="T2" fmla="*/ 2 w 138"/>
                      <a:gd name="T3" fmla="*/ 10 h 42"/>
                      <a:gd name="T4" fmla="*/ 0 w 138"/>
                      <a:gd name="T5" fmla="*/ 6 h 42"/>
                      <a:gd name="T6" fmla="*/ 0 w 138"/>
                      <a:gd name="T7" fmla="*/ 2 h 42"/>
                      <a:gd name="T8" fmla="*/ 2 w 138"/>
                      <a:gd name="T9" fmla="*/ 0 h 42"/>
                      <a:gd name="T10" fmla="*/ 4 w 138"/>
                      <a:gd name="T11" fmla="*/ 0 h 42"/>
                      <a:gd name="T12" fmla="*/ 10 w 138"/>
                      <a:gd name="T13" fmla="*/ 4 h 42"/>
                      <a:gd name="T14" fmla="*/ 18 w 138"/>
                      <a:gd name="T15" fmla="*/ 10 h 42"/>
                      <a:gd name="T16" fmla="*/ 58 w 138"/>
                      <a:gd name="T17" fmla="*/ 42 h 42"/>
                      <a:gd name="T18" fmla="*/ 58 w 138"/>
                      <a:gd name="T19" fmla="*/ 42 h 42"/>
                      <a:gd name="T20" fmla="*/ 80 w 138"/>
                      <a:gd name="T21" fmla="*/ 36 h 42"/>
                      <a:gd name="T22" fmla="*/ 98 w 138"/>
                      <a:gd name="T23" fmla="*/ 32 h 42"/>
                      <a:gd name="T24" fmla="*/ 106 w 138"/>
                      <a:gd name="T25" fmla="*/ 32 h 42"/>
                      <a:gd name="T26" fmla="*/ 114 w 138"/>
                      <a:gd name="T27" fmla="*/ 34 h 42"/>
                      <a:gd name="T28" fmla="*/ 114 w 138"/>
                      <a:gd name="T29" fmla="*/ 34 h 42"/>
                      <a:gd name="T30" fmla="*/ 132 w 138"/>
                      <a:gd name="T31" fmla="*/ 40 h 42"/>
                      <a:gd name="T32" fmla="*/ 138 w 138"/>
                      <a:gd name="T33" fmla="*/ 42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38" h="42">
                        <a:moveTo>
                          <a:pt x="2" y="10"/>
                        </a:moveTo>
                        <a:lnTo>
                          <a:pt x="2" y="10"/>
                        </a:lnTo>
                        <a:lnTo>
                          <a:pt x="0" y="6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10" y="4"/>
                        </a:lnTo>
                        <a:lnTo>
                          <a:pt x="18" y="10"/>
                        </a:lnTo>
                        <a:lnTo>
                          <a:pt x="58" y="42"/>
                        </a:lnTo>
                        <a:lnTo>
                          <a:pt x="58" y="42"/>
                        </a:lnTo>
                        <a:lnTo>
                          <a:pt x="80" y="36"/>
                        </a:lnTo>
                        <a:lnTo>
                          <a:pt x="98" y="32"/>
                        </a:lnTo>
                        <a:lnTo>
                          <a:pt x="106" y="32"/>
                        </a:lnTo>
                        <a:lnTo>
                          <a:pt x="114" y="34"/>
                        </a:lnTo>
                        <a:lnTo>
                          <a:pt x="114" y="34"/>
                        </a:lnTo>
                        <a:lnTo>
                          <a:pt x="132" y="40"/>
                        </a:lnTo>
                        <a:lnTo>
                          <a:pt x="138" y="4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" name="Freeform 161">
                    <a:extLst>
                      <a:ext uri="{FF2B5EF4-FFF2-40B4-BE49-F238E27FC236}">
                        <a16:creationId xmlns:a16="http://schemas.microsoft.com/office/drawing/2014/main" id="{0F4CBD5B-E43D-43B8-80FF-85F460CF00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28" y="1296"/>
                    <a:ext cx="112" cy="24"/>
                  </a:xfrm>
                  <a:custGeom>
                    <a:avLst/>
                    <a:gdLst>
                      <a:gd name="T0" fmla="*/ 112 w 112"/>
                      <a:gd name="T1" fmla="*/ 0 h 24"/>
                      <a:gd name="T2" fmla="*/ 112 w 112"/>
                      <a:gd name="T3" fmla="*/ 0 h 24"/>
                      <a:gd name="T4" fmla="*/ 110 w 112"/>
                      <a:gd name="T5" fmla="*/ 4 h 24"/>
                      <a:gd name="T6" fmla="*/ 102 w 112"/>
                      <a:gd name="T7" fmla="*/ 12 h 24"/>
                      <a:gd name="T8" fmla="*/ 94 w 112"/>
                      <a:gd name="T9" fmla="*/ 18 h 24"/>
                      <a:gd name="T10" fmla="*/ 84 w 112"/>
                      <a:gd name="T11" fmla="*/ 22 h 24"/>
                      <a:gd name="T12" fmla="*/ 72 w 112"/>
                      <a:gd name="T13" fmla="*/ 24 h 24"/>
                      <a:gd name="T14" fmla="*/ 56 w 112"/>
                      <a:gd name="T15" fmla="*/ 24 h 24"/>
                      <a:gd name="T16" fmla="*/ 56 w 112"/>
                      <a:gd name="T17" fmla="*/ 24 h 24"/>
                      <a:gd name="T18" fmla="*/ 28 w 112"/>
                      <a:gd name="T19" fmla="*/ 22 h 24"/>
                      <a:gd name="T20" fmla="*/ 10 w 112"/>
                      <a:gd name="T21" fmla="*/ 24 h 24"/>
                      <a:gd name="T22" fmla="*/ 0 w 112"/>
                      <a:gd name="T23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12" h="24">
                        <a:moveTo>
                          <a:pt x="112" y="0"/>
                        </a:moveTo>
                        <a:lnTo>
                          <a:pt x="112" y="0"/>
                        </a:lnTo>
                        <a:lnTo>
                          <a:pt x="110" y="4"/>
                        </a:lnTo>
                        <a:lnTo>
                          <a:pt x="102" y="12"/>
                        </a:lnTo>
                        <a:lnTo>
                          <a:pt x="94" y="18"/>
                        </a:lnTo>
                        <a:lnTo>
                          <a:pt x="84" y="22"/>
                        </a:lnTo>
                        <a:lnTo>
                          <a:pt x="72" y="24"/>
                        </a:lnTo>
                        <a:lnTo>
                          <a:pt x="56" y="24"/>
                        </a:lnTo>
                        <a:lnTo>
                          <a:pt x="56" y="24"/>
                        </a:lnTo>
                        <a:lnTo>
                          <a:pt x="28" y="22"/>
                        </a:lnTo>
                        <a:lnTo>
                          <a:pt x="10" y="24"/>
                        </a:lnTo>
                        <a:lnTo>
                          <a:pt x="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" name="Freeform 162">
                    <a:extLst>
                      <a:ext uri="{FF2B5EF4-FFF2-40B4-BE49-F238E27FC236}">
                        <a16:creationId xmlns:a16="http://schemas.microsoft.com/office/drawing/2014/main" id="{8A4A961B-07F8-4087-B6B6-39A9C90603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56" y="1504"/>
                    <a:ext cx="129" cy="64"/>
                  </a:xfrm>
                  <a:custGeom>
                    <a:avLst/>
                    <a:gdLst>
                      <a:gd name="T0" fmla="*/ 0 w 129"/>
                      <a:gd name="T1" fmla="*/ 0 h 64"/>
                      <a:gd name="T2" fmla="*/ 0 w 129"/>
                      <a:gd name="T3" fmla="*/ 0 h 64"/>
                      <a:gd name="T4" fmla="*/ 4 w 129"/>
                      <a:gd name="T5" fmla="*/ 0 h 64"/>
                      <a:gd name="T6" fmla="*/ 10 w 129"/>
                      <a:gd name="T7" fmla="*/ 2 h 64"/>
                      <a:gd name="T8" fmla="*/ 22 w 129"/>
                      <a:gd name="T9" fmla="*/ 6 h 64"/>
                      <a:gd name="T10" fmla="*/ 26 w 129"/>
                      <a:gd name="T11" fmla="*/ 10 h 64"/>
                      <a:gd name="T12" fmla="*/ 32 w 129"/>
                      <a:gd name="T13" fmla="*/ 16 h 64"/>
                      <a:gd name="T14" fmla="*/ 32 w 129"/>
                      <a:gd name="T15" fmla="*/ 16 h 64"/>
                      <a:gd name="T16" fmla="*/ 50 w 129"/>
                      <a:gd name="T17" fmla="*/ 42 h 64"/>
                      <a:gd name="T18" fmla="*/ 56 w 129"/>
                      <a:gd name="T19" fmla="*/ 56 h 64"/>
                      <a:gd name="T20" fmla="*/ 56 w 129"/>
                      <a:gd name="T21" fmla="*/ 56 h 64"/>
                      <a:gd name="T22" fmla="*/ 66 w 129"/>
                      <a:gd name="T23" fmla="*/ 48 h 64"/>
                      <a:gd name="T24" fmla="*/ 78 w 129"/>
                      <a:gd name="T25" fmla="*/ 42 h 64"/>
                      <a:gd name="T26" fmla="*/ 88 w 129"/>
                      <a:gd name="T27" fmla="*/ 40 h 64"/>
                      <a:gd name="T28" fmla="*/ 88 w 129"/>
                      <a:gd name="T29" fmla="*/ 40 h 64"/>
                      <a:gd name="T30" fmla="*/ 94 w 129"/>
                      <a:gd name="T31" fmla="*/ 42 h 64"/>
                      <a:gd name="T32" fmla="*/ 100 w 129"/>
                      <a:gd name="T33" fmla="*/ 44 h 64"/>
                      <a:gd name="T34" fmla="*/ 115 w 129"/>
                      <a:gd name="T35" fmla="*/ 52 h 64"/>
                      <a:gd name="T36" fmla="*/ 129 w 129"/>
                      <a:gd name="T3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29" h="64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" y="0"/>
                        </a:lnTo>
                        <a:lnTo>
                          <a:pt x="10" y="2"/>
                        </a:lnTo>
                        <a:lnTo>
                          <a:pt x="22" y="6"/>
                        </a:lnTo>
                        <a:lnTo>
                          <a:pt x="26" y="10"/>
                        </a:lnTo>
                        <a:lnTo>
                          <a:pt x="32" y="16"/>
                        </a:lnTo>
                        <a:lnTo>
                          <a:pt x="32" y="16"/>
                        </a:lnTo>
                        <a:lnTo>
                          <a:pt x="50" y="42"/>
                        </a:lnTo>
                        <a:lnTo>
                          <a:pt x="56" y="56"/>
                        </a:lnTo>
                        <a:lnTo>
                          <a:pt x="56" y="56"/>
                        </a:lnTo>
                        <a:lnTo>
                          <a:pt x="66" y="48"/>
                        </a:lnTo>
                        <a:lnTo>
                          <a:pt x="78" y="42"/>
                        </a:lnTo>
                        <a:lnTo>
                          <a:pt x="88" y="40"/>
                        </a:lnTo>
                        <a:lnTo>
                          <a:pt x="88" y="40"/>
                        </a:lnTo>
                        <a:lnTo>
                          <a:pt x="94" y="42"/>
                        </a:lnTo>
                        <a:lnTo>
                          <a:pt x="100" y="44"/>
                        </a:lnTo>
                        <a:lnTo>
                          <a:pt x="115" y="52"/>
                        </a:lnTo>
                        <a:lnTo>
                          <a:pt x="129" y="6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" name="Freeform 163">
                    <a:extLst>
                      <a:ext uri="{FF2B5EF4-FFF2-40B4-BE49-F238E27FC236}">
                        <a16:creationId xmlns:a16="http://schemas.microsoft.com/office/drawing/2014/main" id="{9A38C03C-C4A9-465A-AA35-AA76E99DA1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08" y="1560"/>
                    <a:ext cx="32" cy="72"/>
                  </a:xfrm>
                  <a:custGeom>
                    <a:avLst/>
                    <a:gdLst>
                      <a:gd name="T0" fmla="*/ 0 w 32"/>
                      <a:gd name="T1" fmla="*/ 0 h 72"/>
                      <a:gd name="T2" fmla="*/ 0 w 32"/>
                      <a:gd name="T3" fmla="*/ 0 h 72"/>
                      <a:gd name="T4" fmla="*/ 10 w 32"/>
                      <a:gd name="T5" fmla="*/ 8 h 72"/>
                      <a:gd name="T6" fmla="*/ 24 w 32"/>
                      <a:gd name="T7" fmla="*/ 24 h 72"/>
                      <a:gd name="T8" fmla="*/ 24 w 32"/>
                      <a:gd name="T9" fmla="*/ 24 h 72"/>
                      <a:gd name="T10" fmla="*/ 28 w 32"/>
                      <a:gd name="T11" fmla="*/ 34 h 72"/>
                      <a:gd name="T12" fmla="*/ 30 w 32"/>
                      <a:gd name="T13" fmla="*/ 50 h 72"/>
                      <a:gd name="T14" fmla="*/ 32 w 32"/>
                      <a:gd name="T15" fmla="*/ 72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7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0" y="8"/>
                        </a:lnTo>
                        <a:lnTo>
                          <a:pt x="24" y="24"/>
                        </a:lnTo>
                        <a:lnTo>
                          <a:pt x="24" y="24"/>
                        </a:lnTo>
                        <a:lnTo>
                          <a:pt x="28" y="34"/>
                        </a:lnTo>
                        <a:lnTo>
                          <a:pt x="30" y="50"/>
                        </a:lnTo>
                        <a:lnTo>
                          <a:pt x="32" y="7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" name="Freeform 164">
                    <a:extLst>
                      <a:ext uri="{FF2B5EF4-FFF2-40B4-BE49-F238E27FC236}">
                        <a16:creationId xmlns:a16="http://schemas.microsoft.com/office/drawing/2014/main" id="{B0B08FD9-826D-40DC-804E-6F00A004C2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24" y="1536"/>
                    <a:ext cx="56" cy="56"/>
                  </a:xfrm>
                  <a:custGeom>
                    <a:avLst/>
                    <a:gdLst>
                      <a:gd name="T0" fmla="*/ 56 w 56"/>
                      <a:gd name="T1" fmla="*/ 0 h 56"/>
                      <a:gd name="T2" fmla="*/ 56 w 56"/>
                      <a:gd name="T3" fmla="*/ 0 h 56"/>
                      <a:gd name="T4" fmla="*/ 52 w 56"/>
                      <a:gd name="T5" fmla="*/ 0 h 56"/>
                      <a:gd name="T6" fmla="*/ 42 w 56"/>
                      <a:gd name="T7" fmla="*/ 2 h 56"/>
                      <a:gd name="T8" fmla="*/ 30 w 56"/>
                      <a:gd name="T9" fmla="*/ 6 h 56"/>
                      <a:gd name="T10" fmla="*/ 16 w 56"/>
                      <a:gd name="T11" fmla="*/ 16 h 56"/>
                      <a:gd name="T12" fmla="*/ 16 w 56"/>
                      <a:gd name="T13" fmla="*/ 16 h 56"/>
                      <a:gd name="T14" fmla="*/ 10 w 56"/>
                      <a:gd name="T15" fmla="*/ 22 h 56"/>
                      <a:gd name="T16" fmla="*/ 6 w 56"/>
                      <a:gd name="T17" fmla="*/ 28 h 56"/>
                      <a:gd name="T18" fmla="*/ 2 w 56"/>
                      <a:gd name="T19" fmla="*/ 42 h 56"/>
                      <a:gd name="T20" fmla="*/ 0 w 56"/>
                      <a:gd name="T21" fmla="*/ 52 h 56"/>
                      <a:gd name="T22" fmla="*/ 0 w 56"/>
                      <a:gd name="T23" fmla="*/ 56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6" h="56">
                        <a:moveTo>
                          <a:pt x="56" y="0"/>
                        </a:moveTo>
                        <a:lnTo>
                          <a:pt x="56" y="0"/>
                        </a:lnTo>
                        <a:lnTo>
                          <a:pt x="52" y="0"/>
                        </a:lnTo>
                        <a:lnTo>
                          <a:pt x="42" y="2"/>
                        </a:lnTo>
                        <a:lnTo>
                          <a:pt x="30" y="6"/>
                        </a:lnTo>
                        <a:lnTo>
                          <a:pt x="16" y="16"/>
                        </a:lnTo>
                        <a:lnTo>
                          <a:pt x="16" y="16"/>
                        </a:lnTo>
                        <a:lnTo>
                          <a:pt x="10" y="22"/>
                        </a:lnTo>
                        <a:lnTo>
                          <a:pt x="6" y="28"/>
                        </a:lnTo>
                        <a:lnTo>
                          <a:pt x="2" y="42"/>
                        </a:lnTo>
                        <a:lnTo>
                          <a:pt x="0" y="52"/>
                        </a:lnTo>
                        <a:lnTo>
                          <a:pt x="0" y="5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" name="Freeform 165">
                    <a:extLst>
                      <a:ext uri="{FF2B5EF4-FFF2-40B4-BE49-F238E27FC236}">
                        <a16:creationId xmlns:a16="http://schemas.microsoft.com/office/drawing/2014/main" id="{B0D8815D-4E8E-40D3-9208-B55D613C06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2" y="1456"/>
                    <a:ext cx="16" cy="56"/>
                  </a:xfrm>
                  <a:custGeom>
                    <a:avLst/>
                    <a:gdLst>
                      <a:gd name="T0" fmla="*/ 16 w 16"/>
                      <a:gd name="T1" fmla="*/ 0 h 56"/>
                      <a:gd name="T2" fmla="*/ 16 w 16"/>
                      <a:gd name="T3" fmla="*/ 0 h 56"/>
                      <a:gd name="T4" fmla="*/ 8 w 16"/>
                      <a:gd name="T5" fmla="*/ 10 h 56"/>
                      <a:gd name="T6" fmla="*/ 2 w 16"/>
                      <a:gd name="T7" fmla="*/ 22 h 56"/>
                      <a:gd name="T8" fmla="*/ 0 w 16"/>
                      <a:gd name="T9" fmla="*/ 26 h 56"/>
                      <a:gd name="T10" fmla="*/ 0 w 16"/>
                      <a:gd name="T11" fmla="*/ 32 h 56"/>
                      <a:gd name="T12" fmla="*/ 0 w 16"/>
                      <a:gd name="T13" fmla="*/ 32 h 56"/>
                      <a:gd name="T14" fmla="*/ 4 w 16"/>
                      <a:gd name="T15" fmla="*/ 50 h 56"/>
                      <a:gd name="T16" fmla="*/ 8 w 16"/>
                      <a:gd name="T17" fmla="*/ 56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6" h="56">
                        <a:moveTo>
                          <a:pt x="16" y="0"/>
                        </a:moveTo>
                        <a:lnTo>
                          <a:pt x="16" y="0"/>
                        </a:lnTo>
                        <a:lnTo>
                          <a:pt x="8" y="10"/>
                        </a:lnTo>
                        <a:lnTo>
                          <a:pt x="2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0" y="32"/>
                        </a:lnTo>
                        <a:lnTo>
                          <a:pt x="4" y="50"/>
                        </a:lnTo>
                        <a:lnTo>
                          <a:pt x="8" y="5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" name="Freeform 166">
                    <a:extLst>
                      <a:ext uri="{FF2B5EF4-FFF2-40B4-BE49-F238E27FC236}">
                        <a16:creationId xmlns:a16="http://schemas.microsoft.com/office/drawing/2014/main" id="{61660F31-7247-4365-981B-079F71129D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80" y="1478"/>
                    <a:ext cx="112" cy="74"/>
                  </a:xfrm>
                  <a:custGeom>
                    <a:avLst/>
                    <a:gdLst>
                      <a:gd name="T0" fmla="*/ 112 w 112"/>
                      <a:gd name="T1" fmla="*/ 2 h 74"/>
                      <a:gd name="T2" fmla="*/ 112 w 112"/>
                      <a:gd name="T3" fmla="*/ 2 h 74"/>
                      <a:gd name="T4" fmla="*/ 110 w 112"/>
                      <a:gd name="T5" fmla="*/ 0 h 74"/>
                      <a:gd name="T6" fmla="*/ 104 w 112"/>
                      <a:gd name="T7" fmla="*/ 0 h 74"/>
                      <a:gd name="T8" fmla="*/ 100 w 112"/>
                      <a:gd name="T9" fmla="*/ 0 h 74"/>
                      <a:gd name="T10" fmla="*/ 96 w 112"/>
                      <a:gd name="T11" fmla="*/ 0 h 74"/>
                      <a:gd name="T12" fmla="*/ 92 w 112"/>
                      <a:gd name="T13" fmla="*/ 4 h 74"/>
                      <a:gd name="T14" fmla="*/ 88 w 112"/>
                      <a:gd name="T15" fmla="*/ 10 h 74"/>
                      <a:gd name="T16" fmla="*/ 88 w 112"/>
                      <a:gd name="T17" fmla="*/ 10 h 74"/>
                      <a:gd name="T18" fmla="*/ 84 w 112"/>
                      <a:gd name="T19" fmla="*/ 22 h 74"/>
                      <a:gd name="T20" fmla="*/ 82 w 112"/>
                      <a:gd name="T21" fmla="*/ 32 h 74"/>
                      <a:gd name="T22" fmla="*/ 80 w 112"/>
                      <a:gd name="T23" fmla="*/ 42 h 74"/>
                      <a:gd name="T24" fmla="*/ 80 w 112"/>
                      <a:gd name="T25" fmla="*/ 42 h 74"/>
                      <a:gd name="T26" fmla="*/ 72 w 112"/>
                      <a:gd name="T27" fmla="*/ 40 h 74"/>
                      <a:gd name="T28" fmla="*/ 54 w 112"/>
                      <a:gd name="T29" fmla="*/ 40 h 74"/>
                      <a:gd name="T30" fmla="*/ 44 w 112"/>
                      <a:gd name="T31" fmla="*/ 40 h 74"/>
                      <a:gd name="T32" fmla="*/ 32 w 112"/>
                      <a:gd name="T33" fmla="*/ 40 h 74"/>
                      <a:gd name="T34" fmla="*/ 24 w 112"/>
                      <a:gd name="T35" fmla="*/ 44 h 74"/>
                      <a:gd name="T36" fmla="*/ 16 w 112"/>
                      <a:gd name="T37" fmla="*/ 50 h 74"/>
                      <a:gd name="T38" fmla="*/ 16 w 112"/>
                      <a:gd name="T39" fmla="*/ 50 h 74"/>
                      <a:gd name="T40" fmla="*/ 6 w 112"/>
                      <a:gd name="T41" fmla="*/ 62 h 74"/>
                      <a:gd name="T42" fmla="*/ 2 w 112"/>
                      <a:gd name="T43" fmla="*/ 68 h 74"/>
                      <a:gd name="T44" fmla="*/ 0 w 112"/>
                      <a:gd name="T45" fmla="*/ 74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112" h="74">
                        <a:moveTo>
                          <a:pt x="112" y="2"/>
                        </a:moveTo>
                        <a:lnTo>
                          <a:pt x="112" y="2"/>
                        </a:lnTo>
                        <a:lnTo>
                          <a:pt x="110" y="0"/>
                        </a:lnTo>
                        <a:lnTo>
                          <a:pt x="104" y="0"/>
                        </a:lnTo>
                        <a:lnTo>
                          <a:pt x="100" y="0"/>
                        </a:lnTo>
                        <a:lnTo>
                          <a:pt x="96" y="0"/>
                        </a:lnTo>
                        <a:lnTo>
                          <a:pt x="92" y="4"/>
                        </a:lnTo>
                        <a:lnTo>
                          <a:pt x="88" y="10"/>
                        </a:lnTo>
                        <a:lnTo>
                          <a:pt x="88" y="10"/>
                        </a:lnTo>
                        <a:lnTo>
                          <a:pt x="84" y="22"/>
                        </a:lnTo>
                        <a:lnTo>
                          <a:pt x="82" y="32"/>
                        </a:lnTo>
                        <a:lnTo>
                          <a:pt x="80" y="42"/>
                        </a:lnTo>
                        <a:lnTo>
                          <a:pt x="80" y="42"/>
                        </a:lnTo>
                        <a:lnTo>
                          <a:pt x="72" y="40"/>
                        </a:lnTo>
                        <a:lnTo>
                          <a:pt x="54" y="40"/>
                        </a:lnTo>
                        <a:lnTo>
                          <a:pt x="44" y="40"/>
                        </a:lnTo>
                        <a:lnTo>
                          <a:pt x="32" y="40"/>
                        </a:lnTo>
                        <a:lnTo>
                          <a:pt x="24" y="44"/>
                        </a:lnTo>
                        <a:lnTo>
                          <a:pt x="16" y="50"/>
                        </a:lnTo>
                        <a:lnTo>
                          <a:pt x="16" y="50"/>
                        </a:lnTo>
                        <a:lnTo>
                          <a:pt x="6" y="62"/>
                        </a:lnTo>
                        <a:lnTo>
                          <a:pt x="2" y="68"/>
                        </a:lnTo>
                        <a:lnTo>
                          <a:pt x="0" y="7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" name="Freeform 167">
                    <a:extLst>
                      <a:ext uri="{FF2B5EF4-FFF2-40B4-BE49-F238E27FC236}">
                        <a16:creationId xmlns:a16="http://schemas.microsoft.com/office/drawing/2014/main" id="{9E4E68F6-9ED8-4C99-BE3F-D31EA99F16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95" y="2592"/>
                    <a:ext cx="945" cy="658"/>
                  </a:xfrm>
                  <a:custGeom>
                    <a:avLst/>
                    <a:gdLst>
                      <a:gd name="T0" fmla="*/ 80 w 945"/>
                      <a:gd name="T1" fmla="*/ 0 h 658"/>
                      <a:gd name="T2" fmla="*/ 58 w 945"/>
                      <a:gd name="T3" fmla="*/ 108 h 658"/>
                      <a:gd name="T4" fmla="*/ 48 w 945"/>
                      <a:gd name="T5" fmla="*/ 152 h 658"/>
                      <a:gd name="T6" fmla="*/ 34 w 945"/>
                      <a:gd name="T7" fmla="*/ 190 h 658"/>
                      <a:gd name="T8" fmla="*/ 0 w 945"/>
                      <a:gd name="T9" fmla="*/ 256 h 658"/>
                      <a:gd name="T10" fmla="*/ 8 w 945"/>
                      <a:gd name="T11" fmla="*/ 280 h 658"/>
                      <a:gd name="T12" fmla="*/ 28 w 945"/>
                      <a:gd name="T13" fmla="*/ 338 h 658"/>
                      <a:gd name="T14" fmla="*/ 62 w 945"/>
                      <a:gd name="T15" fmla="*/ 402 h 658"/>
                      <a:gd name="T16" fmla="*/ 82 w 945"/>
                      <a:gd name="T17" fmla="*/ 428 h 658"/>
                      <a:gd name="T18" fmla="*/ 104 w 945"/>
                      <a:gd name="T19" fmla="*/ 448 h 658"/>
                      <a:gd name="T20" fmla="*/ 166 w 945"/>
                      <a:gd name="T21" fmla="*/ 488 h 658"/>
                      <a:gd name="T22" fmla="*/ 256 w 945"/>
                      <a:gd name="T23" fmla="*/ 540 h 658"/>
                      <a:gd name="T24" fmla="*/ 342 w 945"/>
                      <a:gd name="T25" fmla="*/ 580 h 658"/>
                      <a:gd name="T26" fmla="*/ 408 w 945"/>
                      <a:gd name="T27" fmla="*/ 604 h 658"/>
                      <a:gd name="T28" fmla="*/ 480 w 945"/>
                      <a:gd name="T29" fmla="*/ 624 h 658"/>
                      <a:gd name="T30" fmla="*/ 520 w 945"/>
                      <a:gd name="T31" fmla="*/ 632 h 658"/>
                      <a:gd name="T32" fmla="*/ 675 w 945"/>
                      <a:gd name="T33" fmla="*/ 652 h 658"/>
                      <a:gd name="T34" fmla="*/ 805 w 945"/>
                      <a:gd name="T35" fmla="*/ 658 h 658"/>
                      <a:gd name="T36" fmla="*/ 895 w 945"/>
                      <a:gd name="T37" fmla="*/ 658 h 658"/>
                      <a:gd name="T38" fmla="*/ 945 w 945"/>
                      <a:gd name="T39" fmla="*/ 368 h 658"/>
                      <a:gd name="T40" fmla="*/ 895 w 945"/>
                      <a:gd name="T41" fmla="*/ 374 h 658"/>
                      <a:gd name="T42" fmla="*/ 775 w 945"/>
                      <a:gd name="T43" fmla="*/ 382 h 658"/>
                      <a:gd name="T44" fmla="*/ 631 w 945"/>
                      <a:gd name="T45" fmla="*/ 384 h 658"/>
                      <a:gd name="T46" fmla="*/ 562 w 945"/>
                      <a:gd name="T47" fmla="*/ 380 h 658"/>
                      <a:gd name="T48" fmla="*/ 504 w 945"/>
                      <a:gd name="T49" fmla="*/ 368 h 658"/>
                      <a:gd name="T50" fmla="*/ 454 w 945"/>
                      <a:gd name="T51" fmla="*/ 352 h 658"/>
                      <a:gd name="T52" fmla="*/ 360 w 945"/>
                      <a:gd name="T53" fmla="*/ 310 h 658"/>
                      <a:gd name="T54" fmla="*/ 276 w 945"/>
                      <a:gd name="T55" fmla="*/ 260 h 658"/>
                      <a:gd name="T56" fmla="*/ 214 w 945"/>
                      <a:gd name="T57" fmla="*/ 208 h 658"/>
                      <a:gd name="T58" fmla="*/ 192 w 945"/>
                      <a:gd name="T59" fmla="*/ 184 h 658"/>
                      <a:gd name="T60" fmla="*/ 154 w 945"/>
                      <a:gd name="T61" fmla="*/ 128 h 658"/>
                      <a:gd name="T62" fmla="*/ 80 w 945"/>
                      <a:gd name="T63" fmla="*/ 0 h 6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945" h="658">
                        <a:moveTo>
                          <a:pt x="80" y="0"/>
                        </a:moveTo>
                        <a:lnTo>
                          <a:pt x="80" y="0"/>
                        </a:lnTo>
                        <a:lnTo>
                          <a:pt x="70" y="58"/>
                        </a:lnTo>
                        <a:lnTo>
                          <a:pt x="58" y="108"/>
                        </a:lnTo>
                        <a:lnTo>
                          <a:pt x="48" y="152"/>
                        </a:lnTo>
                        <a:lnTo>
                          <a:pt x="48" y="152"/>
                        </a:lnTo>
                        <a:lnTo>
                          <a:pt x="42" y="170"/>
                        </a:lnTo>
                        <a:lnTo>
                          <a:pt x="34" y="190"/>
                        </a:lnTo>
                        <a:lnTo>
                          <a:pt x="18" y="222"/>
                        </a:lnTo>
                        <a:lnTo>
                          <a:pt x="0" y="256"/>
                        </a:lnTo>
                        <a:lnTo>
                          <a:pt x="0" y="256"/>
                        </a:lnTo>
                        <a:lnTo>
                          <a:pt x="8" y="280"/>
                        </a:lnTo>
                        <a:lnTo>
                          <a:pt x="16" y="306"/>
                        </a:lnTo>
                        <a:lnTo>
                          <a:pt x="28" y="338"/>
                        </a:lnTo>
                        <a:lnTo>
                          <a:pt x="44" y="370"/>
                        </a:lnTo>
                        <a:lnTo>
                          <a:pt x="62" y="402"/>
                        </a:lnTo>
                        <a:lnTo>
                          <a:pt x="72" y="416"/>
                        </a:lnTo>
                        <a:lnTo>
                          <a:pt x="82" y="428"/>
                        </a:lnTo>
                        <a:lnTo>
                          <a:pt x="92" y="440"/>
                        </a:lnTo>
                        <a:lnTo>
                          <a:pt x="104" y="448"/>
                        </a:lnTo>
                        <a:lnTo>
                          <a:pt x="104" y="448"/>
                        </a:lnTo>
                        <a:lnTo>
                          <a:pt x="166" y="488"/>
                        </a:lnTo>
                        <a:lnTo>
                          <a:pt x="206" y="512"/>
                        </a:lnTo>
                        <a:lnTo>
                          <a:pt x="256" y="540"/>
                        </a:lnTo>
                        <a:lnTo>
                          <a:pt x="310" y="568"/>
                        </a:lnTo>
                        <a:lnTo>
                          <a:pt x="342" y="580"/>
                        </a:lnTo>
                        <a:lnTo>
                          <a:pt x="374" y="592"/>
                        </a:lnTo>
                        <a:lnTo>
                          <a:pt x="408" y="604"/>
                        </a:lnTo>
                        <a:lnTo>
                          <a:pt x="444" y="614"/>
                        </a:lnTo>
                        <a:lnTo>
                          <a:pt x="480" y="624"/>
                        </a:lnTo>
                        <a:lnTo>
                          <a:pt x="520" y="632"/>
                        </a:lnTo>
                        <a:lnTo>
                          <a:pt x="520" y="632"/>
                        </a:lnTo>
                        <a:lnTo>
                          <a:pt x="599" y="644"/>
                        </a:lnTo>
                        <a:lnTo>
                          <a:pt x="675" y="652"/>
                        </a:lnTo>
                        <a:lnTo>
                          <a:pt x="745" y="656"/>
                        </a:lnTo>
                        <a:lnTo>
                          <a:pt x="805" y="658"/>
                        </a:lnTo>
                        <a:lnTo>
                          <a:pt x="857" y="658"/>
                        </a:lnTo>
                        <a:lnTo>
                          <a:pt x="895" y="658"/>
                        </a:lnTo>
                        <a:lnTo>
                          <a:pt x="929" y="656"/>
                        </a:lnTo>
                        <a:lnTo>
                          <a:pt x="945" y="368"/>
                        </a:lnTo>
                        <a:lnTo>
                          <a:pt x="945" y="368"/>
                        </a:lnTo>
                        <a:lnTo>
                          <a:pt x="895" y="374"/>
                        </a:lnTo>
                        <a:lnTo>
                          <a:pt x="841" y="378"/>
                        </a:lnTo>
                        <a:lnTo>
                          <a:pt x="775" y="382"/>
                        </a:lnTo>
                        <a:lnTo>
                          <a:pt x="703" y="386"/>
                        </a:lnTo>
                        <a:lnTo>
                          <a:pt x="631" y="384"/>
                        </a:lnTo>
                        <a:lnTo>
                          <a:pt x="595" y="382"/>
                        </a:lnTo>
                        <a:lnTo>
                          <a:pt x="562" y="380"/>
                        </a:lnTo>
                        <a:lnTo>
                          <a:pt x="532" y="374"/>
                        </a:lnTo>
                        <a:lnTo>
                          <a:pt x="504" y="368"/>
                        </a:lnTo>
                        <a:lnTo>
                          <a:pt x="504" y="368"/>
                        </a:lnTo>
                        <a:lnTo>
                          <a:pt x="454" y="352"/>
                        </a:lnTo>
                        <a:lnTo>
                          <a:pt x="406" y="332"/>
                        </a:lnTo>
                        <a:lnTo>
                          <a:pt x="360" y="310"/>
                        </a:lnTo>
                        <a:lnTo>
                          <a:pt x="316" y="284"/>
                        </a:lnTo>
                        <a:lnTo>
                          <a:pt x="276" y="260"/>
                        </a:lnTo>
                        <a:lnTo>
                          <a:pt x="242" y="234"/>
                        </a:lnTo>
                        <a:lnTo>
                          <a:pt x="214" y="208"/>
                        </a:lnTo>
                        <a:lnTo>
                          <a:pt x="192" y="184"/>
                        </a:lnTo>
                        <a:lnTo>
                          <a:pt x="192" y="184"/>
                        </a:lnTo>
                        <a:lnTo>
                          <a:pt x="174" y="158"/>
                        </a:lnTo>
                        <a:lnTo>
                          <a:pt x="154" y="128"/>
                        </a:lnTo>
                        <a:lnTo>
                          <a:pt x="118" y="68"/>
                        </a:lnTo>
                        <a:lnTo>
                          <a:pt x="80" y="0"/>
                        </a:lnTo>
                        <a:lnTo>
                          <a:pt x="80" y="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" name="Freeform 168">
                    <a:extLst>
                      <a:ext uri="{FF2B5EF4-FFF2-40B4-BE49-F238E27FC236}">
                        <a16:creationId xmlns:a16="http://schemas.microsoft.com/office/drawing/2014/main" id="{560E78A7-4EDF-451A-BB45-70FC0F27DF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8" y="2592"/>
                    <a:ext cx="945" cy="658"/>
                  </a:xfrm>
                  <a:custGeom>
                    <a:avLst/>
                    <a:gdLst>
                      <a:gd name="T0" fmla="*/ 865 w 945"/>
                      <a:gd name="T1" fmla="*/ 0 h 658"/>
                      <a:gd name="T2" fmla="*/ 887 w 945"/>
                      <a:gd name="T3" fmla="*/ 108 h 658"/>
                      <a:gd name="T4" fmla="*/ 897 w 945"/>
                      <a:gd name="T5" fmla="*/ 152 h 658"/>
                      <a:gd name="T6" fmla="*/ 911 w 945"/>
                      <a:gd name="T7" fmla="*/ 190 h 658"/>
                      <a:gd name="T8" fmla="*/ 945 w 945"/>
                      <a:gd name="T9" fmla="*/ 256 h 658"/>
                      <a:gd name="T10" fmla="*/ 937 w 945"/>
                      <a:gd name="T11" fmla="*/ 280 h 658"/>
                      <a:gd name="T12" fmla="*/ 917 w 945"/>
                      <a:gd name="T13" fmla="*/ 338 h 658"/>
                      <a:gd name="T14" fmla="*/ 883 w 945"/>
                      <a:gd name="T15" fmla="*/ 402 h 658"/>
                      <a:gd name="T16" fmla="*/ 863 w 945"/>
                      <a:gd name="T17" fmla="*/ 428 h 658"/>
                      <a:gd name="T18" fmla="*/ 841 w 945"/>
                      <a:gd name="T19" fmla="*/ 448 h 658"/>
                      <a:gd name="T20" fmla="*/ 779 w 945"/>
                      <a:gd name="T21" fmla="*/ 488 h 658"/>
                      <a:gd name="T22" fmla="*/ 691 w 945"/>
                      <a:gd name="T23" fmla="*/ 540 h 658"/>
                      <a:gd name="T24" fmla="*/ 603 w 945"/>
                      <a:gd name="T25" fmla="*/ 580 h 658"/>
                      <a:gd name="T26" fmla="*/ 537 w 945"/>
                      <a:gd name="T27" fmla="*/ 604 h 658"/>
                      <a:gd name="T28" fmla="*/ 465 w 945"/>
                      <a:gd name="T29" fmla="*/ 624 h 658"/>
                      <a:gd name="T30" fmla="*/ 425 w 945"/>
                      <a:gd name="T31" fmla="*/ 632 h 658"/>
                      <a:gd name="T32" fmla="*/ 270 w 945"/>
                      <a:gd name="T33" fmla="*/ 652 h 658"/>
                      <a:gd name="T34" fmla="*/ 140 w 945"/>
                      <a:gd name="T35" fmla="*/ 658 h 658"/>
                      <a:gd name="T36" fmla="*/ 50 w 945"/>
                      <a:gd name="T37" fmla="*/ 658 h 658"/>
                      <a:gd name="T38" fmla="*/ 0 w 945"/>
                      <a:gd name="T39" fmla="*/ 368 h 658"/>
                      <a:gd name="T40" fmla="*/ 50 w 945"/>
                      <a:gd name="T41" fmla="*/ 374 h 658"/>
                      <a:gd name="T42" fmla="*/ 170 w 945"/>
                      <a:gd name="T43" fmla="*/ 382 h 658"/>
                      <a:gd name="T44" fmla="*/ 314 w 945"/>
                      <a:gd name="T45" fmla="*/ 384 h 658"/>
                      <a:gd name="T46" fmla="*/ 383 w 945"/>
                      <a:gd name="T47" fmla="*/ 380 h 658"/>
                      <a:gd name="T48" fmla="*/ 441 w 945"/>
                      <a:gd name="T49" fmla="*/ 368 h 658"/>
                      <a:gd name="T50" fmla="*/ 491 w 945"/>
                      <a:gd name="T51" fmla="*/ 352 h 658"/>
                      <a:gd name="T52" fmla="*/ 585 w 945"/>
                      <a:gd name="T53" fmla="*/ 310 h 658"/>
                      <a:gd name="T54" fmla="*/ 669 w 945"/>
                      <a:gd name="T55" fmla="*/ 260 h 658"/>
                      <a:gd name="T56" fmla="*/ 731 w 945"/>
                      <a:gd name="T57" fmla="*/ 208 h 658"/>
                      <a:gd name="T58" fmla="*/ 753 w 945"/>
                      <a:gd name="T59" fmla="*/ 184 h 658"/>
                      <a:gd name="T60" fmla="*/ 791 w 945"/>
                      <a:gd name="T61" fmla="*/ 128 h 658"/>
                      <a:gd name="T62" fmla="*/ 865 w 945"/>
                      <a:gd name="T63" fmla="*/ 0 h 6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945" h="658">
                        <a:moveTo>
                          <a:pt x="865" y="0"/>
                        </a:moveTo>
                        <a:lnTo>
                          <a:pt x="865" y="0"/>
                        </a:lnTo>
                        <a:lnTo>
                          <a:pt x="875" y="58"/>
                        </a:lnTo>
                        <a:lnTo>
                          <a:pt x="887" y="108"/>
                        </a:lnTo>
                        <a:lnTo>
                          <a:pt x="897" y="152"/>
                        </a:lnTo>
                        <a:lnTo>
                          <a:pt x="897" y="152"/>
                        </a:lnTo>
                        <a:lnTo>
                          <a:pt x="903" y="170"/>
                        </a:lnTo>
                        <a:lnTo>
                          <a:pt x="911" y="190"/>
                        </a:lnTo>
                        <a:lnTo>
                          <a:pt x="927" y="222"/>
                        </a:lnTo>
                        <a:lnTo>
                          <a:pt x="945" y="256"/>
                        </a:lnTo>
                        <a:lnTo>
                          <a:pt x="945" y="256"/>
                        </a:lnTo>
                        <a:lnTo>
                          <a:pt x="937" y="280"/>
                        </a:lnTo>
                        <a:lnTo>
                          <a:pt x="929" y="306"/>
                        </a:lnTo>
                        <a:lnTo>
                          <a:pt x="917" y="338"/>
                        </a:lnTo>
                        <a:lnTo>
                          <a:pt x="901" y="370"/>
                        </a:lnTo>
                        <a:lnTo>
                          <a:pt x="883" y="402"/>
                        </a:lnTo>
                        <a:lnTo>
                          <a:pt x="873" y="416"/>
                        </a:lnTo>
                        <a:lnTo>
                          <a:pt x="863" y="428"/>
                        </a:lnTo>
                        <a:lnTo>
                          <a:pt x="853" y="440"/>
                        </a:lnTo>
                        <a:lnTo>
                          <a:pt x="841" y="448"/>
                        </a:lnTo>
                        <a:lnTo>
                          <a:pt x="841" y="448"/>
                        </a:lnTo>
                        <a:lnTo>
                          <a:pt x="779" y="488"/>
                        </a:lnTo>
                        <a:lnTo>
                          <a:pt x="739" y="512"/>
                        </a:lnTo>
                        <a:lnTo>
                          <a:pt x="691" y="540"/>
                        </a:lnTo>
                        <a:lnTo>
                          <a:pt x="635" y="568"/>
                        </a:lnTo>
                        <a:lnTo>
                          <a:pt x="603" y="580"/>
                        </a:lnTo>
                        <a:lnTo>
                          <a:pt x="571" y="592"/>
                        </a:lnTo>
                        <a:lnTo>
                          <a:pt x="537" y="604"/>
                        </a:lnTo>
                        <a:lnTo>
                          <a:pt x="501" y="614"/>
                        </a:lnTo>
                        <a:lnTo>
                          <a:pt x="465" y="624"/>
                        </a:lnTo>
                        <a:lnTo>
                          <a:pt x="425" y="632"/>
                        </a:lnTo>
                        <a:lnTo>
                          <a:pt x="425" y="632"/>
                        </a:lnTo>
                        <a:lnTo>
                          <a:pt x="346" y="644"/>
                        </a:lnTo>
                        <a:lnTo>
                          <a:pt x="270" y="652"/>
                        </a:lnTo>
                        <a:lnTo>
                          <a:pt x="200" y="656"/>
                        </a:lnTo>
                        <a:lnTo>
                          <a:pt x="140" y="658"/>
                        </a:lnTo>
                        <a:lnTo>
                          <a:pt x="88" y="658"/>
                        </a:lnTo>
                        <a:lnTo>
                          <a:pt x="50" y="658"/>
                        </a:lnTo>
                        <a:lnTo>
                          <a:pt x="16" y="656"/>
                        </a:lnTo>
                        <a:lnTo>
                          <a:pt x="0" y="368"/>
                        </a:lnTo>
                        <a:lnTo>
                          <a:pt x="0" y="368"/>
                        </a:lnTo>
                        <a:lnTo>
                          <a:pt x="50" y="374"/>
                        </a:lnTo>
                        <a:lnTo>
                          <a:pt x="104" y="378"/>
                        </a:lnTo>
                        <a:lnTo>
                          <a:pt x="170" y="382"/>
                        </a:lnTo>
                        <a:lnTo>
                          <a:pt x="242" y="386"/>
                        </a:lnTo>
                        <a:lnTo>
                          <a:pt x="314" y="384"/>
                        </a:lnTo>
                        <a:lnTo>
                          <a:pt x="350" y="382"/>
                        </a:lnTo>
                        <a:lnTo>
                          <a:pt x="383" y="380"/>
                        </a:lnTo>
                        <a:lnTo>
                          <a:pt x="413" y="374"/>
                        </a:lnTo>
                        <a:lnTo>
                          <a:pt x="441" y="368"/>
                        </a:lnTo>
                        <a:lnTo>
                          <a:pt x="441" y="368"/>
                        </a:lnTo>
                        <a:lnTo>
                          <a:pt x="491" y="352"/>
                        </a:lnTo>
                        <a:lnTo>
                          <a:pt x="539" y="332"/>
                        </a:lnTo>
                        <a:lnTo>
                          <a:pt x="585" y="310"/>
                        </a:lnTo>
                        <a:lnTo>
                          <a:pt x="629" y="284"/>
                        </a:lnTo>
                        <a:lnTo>
                          <a:pt x="669" y="260"/>
                        </a:lnTo>
                        <a:lnTo>
                          <a:pt x="703" y="234"/>
                        </a:lnTo>
                        <a:lnTo>
                          <a:pt x="731" y="208"/>
                        </a:lnTo>
                        <a:lnTo>
                          <a:pt x="753" y="184"/>
                        </a:lnTo>
                        <a:lnTo>
                          <a:pt x="753" y="184"/>
                        </a:lnTo>
                        <a:lnTo>
                          <a:pt x="771" y="158"/>
                        </a:lnTo>
                        <a:lnTo>
                          <a:pt x="791" y="128"/>
                        </a:lnTo>
                        <a:lnTo>
                          <a:pt x="827" y="68"/>
                        </a:lnTo>
                        <a:lnTo>
                          <a:pt x="865" y="0"/>
                        </a:lnTo>
                        <a:lnTo>
                          <a:pt x="865" y="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" name="Freeform 169">
                    <a:extLst>
                      <a:ext uri="{FF2B5EF4-FFF2-40B4-BE49-F238E27FC236}">
                        <a16:creationId xmlns:a16="http://schemas.microsoft.com/office/drawing/2014/main" id="{ECD726F2-2602-43DD-BCEF-377BD0FECB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88" y="3029"/>
                    <a:ext cx="872" cy="403"/>
                  </a:xfrm>
                  <a:custGeom>
                    <a:avLst/>
                    <a:gdLst>
                      <a:gd name="T0" fmla="*/ 736 w 872"/>
                      <a:gd name="T1" fmla="*/ 136 h 400"/>
                      <a:gd name="T2" fmla="*/ 734 w 872"/>
                      <a:gd name="T3" fmla="*/ 114 h 400"/>
                      <a:gd name="T4" fmla="*/ 736 w 872"/>
                      <a:gd name="T5" fmla="*/ 0 h 400"/>
                      <a:gd name="T6" fmla="*/ 758 w 872"/>
                      <a:gd name="T7" fmla="*/ 0 h 400"/>
                      <a:gd name="T8" fmla="*/ 804 w 872"/>
                      <a:gd name="T9" fmla="*/ 6 h 400"/>
                      <a:gd name="T10" fmla="*/ 840 w 872"/>
                      <a:gd name="T11" fmla="*/ 20 h 400"/>
                      <a:gd name="T12" fmla="*/ 860 w 872"/>
                      <a:gd name="T13" fmla="*/ 32 h 400"/>
                      <a:gd name="T14" fmla="*/ 870 w 872"/>
                      <a:gd name="T15" fmla="*/ 52 h 400"/>
                      <a:gd name="T16" fmla="*/ 872 w 872"/>
                      <a:gd name="T17" fmla="*/ 304 h 400"/>
                      <a:gd name="T18" fmla="*/ 868 w 872"/>
                      <a:gd name="T19" fmla="*/ 308 h 400"/>
                      <a:gd name="T20" fmla="*/ 848 w 872"/>
                      <a:gd name="T21" fmla="*/ 326 h 400"/>
                      <a:gd name="T22" fmla="*/ 818 w 872"/>
                      <a:gd name="T23" fmla="*/ 344 h 400"/>
                      <a:gd name="T24" fmla="*/ 770 w 872"/>
                      <a:gd name="T25" fmla="*/ 360 h 400"/>
                      <a:gd name="T26" fmla="*/ 704 w 872"/>
                      <a:gd name="T27" fmla="*/ 378 h 400"/>
                      <a:gd name="T28" fmla="*/ 616 w 872"/>
                      <a:gd name="T29" fmla="*/ 392 h 400"/>
                      <a:gd name="T30" fmla="*/ 500 w 872"/>
                      <a:gd name="T31" fmla="*/ 398 h 400"/>
                      <a:gd name="T32" fmla="*/ 432 w 872"/>
                      <a:gd name="T33" fmla="*/ 400 h 400"/>
                      <a:gd name="T34" fmla="*/ 304 w 872"/>
                      <a:gd name="T35" fmla="*/ 396 h 400"/>
                      <a:gd name="T36" fmla="*/ 202 w 872"/>
                      <a:gd name="T37" fmla="*/ 386 h 400"/>
                      <a:gd name="T38" fmla="*/ 126 w 872"/>
                      <a:gd name="T39" fmla="*/ 372 h 400"/>
                      <a:gd name="T40" fmla="*/ 72 w 872"/>
                      <a:gd name="T41" fmla="*/ 356 h 400"/>
                      <a:gd name="T42" fmla="*/ 36 w 872"/>
                      <a:gd name="T43" fmla="*/ 340 h 400"/>
                      <a:gd name="T44" fmla="*/ 14 w 872"/>
                      <a:gd name="T45" fmla="*/ 326 h 400"/>
                      <a:gd name="T46" fmla="*/ 0 w 872"/>
                      <a:gd name="T47" fmla="*/ 312 h 400"/>
                      <a:gd name="T48" fmla="*/ 0 w 872"/>
                      <a:gd name="T49" fmla="*/ 56 h 400"/>
                      <a:gd name="T50" fmla="*/ 16 w 872"/>
                      <a:gd name="T51" fmla="*/ 36 h 400"/>
                      <a:gd name="T52" fmla="*/ 38 w 872"/>
                      <a:gd name="T53" fmla="*/ 20 h 400"/>
                      <a:gd name="T54" fmla="*/ 72 w 872"/>
                      <a:gd name="T55" fmla="*/ 8 h 400"/>
                      <a:gd name="T56" fmla="*/ 108 w 872"/>
                      <a:gd name="T57" fmla="*/ 2 h 400"/>
                      <a:gd name="T58" fmla="*/ 152 w 872"/>
                      <a:gd name="T59" fmla="*/ 0 h 400"/>
                      <a:gd name="T60" fmla="*/ 152 w 872"/>
                      <a:gd name="T61" fmla="*/ 136 h 400"/>
                      <a:gd name="T62" fmla="*/ 246 w 872"/>
                      <a:gd name="T63" fmla="*/ 146 h 400"/>
                      <a:gd name="T64" fmla="*/ 384 w 872"/>
                      <a:gd name="T65" fmla="*/ 158 h 400"/>
                      <a:gd name="T66" fmla="*/ 432 w 872"/>
                      <a:gd name="T67" fmla="*/ 158 h 400"/>
                      <a:gd name="T68" fmla="*/ 532 w 872"/>
                      <a:gd name="T69" fmla="*/ 154 h 400"/>
                      <a:gd name="T70" fmla="*/ 708 w 872"/>
                      <a:gd name="T71" fmla="*/ 140 h 400"/>
                      <a:gd name="T72" fmla="*/ 736 w 872"/>
                      <a:gd name="T73" fmla="*/ 136 h 400"/>
                      <a:gd name="connsiteX0" fmla="*/ 8440 w 10000"/>
                      <a:gd name="connsiteY0" fmla="*/ 3400 h 10000"/>
                      <a:gd name="connsiteX1" fmla="*/ 8440 w 10000"/>
                      <a:gd name="connsiteY1" fmla="*/ 3400 h 10000"/>
                      <a:gd name="connsiteX2" fmla="*/ 8417 w 10000"/>
                      <a:gd name="connsiteY2" fmla="*/ 3250 h 10000"/>
                      <a:gd name="connsiteX3" fmla="*/ 8417 w 10000"/>
                      <a:gd name="connsiteY3" fmla="*/ 2850 h 10000"/>
                      <a:gd name="connsiteX4" fmla="*/ 8417 w 10000"/>
                      <a:gd name="connsiteY4" fmla="*/ 1700 h 10000"/>
                      <a:gd name="connsiteX5" fmla="*/ 8440 w 10000"/>
                      <a:gd name="connsiteY5" fmla="*/ 0 h 10000"/>
                      <a:gd name="connsiteX6" fmla="*/ 8193 w 10000"/>
                      <a:gd name="connsiteY6" fmla="*/ 0 h 10000"/>
                      <a:gd name="connsiteX7" fmla="*/ 8693 w 10000"/>
                      <a:gd name="connsiteY7" fmla="*/ 0 h 10000"/>
                      <a:gd name="connsiteX8" fmla="*/ 8945 w 10000"/>
                      <a:gd name="connsiteY8" fmla="*/ 50 h 10000"/>
                      <a:gd name="connsiteX9" fmla="*/ 9220 w 10000"/>
                      <a:gd name="connsiteY9" fmla="*/ 150 h 10000"/>
                      <a:gd name="connsiteX10" fmla="*/ 9495 w 10000"/>
                      <a:gd name="connsiteY10" fmla="*/ 350 h 10000"/>
                      <a:gd name="connsiteX11" fmla="*/ 9633 w 10000"/>
                      <a:gd name="connsiteY11" fmla="*/ 500 h 10000"/>
                      <a:gd name="connsiteX12" fmla="*/ 9748 w 10000"/>
                      <a:gd name="connsiteY12" fmla="*/ 650 h 10000"/>
                      <a:gd name="connsiteX13" fmla="*/ 9862 w 10000"/>
                      <a:gd name="connsiteY13" fmla="*/ 800 h 10000"/>
                      <a:gd name="connsiteX14" fmla="*/ 9931 w 10000"/>
                      <a:gd name="connsiteY14" fmla="*/ 1050 h 10000"/>
                      <a:gd name="connsiteX15" fmla="*/ 9977 w 10000"/>
                      <a:gd name="connsiteY15" fmla="*/ 1300 h 10000"/>
                      <a:gd name="connsiteX16" fmla="*/ 10000 w 10000"/>
                      <a:gd name="connsiteY16" fmla="*/ 1600 h 10000"/>
                      <a:gd name="connsiteX17" fmla="*/ 10000 w 10000"/>
                      <a:gd name="connsiteY17" fmla="*/ 7600 h 10000"/>
                      <a:gd name="connsiteX18" fmla="*/ 10000 w 10000"/>
                      <a:gd name="connsiteY18" fmla="*/ 7600 h 10000"/>
                      <a:gd name="connsiteX19" fmla="*/ 9954 w 10000"/>
                      <a:gd name="connsiteY19" fmla="*/ 7700 h 10000"/>
                      <a:gd name="connsiteX20" fmla="*/ 9839 w 10000"/>
                      <a:gd name="connsiteY20" fmla="*/ 7950 h 10000"/>
                      <a:gd name="connsiteX21" fmla="*/ 9725 w 10000"/>
                      <a:gd name="connsiteY21" fmla="*/ 8150 h 10000"/>
                      <a:gd name="connsiteX22" fmla="*/ 9564 w 10000"/>
                      <a:gd name="connsiteY22" fmla="*/ 8350 h 10000"/>
                      <a:gd name="connsiteX23" fmla="*/ 9381 w 10000"/>
                      <a:gd name="connsiteY23" fmla="*/ 8600 h 10000"/>
                      <a:gd name="connsiteX24" fmla="*/ 9128 w 10000"/>
                      <a:gd name="connsiteY24" fmla="*/ 8800 h 10000"/>
                      <a:gd name="connsiteX25" fmla="*/ 8830 w 10000"/>
                      <a:gd name="connsiteY25" fmla="*/ 9000 h 10000"/>
                      <a:gd name="connsiteX26" fmla="*/ 8486 w 10000"/>
                      <a:gd name="connsiteY26" fmla="*/ 9250 h 10000"/>
                      <a:gd name="connsiteX27" fmla="*/ 8073 w 10000"/>
                      <a:gd name="connsiteY27" fmla="*/ 9450 h 10000"/>
                      <a:gd name="connsiteX28" fmla="*/ 7592 w 10000"/>
                      <a:gd name="connsiteY28" fmla="*/ 9600 h 10000"/>
                      <a:gd name="connsiteX29" fmla="*/ 7064 w 10000"/>
                      <a:gd name="connsiteY29" fmla="*/ 9800 h 10000"/>
                      <a:gd name="connsiteX30" fmla="*/ 6445 w 10000"/>
                      <a:gd name="connsiteY30" fmla="*/ 9900 h 10000"/>
                      <a:gd name="connsiteX31" fmla="*/ 5734 w 10000"/>
                      <a:gd name="connsiteY31" fmla="*/ 9950 h 10000"/>
                      <a:gd name="connsiteX32" fmla="*/ 4954 w 10000"/>
                      <a:gd name="connsiteY32" fmla="*/ 10000 h 10000"/>
                      <a:gd name="connsiteX33" fmla="*/ 4954 w 10000"/>
                      <a:gd name="connsiteY33" fmla="*/ 10000 h 10000"/>
                      <a:gd name="connsiteX34" fmla="*/ 4174 w 10000"/>
                      <a:gd name="connsiteY34" fmla="*/ 10000 h 10000"/>
                      <a:gd name="connsiteX35" fmla="*/ 3486 w 10000"/>
                      <a:gd name="connsiteY35" fmla="*/ 9900 h 10000"/>
                      <a:gd name="connsiteX36" fmla="*/ 2867 w 10000"/>
                      <a:gd name="connsiteY36" fmla="*/ 9800 h 10000"/>
                      <a:gd name="connsiteX37" fmla="*/ 2317 w 10000"/>
                      <a:gd name="connsiteY37" fmla="*/ 9650 h 10000"/>
                      <a:gd name="connsiteX38" fmla="*/ 1858 w 10000"/>
                      <a:gd name="connsiteY38" fmla="*/ 9500 h 10000"/>
                      <a:gd name="connsiteX39" fmla="*/ 1445 w 10000"/>
                      <a:gd name="connsiteY39" fmla="*/ 9300 h 10000"/>
                      <a:gd name="connsiteX40" fmla="*/ 1101 w 10000"/>
                      <a:gd name="connsiteY40" fmla="*/ 9100 h 10000"/>
                      <a:gd name="connsiteX41" fmla="*/ 826 w 10000"/>
                      <a:gd name="connsiteY41" fmla="*/ 8900 h 10000"/>
                      <a:gd name="connsiteX42" fmla="*/ 596 w 10000"/>
                      <a:gd name="connsiteY42" fmla="*/ 8700 h 10000"/>
                      <a:gd name="connsiteX43" fmla="*/ 413 w 10000"/>
                      <a:gd name="connsiteY43" fmla="*/ 8500 h 10000"/>
                      <a:gd name="connsiteX44" fmla="*/ 252 w 10000"/>
                      <a:gd name="connsiteY44" fmla="*/ 8300 h 10000"/>
                      <a:gd name="connsiteX45" fmla="*/ 161 w 10000"/>
                      <a:gd name="connsiteY45" fmla="*/ 8150 h 10000"/>
                      <a:gd name="connsiteX46" fmla="*/ 23 w 10000"/>
                      <a:gd name="connsiteY46" fmla="*/ 7900 h 10000"/>
                      <a:gd name="connsiteX47" fmla="*/ 0 w 10000"/>
                      <a:gd name="connsiteY47" fmla="*/ 7800 h 10000"/>
                      <a:gd name="connsiteX48" fmla="*/ 0 w 10000"/>
                      <a:gd name="connsiteY48" fmla="*/ 1400 h 10000"/>
                      <a:gd name="connsiteX49" fmla="*/ 0 w 10000"/>
                      <a:gd name="connsiteY49" fmla="*/ 1400 h 10000"/>
                      <a:gd name="connsiteX50" fmla="*/ 46 w 10000"/>
                      <a:gd name="connsiteY50" fmla="*/ 1250 h 10000"/>
                      <a:gd name="connsiteX51" fmla="*/ 183 w 10000"/>
                      <a:gd name="connsiteY51" fmla="*/ 900 h 10000"/>
                      <a:gd name="connsiteX52" fmla="*/ 298 w 10000"/>
                      <a:gd name="connsiteY52" fmla="*/ 700 h 10000"/>
                      <a:gd name="connsiteX53" fmla="*/ 436 w 10000"/>
                      <a:gd name="connsiteY53" fmla="*/ 500 h 10000"/>
                      <a:gd name="connsiteX54" fmla="*/ 619 w 10000"/>
                      <a:gd name="connsiteY54" fmla="*/ 300 h 10000"/>
                      <a:gd name="connsiteX55" fmla="*/ 826 w 10000"/>
                      <a:gd name="connsiteY55" fmla="*/ 200 h 10000"/>
                      <a:gd name="connsiteX56" fmla="*/ 826 w 10000"/>
                      <a:gd name="connsiteY56" fmla="*/ 200 h 10000"/>
                      <a:gd name="connsiteX57" fmla="*/ 1239 w 10000"/>
                      <a:gd name="connsiteY57" fmla="*/ 50 h 10000"/>
                      <a:gd name="connsiteX58" fmla="*/ 1514 w 10000"/>
                      <a:gd name="connsiteY58" fmla="*/ 0 h 10000"/>
                      <a:gd name="connsiteX59" fmla="*/ 1743 w 10000"/>
                      <a:gd name="connsiteY59" fmla="*/ 0 h 10000"/>
                      <a:gd name="connsiteX60" fmla="*/ 1743 w 10000"/>
                      <a:gd name="connsiteY60" fmla="*/ 3400 h 10000"/>
                      <a:gd name="connsiteX61" fmla="*/ 1743 w 10000"/>
                      <a:gd name="connsiteY61" fmla="*/ 3400 h 10000"/>
                      <a:gd name="connsiteX62" fmla="*/ 2041 w 10000"/>
                      <a:gd name="connsiteY62" fmla="*/ 3500 h 10000"/>
                      <a:gd name="connsiteX63" fmla="*/ 2821 w 10000"/>
                      <a:gd name="connsiteY63" fmla="*/ 3650 h 10000"/>
                      <a:gd name="connsiteX64" fmla="*/ 3853 w 10000"/>
                      <a:gd name="connsiteY64" fmla="*/ 3850 h 10000"/>
                      <a:gd name="connsiteX65" fmla="*/ 4404 w 10000"/>
                      <a:gd name="connsiteY65" fmla="*/ 3950 h 10000"/>
                      <a:gd name="connsiteX66" fmla="*/ 4954 w 10000"/>
                      <a:gd name="connsiteY66" fmla="*/ 3950 h 10000"/>
                      <a:gd name="connsiteX67" fmla="*/ 4954 w 10000"/>
                      <a:gd name="connsiteY67" fmla="*/ 3950 h 10000"/>
                      <a:gd name="connsiteX68" fmla="*/ 5505 w 10000"/>
                      <a:gd name="connsiteY68" fmla="*/ 3950 h 10000"/>
                      <a:gd name="connsiteX69" fmla="*/ 6101 w 10000"/>
                      <a:gd name="connsiteY69" fmla="*/ 3850 h 10000"/>
                      <a:gd name="connsiteX70" fmla="*/ 7248 w 10000"/>
                      <a:gd name="connsiteY70" fmla="*/ 3700 h 10000"/>
                      <a:gd name="connsiteX71" fmla="*/ 8119 w 10000"/>
                      <a:gd name="connsiteY71" fmla="*/ 3500 h 10000"/>
                      <a:gd name="connsiteX72" fmla="*/ 8440 w 10000"/>
                      <a:gd name="connsiteY72" fmla="*/ 3400 h 10000"/>
                      <a:gd name="connsiteX73" fmla="*/ 8440 w 10000"/>
                      <a:gd name="connsiteY73" fmla="*/ 3400 h 10000"/>
                      <a:gd name="connsiteX0" fmla="*/ 8440 w 10000"/>
                      <a:gd name="connsiteY0" fmla="*/ 3400 h 10000"/>
                      <a:gd name="connsiteX1" fmla="*/ 8440 w 10000"/>
                      <a:gd name="connsiteY1" fmla="*/ 3400 h 10000"/>
                      <a:gd name="connsiteX2" fmla="*/ 8417 w 10000"/>
                      <a:gd name="connsiteY2" fmla="*/ 3250 h 10000"/>
                      <a:gd name="connsiteX3" fmla="*/ 8417 w 10000"/>
                      <a:gd name="connsiteY3" fmla="*/ 2850 h 10000"/>
                      <a:gd name="connsiteX4" fmla="*/ 8417 w 10000"/>
                      <a:gd name="connsiteY4" fmla="*/ 1700 h 10000"/>
                      <a:gd name="connsiteX5" fmla="*/ 8193 w 10000"/>
                      <a:gd name="connsiteY5" fmla="*/ 0 h 10000"/>
                      <a:gd name="connsiteX6" fmla="*/ 8693 w 10000"/>
                      <a:gd name="connsiteY6" fmla="*/ 0 h 10000"/>
                      <a:gd name="connsiteX7" fmla="*/ 8945 w 10000"/>
                      <a:gd name="connsiteY7" fmla="*/ 50 h 10000"/>
                      <a:gd name="connsiteX8" fmla="*/ 9220 w 10000"/>
                      <a:gd name="connsiteY8" fmla="*/ 150 h 10000"/>
                      <a:gd name="connsiteX9" fmla="*/ 9495 w 10000"/>
                      <a:gd name="connsiteY9" fmla="*/ 350 h 10000"/>
                      <a:gd name="connsiteX10" fmla="*/ 9633 w 10000"/>
                      <a:gd name="connsiteY10" fmla="*/ 500 h 10000"/>
                      <a:gd name="connsiteX11" fmla="*/ 9748 w 10000"/>
                      <a:gd name="connsiteY11" fmla="*/ 650 h 10000"/>
                      <a:gd name="connsiteX12" fmla="*/ 9862 w 10000"/>
                      <a:gd name="connsiteY12" fmla="*/ 800 h 10000"/>
                      <a:gd name="connsiteX13" fmla="*/ 9931 w 10000"/>
                      <a:gd name="connsiteY13" fmla="*/ 1050 h 10000"/>
                      <a:gd name="connsiteX14" fmla="*/ 9977 w 10000"/>
                      <a:gd name="connsiteY14" fmla="*/ 1300 h 10000"/>
                      <a:gd name="connsiteX15" fmla="*/ 10000 w 10000"/>
                      <a:gd name="connsiteY15" fmla="*/ 1600 h 10000"/>
                      <a:gd name="connsiteX16" fmla="*/ 10000 w 10000"/>
                      <a:gd name="connsiteY16" fmla="*/ 7600 h 10000"/>
                      <a:gd name="connsiteX17" fmla="*/ 10000 w 10000"/>
                      <a:gd name="connsiteY17" fmla="*/ 7600 h 10000"/>
                      <a:gd name="connsiteX18" fmla="*/ 9954 w 10000"/>
                      <a:gd name="connsiteY18" fmla="*/ 7700 h 10000"/>
                      <a:gd name="connsiteX19" fmla="*/ 9839 w 10000"/>
                      <a:gd name="connsiteY19" fmla="*/ 7950 h 10000"/>
                      <a:gd name="connsiteX20" fmla="*/ 9725 w 10000"/>
                      <a:gd name="connsiteY20" fmla="*/ 8150 h 10000"/>
                      <a:gd name="connsiteX21" fmla="*/ 9564 w 10000"/>
                      <a:gd name="connsiteY21" fmla="*/ 8350 h 10000"/>
                      <a:gd name="connsiteX22" fmla="*/ 9381 w 10000"/>
                      <a:gd name="connsiteY22" fmla="*/ 8600 h 10000"/>
                      <a:gd name="connsiteX23" fmla="*/ 9128 w 10000"/>
                      <a:gd name="connsiteY23" fmla="*/ 8800 h 10000"/>
                      <a:gd name="connsiteX24" fmla="*/ 8830 w 10000"/>
                      <a:gd name="connsiteY24" fmla="*/ 9000 h 10000"/>
                      <a:gd name="connsiteX25" fmla="*/ 8486 w 10000"/>
                      <a:gd name="connsiteY25" fmla="*/ 9250 h 10000"/>
                      <a:gd name="connsiteX26" fmla="*/ 8073 w 10000"/>
                      <a:gd name="connsiteY26" fmla="*/ 9450 h 10000"/>
                      <a:gd name="connsiteX27" fmla="*/ 7592 w 10000"/>
                      <a:gd name="connsiteY27" fmla="*/ 9600 h 10000"/>
                      <a:gd name="connsiteX28" fmla="*/ 7064 w 10000"/>
                      <a:gd name="connsiteY28" fmla="*/ 9800 h 10000"/>
                      <a:gd name="connsiteX29" fmla="*/ 6445 w 10000"/>
                      <a:gd name="connsiteY29" fmla="*/ 9900 h 10000"/>
                      <a:gd name="connsiteX30" fmla="*/ 5734 w 10000"/>
                      <a:gd name="connsiteY30" fmla="*/ 9950 h 10000"/>
                      <a:gd name="connsiteX31" fmla="*/ 4954 w 10000"/>
                      <a:gd name="connsiteY31" fmla="*/ 10000 h 10000"/>
                      <a:gd name="connsiteX32" fmla="*/ 4954 w 10000"/>
                      <a:gd name="connsiteY32" fmla="*/ 10000 h 10000"/>
                      <a:gd name="connsiteX33" fmla="*/ 4174 w 10000"/>
                      <a:gd name="connsiteY33" fmla="*/ 10000 h 10000"/>
                      <a:gd name="connsiteX34" fmla="*/ 3486 w 10000"/>
                      <a:gd name="connsiteY34" fmla="*/ 9900 h 10000"/>
                      <a:gd name="connsiteX35" fmla="*/ 2867 w 10000"/>
                      <a:gd name="connsiteY35" fmla="*/ 9800 h 10000"/>
                      <a:gd name="connsiteX36" fmla="*/ 2317 w 10000"/>
                      <a:gd name="connsiteY36" fmla="*/ 9650 h 10000"/>
                      <a:gd name="connsiteX37" fmla="*/ 1858 w 10000"/>
                      <a:gd name="connsiteY37" fmla="*/ 9500 h 10000"/>
                      <a:gd name="connsiteX38" fmla="*/ 1445 w 10000"/>
                      <a:gd name="connsiteY38" fmla="*/ 9300 h 10000"/>
                      <a:gd name="connsiteX39" fmla="*/ 1101 w 10000"/>
                      <a:gd name="connsiteY39" fmla="*/ 9100 h 10000"/>
                      <a:gd name="connsiteX40" fmla="*/ 826 w 10000"/>
                      <a:gd name="connsiteY40" fmla="*/ 8900 h 10000"/>
                      <a:gd name="connsiteX41" fmla="*/ 596 w 10000"/>
                      <a:gd name="connsiteY41" fmla="*/ 8700 h 10000"/>
                      <a:gd name="connsiteX42" fmla="*/ 413 w 10000"/>
                      <a:gd name="connsiteY42" fmla="*/ 8500 h 10000"/>
                      <a:gd name="connsiteX43" fmla="*/ 252 w 10000"/>
                      <a:gd name="connsiteY43" fmla="*/ 8300 h 10000"/>
                      <a:gd name="connsiteX44" fmla="*/ 161 w 10000"/>
                      <a:gd name="connsiteY44" fmla="*/ 8150 h 10000"/>
                      <a:gd name="connsiteX45" fmla="*/ 23 w 10000"/>
                      <a:gd name="connsiteY45" fmla="*/ 7900 h 10000"/>
                      <a:gd name="connsiteX46" fmla="*/ 0 w 10000"/>
                      <a:gd name="connsiteY46" fmla="*/ 7800 h 10000"/>
                      <a:gd name="connsiteX47" fmla="*/ 0 w 10000"/>
                      <a:gd name="connsiteY47" fmla="*/ 1400 h 10000"/>
                      <a:gd name="connsiteX48" fmla="*/ 0 w 10000"/>
                      <a:gd name="connsiteY48" fmla="*/ 1400 h 10000"/>
                      <a:gd name="connsiteX49" fmla="*/ 46 w 10000"/>
                      <a:gd name="connsiteY49" fmla="*/ 1250 h 10000"/>
                      <a:gd name="connsiteX50" fmla="*/ 183 w 10000"/>
                      <a:gd name="connsiteY50" fmla="*/ 900 h 10000"/>
                      <a:gd name="connsiteX51" fmla="*/ 298 w 10000"/>
                      <a:gd name="connsiteY51" fmla="*/ 700 h 10000"/>
                      <a:gd name="connsiteX52" fmla="*/ 436 w 10000"/>
                      <a:gd name="connsiteY52" fmla="*/ 500 h 10000"/>
                      <a:gd name="connsiteX53" fmla="*/ 619 w 10000"/>
                      <a:gd name="connsiteY53" fmla="*/ 300 h 10000"/>
                      <a:gd name="connsiteX54" fmla="*/ 826 w 10000"/>
                      <a:gd name="connsiteY54" fmla="*/ 200 h 10000"/>
                      <a:gd name="connsiteX55" fmla="*/ 826 w 10000"/>
                      <a:gd name="connsiteY55" fmla="*/ 200 h 10000"/>
                      <a:gd name="connsiteX56" fmla="*/ 1239 w 10000"/>
                      <a:gd name="connsiteY56" fmla="*/ 50 h 10000"/>
                      <a:gd name="connsiteX57" fmla="*/ 1514 w 10000"/>
                      <a:gd name="connsiteY57" fmla="*/ 0 h 10000"/>
                      <a:gd name="connsiteX58" fmla="*/ 1743 w 10000"/>
                      <a:gd name="connsiteY58" fmla="*/ 0 h 10000"/>
                      <a:gd name="connsiteX59" fmla="*/ 1743 w 10000"/>
                      <a:gd name="connsiteY59" fmla="*/ 3400 h 10000"/>
                      <a:gd name="connsiteX60" fmla="*/ 1743 w 10000"/>
                      <a:gd name="connsiteY60" fmla="*/ 3400 h 10000"/>
                      <a:gd name="connsiteX61" fmla="*/ 2041 w 10000"/>
                      <a:gd name="connsiteY61" fmla="*/ 3500 h 10000"/>
                      <a:gd name="connsiteX62" fmla="*/ 2821 w 10000"/>
                      <a:gd name="connsiteY62" fmla="*/ 3650 h 10000"/>
                      <a:gd name="connsiteX63" fmla="*/ 3853 w 10000"/>
                      <a:gd name="connsiteY63" fmla="*/ 3850 h 10000"/>
                      <a:gd name="connsiteX64" fmla="*/ 4404 w 10000"/>
                      <a:gd name="connsiteY64" fmla="*/ 3950 h 10000"/>
                      <a:gd name="connsiteX65" fmla="*/ 4954 w 10000"/>
                      <a:gd name="connsiteY65" fmla="*/ 3950 h 10000"/>
                      <a:gd name="connsiteX66" fmla="*/ 4954 w 10000"/>
                      <a:gd name="connsiteY66" fmla="*/ 3950 h 10000"/>
                      <a:gd name="connsiteX67" fmla="*/ 5505 w 10000"/>
                      <a:gd name="connsiteY67" fmla="*/ 3950 h 10000"/>
                      <a:gd name="connsiteX68" fmla="*/ 6101 w 10000"/>
                      <a:gd name="connsiteY68" fmla="*/ 3850 h 10000"/>
                      <a:gd name="connsiteX69" fmla="*/ 7248 w 10000"/>
                      <a:gd name="connsiteY69" fmla="*/ 3700 h 10000"/>
                      <a:gd name="connsiteX70" fmla="*/ 8119 w 10000"/>
                      <a:gd name="connsiteY70" fmla="*/ 3500 h 10000"/>
                      <a:gd name="connsiteX71" fmla="*/ 8440 w 10000"/>
                      <a:gd name="connsiteY71" fmla="*/ 3400 h 10000"/>
                      <a:gd name="connsiteX72" fmla="*/ 8440 w 10000"/>
                      <a:gd name="connsiteY72" fmla="*/ 3400 h 10000"/>
                      <a:gd name="connsiteX0" fmla="*/ 8440 w 10000"/>
                      <a:gd name="connsiteY0" fmla="*/ 3467 h 10067"/>
                      <a:gd name="connsiteX1" fmla="*/ 8440 w 10000"/>
                      <a:gd name="connsiteY1" fmla="*/ 3467 h 10067"/>
                      <a:gd name="connsiteX2" fmla="*/ 8417 w 10000"/>
                      <a:gd name="connsiteY2" fmla="*/ 3317 h 10067"/>
                      <a:gd name="connsiteX3" fmla="*/ 8417 w 10000"/>
                      <a:gd name="connsiteY3" fmla="*/ 2917 h 10067"/>
                      <a:gd name="connsiteX4" fmla="*/ 8417 w 10000"/>
                      <a:gd name="connsiteY4" fmla="*/ 1767 h 10067"/>
                      <a:gd name="connsiteX5" fmla="*/ 8317 w 10000"/>
                      <a:gd name="connsiteY5" fmla="*/ 0 h 10067"/>
                      <a:gd name="connsiteX6" fmla="*/ 8693 w 10000"/>
                      <a:gd name="connsiteY6" fmla="*/ 67 h 10067"/>
                      <a:gd name="connsiteX7" fmla="*/ 8945 w 10000"/>
                      <a:gd name="connsiteY7" fmla="*/ 117 h 10067"/>
                      <a:gd name="connsiteX8" fmla="*/ 9220 w 10000"/>
                      <a:gd name="connsiteY8" fmla="*/ 217 h 10067"/>
                      <a:gd name="connsiteX9" fmla="*/ 9495 w 10000"/>
                      <a:gd name="connsiteY9" fmla="*/ 417 h 10067"/>
                      <a:gd name="connsiteX10" fmla="*/ 9633 w 10000"/>
                      <a:gd name="connsiteY10" fmla="*/ 567 h 10067"/>
                      <a:gd name="connsiteX11" fmla="*/ 9748 w 10000"/>
                      <a:gd name="connsiteY11" fmla="*/ 717 h 10067"/>
                      <a:gd name="connsiteX12" fmla="*/ 9862 w 10000"/>
                      <a:gd name="connsiteY12" fmla="*/ 867 h 10067"/>
                      <a:gd name="connsiteX13" fmla="*/ 9931 w 10000"/>
                      <a:gd name="connsiteY13" fmla="*/ 1117 h 10067"/>
                      <a:gd name="connsiteX14" fmla="*/ 9977 w 10000"/>
                      <a:gd name="connsiteY14" fmla="*/ 1367 h 10067"/>
                      <a:gd name="connsiteX15" fmla="*/ 10000 w 10000"/>
                      <a:gd name="connsiteY15" fmla="*/ 1667 h 10067"/>
                      <a:gd name="connsiteX16" fmla="*/ 10000 w 10000"/>
                      <a:gd name="connsiteY16" fmla="*/ 7667 h 10067"/>
                      <a:gd name="connsiteX17" fmla="*/ 10000 w 10000"/>
                      <a:gd name="connsiteY17" fmla="*/ 7667 h 10067"/>
                      <a:gd name="connsiteX18" fmla="*/ 9954 w 10000"/>
                      <a:gd name="connsiteY18" fmla="*/ 7767 h 10067"/>
                      <a:gd name="connsiteX19" fmla="*/ 9839 w 10000"/>
                      <a:gd name="connsiteY19" fmla="*/ 8017 h 10067"/>
                      <a:gd name="connsiteX20" fmla="*/ 9725 w 10000"/>
                      <a:gd name="connsiteY20" fmla="*/ 8217 h 10067"/>
                      <a:gd name="connsiteX21" fmla="*/ 9564 w 10000"/>
                      <a:gd name="connsiteY21" fmla="*/ 8417 h 10067"/>
                      <a:gd name="connsiteX22" fmla="*/ 9381 w 10000"/>
                      <a:gd name="connsiteY22" fmla="*/ 8667 h 10067"/>
                      <a:gd name="connsiteX23" fmla="*/ 9128 w 10000"/>
                      <a:gd name="connsiteY23" fmla="*/ 8867 h 10067"/>
                      <a:gd name="connsiteX24" fmla="*/ 8830 w 10000"/>
                      <a:gd name="connsiteY24" fmla="*/ 9067 h 10067"/>
                      <a:gd name="connsiteX25" fmla="*/ 8486 w 10000"/>
                      <a:gd name="connsiteY25" fmla="*/ 9317 h 10067"/>
                      <a:gd name="connsiteX26" fmla="*/ 8073 w 10000"/>
                      <a:gd name="connsiteY26" fmla="*/ 9517 h 10067"/>
                      <a:gd name="connsiteX27" fmla="*/ 7592 w 10000"/>
                      <a:gd name="connsiteY27" fmla="*/ 9667 h 10067"/>
                      <a:gd name="connsiteX28" fmla="*/ 7064 w 10000"/>
                      <a:gd name="connsiteY28" fmla="*/ 9867 h 10067"/>
                      <a:gd name="connsiteX29" fmla="*/ 6445 w 10000"/>
                      <a:gd name="connsiteY29" fmla="*/ 9967 h 10067"/>
                      <a:gd name="connsiteX30" fmla="*/ 5734 w 10000"/>
                      <a:gd name="connsiteY30" fmla="*/ 10017 h 10067"/>
                      <a:gd name="connsiteX31" fmla="*/ 4954 w 10000"/>
                      <a:gd name="connsiteY31" fmla="*/ 10067 h 10067"/>
                      <a:gd name="connsiteX32" fmla="*/ 4954 w 10000"/>
                      <a:gd name="connsiteY32" fmla="*/ 10067 h 10067"/>
                      <a:gd name="connsiteX33" fmla="*/ 4174 w 10000"/>
                      <a:gd name="connsiteY33" fmla="*/ 10067 h 10067"/>
                      <a:gd name="connsiteX34" fmla="*/ 3486 w 10000"/>
                      <a:gd name="connsiteY34" fmla="*/ 9967 h 10067"/>
                      <a:gd name="connsiteX35" fmla="*/ 2867 w 10000"/>
                      <a:gd name="connsiteY35" fmla="*/ 9867 h 10067"/>
                      <a:gd name="connsiteX36" fmla="*/ 2317 w 10000"/>
                      <a:gd name="connsiteY36" fmla="*/ 9717 h 10067"/>
                      <a:gd name="connsiteX37" fmla="*/ 1858 w 10000"/>
                      <a:gd name="connsiteY37" fmla="*/ 9567 h 10067"/>
                      <a:gd name="connsiteX38" fmla="*/ 1445 w 10000"/>
                      <a:gd name="connsiteY38" fmla="*/ 9367 h 10067"/>
                      <a:gd name="connsiteX39" fmla="*/ 1101 w 10000"/>
                      <a:gd name="connsiteY39" fmla="*/ 9167 h 10067"/>
                      <a:gd name="connsiteX40" fmla="*/ 826 w 10000"/>
                      <a:gd name="connsiteY40" fmla="*/ 8967 h 10067"/>
                      <a:gd name="connsiteX41" fmla="*/ 596 w 10000"/>
                      <a:gd name="connsiteY41" fmla="*/ 8767 h 10067"/>
                      <a:gd name="connsiteX42" fmla="*/ 413 w 10000"/>
                      <a:gd name="connsiteY42" fmla="*/ 8567 h 10067"/>
                      <a:gd name="connsiteX43" fmla="*/ 252 w 10000"/>
                      <a:gd name="connsiteY43" fmla="*/ 8367 h 10067"/>
                      <a:gd name="connsiteX44" fmla="*/ 161 w 10000"/>
                      <a:gd name="connsiteY44" fmla="*/ 8217 h 10067"/>
                      <a:gd name="connsiteX45" fmla="*/ 23 w 10000"/>
                      <a:gd name="connsiteY45" fmla="*/ 7967 h 10067"/>
                      <a:gd name="connsiteX46" fmla="*/ 0 w 10000"/>
                      <a:gd name="connsiteY46" fmla="*/ 7867 h 10067"/>
                      <a:gd name="connsiteX47" fmla="*/ 0 w 10000"/>
                      <a:gd name="connsiteY47" fmla="*/ 1467 h 10067"/>
                      <a:gd name="connsiteX48" fmla="*/ 0 w 10000"/>
                      <a:gd name="connsiteY48" fmla="*/ 1467 h 10067"/>
                      <a:gd name="connsiteX49" fmla="*/ 46 w 10000"/>
                      <a:gd name="connsiteY49" fmla="*/ 1317 h 10067"/>
                      <a:gd name="connsiteX50" fmla="*/ 183 w 10000"/>
                      <a:gd name="connsiteY50" fmla="*/ 967 h 10067"/>
                      <a:gd name="connsiteX51" fmla="*/ 298 w 10000"/>
                      <a:gd name="connsiteY51" fmla="*/ 767 h 10067"/>
                      <a:gd name="connsiteX52" fmla="*/ 436 w 10000"/>
                      <a:gd name="connsiteY52" fmla="*/ 567 h 10067"/>
                      <a:gd name="connsiteX53" fmla="*/ 619 w 10000"/>
                      <a:gd name="connsiteY53" fmla="*/ 367 h 10067"/>
                      <a:gd name="connsiteX54" fmla="*/ 826 w 10000"/>
                      <a:gd name="connsiteY54" fmla="*/ 267 h 10067"/>
                      <a:gd name="connsiteX55" fmla="*/ 826 w 10000"/>
                      <a:gd name="connsiteY55" fmla="*/ 267 h 10067"/>
                      <a:gd name="connsiteX56" fmla="*/ 1239 w 10000"/>
                      <a:gd name="connsiteY56" fmla="*/ 117 h 10067"/>
                      <a:gd name="connsiteX57" fmla="*/ 1514 w 10000"/>
                      <a:gd name="connsiteY57" fmla="*/ 67 h 10067"/>
                      <a:gd name="connsiteX58" fmla="*/ 1743 w 10000"/>
                      <a:gd name="connsiteY58" fmla="*/ 67 h 10067"/>
                      <a:gd name="connsiteX59" fmla="*/ 1743 w 10000"/>
                      <a:gd name="connsiteY59" fmla="*/ 3467 h 10067"/>
                      <a:gd name="connsiteX60" fmla="*/ 1743 w 10000"/>
                      <a:gd name="connsiteY60" fmla="*/ 3467 h 10067"/>
                      <a:gd name="connsiteX61" fmla="*/ 2041 w 10000"/>
                      <a:gd name="connsiteY61" fmla="*/ 3567 h 10067"/>
                      <a:gd name="connsiteX62" fmla="*/ 2821 w 10000"/>
                      <a:gd name="connsiteY62" fmla="*/ 3717 h 10067"/>
                      <a:gd name="connsiteX63" fmla="*/ 3853 w 10000"/>
                      <a:gd name="connsiteY63" fmla="*/ 3917 h 10067"/>
                      <a:gd name="connsiteX64" fmla="*/ 4404 w 10000"/>
                      <a:gd name="connsiteY64" fmla="*/ 4017 h 10067"/>
                      <a:gd name="connsiteX65" fmla="*/ 4954 w 10000"/>
                      <a:gd name="connsiteY65" fmla="*/ 4017 h 10067"/>
                      <a:gd name="connsiteX66" fmla="*/ 4954 w 10000"/>
                      <a:gd name="connsiteY66" fmla="*/ 4017 h 10067"/>
                      <a:gd name="connsiteX67" fmla="*/ 5505 w 10000"/>
                      <a:gd name="connsiteY67" fmla="*/ 4017 h 10067"/>
                      <a:gd name="connsiteX68" fmla="*/ 6101 w 10000"/>
                      <a:gd name="connsiteY68" fmla="*/ 3917 h 10067"/>
                      <a:gd name="connsiteX69" fmla="*/ 7248 w 10000"/>
                      <a:gd name="connsiteY69" fmla="*/ 3767 h 10067"/>
                      <a:gd name="connsiteX70" fmla="*/ 8119 w 10000"/>
                      <a:gd name="connsiteY70" fmla="*/ 3567 h 10067"/>
                      <a:gd name="connsiteX71" fmla="*/ 8440 w 10000"/>
                      <a:gd name="connsiteY71" fmla="*/ 3467 h 10067"/>
                      <a:gd name="connsiteX72" fmla="*/ 8440 w 10000"/>
                      <a:gd name="connsiteY72" fmla="*/ 3467 h 10067"/>
                      <a:gd name="connsiteX0" fmla="*/ 8440 w 10000"/>
                      <a:gd name="connsiteY0" fmla="*/ 3467 h 10067"/>
                      <a:gd name="connsiteX1" fmla="*/ 8440 w 10000"/>
                      <a:gd name="connsiteY1" fmla="*/ 3467 h 10067"/>
                      <a:gd name="connsiteX2" fmla="*/ 8417 w 10000"/>
                      <a:gd name="connsiteY2" fmla="*/ 3317 h 10067"/>
                      <a:gd name="connsiteX3" fmla="*/ 8417 w 10000"/>
                      <a:gd name="connsiteY3" fmla="*/ 2917 h 10067"/>
                      <a:gd name="connsiteX4" fmla="*/ 8317 w 10000"/>
                      <a:gd name="connsiteY4" fmla="*/ 0 h 10067"/>
                      <a:gd name="connsiteX5" fmla="*/ 8693 w 10000"/>
                      <a:gd name="connsiteY5" fmla="*/ 67 h 10067"/>
                      <a:gd name="connsiteX6" fmla="*/ 8945 w 10000"/>
                      <a:gd name="connsiteY6" fmla="*/ 117 h 10067"/>
                      <a:gd name="connsiteX7" fmla="*/ 9220 w 10000"/>
                      <a:gd name="connsiteY7" fmla="*/ 217 h 10067"/>
                      <a:gd name="connsiteX8" fmla="*/ 9495 w 10000"/>
                      <a:gd name="connsiteY8" fmla="*/ 417 h 10067"/>
                      <a:gd name="connsiteX9" fmla="*/ 9633 w 10000"/>
                      <a:gd name="connsiteY9" fmla="*/ 567 h 10067"/>
                      <a:gd name="connsiteX10" fmla="*/ 9748 w 10000"/>
                      <a:gd name="connsiteY10" fmla="*/ 717 h 10067"/>
                      <a:gd name="connsiteX11" fmla="*/ 9862 w 10000"/>
                      <a:gd name="connsiteY11" fmla="*/ 867 h 10067"/>
                      <a:gd name="connsiteX12" fmla="*/ 9931 w 10000"/>
                      <a:gd name="connsiteY12" fmla="*/ 1117 h 10067"/>
                      <a:gd name="connsiteX13" fmla="*/ 9977 w 10000"/>
                      <a:gd name="connsiteY13" fmla="*/ 1367 h 10067"/>
                      <a:gd name="connsiteX14" fmla="*/ 10000 w 10000"/>
                      <a:gd name="connsiteY14" fmla="*/ 1667 h 10067"/>
                      <a:gd name="connsiteX15" fmla="*/ 10000 w 10000"/>
                      <a:gd name="connsiteY15" fmla="*/ 7667 h 10067"/>
                      <a:gd name="connsiteX16" fmla="*/ 10000 w 10000"/>
                      <a:gd name="connsiteY16" fmla="*/ 7667 h 10067"/>
                      <a:gd name="connsiteX17" fmla="*/ 9954 w 10000"/>
                      <a:gd name="connsiteY17" fmla="*/ 7767 h 10067"/>
                      <a:gd name="connsiteX18" fmla="*/ 9839 w 10000"/>
                      <a:gd name="connsiteY18" fmla="*/ 8017 h 10067"/>
                      <a:gd name="connsiteX19" fmla="*/ 9725 w 10000"/>
                      <a:gd name="connsiteY19" fmla="*/ 8217 h 10067"/>
                      <a:gd name="connsiteX20" fmla="*/ 9564 w 10000"/>
                      <a:gd name="connsiteY20" fmla="*/ 8417 h 10067"/>
                      <a:gd name="connsiteX21" fmla="*/ 9381 w 10000"/>
                      <a:gd name="connsiteY21" fmla="*/ 8667 h 10067"/>
                      <a:gd name="connsiteX22" fmla="*/ 9128 w 10000"/>
                      <a:gd name="connsiteY22" fmla="*/ 8867 h 10067"/>
                      <a:gd name="connsiteX23" fmla="*/ 8830 w 10000"/>
                      <a:gd name="connsiteY23" fmla="*/ 9067 h 10067"/>
                      <a:gd name="connsiteX24" fmla="*/ 8486 w 10000"/>
                      <a:gd name="connsiteY24" fmla="*/ 9317 h 10067"/>
                      <a:gd name="connsiteX25" fmla="*/ 8073 w 10000"/>
                      <a:gd name="connsiteY25" fmla="*/ 9517 h 10067"/>
                      <a:gd name="connsiteX26" fmla="*/ 7592 w 10000"/>
                      <a:gd name="connsiteY26" fmla="*/ 9667 h 10067"/>
                      <a:gd name="connsiteX27" fmla="*/ 7064 w 10000"/>
                      <a:gd name="connsiteY27" fmla="*/ 9867 h 10067"/>
                      <a:gd name="connsiteX28" fmla="*/ 6445 w 10000"/>
                      <a:gd name="connsiteY28" fmla="*/ 9967 h 10067"/>
                      <a:gd name="connsiteX29" fmla="*/ 5734 w 10000"/>
                      <a:gd name="connsiteY29" fmla="*/ 10017 h 10067"/>
                      <a:gd name="connsiteX30" fmla="*/ 4954 w 10000"/>
                      <a:gd name="connsiteY30" fmla="*/ 10067 h 10067"/>
                      <a:gd name="connsiteX31" fmla="*/ 4954 w 10000"/>
                      <a:gd name="connsiteY31" fmla="*/ 10067 h 10067"/>
                      <a:gd name="connsiteX32" fmla="*/ 4174 w 10000"/>
                      <a:gd name="connsiteY32" fmla="*/ 10067 h 10067"/>
                      <a:gd name="connsiteX33" fmla="*/ 3486 w 10000"/>
                      <a:gd name="connsiteY33" fmla="*/ 9967 h 10067"/>
                      <a:gd name="connsiteX34" fmla="*/ 2867 w 10000"/>
                      <a:gd name="connsiteY34" fmla="*/ 9867 h 10067"/>
                      <a:gd name="connsiteX35" fmla="*/ 2317 w 10000"/>
                      <a:gd name="connsiteY35" fmla="*/ 9717 h 10067"/>
                      <a:gd name="connsiteX36" fmla="*/ 1858 w 10000"/>
                      <a:gd name="connsiteY36" fmla="*/ 9567 h 10067"/>
                      <a:gd name="connsiteX37" fmla="*/ 1445 w 10000"/>
                      <a:gd name="connsiteY37" fmla="*/ 9367 h 10067"/>
                      <a:gd name="connsiteX38" fmla="*/ 1101 w 10000"/>
                      <a:gd name="connsiteY38" fmla="*/ 9167 h 10067"/>
                      <a:gd name="connsiteX39" fmla="*/ 826 w 10000"/>
                      <a:gd name="connsiteY39" fmla="*/ 8967 h 10067"/>
                      <a:gd name="connsiteX40" fmla="*/ 596 w 10000"/>
                      <a:gd name="connsiteY40" fmla="*/ 8767 h 10067"/>
                      <a:gd name="connsiteX41" fmla="*/ 413 w 10000"/>
                      <a:gd name="connsiteY41" fmla="*/ 8567 h 10067"/>
                      <a:gd name="connsiteX42" fmla="*/ 252 w 10000"/>
                      <a:gd name="connsiteY42" fmla="*/ 8367 h 10067"/>
                      <a:gd name="connsiteX43" fmla="*/ 161 w 10000"/>
                      <a:gd name="connsiteY43" fmla="*/ 8217 h 10067"/>
                      <a:gd name="connsiteX44" fmla="*/ 23 w 10000"/>
                      <a:gd name="connsiteY44" fmla="*/ 7967 h 10067"/>
                      <a:gd name="connsiteX45" fmla="*/ 0 w 10000"/>
                      <a:gd name="connsiteY45" fmla="*/ 7867 h 10067"/>
                      <a:gd name="connsiteX46" fmla="*/ 0 w 10000"/>
                      <a:gd name="connsiteY46" fmla="*/ 1467 h 10067"/>
                      <a:gd name="connsiteX47" fmla="*/ 0 w 10000"/>
                      <a:gd name="connsiteY47" fmla="*/ 1467 h 10067"/>
                      <a:gd name="connsiteX48" fmla="*/ 46 w 10000"/>
                      <a:gd name="connsiteY48" fmla="*/ 1317 h 10067"/>
                      <a:gd name="connsiteX49" fmla="*/ 183 w 10000"/>
                      <a:gd name="connsiteY49" fmla="*/ 967 h 10067"/>
                      <a:gd name="connsiteX50" fmla="*/ 298 w 10000"/>
                      <a:gd name="connsiteY50" fmla="*/ 767 h 10067"/>
                      <a:gd name="connsiteX51" fmla="*/ 436 w 10000"/>
                      <a:gd name="connsiteY51" fmla="*/ 567 h 10067"/>
                      <a:gd name="connsiteX52" fmla="*/ 619 w 10000"/>
                      <a:gd name="connsiteY52" fmla="*/ 367 h 10067"/>
                      <a:gd name="connsiteX53" fmla="*/ 826 w 10000"/>
                      <a:gd name="connsiteY53" fmla="*/ 267 h 10067"/>
                      <a:gd name="connsiteX54" fmla="*/ 826 w 10000"/>
                      <a:gd name="connsiteY54" fmla="*/ 267 h 10067"/>
                      <a:gd name="connsiteX55" fmla="*/ 1239 w 10000"/>
                      <a:gd name="connsiteY55" fmla="*/ 117 h 10067"/>
                      <a:gd name="connsiteX56" fmla="*/ 1514 w 10000"/>
                      <a:gd name="connsiteY56" fmla="*/ 67 h 10067"/>
                      <a:gd name="connsiteX57" fmla="*/ 1743 w 10000"/>
                      <a:gd name="connsiteY57" fmla="*/ 67 h 10067"/>
                      <a:gd name="connsiteX58" fmla="*/ 1743 w 10000"/>
                      <a:gd name="connsiteY58" fmla="*/ 3467 h 10067"/>
                      <a:gd name="connsiteX59" fmla="*/ 1743 w 10000"/>
                      <a:gd name="connsiteY59" fmla="*/ 3467 h 10067"/>
                      <a:gd name="connsiteX60" fmla="*/ 2041 w 10000"/>
                      <a:gd name="connsiteY60" fmla="*/ 3567 h 10067"/>
                      <a:gd name="connsiteX61" fmla="*/ 2821 w 10000"/>
                      <a:gd name="connsiteY61" fmla="*/ 3717 h 10067"/>
                      <a:gd name="connsiteX62" fmla="*/ 3853 w 10000"/>
                      <a:gd name="connsiteY62" fmla="*/ 3917 h 10067"/>
                      <a:gd name="connsiteX63" fmla="*/ 4404 w 10000"/>
                      <a:gd name="connsiteY63" fmla="*/ 4017 h 10067"/>
                      <a:gd name="connsiteX64" fmla="*/ 4954 w 10000"/>
                      <a:gd name="connsiteY64" fmla="*/ 4017 h 10067"/>
                      <a:gd name="connsiteX65" fmla="*/ 4954 w 10000"/>
                      <a:gd name="connsiteY65" fmla="*/ 4017 h 10067"/>
                      <a:gd name="connsiteX66" fmla="*/ 5505 w 10000"/>
                      <a:gd name="connsiteY66" fmla="*/ 4017 h 10067"/>
                      <a:gd name="connsiteX67" fmla="*/ 6101 w 10000"/>
                      <a:gd name="connsiteY67" fmla="*/ 3917 h 10067"/>
                      <a:gd name="connsiteX68" fmla="*/ 7248 w 10000"/>
                      <a:gd name="connsiteY68" fmla="*/ 3767 h 10067"/>
                      <a:gd name="connsiteX69" fmla="*/ 8119 w 10000"/>
                      <a:gd name="connsiteY69" fmla="*/ 3567 h 10067"/>
                      <a:gd name="connsiteX70" fmla="*/ 8440 w 10000"/>
                      <a:gd name="connsiteY70" fmla="*/ 3467 h 10067"/>
                      <a:gd name="connsiteX71" fmla="*/ 8440 w 10000"/>
                      <a:gd name="connsiteY71" fmla="*/ 3467 h 10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10000" h="10067">
                        <a:moveTo>
                          <a:pt x="8440" y="3467"/>
                        </a:moveTo>
                        <a:lnTo>
                          <a:pt x="8440" y="3467"/>
                        </a:lnTo>
                        <a:cubicBezTo>
                          <a:pt x="8432" y="3417"/>
                          <a:pt x="8425" y="3367"/>
                          <a:pt x="8417" y="3317"/>
                        </a:cubicBezTo>
                        <a:lnTo>
                          <a:pt x="8417" y="2917"/>
                        </a:lnTo>
                        <a:cubicBezTo>
                          <a:pt x="8384" y="1945"/>
                          <a:pt x="8350" y="972"/>
                          <a:pt x="8317" y="0"/>
                        </a:cubicBezTo>
                        <a:lnTo>
                          <a:pt x="8693" y="67"/>
                        </a:lnTo>
                        <a:lnTo>
                          <a:pt x="8945" y="117"/>
                        </a:lnTo>
                        <a:lnTo>
                          <a:pt x="9220" y="217"/>
                        </a:lnTo>
                        <a:lnTo>
                          <a:pt x="9495" y="417"/>
                        </a:lnTo>
                        <a:lnTo>
                          <a:pt x="9633" y="567"/>
                        </a:lnTo>
                        <a:cubicBezTo>
                          <a:pt x="9671" y="617"/>
                          <a:pt x="9710" y="667"/>
                          <a:pt x="9748" y="717"/>
                        </a:cubicBezTo>
                        <a:lnTo>
                          <a:pt x="9862" y="867"/>
                        </a:lnTo>
                        <a:cubicBezTo>
                          <a:pt x="9885" y="950"/>
                          <a:pt x="9908" y="1034"/>
                          <a:pt x="9931" y="1117"/>
                        </a:cubicBezTo>
                        <a:cubicBezTo>
                          <a:pt x="9946" y="1200"/>
                          <a:pt x="9962" y="1284"/>
                          <a:pt x="9977" y="1367"/>
                        </a:cubicBezTo>
                        <a:cubicBezTo>
                          <a:pt x="9985" y="1467"/>
                          <a:pt x="9992" y="1567"/>
                          <a:pt x="10000" y="1667"/>
                        </a:cubicBezTo>
                        <a:lnTo>
                          <a:pt x="10000" y="7667"/>
                        </a:lnTo>
                        <a:lnTo>
                          <a:pt x="10000" y="7667"/>
                        </a:lnTo>
                        <a:cubicBezTo>
                          <a:pt x="9985" y="7700"/>
                          <a:pt x="9969" y="7734"/>
                          <a:pt x="9954" y="7767"/>
                        </a:cubicBezTo>
                        <a:cubicBezTo>
                          <a:pt x="9916" y="7850"/>
                          <a:pt x="9877" y="7934"/>
                          <a:pt x="9839" y="8017"/>
                        </a:cubicBezTo>
                        <a:lnTo>
                          <a:pt x="9725" y="8217"/>
                        </a:lnTo>
                        <a:lnTo>
                          <a:pt x="9564" y="8417"/>
                        </a:lnTo>
                        <a:lnTo>
                          <a:pt x="9381" y="8667"/>
                        </a:lnTo>
                        <a:lnTo>
                          <a:pt x="9128" y="8867"/>
                        </a:lnTo>
                        <a:lnTo>
                          <a:pt x="8830" y="9067"/>
                        </a:lnTo>
                        <a:lnTo>
                          <a:pt x="8486" y="9317"/>
                        </a:lnTo>
                        <a:lnTo>
                          <a:pt x="8073" y="9517"/>
                        </a:lnTo>
                        <a:lnTo>
                          <a:pt x="7592" y="9667"/>
                        </a:lnTo>
                        <a:lnTo>
                          <a:pt x="7064" y="9867"/>
                        </a:lnTo>
                        <a:lnTo>
                          <a:pt x="6445" y="9967"/>
                        </a:lnTo>
                        <a:lnTo>
                          <a:pt x="5734" y="10017"/>
                        </a:lnTo>
                        <a:lnTo>
                          <a:pt x="4954" y="10067"/>
                        </a:lnTo>
                        <a:lnTo>
                          <a:pt x="4954" y="10067"/>
                        </a:lnTo>
                        <a:lnTo>
                          <a:pt x="4174" y="10067"/>
                        </a:lnTo>
                        <a:lnTo>
                          <a:pt x="3486" y="9967"/>
                        </a:lnTo>
                        <a:lnTo>
                          <a:pt x="2867" y="9867"/>
                        </a:lnTo>
                        <a:lnTo>
                          <a:pt x="2317" y="9717"/>
                        </a:lnTo>
                        <a:lnTo>
                          <a:pt x="1858" y="9567"/>
                        </a:lnTo>
                        <a:lnTo>
                          <a:pt x="1445" y="9367"/>
                        </a:lnTo>
                        <a:lnTo>
                          <a:pt x="1101" y="9167"/>
                        </a:lnTo>
                        <a:lnTo>
                          <a:pt x="826" y="8967"/>
                        </a:lnTo>
                        <a:lnTo>
                          <a:pt x="596" y="8767"/>
                        </a:lnTo>
                        <a:lnTo>
                          <a:pt x="413" y="8567"/>
                        </a:lnTo>
                        <a:lnTo>
                          <a:pt x="252" y="8367"/>
                        </a:lnTo>
                        <a:cubicBezTo>
                          <a:pt x="222" y="8317"/>
                          <a:pt x="191" y="8267"/>
                          <a:pt x="161" y="8217"/>
                        </a:cubicBezTo>
                        <a:lnTo>
                          <a:pt x="23" y="7967"/>
                        </a:lnTo>
                        <a:cubicBezTo>
                          <a:pt x="15" y="7934"/>
                          <a:pt x="8" y="7900"/>
                          <a:pt x="0" y="7867"/>
                        </a:cubicBezTo>
                        <a:lnTo>
                          <a:pt x="0" y="1467"/>
                        </a:lnTo>
                        <a:lnTo>
                          <a:pt x="0" y="1467"/>
                        </a:lnTo>
                        <a:cubicBezTo>
                          <a:pt x="15" y="1417"/>
                          <a:pt x="31" y="1367"/>
                          <a:pt x="46" y="1317"/>
                        </a:cubicBezTo>
                        <a:cubicBezTo>
                          <a:pt x="92" y="1200"/>
                          <a:pt x="137" y="1084"/>
                          <a:pt x="183" y="967"/>
                        </a:cubicBezTo>
                        <a:cubicBezTo>
                          <a:pt x="221" y="900"/>
                          <a:pt x="260" y="834"/>
                          <a:pt x="298" y="767"/>
                        </a:cubicBezTo>
                        <a:lnTo>
                          <a:pt x="436" y="567"/>
                        </a:lnTo>
                        <a:lnTo>
                          <a:pt x="619" y="367"/>
                        </a:lnTo>
                        <a:lnTo>
                          <a:pt x="826" y="267"/>
                        </a:lnTo>
                        <a:lnTo>
                          <a:pt x="826" y="267"/>
                        </a:lnTo>
                        <a:lnTo>
                          <a:pt x="1239" y="117"/>
                        </a:lnTo>
                        <a:lnTo>
                          <a:pt x="1514" y="67"/>
                        </a:lnTo>
                        <a:lnTo>
                          <a:pt x="1743" y="67"/>
                        </a:lnTo>
                        <a:lnTo>
                          <a:pt x="1743" y="3467"/>
                        </a:lnTo>
                        <a:lnTo>
                          <a:pt x="1743" y="3467"/>
                        </a:lnTo>
                        <a:lnTo>
                          <a:pt x="2041" y="3567"/>
                        </a:lnTo>
                        <a:lnTo>
                          <a:pt x="2821" y="3717"/>
                        </a:lnTo>
                        <a:lnTo>
                          <a:pt x="3853" y="3917"/>
                        </a:lnTo>
                        <a:lnTo>
                          <a:pt x="4404" y="4017"/>
                        </a:lnTo>
                        <a:lnTo>
                          <a:pt x="4954" y="4017"/>
                        </a:lnTo>
                        <a:lnTo>
                          <a:pt x="4954" y="4017"/>
                        </a:lnTo>
                        <a:lnTo>
                          <a:pt x="5505" y="4017"/>
                        </a:lnTo>
                        <a:lnTo>
                          <a:pt x="6101" y="3917"/>
                        </a:lnTo>
                        <a:lnTo>
                          <a:pt x="7248" y="3767"/>
                        </a:lnTo>
                        <a:lnTo>
                          <a:pt x="8119" y="3567"/>
                        </a:lnTo>
                        <a:lnTo>
                          <a:pt x="8440" y="3467"/>
                        </a:lnTo>
                        <a:lnTo>
                          <a:pt x="8440" y="34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32" name="Freeform 170">
                    <a:extLst>
                      <a:ext uri="{FF2B5EF4-FFF2-40B4-BE49-F238E27FC236}">
                        <a16:creationId xmlns:a16="http://schemas.microsoft.com/office/drawing/2014/main" id="{A7D7B8D9-9FA1-45BC-86D1-91750DFF73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8" y="3120"/>
                    <a:ext cx="142" cy="54"/>
                  </a:xfrm>
                  <a:custGeom>
                    <a:avLst/>
                    <a:gdLst>
                      <a:gd name="T0" fmla="*/ 0 w 142"/>
                      <a:gd name="T1" fmla="*/ 54 h 54"/>
                      <a:gd name="T2" fmla="*/ 0 w 142"/>
                      <a:gd name="T3" fmla="*/ 54 h 54"/>
                      <a:gd name="T4" fmla="*/ 30 w 142"/>
                      <a:gd name="T5" fmla="*/ 52 h 54"/>
                      <a:gd name="T6" fmla="*/ 58 w 142"/>
                      <a:gd name="T7" fmla="*/ 50 h 54"/>
                      <a:gd name="T8" fmla="*/ 72 w 142"/>
                      <a:gd name="T9" fmla="*/ 46 h 54"/>
                      <a:gd name="T10" fmla="*/ 86 w 142"/>
                      <a:gd name="T11" fmla="*/ 42 h 54"/>
                      <a:gd name="T12" fmla="*/ 86 w 142"/>
                      <a:gd name="T13" fmla="*/ 42 h 54"/>
                      <a:gd name="T14" fmla="*/ 98 w 142"/>
                      <a:gd name="T15" fmla="*/ 36 h 54"/>
                      <a:gd name="T16" fmla="*/ 110 w 142"/>
                      <a:gd name="T17" fmla="*/ 30 h 54"/>
                      <a:gd name="T18" fmla="*/ 126 w 142"/>
                      <a:gd name="T19" fmla="*/ 16 h 54"/>
                      <a:gd name="T20" fmla="*/ 138 w 142"/>
                      <a:gd name="T21" fmla="*/ 4 h 54"/>
                      <a:gd name="T22" fmla="*/ 142 w 142"/>
                      <a:gd name="T23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42" h="54">
                        <a:moveTo>
                          <a:pt x="0" y="54"/>
                        </a:moveTo>
                        <a:lnTo>
                          <a:pt x="0" y="54"/>
                        </a:lnTo>
                        <a:lnTo>
                          <a:pt x="30" y="52"/>
                        </a:lnTo>
                        <a:lnTo>
                          <a:pt x="58" y="50"/>
                        </a:lnTo>
                        <a:lnTo>
                          <a:pt x="72" y="46"/>
                        </a:lnTo>
                        <a:lnTo>
                          <a:pt x="86" y="42"/>
                        </a:lnTo>
                        <a:lnTo>
                          <a:pt x="86" y="42"/>
                        </a:lnTo>
                        <a:lnTo>
                          <a:pt x="98" y="36"/>
                        </a:lnTo>
                        <a:lnTo>
                          <a:pt x="110" y="30"/>
                        </a:lnTo>
                        <a:lnTo>
                          <a:pt x="126" y="16"/>
                        </a:lnTo>
                        <a:lnTo>
                          <a:pt x="138" y="4"/>
                        </a:lnTo>
                        <a:lnTo>
                          <a:pt x="142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" name="Freeform 171">
                    <a:extLst>
                      <a:ext uri="{FF2B5EF4-FFF2-40B4-BE49-F238E27FC236}">
                        <a16:creationId xmlns:a16="http://schemas.microsoft.com/office/drawing/2014/main" id="{3FE136B6-1D2A-4FBC-AA31-344D90DAD1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0" y="3120"/>
                    <a:ext cx="142" cy="54"/>
                  </a:xfrm>
                  <a:custGeom>
                    <a:avLst/>
                    <a:gdLst>
                      <a:gd name="T0" fmla="*/ 142 w 142"/>
                      <a:gd name="T1" fmla="*/ 54 h 54"/>
                      <a:gd name="T2" fmla="*/ 142 w 142"/>
                      <a:gd name="T3" fmla="*/ 54 h 54"/>
                      <a:gd name="T4" fmla="*/ 112 w 142"/>
                      <a:gd name="T5" fmla="*/ 52 h 54"/>
                      <a:gd name="T6" fmla="*/ 84 w 142"/>
                      <a:gd name="T7" fmla="*/ 50 h 54"/>
                      <a:gd name="T8" fmla="*/ 70 w 142"/>
                      <a:gd name="T9" fmla="*/ 46 h 54"/>
                      <a:gd name="T10" fmla="*/ 56 w 142"/>
                      <a:gd name="T11" fmla="*/ 42 h 54"/>
                      <a:gd name="T12" fmla="*/ 56 w 142"/>
                      <a:gd name="T13" fmla="*/ 42 h 54"/>
                      <a:gd name="T14" fmla="*/ 42 w 142"/>
                      <a:gd name="T15" fmla="*/ 36 h 54"/>
                      <a:gd name="T16" fmla="*/ 32 w 142"/>
                      <a:gd name="T17" fmla="*/ 30 h 54"/>
                      <a:gd name="T18" fmla="*/ 14 w 142"/>
                      <a:gd name="T19" fmla="*/ 16 h 54"/>
                      <a:gd name="T20" fmla="*/ 4 w 142"/>
                      <a:gd name="T21" fmla="*/ 4 h 54"/>
                      <a:gd name="T22" fmla="*/ 0 w 142"/>
                      <a:gd name="T23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42" h="54">
                        <a:moveTo>
                          <a:pt x="142" y="54"/>
                        </a:moveTo>
                        <a:lnTo>
                          <a:pt x="142" y="54"/>
                        </a:lnTo>
                        <a:lnTo>
                          <a:pt x="112" y="52"/>
                        </a:lnTo>
                        <a:lnTo>
                          <a:pt x="84" y="50"/>
                        </a:lnTo>
                        <a:lnTo>
                          <a:pt x="70" y="46"/>
                        </a:lnTo>
                        <a:lnTo>
                          <a:pt x="56" y="42"/>
                        </a:lnTo>
                        <a:lnTo>
                          <a:pt x="56" y="42"/>
                        </a:lnTo>
                        <a:lnTo>
                          <a:pt x="42" y="36"/>
                        </a:lnTo>
                        <a:lnTo>
                          <a:pt x="32" y="30"/>
                        </a:lnTo>
                        <a:lnTo>
                          <a:pt x="14" y="16"/>
                        </a:lnTo>
                        <a:lnTo>
                          <a:pt x="4" y="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" name="Freeform 172">
                    <a:extLst>
                      <a:ext uri="{FF2B5EF4-FFF2-40B4-BE49-F238E27FC236}">
                        <a16:creationId xmlns:a16="http://schemas.microsoft.com/office/drawing/2014/main" id="{0350A243-6725-4A66-8FF3-4C52306FD2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3" y="2516"/>
                    <a:ext cx="168" cy="196"/>
                  </a:xfrm>
                  <a:custGeom>
                    <a:avLst/>
                    <a:gdLst>
                      <a:gd name="T0" fmla="*/ 56 w 168"/>
                      <a:gd name="T1" fmla="*/ 196 h 196"/>
                      <a:gd name="T2" fmla="*/ 168 w 168"/>
                      <a:gd name="T3" fmla="*/ 44 h 196"/>
                      <a:gd name="T4" fmla="*/ 168 w 168"/>
                      <a:gd name="T5" fmla="*/ 44 h 196"/>
                      <a:gd name="T6" fmla="*/ 164 w 168"/>
                      <a:gd name="T7" fmla="*/ 46 h 196"/>
                      <a:gd name="T8" fmla="*/ 154 w 168"/>
                      <a:gd name="T9" fmla="*/ 50 h 196"/>
                      <a:gd name="T10" fmla="*/ 146 w 168"/>
                      <a:gd name="T11" fmla="*/ 52 h 196"/>
                      <a:gd name="T12" fmla="*/ 138 w 168"/>
                      <a:gd name="T13" fmla="*/ 52 h 196"/>
                      <a:gd name="T14" fmla="*/ 128 w 168"/>
                      <a:gd name="T15" fmla="*/ 50 h 196"/>
                      <a:gd name="T16" fmla="*/ 120 w 168"/>
                      <a:gd name="T17" fmla="*/ 44 h 196"/>
                      <a:gd name="T18" fmla="*/ 120 w 168"/>
                      <a:gd name="T19" fmla="*/ 44 h 196"/>
                      <a:gd name="T20" fmla="*/ 112 w 168"/>
                      <a:gd name="T21" fmla="*/ 36 h 196"/>
                      <a:gd name="T22" fmla="*/ 104 w 168"/>
                      <a:gd name="T23" fmla="*/ 28 h 196"/>
                      <a:gd name="T24" fmla="*/ 86 w 168"/>
                      <a:gd name="T25" fmla="*/ 12 h 196"/>
                      <a:gd name="T26" fmla="*/ 76 w 168"/>
                      <a:gd name="T27" fmla="*/ 4 h 196"/>
                      <a:gd name="T28" fmla="*/ 66 w 168"/>
                      <a:gd name="T29" fmla="*/ 0 h 196"/>
                      <a:gd name="T30" fmla="*/ 54 w 168"/>
                      <a:gd name="T31" fmla="*/ 0 h 196"/>
                      <a:gd name="T32" fmla="*/ 40 w 168"/>
                      <a:gd name="T33" fmla="*/ 4 h 196"/>
                      <a:gd name="T34" fmla="*/ 40 w 168"/>
                      <a:gd name="T35" fmla="*/ 4 h 196"/>
                      <a:gd name="T36" fmla="*/ 32 w 168"/>
                      <a:gd name="T37" fmla="*/ 8 h 196"/>
                      <a:gd name="T38" fmla="*/ 26 w 168"/>
                      <a:gd name="T39" fmla="*/ 12 h 196"/>
                      <a:gd name="T40" fmla="*/ 16 w 168"/>
                      <a:gd name="T41" fmla="*/ 24 h 196"/>
                      <a:gd name="T42" fmla="*/ 10 w 168"/>
                      <a:gd name="T43" fmla="*/ 36 h 196"/>
                      <a:gd name="T44" fmla="*/ 6 w 168"/>
                      <a:gd name="T45" fmla="*/ 50 h 196"/>
                      <a:gd name="T46" fmla="*/ 2 w 168"/>
                      <a:gd name="T47" fmla="*/ 62 h 196"/>
                      <a:gd name="T48" fmla="*/ 0 w 168"/>
                      <a:gd name="T49" fmla="*/ 74 h 196"/>
                      <a:gd name="T50" fmla="*/ 0 w 168"/>
                      <a:gd name="T51" fmla="*/ 84 h 1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68" h="196">
                        <a:moveTo>
                          <a:pt x="56" y="196"/>
                        </a:moveTo>
                        <a:lnTo>
                          <a:pt x="168" y="44"/>
                        </a:lnTo>
                        <a:lnTo>
                          <a:pt x="168" y="44"/>
                        </a:lnTo>
                        <a:lnTo>
                          <a:pt x="164" y="46"/>
                        </a:lnTo>
                        <a:lnTo>
                          <a:pt x="154" y="50"/>
                        </a:lnTo>
                        <a:lnTo>
                          <a:pt x="146" y="52"/>
                        </a:lnTo>
                        <a:lnTo>
                          <a:pt x="138" y="52"/>
                        </a:lnTo>
                        <a:lnTo>
                          <a:pt x="128" y="50"/>
                        </a:lnTo>
                        <a:lnTo>
                          <a:pt x="120" y="44"/>
                        </a:lnTo>
                        <a:lnTo>
                          <a:pt x="120" y="44"/>
                        </a:lnTo>
                        <a:lnTo>
                          <a:pt x="112" y="36"/>
                        </a:lnTo>
                        <a:lnTo>
                          <a:pt x="104" y="28"/>
                        </a:lnTo>
                        <a:lnTo>
                          <a:pt x="86" y="12"/>
                        </a:lnTo>
                        <a:lnTo>
                          <a:pt x="76" y="4"/>
                        </a:lnTo>
                        <a:lnTo>
                          <a:pt x="66" y="0"/>
                        </a:lnTo>
                        <a:lnTo>
                          <a:pt x="54" y="0"/>
                        </a:lnTo>
                        <a:lnTo>
                          <a:pt x="40" y="4"/>
                        </a:lnTo>
                        <a:lnTo>
                          <a:pt x="40" y="4"/>
                        </a:lnTo>
                        <a:lnTo>
                          <a:pt x="32" y="8"/>
                        </a:lnTo>
                        <a:lnTo>
                          <a:pt x="26" y="12"/>
                        </a:lnTo>
                        <a:lnTo>
                          <a:pt x="16" y="24"/>
                        </a:lnTo>
                        <a:lnTo>
                          <a:pt x="10" y="36"/>
                        </a:lnTo>
                        <a:lnTo>
                          <a:pt x="6" y="50"/>
                        </a:lnTo>
                        <a:lnTo>
                          <a:pt x="2" y="62"/>
                        </a:lnTo>
                        <a:lnTo>
                          <a:pt x="0" y="74"/>
                        </a:lnTo>
                        <a:lnTo>
                          <a:pt x="0" y="8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" name="Freeform 173">
                    <a:extLst>
                      <a:ext uri="{FF2B5EF4-FFF2-40B4-BE49-F238E27FC236}">
                        <a16:creationId xmlns:a16="http://schemas.microsoft.com/office/drawing/2014/main" id="{60F88FF6-758E-4AFE-9AFE-5BA0BE3D0E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89" y="2516"/>
                    <a:ext cx="168" cy="196"/>
                  </a:xfrm>
                  <a:custGeom>
                    <a:avLst/>
                    <a:gdLst>
                      <a:gd name="T0" fmla="*/ 112 w 168"/>
                      <a:gd name="T1" fmla="*/ 196 h 196"/>
                      <a:gd name="T2" fmla="*/ 0 w 168"/>
                      <a:gd name="T3" fmla="*/ 44 h 196"/>
                      <a:gd name="T4" fmla="*/ 0 w 168"/>
                      <a:gd name="T5" fmla="*/ 44 h 196"/>
                      <a:gd name="T6" fmla="*/ 4 w 168"/>
                      <a:gd name="T7" fmla="*/ 46 h 196"/>
                      <a:gd name="T8" fmla="*/ 16 w 168"/>
                      <a:gd name="T9" fmla="*/ 50 h 196"/>
                      <a:gd name="T10" fmla="*/ 22 w 168"/>
                      <a:gd name="T11" fmla="*/ 52 h 196"/>
                      <a:gd name="T12" fmla="*/ 30 w 168"/>
                      <a:gd name="T13" fmla="*/ 52 h 196"/>
                      <a:gd name="T14" fmla="*/ 40 w 168"/>
                      <a:gd name="T15" fmla="*/ 50 h 196"/>
                      <a:gd name="T16" fmla="*/ 48 w 168"/>
                      <a:gd name="T17" fmla="*/ 44 h 196"/>
                      <a:gd name="T18" fmla="*/ 48 w 168"/>
                      <a:gd name="T19" fmla="*/ 44 h 196"/>
                      <a:gd name="T20" fmla="*/ 56 w 168"/>
                      <a:gd name="T21" fmla="*/ 36 h 196"/>
                      <a:gd name="T22" fmla="*/ 66 w 168"/>
                      <a:gd name="T23" fmla="*/ 28 h 196"/>
                      <a:gd name="T24" fmla="*/ 82 w 168"/>
                      <a:gd name="T25" fmla="*/ 12 h 196"/>
                      <a:gd name="T26" fmla="*/ 92 w 168"/>
                      <a:gd name="T27" fmla="*/ 4 h 196"/>
                      <a:gd name="T28" fmla="*/ 102 w 168"/>
                      <a:gd name="T29" fmla="*/ 0 h 196"/>
                      <a:gd name="T30" fmla="*/ 114 w 168"/>
                      <a:gd name="T31" fmla="*/ 0 h 196"/>
                      <a:gd name="T32" fmla="*/ 128 w 168"/>
                      <a:gd name="T33" fmla="*/ 4 h 196"/>
                      <a:gd name="T34" fmla="*/ 128 w 168"/>
                      <a:gd name="T35" fmla="*/ 4 h 196"/>
                      <a:gd name="T36" fmla="*/ 136 w 168"/>
                      <a:gd name="T37" fmla="*/ 8 h 196"/>
                      <a:gd name="T38" fmla="*/ 142 w 168"/>
                      <a:gd name="T39" fmla="*/ 12 h 196"/>
                      <a:gd name="T40" fmla="*/ 152 w 168"/>
                      <a:gd name="T41" fmla="*/ 24 h 196"/>
                      <a:gd name="T42" fmla="*/ 158 w 168"/>
                      <a:gd name="T43" fmla="*/ 36 h 196"/>
                      <a:gd name="T44" fmla="*/ 164 w 168"/>
                      <a:gd name="T45" fmla="*/ 50 h 196"/>
                      <a:gd name="T46" fmla="*/ 166 w 168"/>
                      <a:gd name="T47" fmla="*/ 62 h 196"/>
                      <a:gd name="T48" fmla="*/ 168 w 168"/>
                      <a:gd name="T49" fmla="*/ 74 h 196"/>
                      <a:gd name="T50" fmla="*/ 168 w 168"/>
                      <a:gd name="T51" fmla="*/ 84 h 1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68" h="196">
                        <a:moveTo>
                          <a:pt x="112" y="196"/>
                        </a:moveTo>
                        <a:lnTo>
                          <a:pt x="0" y="44"/>
                        </a:lnTo>
                        <a:lnTo>
                          <a:pt x="0" y="44"/>
                        </a:lnTo>
                        <a:lnTo>
                          <a:pt x="4" y="46"/>
                        </a:lnTo>
                        <a:lnTo>
                          <a:pt x="16" y="50"/>
                        </a:lnTo>
                        <a:lnTo>
                          <a:pt x="22" y="52"/>
                        </a:lnTo>
                        <a:lnTo>
                          <a:pt x="30" y="52"/>
                        </a:lnTo>
                        <a:lnTo>
                          <a:pt x="40" y="50"/>
                        </a:lnTo>
                        <a:lnTo>
                          <a:pt x="48" y="44"/>
                        </a:lnTo>
                        <a:lnTo>
                          <a:pt x="48" y="44"/>
                        </a:lnTo>
                        <a:lnTo>
                          <a:pt x="56" y="36"/>
                        </a:lnTo>
                        <a:lnTo>
                          <a:pt x="66" y="28"/>
                        </a:lnTo>
                        <a:lnTo>
                          <a:pt x="82" y="12"/>
                        </a:lnTo>
                        <a:lnTo>
                          <a:pt x="92" y="4"/>
                        </a:lnTo>
                        <a:lnTo>
                          <a:pt x="102" y="0"/>
                        </a:lnTo>
                        <a:lnTo>
                          <a:pt x="114" y="0"/>
                        </a:lnTo>
                        <a:lnTo>
                          <a:pt x="128" y="4"/>
                        </a:lnTo>
                        <a:lnTo>
                          <a:pt x="128" y="4"/>
                        </a:lnTo>
                        <a:lnTo>
                          <a:pt x="136" y="8"/>
                        </a:lnTo>
                        <a:lnTo>
                          <a:pt x="142" y="12"/>
                        </a:lnTo>
                        <a:lnTo>
                          <a:pt x="152" y="24"/>
                        </a:lnTo>
                        <a:lnTo>
                          <a:pt x="158" y="36"/>
                        </a:lnTo>
                        <a:lnTo>
                          <a:pt x="164" y="50"/>
                        </a:lnTo>
                        <a:lnTo>
                          <a:pt x="166" y="62"/>
                        </a:lnTo>
                        <a:lnTo>
                          <a:pt x="168" y="74"/>
                        </a:lnTo>
                        <a:lnTo>
                          <a:pt x="168" y="8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" name="Freeform 174">
                    <a:extLst>
                      <a:ext uri="{FF2B5EF4-FFF2-40B4-BE49-F238E27FC236}">
                        <a16:creationId xmlns:a16="http://schemas.microsoft.com/office/drawing/2014/main" id="{841BC7AF-B0AD-4195-8060-BE25493D74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47" y="2168"/>
                    <a:ext cx="304" cy="528"/>
                  </a:xfrm>
                  <a:custGeom>
                    <a:avLst/>
                    <a:gdLst>
                      <a:gd name="T0" fmla="*/ 112 w 304"/>
                      <a:gd name="T1" fmla="*/ 528 h 528"/>
                      <a:gd name="T2" fmla="*/ 112 w 304"/>
                      <a:gd name="T3" fmla="*/ 528 h 528"/>
                      <a:gd name="T4" fmla="*/ 94 w 304"/>
                      <a:gd name="T5" fmla="*/ 522 h 528"/>
                      <a:gd name="T6" fmla="*/ 76 w 304"/>
                      <a:gd name="T7" fmla="*/ 512 h 528"/>
                      <a:gd name="T8" fmla="*/ 56 w 304"/>
                      <a:gd name="T9" fmla="*/ 500 h 528"/>
                      <a:gd name="T10" fmla="*/ 34 w 304"/>
                      <a:gd name="T11" fmla="*/ 484 h 528"/>
                      <a:gd name="T12" fmla="*/ 24 w 304"/>
                      <a:gd name="T13" fmla="*/ 474 h 528"/>
                      <a:gd name="T14" fmla="*/ 16 w 304"/>
                      <a:gd name="T15" fmla="*/ 462 h 528"/>
                      <a:gd name="T16" fmla="*/ 10 w 304"/>
                      <a:gd name="T17" fmla="*/ 450 h 528"/>
                      <a:gd name="T18" fmla="*/ 4 w 304"/>
                      <a:gd name="T19" fmla="*/ 438 h 528"/>
                      <a:gd name="T20" fmla="*/ 0 w 304"/>
                      <a:gd name="T21" fmla="*/ 424 h 528"/>
                      <a:gd name="T22" fmla="*/ 0 w 304"/>
                      <a:gd name="T23" fmla="*/ 408 h 528"/>
                      <a:gd name="T24" fmla="*/ 0 w 304"/>
                      <a:gd name="T25" fmla="*/ 408 h 528"/>
                      <a:gd name="T26" fmla="*/ 2 w 304"/>
                      <a:gd name="T27" fmla="*/ 376 h 528"/>
                      <a:gd name="T28" fmla="*/ 8 w 304"/>
                      <a:gd name="T29" fmla="*/ 342 h 528"/>
                      <a:gd name="T30" fmla="*/ 16 w 304"/>
                      <a:gd name="T31" fmla="*/ 310 h 528"/>
                      <a:gd name="T32" fmla="*/ 24 w 304"/>
                      <a:gd name="T33" fmla="*/ 276 h 528"/>
                      <a:gd name="T34" fmla="*/ 42 w 304"/>
                      <a:gd name="T35" fmla="*/ 220 h 528"/>
                      <a:gd name="T36" fmla="*/ 56 w 304"/>
                      <a:gd name="T37" fmla="*/ 176 h 528"/>
                      <a:gd name="T38" fmla="*/ 56 w 304"/>
                      <a:gd name="T39" fmla="*/ 176 h 528"/>
                      <a:gd name="T40" fmla="*/ 60 w 304"/>
                      <a:gd name="T41" fmla="*/ 156 h 528"/>
                      <a:gd name="T42" fmla="*/ 66 w 304"/>
                      <a:gd name="T43" fmla="*/ 130 h 528"/>
                      <a:gd name="T44" fmla="*/ 74 w 304"/>
                      <a:gd name="T45" fmla="*/ 70 h 528"/>
                      <a:gd name="T46" fmla="*/ 80 w 304"/>
                      <a:gd name="T47" fmla="*/ 0 h 528"/>
                      <a:gd name="T48" fmla="*/ 80 w 304"/>
                      <a:gd name="T49" fmla="*/ 0 h 528"/>
                      <a:gd name="T50" fmla="*/ 110 w 304"/>
                      <a:gd name="T51" fmla="*/ 68 h 528"/>
                      <a:gd name="T52" fmla="*/ 136 w 304"/>
                      <a:gd name="T53" fmla="*/ 124 h 528"/>
                      <a:gd name="T54" fmla="*/ 148 w 304"/>
                      <a:gd name="T55" fmla="*/ 150 h 528"/>
                      <a:gd name="T56" fmla="*/ 160 w 304"/>
                      <a:gd name="T57" fmla="*/ 168 h 528"/>
                      <a:gd name="T58" fmla="*/ 160 w 304"/>
                      <a:gd name="T59" fmla="*/ 168 h 528"/>
                      <a:gd name="T60" fmla="*/ 172 w 304"/>
                      <a:gd name="T61" fmla="*/ 184 h 528"/>
                      <a:gd name="T62" fmla="*/ 190 w 304"/>
                      <a:gd name="T63" fmla="*/ 200 h 528"/>
                      <a:gd name="T64" fmla="*/ 232 w 304"/>
                      <a:gd name="T65" fmla="*/ 238 h 528"/>
                      <a:gd name="T66" fmla="*/ 252 w 304"/>
                      <a:gd name="T67" fmla="*/ 258 h 528"/>
                      <a:gd name="T68" fmla="*/ 270 w 304"/>
                      <a:gd name="T69" fmla="*/ 276 h 528"/>
                      <a:gd name="T70" fmla="*/ 286 w 304"/>
                      <a:gd name="T71" fmla="*/ 294 h 528"/>
                      <a:gd name="T72" fmla="*/ 292 w 304"/>
                      <a:gd name="T73" fmla="*/ 304 h 528"/>
                      <a:gd name="T74" fmla="*/ 296 w 304"/>
                      <a:gd name="T75" fmla="*/ 312 h 528"/>
                      <a:gd name="T76" fmla="*/ 296 w 304"/>
                      <a:gd name="T77" fmla="*/ 312 h 528"/>
                      <a:gd name="T78" fmla="*/ 302 w 304"/>
                      <a:gd name="T79" fmla="*/ 328 h 528"/>
                      <a:gd name="T80" fmla="*/ 304 w 304"/>
                      <a:gd name="T81" fmla="*/ 344 h 528"/>
                      <a:gd name="T82" fmla="*/ 304 w 304"/>
                      <a:gd name="T83" fmla="*/ 360 h 528"/>
                      <a:gd name="T84" fmla="*/ 302 w 304"/>
                      <a:gd name="T85" fmla="*/ 374 h 528"/>
                      <a:gd name="T86" fmla="*/ 298 w 304"/>
                      <a:gd name="T87" fmla="*/ 392 h 528"/>
                      <a:gd name="T88" fmla="*/ 296 w 304"/>
                      <a:gd name="T89" fmla="*/ 400 h 5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04" h="528">
                        <a:moveTo>
                          <a:pt x="112" y="528"/>
                        </a:moveTo>
                        <a:lnTo>
                          <a:pt x="112" y="528"/>
                        </a:lnTo>
                        <a:lnTo>
                          <a:pt x="94" y="522"/>
                        </a:lnTo>
                        <a:lnTo>
                          <a:pt x="76" y="512"/>
                        </a:lnTo>
                        <a:lnTo>
                          <a:pt x="56" y="500"/>
                        </a:lnTo>
                        <a:lnTo>
                          <a:pt x="34" y="484"/>
                        </a:lnTo>
                        <a:lnTo>
                          <a:pt x="24" y="474"/>
                        </a:lnTo>
                        <a:lnTo>
                          <a:pt x="16" y="462"/>
                        </a:lnTo>
                        <a:lnTo>
                          <a:pt x="10" y="450"/>
                        </a:lnTo>
                        <a:lnTo>
                          <a:pt x="4" y="438"/>
                        </a:lnTo>
                        <a:lnTo>
                          <a:pt x="0" y="424"/>
                        </a:lnTo>
                        <a:lnTo>
                          <a:pt x="0" y="408"/>
                        </a:lnTo>
                        <a:lnTo>
                          <a:pt x="0" y="408"/>
                        </a:lnTo>
                        <a:lnTo>
                          <a:pt x="2" y="376"/>
                        </a:lnTo>
                        <a:lnTo>
                          <a:pt x="8" y="342"/>
                        </a:lnTo>
                        <a:lnTo>
                          <a:pt x="16" y="310"/>
                        </a:lnTo>
                        <a:lnTo>
                          <a:pt x="24" y="276"/>
                        </a:lnTo>
                        <a:lnTo>
                          <a:pt x="42" y="220"/>
                        </a:lnTo>
                        <a:lnTo>
                          <a:pt x="56" y="176"/>
                        </a:lnTo>
                        <a:lnTo>
                          <a:pt x="56" y="176"/>
                        </a:lnTo>
                        <a:lnTo>
                          <a:pt x="60" y="156"/>
                        </a:lnTo>
                        <a:lnTo>
                          <a:pt x="66" y="130"/>
                        </a:lnTo>
                        <a:lnTo>
                          <a:pt x="74" y="70"/>
                        </a:lnTo>
                        <a:lnTo>
                          <a:pt x="80" y="0"/>
                        </a:lnTo>
                        <a:lnTo>
                          <a:pt x="80" y="0"/>
                        </a:lnTo>
                        <a:lnTo>
                          <a:pt x="110" y="68"/>
                        </a:lnTo>
                        <a:lnTo>
                          <a:pt x="136" y="124"/>
                        </a:lnTo>
                        <a:lnTo>
                          <a:pt x="148" y="150"/>
                        </a:lnTo>
                        <a:lnTo>
                          <a:pt x="160" y="168"/>
                        </a:lnTo>
                        <a:lnTo>
                          <a:pt x="160" y="168"/>
                        </a:lnTo>
                        <a:lnTo>
                          <a:pt x="172" y="184"/>
                        </a:lnTo>
                        <a:lnTo>
                          <a:pt x="190" y="200"/>
                        </a:lnTo>
                        <a:lnTo>
                          <a:pt x="232" y="238"/>
                        </a:lnTo>
                        <a:lnTo>
                          <a:pt x="252" y="258"/>
                        </a:lnTo>
                        <a:lnTo>
                          <a:pt x="270" y="276"/>
                        </a:lnTo>
                        <a:lnTo>
                          <a:pt x="286" y="294"/>
                        </a:lnTo>
                        <a:lnTo>
                          <a:pt x="292" y="304"/>
                        </a:lnTo>
                        <a:lnTo>
                          <a:pt x="296" y="312"/>
                        </a:lnTo>
                        <a:lnTo>
                          <a:pt x="296" y="312"/>
                        </a:lnTo>
                        <a:lnTo>
                          <a:pt x="302" y="328"/>
                        </a:lnTo>
                        <a:lnTo>
                          <a:pt x="304" y="344"/>
                        </a:lnTo>
                        <a:lnTo>
                          <a:pt x="304" y="360"/>
                        </a:lnTo>
                        <a:lnTo>
                          <a:pt x="302" y="374"/>
                        </a:lnTo>
                        <a:lnTo>
                          <a:pt x="298" y="392"/>
                        </a:lnTo>
                        <a:lnTo>
                          <a:pt x="296" y="40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" name="Freeform 175">
                    <a:extLst>
                      <a:ext uri="{FF2B5EF4-FFF2-40B4-BE49-F238E27FC236}">
                        <a16:creationId xmlns:a16="http://schemas.microsoft.com/office/drawing/2014/main" id="{6B2C2A9C-CE9F-4DAA-A3FB-20286F901E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89" y="2168"/>
                    <a:ext cx="304" cy="528"/>
                  </a:xfrm>
                  <a:custGeom>
                    <a:avLst/>
                    <a:gdLst>
                      <a:gd name="T0" fmla="*/ 208 w 304"/>
                      <a:gd name="T1" fmla="*/ 528 h 528"/>
                      <a:gd name="T2" fmla="*/ 208 w 304"/>
                      <a:gd name="T3" fmla="*/ 528 h 528"/>
                      <a:gd name="T4" fmla="*/ 224 w 304"/>
                      <a:gd name="T5" fmla="*/ 522 h 528"/>
                      <a:gd name="T6" fmla="*/ 240 w 304"/>
                      <a:gd name="T7" fmla="*/ 512 h 528"/>
                      <a:gd name="T8" fmla="*/ 258 w 304"/>
                      <a:gd name="T9" fmla="*/ 500 h 528"/>
                      <a:gd name="T10" fmla="*/ 274 w 304"/>
                      <a:gd name="T11" fmla="*/ 484 h 528"/>
                      <a:gd name="T12" fmla="*/ 284 w 304"/>
                      <a:gd name="T13" fmla="*/ 474 h 528"/>
                      <a:gd name="T14" fmla="*/ 290 w 304"/>
                      <a:gd name="T15" fmla="*/ 462 h 528"/>
                      <a:gd name="T16" fmla="*/ 296 w 304"/>
                      <a:gd name="T17" fmla="*/ 450 h 528"/>
                      <a:gd name="T18" fmla="*/ 300 w 304"/>
                      <a:gd name="T19" fmla="*/ 438 h 528"/>
                      <a:gd name="T20" fmla="*/ 304 w 304"/>
                      <a:gd name="T21" fmla="*/ 424 h 528"/>
                      <a:gd name="T22" fmla="*/ 304 w 304"/>
                      <a:gd name="T23" fmla="*/ 408 h 528"/>
                      <a:gd name="T24" fmla="*/ 304 w 304"/>
                      <a:gd name="T25" fmla="*/ 408 h 528"/>
                      <a:gd name="T26" fmla="*/ 302 w 304"/>
                      <a:gd name="T27" fmla="*/ 376 h 528"/>
                      <a:gd name="T28" fmla="*/ 296 w 304"/>
                      <a:gd name="T29" fmla="*/ 342 h 528"/>
                      <a:gd name="T30" fmla="*/ 288 w 304"/>
                      <a:gd name="T31" fmla="*/ 310 h 528"/>
                      <a:gd name="T32" fmla="*/ 280 w 304"/>
                      <a:gd name="T33" fmla="*/ 276 h 528"/>
                      <a:gd name="T34" fmla="*/ 262 w 304"/>
                      <a:gd name="T35" fmla="*/ 220 h 528"/>
                      <a:gd name="T36" fmla="*/ 248 w 304"/>
                      <a:gd name="T37" fmla="*/ 176 h 528"/>
                      <a:gd name="T38" fmla="*/ 248 w 304"/>
                      <a:gd name="T39" fmla="*/ 176 h 528"/>
                      <a:gd name="T40" fmla="*/ 244 w 304"/>
                      <a:gd name="T41" fmla="*/ 156 h 528"/>
                      <a:gd name="T42" fmla="*/ 238 w 304"/>
                      <a:gd name="T43" fmla="*/ 130 h 528"/>
                      <a:gd name="T44" fmla="*/ 232 w 304"/>
                      <a:gd name="T45" fmla="*/ 70 h 528"/>
                      <a:gd name="T46" fmla="*/ 224 w 304"/>
                      <a:gd name="T47" fmla="*/ 0 h 528"/>
                      <a:gd name="T48" fmla="*/ 224 w 304"/>
                      <a:gd name="T49" fmla="*/ 0 h 528"/>
                      <a:gd name="T50" fmla="*/ 194 w 304"/>
                      <a:gd name="T51" fmla="*/ 68 h 528"/>
                      <a:gd name="T52" fmla="*/ 168 w 304"/>
                      <a:gd name="T53" fmla="*/ 124 h 528"/>
                      <a:gd name="T54" fmla="*/ 156 w 304"/>
                      <a:gd name="T55" fmla="*/ 150 h 528"/>
                      <a:gd name="T56" fmla="*/ 144 w 304"/>
                      <a:gd name="T57" fmla="*/ 168 h 528"/>
                      <a:gd name="T58" fmla="*/ 144 w 304"/>
                      <a:gd name="T59" fmla="*/ 168 h 528"/>
                      <a:gd name="T60" fmla="*/ 132 w 304"/>
                      <a:gd name="T61" fmla="*/ 184 h 528"/>
                      <a:gd name="T62" fmla="*/ 114 w 304"/>
                      <a:gd name="T63" fmla="*/ 200 h 528"/>
                      <a:gd name="T64" fmla="*/ 74 w 304"/>
                      <a:gd name="T65" fmla="*/ 238 h 528"/>
                      <a:gd name="T66" fmla="*/ 52 w 304"/>
                      <a:gd name="T67" fmla="*/ 258 h 528"/>
                      <a:gd name="T68" fmla="*/ 34 w 304"/>
                      <a:gd name="T69" fmla="*/ 276 h 528"/>
                      <a:gd name="T70" fmla="*/ 18 w 304"/>
                      <a:gd name="T71" fmla="*/ 294 h 528"/>
                      <a:gd name="T72" fmla="*/ 12 w 304"/>
                      <a:gd name="T73" fmla="*/ 304 h 528"/>
                      <a:gd name="T74" fmla="*/ 8 w 304"/>
                      <a:gd name="T75" fmla="*/ 312 h 528"/>
                      <a:gd name="T76" fmla="*/ 8 w 304"/>
                      <a:gd name="T77" fmla="*/ 312 h 528"/>
                      <a:gd name="T78" fmla="*/ 2 w 304"/>
                      <a:gd name="T79" fmla="*/ 328 h 528"/>
                      <a:gd name="T80" fmla="*/ 0 w 304"/>
                      <a:gd name="T81" fmla="*/ 344 h 528"/>
                      <a:gd name="T82" fmla="*/ 0 w 304"/>
                      <a:gd name="T83" fmla="*/ 360 h 528"/>
                      <a:gd name="T84" fmla="*/ 2 w 304"/>
                      <a:gd name="T85" fmla="*/ 374 h 528"/>
                      <a:gd name="T86" fmla="*/ 6 w 304"/>
                      <a:gd name="T87" fmla="*/ 392 h 528"/>
                      <a:gd name="T88" fmla="*/ 8 w 304"/>
                      <a:gd name="T89" fmla="*/ 400 h 5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04" h="528">
                        <a:moveTo>
                          <a:pt x="208" y="528"/>
                        </a:moveTo>
                        <a:lnTo>
                          <a:pt x="208" y="528"/>
                        </a:lnTo>
                        <a:lnTo>
                          <a:pt x="224" y="522"/>
                        </a:lnTo>
                        <a:lnTo>
                          <a:pt x="240" y="512"/>
                        </a:lnTo>
                        <a:lnTo>
                          <a:pt x="258" y="500"/>
                        </a:lnTo>
                        <a:lnTo>
                          <a:pt x="274" y="484"/>
                        </a:lnTo>
                        <a:lnTo>
                          <a:pt x="284" y="474"/>
                        </a:lnTo>
                        <a:lnTo>
                          <a:pt x="290" y="462"/>
                        </a:lnTo>
                        <a:lnTo>
                          <a:pt x="296" y="450"/>
                        </a:lnTo>
                        <a:lnTo>
                          <a:pt x="300" y="438"/>
                        </a:lnTo>
                        <a:lnTo>
                          <a:pt x="304" y="424"/>
                        </a:lnTo>
                        <a:lnTo>
                          <a:pt x="304" y="408"/>
                        </a:lnTo>
                        <a:lnTo>
                          <a:pt x="304" y="408"/>
                        </a:lnTo>
                        <a:lnTo>
                          <a:pt x="302" y="376"/>
                        </a:lnTo>
                        <a:lnTo>
                          <a:pt x="296" y="342"/>
                        </a:lnTo>
                        <a:lnTo>
                          <a:pt x="288" y="310"/>
                        </a:lnTo>
                        <a:lnTo>
                          <a:pt x="280" y="276"/>
                        </a:lnTo>
                        <a:lnTo>
                          <a:pt x="262" y="220"/>
                        </a:lnTo>
                        <a:lnTo>
                          <a:pt x="248" y="176"/>
                        </a:lnTo>
                        <a:lnTo>
                          <a:pt x="248" y="176"/>
                        </a:lnTo>
                        <a:lnTo>
                          <a:pt x="244" y="156"/>
                        </a:lnTo>
                        <a:lnTo>
                          <a:pt x="238" y="130"/>
                        </a:lnTo>
                        <a:lnTo>
                          <a:pt x="232" y="70"/>
                        </a:lnTo>
                        <a:lnTo>
                          <a:pt x="224" y="0"/>
                        </a:lnTo>
                        <a:lnTo>
                          <a:pt x="224" y="0"/>
                        </a:lnTo>
                        <a:lnTo>
                          <a:pt x="194" y="68"/>
                        </a:lnTo>
                        <a:lnTo>
                          <a:pt x="168" y="124"/>
                        </a:lnTo>
                        <a:lnTo>
                          <a:pt x="156" y="150"/>
                        </a:lnTo>
                        <a:lnTo>
                          <a:pt x="144" y="168"/>
                        </a:lnTo>
                        <a:lnTo>
                          <a:pt x="144" y="168"/>
                        </a:lnTo>
                        <a:lnTo>
                          <a:pt x="132" y="184"/>
                        </a:lnTo>
                        <a:lnTo>
                          <a:pt x="114" y="200"/>
                        </a:lnTo>
                        <a:lnTo>
                          <a:pt x="74" y="238"/>
                        </a:lnTo>
                        <a:lnTo>
                          <a:pt x="52" y="258"/>
                        </a:lnTo>
                        <a:lnTo>
                          <a:pt x="34" y="276"/>
                        </a:lnTo>
                        <a:lnTo>
                          <a:pt x="18" y="294"/>
                        </a:lnTo>
                        <a:lnTo>
                          <a:pt x="12" y="304"/>
                        </a:lnTo>
                        <a:lnTo>
                          <a:pt x="8" y="312"/>
                        </a:lnTo>
                        <a:lnTo>
                          <a:pt x="8" y="312"/>
                        </a:lnTo>
                        <a:lnTo>
                          <a:pt x="2" y="328"/>
                        </a:lnTo>
                        <a:lnTo>
                          <a:pt x="0" y="344"/>
                        </a:lnTo>
                        <a:lnTo>
                          <a:pt x="0" y="360"/>
                        </a:lnTo>
                        <a:lnTo>
                          <a:pt x="2" y="374"/>
                        </a:lnTo>
                        <a:lnTo>
                          <a:pt x="6" y="392"/>
                        </a:lnTo>
                        <a:lnTo>
                          <a:pt x="8" y="40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" name="Freeform 176">
                    <a:extLst>
                      <a:ext uri="{FF2B5EF4-FFF2-40B4-BE49-F238E27FC236}">
                        <a16:creationId xmlns:a16="http://schemas.microsoft.com/office/drawing/2014/main" id="{5F146215-592A-4B07-B1FD-12195B2EAB7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952" y="3232"/>
                    <a:ext cx="104" cy="136"/>
                  </a:xfrm>
                  <a:custGeom>
                    <a:avLst/>
                    <a:gdLst>
                      <a:gd name="T0" fmla="*/ 16 w 104"/>
                      <a:gd name="T1" fmla="*/ 16 h 136"/>
                      <a:gd name="T2" fmla="*/ 54 w 104"/>
                      <a:gd name="T3" fmla="*/ 16 h 136"/>
                      <a:gd name="T4" fmla="*/ 54 w 104"/>
                      <a:gd name="T5" fmla="*/ 16 h 136"/>
                      <a:gd name="T6" fmla="*/ 72 w 104"/>
                      <a:gd name="T7" fmla="*/ 18 h 136"/>
                      <a:gd name="T8" fmla="*/ 72 w 104"/>
                      <a:gd name="T9" fmla="*/ 18 h 136"/>
                      <a:gd name="T10" fmla="*/ 78 w 104"/>
                      <a:gd name="T11" fmla="*/ 20 h 136"/>
                      <a:gd name="T12" fmla="*/ 84 w 104"/>
                      <a:gd name="T13" fmla="*/ 26 h 136"/>
                      <a:gd name="T14" fmla="*/ 84 w 104"/>
                      <a:gd name="T15" fmla="*/ 26 h 136"/>
                      <a:gd name="T16" fmla="*/ 86 w 104"/>
                      <a:gd name="T17" fmla="*/ 32 h 136"/>
                      <a:gd name="T18" fmla="*/ 88 w 104"/>
                      <a:gd name="T19" fmla="*/ 40 h 136"/>
                      <a:gd name="T20" fmla="*/ 88 w 104"/>
                      <a:gd name="T21" fmla="*/ 40 h 136"/>
                      <a:gd name="T22" fmla="*/ 86 w 104"/>
                      <a:gd name="T23" fmla="*/ 50 h 136"/>
                      <a:gd name="T24" fmla="*/ 80 w 104"/>
                      <a:gd name="T25" fmla="*/ 58 h 136"/>
                      <a:gd name="T26" fmla="*/ 80 w 104"/>
                      <a:gd name="T27" fmla="*/ 58 h 136"/>
                      <a:gd name="T28" fmla="*/ 76 w 104"/>
                      <a:gd name="T29" fmla="*/ 60 h 136"/>
                      <a:gd name="T30" fmla="*/ 70 w 104"/>
                      <a:gd name="T31" fmla="*/ 62 h 136"/>
                      <a:gd name="T32" fmla="*/ 54 w 104"/>
                      <a:gd name="T33" fmla="*/ 64 h 136"/>
                      <a:gd name="T34" fmla="*/ 16 w 104"/>
                      <a:gd name="T35" fmla="*/ 64 h 136"/>
                      <a:gd name="T36" fmla="*/ 16 w 104"/>
                      <a:gd name="T37" fmla="*/ 16 h 136"/>
                      <a:gd name="T38" fmla="*/ 16 w 104"/>
                      <a:gd name="T39" fmla="*/ 136 h 136"/>
                      <a:gd name="T40" fmla="*/ 16 w 104"/>
                      <a:gd name="T41" fmla="*/ 80 h 136"/>
                      <a:gd name="T42" fmla="*/ 52 w 104"/>
                      <a:gd name="T43" fmla="*/ 80 h 136"/>
                      <a:gd name="T44" fmla="*/ 52 w 104"/>
                      <a:gd name="T45" fmla="*/ 80 h 136"/>
                      <a:gd name="T46" fmla="*/ 66 w 104"/>
                      <a:gd name="T47" fmla="*/ 80 h 136"/>
                      <a:gd name="T48" fmla="*/ 76 w 104"/>
                      <a:gd name="T49" fmla="*/ 78 h 136"/>
                      <a:gd name="T50" fmla="*/ 86 w 104"/>
                      <a:gd name="T51" fmla="*/ 74 h 136"/>
                      <a:gd name="T52" fmla="*/ 92 w 104"/>
                      <a:gd name="T53" fmla="*/ 68 h 136"/>
                      <a:gd name="T54" fmla="*/ 92 w 104"/>
                      <a:gd name="T55" fmla="*/ 68 h 136"/>
                      <a:gd name="T56" fmla="*/ 98 w 104"/>
                      <a:gd name="T57" fmla="*/ 62 h 136"/>
                      <a:gd name="T58" fmla="*/ 102 w 104"/>
                      <a:gd name="T59" fmla="*/ 54 h 136"/>
                      <a:gd name="T60" fmla="*/ 104 w 104"/>
                      <a:gd name="T61" fmla="*/ 48 h 136"/>
                      <a:gd name="T62" fmla="*/ 104 w 104"/>
                      <a:gd name="T63" fmla="*/ 38 h 136"/>
                      <a:gd name="T64" fmla="*/ 104 w 104"/>
                      <a:gd name="T65" fmla="*/ 38 h 136"/>
                      <a:gd name="T66" fmla="*/ 102 w 104"/>
                      <a:gd name="T67" fmla="*/ 30 h 136"/>
                      <a:gd name="T68" fmla="*/ 100 w 104"/>
                      <a:gd name="T69" fmla="*/ 20 h 136"/>
                      <a:gd name="T70" fmla="*/ 100 w 104"/>
                      <a:gd name="T71" fmla="*/ 20 h 136"/>
                      <a:gd name="T72" fmla="*/ 96 w 104"/>
                      <a:gd name="T73" fmla="*/ 14 h 136"/>
                      <a:gd name="T74" fmla="*/ 88 w 104"/>
                      <a:gd name="T75" fmla="*/ 8 h 136"/>
                      <a:gd name="T76" fmla="*/ 88 w 104"/>
                      <a:gd name="T77" fmla="*/ 8 h 136"/>
                      <a:gd name="T78" fmla="*/ 82 w 104"/>
                      <a:gd name="T79" fmla="*/ 4 h 136"/>
                      <a:gd name="T80" fmla="*/ 72 w 104"/>
                      <a:gd name="T81" fmla="*/ 2 h 136"/>
                      <a:gd name="T82" fmla="*/ 72 w 104"/>
                      <a:gd name="T83" fmla="*/ 2 h 136"/>
                      <a:gd name="T84" fmla="*/ 52 w 104"/>
                      <a:gd name="T85" fmla="*/ 0 h 136"/>
                      <a:gd name="T86" fmla="*/ 0 w 104"/>
                      <a:gd name="T87" fmla="*/ 0 h 136"/>
                      <a:gd name="T88" fmla="*/ 0 w 104"/>
                      <a:gd name="T89" fmla="*/ 136 h 136"/>
                      <a:gd name="T90" fmla="*/ 16 w 104"/>
                      <a:gd name="T91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04" h="136">
                        <a:moveTo>
                          <a:pt x="16" y="16"/>
                        </a:moveTo>
                        <a:lnTo>
                          <a:pt x="54" y="16"/>
                        </a:lnTo>
                        <a:lnTo>
                          <a:pt x="54" y="16"/>
                        </a:lnTo>
                        <a:lnTo>
                          <a:pt x="72" y="18"/>
                        </a:lnTo>
                        <a:lnTo>
                          <a:pt x="72" y="18"/>
                        </a:lnTo>
                        <a:lnTo>
                          <a:pt x="78" y="20"/>
                        </a:lnTo>
                        <a:lnTo>
                          <a:pt x="84" y="26"/>
                        </a:lnTo>
                        <a:lnTo>
                          <a:pt x="84" y="26"/>
                        </a:lnTo>
                        <a:lnTo>
                          <a:pt x="86" y="32"/>
                        </a:lnTo>
                        <a:lnTo>
                          <a:pt x="88" y="40"/>
                        </a:lnTo>
                        <a:lnTo>
                          <a:pt x="88" y="40"/>
                        </a:lnTo>
                        <a:lnTo>
                          <a:pt x="86" y="50"/>
                        </a:lnTo>
                        <a:lnTo>
                          <a:pt x="80" y="58"/>
                        </a:lnTo>
                        <a:lnTo>
                          <a:pt x="80" y="58"/>
                        </a:lnTo>
                        <a:lnTo>
                          <a:pt x="76" y="60"/>
                        </a:lnTo>
                        <a:lnTo>
                          <a:pt x="70" y="62"/>
                        </a:lnTo>
                        <a:lnTo>
                          <a:pt x="54" y="64"/>
                        </a:lnTo>
                        <a:lnTo>
                          <a:pt x="16" y="64"/>
                        </a:lnTo>
                        <a:lnTo>
                          <a:pt x="16" y="16"/>
                        </a:lnTo>
                        <a:close/>
                        <a:moveTo>
                          <a:pt x="16" y="136"/>
                        </a:moveTo>
                        <a:lnTo>
                          <a:pt x="16" y="80"/>
                        </a:lnTo>
                        <a:lnTo>
                          <a:pt x="52" y="80"/>
                        </a:lnTo>
                        <a:lnTo>
                          <a:pt x="52" y="80"/>
                        </a:lnTo>
                        <a:lnTo>
                          <a:pt x="66" y="80"/>
                        </a:lnTo>
                        <a:lnTo>
                          <a:pt x="76" y="78"/>
                        </a:lnTo>
                        <a:lnTo>
                          <a:pt x="86" y="74"/>
                        </a:lnTo>
                        <a:lnTo>
                          <a:pt x="92" y="68"/>
                        </a:lnTo>
                        <a:lnTo>
                          <a:pt x="92" y="68"/>
                        </a:lnTo>
                        <a:lnTo>
                          <a:pt x="98" y="62"/>
                        </a:lnTo>
                        <a:lnTo>
                          <a:pt x="102" y="54"/>
                        </a:lnTo>
                        <a:lnTo>
                          <a:pt x="104" y="48"/>
                        </a:lnTo>
                        <a:lnTo>
                          <a:pt x="104" y="38"/>
                        </a:lnTo>
                        <a:lnTo>
                          <a:pt x="104" y="38"/>
                        </a:lnTo>
                        <a:lnTo>
                          <a:pt x="102" y="30"/>
                        </a:lnTo>
                        <a:lnTo>
                          <a:pt x="100" y="20"/>
                        </a:lnTo>
                        <a:lnTo>
                          <a:pt x="100" y="20"/>
                        </a:lnTo>
                        <a:lnTo>
                          <a:pt x="96" y="14"/>
                        </a:lnTo>
                        <a:lnTo>
                          <a:pt x="88" y="8"/>
                        </a:lnTo>
                        <a:lnTo>
                          <a:pt x="88" y="8"/>
                        </a:lnTo>
                        <a:lnTo>
                          <a:pt x="82" y="4"/>
                        </a:lnTo>
                        <a:lnTo>
                          <a:pt x="72" y="2"/>
                        </a:lnTo>
                        <a:lnTo>
                          <a:pt x="72" y="2"/>
                        </a:lnTo>
                        <a:lnTo>
                          <a:pt x="52" y="0"/>
                        </a:lnTo>
                        <a:lnTo>
                          <a:pt x="0" y="0"/>
                        </a:lnTo>
                        <a:lnTo>
                          <a:pt x="0" y="136"/>
                        </a:lnTo>
                        <a:lnTo>
                          <a:pt x="16" y="13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9" name="Freeform 177">
                    <a:extLst>
                      <a:ext uri="{FF2B5EF4-FFF2-40B4-BE49-F238E27FC236}">
                        <a16:creationId xmlns:a16="http://schemas.microsoft.com/office/drawing/2014/main" id="{D73D3DBA-8BE7-4571-A282-E6313BBA687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054" y="3232"/>
                    <a:ext cx="124" cy="136"/>
                  </a:xfrm>
                  <a:custGeom>
                    <a:avLst/>
                    <a:gdLst>
                      <a:gd name="T0" fmla="*/ 54 w 124"/>
                      <a:gd name="T1" fmla="*/ 38 h 136"/>
                      <a:gd name="T2" fmla="*/ 54 w 124"/>
                      <a:gd name="T3" fmla="*/ 38 h 136"/>
                      <a:gd name="T4" fmla="*/ 62 w 124"/>
                      <a:gd name="T5" fmla="*/ 16 h 136"/>
                      <a:gd name="T6" fmla="*/ 62 w 124"/>
                      <a:gd name="T7" fmla="*/ 16 h 136"/>
                      <a:gd name="T8" fmla="*/ 72 w 124"/>
                      <a:gd name="T9" fmla="*/ 42 h 136"/>
                      <a:gd name="T10" fmla="*/ 86 w 124"/>
                      <a:gd name="T11" fmla="*/ 80 h 136"/>
                      <a:gd name="T12" fmla="*/ 38 w 124"/>
                      <a:gd name="T13" fmla="*/ 80 h 136"/>
                      <a:gd name="T14" fmla="*/ 54 w 124"/>
                      <a:gd name="T15" fmla="*/ 38 h 136"/>
                      <a:gd name="T16" fmla="*/ 16 w 124"/>
                      <a:gd name="T17" fmla="*/ 136 h 136"/>
                      <a:gd name="T18" fmla="*/ 32 w 124"/>
                      <a:gd name="T19" fmla="*/ 96 h 136"/>
                      <a:gd name="T20" fmla="*/ 92 w 124"/>
                      <a:gd name="T21" fmla="*/ 96 h 136"/>
                      <a:gd name="T22" fmla="*/ 108 w 124"/>
                      <a:gd name="T23" fmla="*/ 136 h 136"/>
                      <a:gd name="T24" fmla="*/ 124 w 124"/>
                      <a:gd name="T25" fmla="*/ 136 h 136"/>
                      <a:gd name="T26" fmla="*/ 72 w 124"/>
                      <a:gd name="T27" fmla="*/ 0 h 136"/>
                      <a:gd name="T28" fmla="*/ 52 w 124"/>
                      <a:gd name="T29" fmla="*/ 0 h 136"/>
                      <a:gd name="T30" fmla="*/ 0 w 124"/>
                      <a:gd name="T31" fmla="*/ 136 h 136"/>
                      <a:gd name="T32" fmla="*/ 16 w 124"/>
                      <a:gd name="T33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24" h="136">
                        <a:moveTo>
                          <a:pt x="54" y="38"/>
                        </a:moveTo>
                        <a:lnTo>
                          <a:pt x="54" y="38"/>
                        </a:lnTo>
                        <a:lnTo>
                          <a:pt x="62" y="16"/>
                        </a:lnTo>
                        <a:lnTo>
                          <a:pt x="62" y="16"/>
                        </a:lnTo>
                        <a:lnTo>
                          <a:pt x="72" y="42"/>
                        </a:lnTo>
                        <a:lnTo>
                          <a:pt x="86" y="80"/>
                        </a:lnTo>
                        <a:lnTo>
                          <a:pt x="38" y="80"/>
                        </a:lnTo>
                        <a:lnTo>
                          <a:pt x="54" y="38"/>
                        </a:lnTo>
                        <a:close/>
                        <a:moveTo>
                          <a:pt x="16" y="136"/>
                        </a:moveTo>
                        <a:lnTo>
                          <a:pt x="32" y="96"/>
                        </a:lnTo>
                        <a:lnTo>
                          <a:pt x="92" y="96"/>
                        </a:lnTo>
                        <a:lnTo>
                          <a:pt x="108" y="136"/>
                        </a:lnTo>
                        <a:lnTo>
                          <a:pt x="124" y="136"/>
                        </a:lnTo>
                        <a:lnTo>
                          <a:pt x="72" y="0"/>
                        </a:lnTo>
                        <a:lnTo>
                          <a:pt x="52" y="0"/>
                        </a:lnTo>
                        <a:lnTo>
                          <a:pt x="0" y="136"/>
                        </a:lnTo>
                        <a:lnTo>
                          <a:pt x="16" y="13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0" name="Freeform 178">
                    <a:extLst>
                      <a:ext uri="{FF2B5EF4-FFF2-40B4-BE49-F238E27FC236}">
                        <a16:creationId xmlns:a16="http://schemas.microsoft.com/office/drawing/2014/main" id="{05861C0C-E78A-4485-9805-DB2C99F91D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92" y="3232"/>
                    <a:ext cx="112" cy="136"/>
                  </a:xfrm>
                  <a:custGeom>
                    <a:avLst/>
                    <a:gdLst>
                      <a:gd name="T0" fmla="*/ 112 w 112"/>
                      <a:gd name="T1" fmla="*/ 136 h 136"/>
                      <a:gd name="T2" fmla="*/ 112 w 112"/>
                      <a:gd name="T3" fmla="*/ 120 h 136"/>
                      <a:gd name="T4" fmla="*/ 24 w 112"/>
                      <a:gd name="T5" fmla="*/ 120 h 136"/>
                      <a:gd name="T6" fmla="*/ 32 w 112"/>
                      <a:gd name="T7" fmla="*/ 110 h 136"/>
                      <a:gd name="T8" fmla="*/ 108 w 112"/>
                      <a:gd name="T9" fmla="*/ 16 h 136"/>
                      <a:gd name="T10" fmla="*/ 112 w 112"/>
                      <a:gd name="T11" fmla="*/ 0 h 136"/>
                      <a:gd name="T12" fmla="*/ 8 w 112"/>
                      <a:gd name="T13" fmla="*/ 0 h 136"/>
                      <a:gd name="T14" fmla="*/ 8 w 112"/>
                      <a:gd name="T15" fmla="*/ 16 h 136"/>
                      <a:gd name="T16" fmla="*/ 88 w 112"/>
                      <a:gd name="T17" fmla="*/ 16 h 136"/>
                      <a:gd name="T18" fmla="*/ 88 w 112"/>
                      <a:gd name="T19" fmla="*/ 16 h 136"/>
                      <a:gd name="T20" fmla="*/ 74 w 112"/>
                      <a:gd name="T21" fmla="*/ 32 h 136"/>
                      <a:gd name="T22" fmla="*/ 6 w 112"/>
                      <a:gd name="T23" fmla="*/ 120 h 136"/>
                      <a:gd name="T24" fmla="*/ 0 w 112"/>
                      <a:gd name="T25" fmla="*/ 136 h 136"/>
                      <a:gd name="T26" fmla="*/ 112 w 112"/>
                      <a:gd name="T27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12" h="136">
                        <a:moveTo>
                          <a:pt x="112" y="136"/>
                        </a:moveTo>
                        <a:lnTo>
                          <a:pt x="112" y="120"/>
                        </a:lnTo>
                        <a:lnTo>
                          <a:pt x="24" y="120"/>
                        </a:lnTo>
                        <a:lnTo>
                          <a:pt x="32" y="110"/>
                        </a:lnTo>
                        <a:lnTo>
                          <a:pt x="108" y="16"/>
                        </a:lnTo>
                        <a:lnTo>
                          <a:pt x="112" y="0"/>
                        </a:lnTo>
                        <a:lnTo>
                          <a:pt x="8" y="0"/>
                        </a:lnTo>
                        <a:lnTo>
                          <a:pt x="8" y="16"/>
                        </a:lnTo>
                        <a:lnTo>
                          <a:pt x="88" y="16"/>
                        </a:lnTo>
                        <a:lnTo>
                          <a:pt x="88" y="16"/>
                        </a:lnTo>
                        <a:lnTo>
                          <a:pt x="74" y="32"/>
                        </a:lnTo>
                        <a:lnTo>
                          <a:pt x="6" y="120"/>
                        </a:lnTo>
                        <a:lnTo>
                          <a:pt x="0" y="136"/>
                        </a:lnTo>
                        <a:lnTo>
                          <a:pt x="112" y="13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1" name="Freeform 179">
                    <a:extLst>
                      <a:ext uri="{FF2B5EF4-FFF2-40B4-BE49-F238E27FC236}">
                        <a16:creationId xmlns:a16="http://schemas.microsoft.com/office/drawing/2014/main" id="{E26584F8-A8B7-4B0A-AAE2-96F75E7B7A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03" y="2848"/>
                    <a:ext cx="148" cy="148"/>
                  </a:xfrm>
                  <a:custGeom>
                    <a:avLst/>
                    <a:gdLst>
                      <a:gd name="T0" fmla="*/ 88 w 148"/>
                      <a:gd name="T1" fmla="*/ 110 h 148"/>
                      <a:gd name="T2" fmla="*/ 88 w 148"/>
                      <a:gd name="T3" fmla="*/ 110 h 148"/>
                      <a:gd name="T4" fmla="*/ 80 w 148"/>
                      <a:gd name="T5" fmla="*/ 118 h 148"/>
                      <a:gd name="T6" fmla="*/ 72 w 148"/>
                      <a:gd name="T7" fmla="*/ 124 h 148"/>
                      <a:gd name="T8" fmla="*/ 66 w 148"/>
                      <a:gd name="T9" fmla="*/ 128 h 148"/>
                      <a:gd name="T10" fmla="*/ 58 w 148"/>
                      <a:gd name="T11" fmla="*/ 130 h 148"/>
                      <a:gd name="T12" fmla="*/ 58 w 148"/>
                      <a:gd name="T13" fmla="*/ 130 h 148"/>
                      <a:gd name="T14" fmla="*/ 52 w 148"/>
                      <a:gd name="T15" fmla="*/ 130 h 148"/>
                      <a:gd name="T16" fmla="*/ 46 w 148"/>
                      <a:gd name="T17" fmla="*/ 128 h 148"/>
                      <a:gd name="T18" fmla="*/ 38 w 148"/>
                      <a:gd name="T19" fmla="*/ 124 h 148"/>
                      <a:gd name="T20" fmla="*/ 30 w 148"/>
                      <a:gd name="T21" fmla="*/ 118 h 148"/>
                      <a:gd name="T22" fmla="*/ 30 w 148"/>
                      <a:gd name="T23" fmla="*/ 118 h 148"/>
                      <a:gd name="T24" fmla="*/ 24 w 148"/>
                      <a:gd name="T25" fmla="*/ 110 h 148"/>
                      <a:gd name="T26" fmla="*/ 18 w 148"/>
                      <a:gd name="T27" fmla="*/ 102 h 148"/>
                      <a:gd name="T28" fmla="*/ 18 w 148"/>
                      <a:gd name="T29" fmla="*/ 102 h 148"/>
                      <a:gd name="T30" fmla="*/ 18 w 148"/>
                      <a:gd name="T31" fmla="*/ 92 h 148"/>
                      <a:gd name="T32" fmla="*/ 20 w 148"/>
                      <a:gd name="T33" fmla="*/ 84 h 148"/>
                      <a:gd name="T34" fmla="*/ 20 w 148"/>
                      <a:gd name="T35" fmla="*/ 84 h 148"/>
                      <a:gd name="T36" fmla="*/ 26 w 148"/>
                      <a:gd name="T37" fmla="*/ 74 h 148"/>
                      <a:gd name="T38" fmla="*/ 36 w 148"/>
                      <a:gd name="T39" fmla="*/ 62 h 148"/>
                      <a:gd name="T40" fmla="*/ 88 w 148"/>
                      <a:gd name="T41" fmla="*/ 10 h 148"/>
                      <a:gd name="T42" fmla="*/ 76 w 148"/>
                      <a:gd name="T43" fmla="*/ 0 h 148"/>
                      <a:gd name="T44" fmla="*/ 24 w 148"/>
                      <a:gd name="T45" fmla="*/ 52 h 148"/>
                      <a:gd name="T46" fmla="*/ 24 w 148"/>
                      <a:gd name="T47" fmla="*/ 52 h 148"/>
                      <a:gd name="T48" fmla="*/ 12 w 148"/>
                      <a:gd name="T49" fmla="*/ 66 h 148"/>
                      <a:gd name="T50" fmla="*/ 4 w 148"/>
                      <a:gd name="T51" fmla="*/ 80 h 148"/>
                      <a:gd name="T52" fmla="*/ 4 w 148"/>
                      <a:gd name="T53" fmla="*/ 80 h 148"/>
                      <a:gd name="T54" fmla="*/ 0 w 148"/>
                      <a:gd name="T55" fmla="*/ 92 h 148"/>
                      <a:gd name="T56" fmla="*/ 2 w 148"/>
                      <a:gd name="T57" fmla="*/ 106 h 148"/>
                      <a:gd name="T58" fmla="*/ 2 w 148"/>
                      <a:gd name="T59" fmla="*/ 106 h 148"/>
                      <a:gd name="T60" fmla="*/ 4 w 148"/>
                      <a:gd name="T61" fmla="*/ 112 h 148"/>
                      <a:gd name="T62" fmla="*/ 8 w 148"/>
                      <a:gd name="T63" fmla="*/ 120 h 148"/>
                      <a:gd name="T64" fmla="*/ 20 w 148"/>
                      <a:gd name="T65" fmla="*/ 132 h 148"/>
                      <a:gd name="T66" fmla="*/ 20 w 148"/>
                      <a:gd name="T67" fmla="*/ 132 h 148"/>
                      <a:gd name="T68" fmla="*/ 34 w 148"/>
                      <a:gd name="T69" fmla="*/ 142 h 148"/>
                      <a:gd name="T70" fmla="*/ 42 w 148"/>
                      <a:gd name="T71" fmla="*/ 146 h 148"/>
                      <a:gd name="T72" fmla="*/ 50 w 148"/>
                      <a:gd name="T73" fmla="*/ 148 h 148"/>
                      <a:gd name="T74" fmla="*/ 50 w 148"/>
                      <a:gd name="T75" fmla="*/ 148 h 148"/>
                      <a:gd name="T76" fmla="*/ 64 w 148"/>
                      <a:gd name="T77" fmla="*/ 148 h 148"/>
                      <a:gd name="T78" fmla="*/ 76 w 148"/>
                      <a:gd name="T79" fmla="*/ 142 h 148"/>
                      <a:gd name="T80" fmla="*/ 76 w 148"/>
                      <a:gd name="T81" fmla="*/ 142 h 148"/>
                      <a:gd name="T82" fmla="*/ 88 w 148"/>
                      <a:gd name="T83" fmla="*/ 134 h 148"/>
                      <a:gd name="T84" fmla="*/ 100 w 148"/>
                      <a:gd name="T85" fmla="*/ 120 h 148"/>
                      <a:gd name="T86" fmla="*/ 148 w 148"/>
                      <a:gd name="T87" fmla="*/ 64 h 148"/>
                      <a:gd name="T88" fmla="*/ 136 w 148"/>
                      <a:gd name="T89" fmla="*/ 54 h 148"/>
                      <a:gd name="T90" fmla="*/ 88 w 148"/>
                      <a:gd name="T91" fmla="*/ 110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48" h="148">
                        <a:moveTo>
                          <a:pt x="88" y="110"/>
                        </a:moveTo>
                        <a:lnTo>
                          <a:pt x="88" y="110"/>
                        </a:lnTo>
                        <a:lnTo>
                          <a:pt x="80" y="118"/>
                        </a:lnTo>
                        <a:lnTo>
                          <a:pt x="72" y="124"/>
                        </a:lnTo>
                        <a:lnTo>
                          <a:pt x="66" y="128"/>
                        </a:lnTo>
                        <a:lnTo>
                          <a:pt x="58" y="130"/>
                        </a:lnTo>
                        <a:lnTo>
                          <a:pt x="58" y="130"/>
                        </a:lnTo>
                        <a:lnTo>
                          <a:pt x="52" y="130"/>
                        </a:lnTo>
                        <a:lnTo>
                          <a:pt x="46" y="128"/>
                        </a:lnTo>
                        <a:lnTo>
                          <a:pt x="38" y="124"/>
                        </a:lnTo>
                        <a:lnTo>
                          <a:pt x="30" y="118"/>
                        </a:lnTo>
                        <a:lnTo>
                          <a:pt x="30" y="118"/>
                        </a:lnTo>
                        <a:lnTo>
                          <a:pt x="24" y="110"/>
                        </a:lnTo>
                        <a:lnTo>
                          <a:pt x="18" y="102"/>
                        </a:lnTo>
                        <a:lnTo>
                          <a:pt x="18" y="102"/>
                        </a:lnTo>
                        <a:lnTo>
                          <a:pt x="18" y="92"/>
                        </a:lnTo>
                        <a:lnTo>
                          <a:pt x="20" y="84"/>
                        </a:lnTo>
                        <a:lnTo>
                          <a:pt x="20" y="84"/>
                        </a:lnTo>
                        <a:lnTo>
                          <a:pt x="26" y="74"/>
                        </a:lnTo>
                        <a:lnTo>
                          <a:pt x="36" y="62"/>
                        </a:lnTo>
                        <a:lnTo>
                          <a:pt x="88" y="10"/>
                        </a:lnTo>
                        <a:lnTo>
                          <a:pt x="76" y="0"/>
                        </a:lnTo>
                        <a:lnTo>
                          <a:pt x="24" y="52"/>
                        </a:lnTo>
                        <a:lnTo>
                          <a:pt x="24" y="52"/>
                        </a:lnTo>
                        <a:lnTo>
                          <a:pt x="12" y="66"/>
                        </a:lnTo>
                        <a:lnTo>
                          <a:pt x="4" y="80"/>
                        </a:lnTo>
                        <a:lnTo>
                          <a:pt x="4" y="80"/>
                        </a:lnTo>
                        <a:lnTo>
                          <a:pt x="0" y="92"/>
                        </a:lnTo>
                        <a:lnTo>
                          <a:pt x="2" y="106"/>
                        </a:lnTo>
                        <a:lnTo>
                          <a:pt x="2" y="106"/>
                        </a:lnTo>
                        <a:lnTo>
                          <a:pt x="4" y="112"/>
                        </a:lnTo>
                        <a:lnTo>
                          <a:pt x="8" y="120"/>
                        </a:lnTo>
                        <a:lnTo>
                          <a:pt x="20" y="132"/>
                        </a:lnTo>
                        <a:lnTo>
                          <a:pt x="20" y="132"/>
                        </a:lnTo>
                        <a:lnTo>
                          <a:pt x="34" y="142"/>
                        </a:lnTo>
                        <a:lnTo>
                          <a:pt x="42" y="146"/>
                        </a:lnTo>
                        <a:lnTo>
                          <a:pt x="50" y="148"/>
                        </a:lnTo>
                        <a:lnTo>
                          <a:pt x="50" y="148"/>
                        </a:lnTo>
                        <a:lnTo>
                          <a:pt x="64" y="148"/>
                        </a:lnTo>
                        <a:lnTo>
                          <a:pt x="76" y="142"/>
                        </a:lnTo>
                        <a:lnTo>
                          <a:pt x="76" y="142"/>
                        </a:lnTo>
                        <a:lnTo>
                          <a:pt x="88" y="134"/>
                        </a:lnTo>
                        <a:lnTo>
                          <a:pt x="100" y="120"/>
                        </a:lnTo>
                        <a:lnTo>
                          <a:pt x="148" y="64"/>
                        </a:lnTo>
                        <a:lnTo>
                          <a:pt x="136" y="54"/>
                        </a:lnTo>
                        <a:lnTo>
                          <a:pt x="88" y="1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" name="Freeform 180">
                    <a:extLst>
                      <a:ext uri="{FF2B5EF4-FFF2-40B4-BE49-F238E27FC236}">
                        <a16:creationId xmlns:a16="http://schemas.microsoft.com/office/drawing/2014/main" id="{C75905ED-75D1-4016-B93D-92CBCA652E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87" y="2920"/>
                    <a:ext cx="160" cy="168"/>
                  </a:xfrm>
                  <a:custGeom>
                    <a:avLst/>
                    <a:gdLst>
                      <a:gd name="T0" fmla="*/ 12 w 160"/>
                      <a:gd name="T1" fmla="*/ 120 h 168"/>
                      <a:gd name="T2" fmla="*/ 72 w 160"/>
                      <a:gd name="T3" fmla="*/ 28 h 168"/>
                      <a:gd name="T4" fmla="*/ 72 w 160"/>
                      <a:gd name="T5" fmla="*/ 158 h 168"/>
                      <a:gd name="T6" fmla="*/ 88 w 160"/>
                      <a:gd name="T7" fmla="*/ 168 h 168"/>
                      <a:gd name="T8" fmla="*/ 160 w 160"/>
                      <a:gd name="T9" fmla="*/ 48 h 168"/>
                      <a:gd name="T10" fmla="*/ 146 w 160"/>
                      <a:gd name="T11" fmla="*/ 40 h 168"/>
                      <a:gd name="T12" fmla="*/ 88 w 160"/>
                      <a:gd name="T13" fmla="*/ 136 h 168"/>
                      <a:gd name="T14" fmla="*/ 86 w 160"/>
                      <a:gd name="T15" fmla="*/ 8 h 168"/>
                      <a:gd name="T16" fmla="*/ 72 w 160"/>
                      <a:gd name="T17" fmla="*/ 0 h 168"/>
                      <a:gd name="T18" fmla="*/ 0 w 160"/>
                      <a:gd name="T19" fmla="*/ 112 h 168"/>
                      <a:gd name="T20" fmla="*/ 12 w 160"/>
                      <a:gd name="T21" fmla="*/ 120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60" h="168">
                        <a:moveTo>
                          <a:pt x="12" y="120"/>
                        </a:moveTo>
                        <a:lnTo>
                          <a:pt x="72" y="28"/>
                        </a:lnTo>
                        <a:lnTo>
                          <a:pt x="72" y="158"/>
                        </a:lnTo>
                        <a:lnTo>
                          <a:pt x="88" y="168"/>
                        </a:lnTo>
                        <a:lnTo>
                          <a:pt x="160" y="48"/>
                        </a:lnTo>
                        <a:lnTo>
                          <a:pt x="146" y="40"/>
                        </a:lnTo>
                        <a:lnTo>
                          <a:pt x="88" y="136"/>
                        </a:lnTo>
                        <a:lnTo>
                          <a:pt x="86" y="8"/>
                        </a:lnTo>
                        <a:lnTo>
                          <a:pt x="72" y="0"/>
                        </a:lnTo>
                        <a:lnTo>
                          <a:pt x="0" y="112"/>
                        </a:lnTo>
                        <a:lnTo>
                          <a:pt x="12" y="12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" name="Freeform 181">
                    <a:extLst>
                      <a:ext uri="{FF2B5EF4-FFF2-40B4-BE49-F238E27FC236}">
                        <a16:creationId xmlns:a16="http://schemas.microsoft.com/office/drawing/2014/main" id="{D474AE38-041C-4142-92F8-4FB7E1E20D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99" y="2984"/>
                    <a:ext cx="80" cy="120"/>
                  </a:xfrm>
                  <a:custGeom>
                    <a:avLst/>
                    <a:gdLst>
                      <a:gd name="T0" fmla="*/ 16 w 80"/>
                      <a:gd name="T1" fmla="*/ 120 h 120"/>
                      <a:gd name="T2" fmla="*/ 80 w 80"/>
                      <a:gd name="T3" fmla="*/ 8 h 120"/>
                      <a:gd name="T4" fmla="*/ 72 w 80"/>
                      <a:gd name="T5" fmla="*/ 0 h 120"/>
                      <a:gd name="T6" fmla="*/ 0 w 80"/>
                      <a:gd name="T7" fmla="*/ 112 h 120"/>
                      <a:gd name="T8" fmla="*/ 16 w 80"/>
                      <a:gd name="T9" fmla="*/ 12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0" h="120">
                        <a:moveTo>
                          <a:pt x="16" y="120"/>
                        </a:moveTo>
                        <a:lnTo>
                          <a:pt x="80" y="8"/>
                        </a:lnTo>
                        <a:lnTo>
                          <a:pt x="72" y="0"/>
                        </a:lnTo>
                        <a:lnTo>
                          <a:pt x="0" y="112"/>
                        </a:lnTo>
                        <a:lnTo>
                          <a:pt x="16" y="12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" name="Freeform 182">
                    <a:extLst>
                      <a:ext uri="{FF2B5EF4-FFF2-40B4-BE49-F238E27FC236}">
                        <a16:creationId xmlns:a16="http://schemas.microsoft.com/office/drawing/2014/main" id="{96134126-50CE-4B53-9FCC-7210880F40A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239" y="2992"/>
                    <a:ext cx="140" cy="150"/>
                  </a:xfrm>
                  <a:custGeom>
                    <a:avLst/>
                    <a:gdLst>
                      <a:gd name="T0" fmla="*/ 64 w 140"/>
                      <a:gd name="T1" fmla="*/ 20 h 150"/>
                      <a:gd name="T2" fmla="*/ 92 w 140"/>
                      <a:gd name="T3" fmla="*/ 34 h 150"/>
                      <a:gd name="T4" fmla="*/ 92 w 140"/>
                      <a:gd name="T5" fmla="*/ 34 h 150"/>
                      <a:gd name="T6" fmla="*/ 106 w 140"/>
                      <a:gd name="T7" fmla="*/ 40 h 150"/>
                      <a:gd name="T8" fmla="*/ 114 w 140"/>
                      <a:gd name="T9" fmla="*/ 46 h 150"/>
                      <a:gd name="T10" fmla="*/ 114 w 140"/>
                      <a:gd name="T11" fmla="*/ 46 h 150"/>
                      <a:gd name="T12" fmla="*/ 120 w 140"/>
                      <a:gd name="T13" fmla="*/ 56 h 150"/>
                      <a:gd name="T14" fmla="*/ 124 w 140"/>
                      <a:gd name="T15" fmla="*/ 68 h 150"/>
                      <a:gd name="T16" fmla="*/ 124 w 140"/>
                      <a:gd name="T17" fmla="*/ 68 h 150"/>
                      <a:gd name="T18" fmla="*/ 124 w 140"/>
                      <a:gd name="T19" fmla="*/ 76 h 150"/>
                      <a:gd name="T20" fmla="*/ 124 w 140"/>
                      <a:gd name="T21" fmla="*/ 82 h 150"/>
                      <a:gd name="T22" fmla="*/ 118 w 140"/>
                      <a:gd name="T23" fmla="*/ 100 h 150"/>
                      <a:gd name="T24" fmla="*/ 118 w 140"/>
                      <a:gd name="T25" fmla="*/ 100 h 150"/>
                      <a:gd name="T26" fmla="*/ 110 w 140"/>
                      <a:gd name="T27" fmla="*/ 112 h 150"/>
                      <a:gd name="T28" fmla="*/ 104 w 140"/>
                      <a:gd name="T29" fmla="*/ 122 h 150"/>
                      <a:gd name="T30" fmla="*/ 104 w 140"/>
                      <a:gd name="T31" fmla="*/ 122 h 150"/>
                      <a:gd name="T32" fmla="*/ 96 w 140"/>
                      <a:gd name="T33" fmla="*/ 128 h 150"/>
                      <a:gd name="T34" fmla="*/ 86 w 140"/>
                      <a:gd name="T35" fmla="*/ 132 h 150"/>
                      <a:gd name="T36" fmla="*/ 86 w 140"/>
                      <a:gd name="T37" fmla="*/ 132 h 150"/>
                      <a:gd name="T38" fmla="*/ 80 w 140"/>
                      <a:gd name="T39" fmla="*/ 134 h 150"/>
                      <a:gd name="T40" fmla="*/ 72 w 140"/>
                      <a:gd name="T41" fmla="*/ 134 h 150"/>
                      <a:gd name="T42" fmla="*/ 72 w 140"/>
                      <a:gd name="T43" fmla="*/ 134 h 150"/>
                      <a:gd name="T44" fmla="*/ 62 w 140"/>
                      <a:gd name="T45" fmla="*/ 130 h 150"/>
                      <a:gd name="T46" fmla="*/ 50 w 140"/>
                      <a:gd name="T47" fmla="*/ 126 h 150"/>
                      <a:gd name="T48" fmla="*/ 22 w 140"/>
                      <a:gd name="T49" fmla="*/ 112 h 150"/>
                      <a:gd name="T50" fmla="*/ 64 w 140"/>
                      <a:gd name="T51" fmla="*/ 20 h 150"/>
                      <a:gd name="T52" fmla="*/ 46 w 140"/>
                      <a:gd name="T53" fmla="*/ 140 h 150"/>
                      <a:gd name="T54" fmla="*/ 46 w 140"/>
                      <a:gd name="T55" fmla="*/ 140 h 150"/>
                      <a:gd name="T56" fmla="*/ 66 w 140"/>
                      <a:gd name="T57" fmla="*/ 148 h 150"/>
                      <a:gd name="T58" fmla="*/ 66 w 140"/>
                      <a:gd name="T59" fmla="*/ 148 h 150"/>
                      <a:gd name="T60" fmla="*/ 76 w 140"/>
                      <a:gd name="T61" fmla="*/ 150 h 150"/>
                      <a:gd name="T62" fmla="*/ 84 w 140"/>
                      <a:gd name="T63" fmla="*/ 150 h 150"/>
                      <a:gd name="T64" fmla="*/ 84 w 140"/>
                      <a:gd name="T65" fmla="*/ 150 h 150"/>
                      <a:gd name="T66" fmla="*/ 92 w 140"/>
                      <a:gd name="T67" fmla="*/ 148 h 150"/>
                      <a:gd name="T68" fmla="*/ 100 w 140"/>
                      <a:gd name="T69" fmla="*/ 144 h 150"/>
                      <a:gd name="T70" fmla="*/ 100 w 140"/>
                      <a:gd name="T71" fmla="*/ 144 h 150"/>
                      <a:gd name="T72" fmla="*/ 110 w 140"/>
                      <a:gd name="T73" fmla="*/ 138 h 150"/>
                      <a:gd name="T74" fmla="*/ 118 w 140"/>
                      <a:gd name="T75" fmla="*/ 130 h 150"/>
                      <a:gd name="T76" fmla="*/ 118 w 140"/>
                      <a:gd name="T77" fmla="*/ 130 h 150"/>
                      <a:gd name="T78" fmla="*/ 126 w 140"/>
                      <a:gd name="T79" fmla="*/ 120 h 150"/>
                      <a:gd name="T80" fmla="*/ 132 w 140"/>
                      <a:gd name="T81" fmla="*/ 108 h 150"/>
                      <a:gd name="T82" fmla="*/ 132 w 140"/>
                      <a:gd name="T83" fmla="*/ 108 h 150"/>
                      <a:gd name="T84" fmla="*/ 138 w 140"/>
                      <a:gd name="T85" fmla="*/ 92 h 150"/>
                      <a:gd name="T86" fmla="*/ 140 w 140"/>
                      <a:gd name="T87" fmla="*/ 76 h 150"/>
                      <a:gd name="T88" fmla="*/ 140 w 140"/>
                      <a:gd name="T89" fmla="*/ 76 h 150"/>
                      <a:gd name="T90" fmla="*/ 140 w 140"/>
                      <a:gd name="T91" fmla="*/ 62 h 150"/>
                      <a:gd name="T92" fmla="*/ 136 w 140"/>
                      <a:gd name="T93" fmla="*/ 50 h 150"/>
                      <a:gd name="T94" fmla="*/ 136 w 140"/>
                      <a:gd name="T95" fmla="*/ 50 h 150"/>
                      <a:gd name="T96" fmla="*/ 130 w 140"/>
                      <a:gd name="T97" fmla="*/ 40 h 150"/>
                      <a:gd name="T98" fmla="*/ 120 w 140"/>
                      <a:gd name="T99" fmla="*/ 32 h 150"/>
                      <a:gd name="T100" fmla="*/ 120 w 140"/>
                      <a:gd name="T101" fmla="*/ 32 h 150"/>
                      <a:gd name="T102" fmla="*/ 112 w 140"/>
                      <a:gd name="T103" fmla="*/ 26 h 150"/>
                      <a:gd name="T104" fmla="*/ 100 w 140"/>
                      <a:gd name="T105" fmla="*/ 20 h 150"/>
                      <a:gd name="T106" fmla="*/ 56 w 140"/>
                      <a:gd name="T107" fmla="*/ 0 h 150"/>
                      <a:gd name="T108" fmla="*/ 0 w 140"/>
                      <a:gd name="T109" fmla="*/ 120 h 150"/>
                      <a:gd name="T110" fmla="*/ 46 w 140"/>
                      <a:gd name="T111" fmla="*/ 14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140" h="150">
                        <a:moveTo>
                          <a:pt x="64" y="20"/>
                        </a:moveTo>
                        <a:lnTo>
                          <a:pt x="92" y="34"/>
                        </a:lnTo>
                        <a:lnTo>
                          <a:pt x="92" y="34"/>
                        </a:lnTo>
                        <a:lnTo>
                          <a:pt x="106" y="40"/>
                        </a:lnTo>
                        <a:lnTo>
                          <a:pt x="114" y="46"/>
                        </a:lnTo>
                        <a:lnTo>
                          <a:pt x="114" y="46"/>
                        </a:lnTo>
                        <a:lnTo>
                          <a:pt x="120" y="56"/>
                        </a:lnTo>
                        <a:lnTo>
                          <a:pt x="124" y="68"/>
                        </a:lnTo>
                        <a:lnTo>
                          <a:pt x="124" y="68"/>
                        </a:lnTo>
                        <a:lnTo>
                          <a:pt x="124" y="76"/>
                        </a:lnTo>
                        <a:lnTo>
                          <a:pt x="124" y="82"/>
                        </a:lnTo>
                        <a:lnTo>
                          <a:pt x="118" y="100"/>
                        </a:lnTo>
                        <a:lnTo>
                          <a:pt x="118" y="100"/>
                        </a:lnTo>
                        <a:lnTo>
                          <a:pt x="110" y="112"/>
                        </a:lnTo>
                        <a:lnTo>
                          <a:pt x="104" y="122"/>
                        </a:lnTo>
                        <a:lnTo>
                          <a:pt x="104" y="122"/>
                        </a:lnTo>
                        <a:lnTo>
                          <a:pt x="96" y="128"/>
                        </a:lnTo>
                        <a:lnTo>
                          <a:pt x="86" y="132"/>
                        </a:lnTo>
                        <a:lnTo>
                          <a:pt x="86" y="132"/>
                        </a:lnTo>
                        <a:lnTo>
                          <a:pt x="80" y="134"/>
                        </a:lnTo>
                        <a:lnTo>
                          <a:pt x="72" y="134"/>
                        </a:lnTo>
                        <a:lnTo>
                          <a:pt x="72" y="134"/>
                        </a:lnTo>
                        <a:lnTo>
                          <a:pt x="62" y="130"/>
                        </a:lnTo>
                        <a:lnTo>
                          <a:pt x="50" y="126"/>
                        </a:lnTo>
                        <a:lnTo>
                          <a:pt x="22" y="112"/>
                        </a:lnTo>
                        <a:lnTo>
                          <a:pt x="64" y="20"/>
                        </a:lnTo>
                        <a:close/>
                        <a:moveTo>
                          <a:pt x="46" y="140"/>
                        </a:moveTo>
                        <a:lnTo>
                          <a:pt x="46" y="140"/>
                        </a:lnTo>
                        <a:lnTo>
                          <a:pt x="66" y="148"/>
                        </a:lnTo>
                        <a:lnTo>
                          <a:pt x="66" y="148"/>
                        </a:lnTo>
                        <a:lnTo>
                          <a:pt x="76" y="150"/>
                        </a:lnTo>
                        <a:lnTo>
                          <a:pt x="84" y="150"/>
                        </a:lnTo>
                        <a:lnTo>
                          <a:pt x="84" y="150"/>
                        </a:lnTo>
                        <a:lnTo>
                          <a:pt x="92" y="148"/>
                        </a:lnTo>
                        <a:lnTo>
                          <a:pt x="100" y="144"/>
                        </a:lnTo>
                        <a:lnTo>
                          <a:pt x="100" y="144"/>
                        </a:lnTo>
                        <a:lnTo>
                          <a:pt x="110" y="138"/>
                        </a:lnTo>
                        <a:lnTo>
                          <a:pt x="118" y="130"/>
                        </a:lnTo>
                        <a:lnTo>
                          <a:pt x="118" y="130"/>
                        </a:lnTo>
                        <a:lnTo>
                          <a:pt x="126" y="120"/>
                        </a:lnTo>
                        <a:lnTo>
                          <a:pt x="132" y="108"/>
                        </a:lnTo>
                        <a:lnTo>
                          <a:pt x="132" y="108"/>
                        </a:lnTo>
                        <a:lnTo>
                          <a:pt x="138" y="92"/>
                        </a:lnTo>
                        <a:lnTo>
                          <a:pt x="140" y="76"/>
                        </a:lnTo>
                        <a:lnTo>
                          <a:pt x="140" y="76"/>
                        </a:lnTo>
                        <a:lnTo>
                          <a:pt x="140" y="62"/>
                        </a:lnTo>
                        <a:lnTo>
                          <a:pt x="136" y="50"/>
                        </a:lnTo>
                        <a:lnTo>
                          <a:pt x="136" y="50"/>
                        </a:lnTo>
                        <a:lnTo>
                          <a:pt x="130" y="40"/>
                        </a:lnTo>
                        <a:lnTo>
                          <a:pt x="120" y="32"/>
                        </a:lnTo>
                        <a:lnTo>
                          <a:pt x="120" y="32"/>
                        </a:lnTo>
                        <a:lnTo>
                          <a:pt x="112" y="26"/>
                        </a:lnTo>
                        <a:lnTo>
                          <a:pt x="100" y="20"/>
                        </a:lnTo>
                        <a:lnTo>
                          <a:pt x="56" y="0"/>
                        </a:lnTo>
                        <a:lnTo>
                          <a:pt x="0" y="120"/>
                        </a:lnTo>
                        <a:lnTo>
                          <a:pt x="46" y="14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" name="Freeform 183">
                    <a:extLst>
                      <a:ext uri="{FF2B5EF4-FFF2-40B4-BE49-F238E27FC236}">
                        <a16:creationId xmlns:a16="http://schemas.microsoft.com/office/drawing/2014/main" id="{6E094E58-D756-48C3-A849-07F09D56965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367" y="3038"/>
                    <a:ext cx="121" cy="146"/>
                  </a:xfrm>
                  <a:custGeom>
                    <a:avLst/>
                    <a:gdLst>
                      <a:gd name="T0" fmla="*/ 64 w 121"/>
                      <a:gd name="T1" fmla="*/ 40 h 146"/>
                      <a:gd name="T2" fmla="*/ 64 w 121"/>
                      <a:gd name="T3" fmla="*/ 40 h 146"/>
                      <a:gd name="T4" fmla="*/ 76 w 121"/>
                      <a:gd name="T5" fmla="*/ 18 h 146"/>
                      <a:gd name="T6" fmla="*/ 76 w 121"/>
                      <a:gd name="T7" fmla="*/ 18 h 146"/>
                      <a:gd name="T8" fmla="*/ 82 w 121"/>
                      <a:gd name="T9" fmla="*/ 46 h 146"/>
                      <a:gd name="T10" fmla="*/ 90 w 121"/>
                      <a:gd name="T11" fmla="*/ 86 h 146"/>
                      <a:gd name="T12" fmla="*/ 42 w 121"/>
                      <a:gd name="T13" fmla="*/ 78 h 146"/>
                      <a:gd name="T14" fmla="*/ 64 w 121"/>
                      <a:gd name="T15" fmla="*/ 40 h 146"/>
                      <a:gd name="T16" fmla="*/ 14 w 121"/>
                      <a:gd name="T17" fmla="*/ 124 h 146"/>
                      <a:gd name="T18" fmla="*/ 36 w 121"/>
                      <a:gd name="T19" fmla="*/ 92 h 146"/>
                      <a:gd name="T20" fmla="*/ 92 w 121"/>
                      <a:gd name="T21" fmla="*/ 102 h 146"/>
                      <a:gd name="T22" fmla="*/ 104 w 121"/>
                      <a:gd name="T23" fmla="*/ 142 h 146"/>
                      <a:gd name="T24" fmla="*/ 121 w 121"/>
                      <a:gd name="T25" fmla="*/ 146 h 146"/>
                      <a:gd name="T26" fmla="*/ 88 w 121"/>
                      <a:gd name="T27" fmla="*/ 4 h 146"/>
                      <a:gd name="T28" fmla="*/ 66 w 121"/>
                      <a:gd name="T29" fmla="*/ 0 h 146"/>
                      <a:gd name="T30" fmla="*/ 0 w 121"/>
                      <a:gd name="T31" fmla="*/ 122 h 146"/>
                      <a:gd name="T32" fmla="*/ 14 w 121"/>
                      <a:gd name="T33" fmla="*/ 124 h 1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21" h="146">
                        <a:moveTo>
                          <a:pt x="64" y="40"/>
                        </a:moveTo>
                        <a:lnTo>
                          <a:pt x="64" y="40"/>
                        </a:lnTo>
                        <a:lnTo>
                          <a:pt x="76" y="18"/>
                        </a:lnTo>
                        <a:lnTo>
                          <a:pt x="76" y="18"/>
                        </a:lnTo>
                        <a:lnTo>
                          <a:pt x="82" y="46"/>
                        </a:lnTo>
                        <a:lnTo>
                          <a:pt x="90" y="86"/>
                        </a:lnTo>
                        <a:lnTo>
                          <a:pt x="42" y="78"/>
                        </a:lnTo>
                        <a:lnTo>
                          <a:pt x="64" y="40"/>
                        </a:lnTo>
                        <a:close/>
                        <a:moveTo>
                          <a:pt x="14" y="124"/>
                        </a:moveTo>
                        <a:lnTo>
                          <a:pt x="36" y="92"/>
                        </a:lnTo>
                        <a:lnTo>
                          <a:pt x="92" y="102"/>
                        </a:lnTo>
                        <a:lnTo>
                          <a:pt x="104" y="142"/>
                        </a:lnTo>
                        <a:lnTo>
                          <a:pt x="121" y="146"/>
                        </a:lnTo>
                        <a:lnTo>
                          <a:pt x="88" y="4"/>
                        </a:lnTo>
                        <a:lnTo>
                          <a:pt x="66" y="0"/>
                        </a:lnTo>
                        <a:lnTo>
                          <a:pt x="0" y="122"/>
                        </a:lnTo>
                        <a:lnTo>
                          <a:pt x="14" y="12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" name="Freeform 184">
                    <a:extLst>
                      <a:ext uri="{FF2B5EF4-FFF2-40B4-BE49-F238E27FC236}">
                        <a16:creationId xmlns:a16="http://schemas.microsoft.com/office/drawing/2014/main" id="{013DCA38-8782-43DF-B7B7-B9E6FB3CAFE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04" y="3056"/>
                    <a:ext cx="112" cy="136"/>
                  </a:xfrm>
                  <a:custGeom>
                    <a:avLst/>
                    <a:gdLst>
                      <a:gd name="T0" fmla="*/ 16 w 112"/>
                      <a:gd name="T1" fmla="*/ 16 h 136"/>
                      <a:gd name="T2" fmla="*/ 46 w 112"/>
                      <a:gd name="T3" fmla="*/ 16 h 136"/>
                      <a:gd name="T4" fmla="*/ 46 w 112"/>
                      <a:gd name="T5" fmla="*/ 16 h 136"/>
                      <a:gd name="T6" fmla="*/ 60 w 112"/>
                      <a:gd name="T7" fmla="*/ 16 h 136"/>
                      <a:gd name="T8" fmla="*/ 70 w 112"/>
                      <a:gd name="T9" fmla="*/ 18 h 136"/>
                      <a:gd name="T10" fmla="*/ 70 w 112"/>
                      <a:gd name="T11" fmla="*/ 18 h 136"/>
                      <a:gd name="T12" fmla="*/ 80 w 112"/>
                      <a:gd name="T13" fmla="*/ 24 h 136"/>
                      <a:gd name="T14" fmla="*/ 88 w 112"/>
                      <a:gd name="T15" fmla="*/ 34 h 136"/>
                      <a:gd name="T16" fmla="*/ 88 w 112"/>
                      <a:gd name="T17" fmla="*/ 34 h 136"/>
                      <a:gd name="T18" fmla="*/ 92 w 112"/>
                      <a:gd name="T19" fmla="*/ 40 h 136"/>
                      <a:gd name="T20" fmla="*/ 94 w 112"/>
                      <a:gd name="T21" fmla="*/ 48 h 136"/>
                      <a:gd name="T22" fmla="*/ 96 w 112"/>
                      <a:gd name="T23" fmla="*/ 66 h 136"/>
                      <a:gd name="T24" fmla="*/ 96 w 112"/>
                      <a:gd name="T25" fmla="*/ 66 h 136"/>
                      <a:gd name="T26" fmla="*/ 96 w 112"/>
                      <a:gd name="T27" fmla="*/ 82 h 136"/>
                      <a:gd name="T28" fmla="*/ 92 w 112"/>
                      <a:gd name="T29" fmla="*/ 94 h 136"/>
                      <a:gd name="T30" fmla="*/ 92 w 112"/>
                      <a:gd name="T31" fmla="*/ 94 h 136"/>
                      <a:gd name="T32" fmla="*/ 88 w 112"/>
                      <a:gd name="T33" fmla="*/ 102 h 136"/>
                      <a:gd name="T34" fmla="*/ 82 w 112"/>
                      <a:gd name="T35" fmla="*/ 110 h 136"/>
                      <a:gd name="T36" fmla="*/ 82 w 112"/>
                      <a:gd name="T37" fmla="*/ 110 h 136"/>
                      <a:gd name="T38" fmla="*/ 76 w 112"/>
                      <a:gd name="T39" fmla="*/ 114 h 136"/>
                      <a:gd name="T40" fmla="*/ 68 w 112"/>
                      <a:gd name="T41" fmla="*/ 118 h 136"/>
                      <a:gd name="T42" fmla="*/ 68 w 112"/>
                      <a:gd name="T43" fmla="*/ 118 h 136"/>
                      <a:gd name="T44" fmla="*/ 60 w 112"/>
                      <a:gd name="T45" fmla="*/ 120 h 136"/>
                      <a:gd name="T46" fmla="*/ 46 w 112"/>
                      <a:gd name="T47" fmla="*/ 120 h 136"/>
                      <a:gd name="T48" fmla="*/ 16 w 112"/>
                      <a:gd name="T49" fmla="*/ 120 h 136"/>
                      <a:gd name="T50" fmla="*/ 16 w 112"/>
                      <a:gd name="T51" fmla="*/ 16 h 136"/>
                      <a:gd name="T52" fmla="*/ 48 w 112"/>
                      <a:gd name="T53" fmla="*/ 136 h 136"/>
                      <a:gd name="T54" fmla="*/ 48 w 112"/>
                      <a:gd name="T55" fmla="*/ 136 h 136"/>
                      <a:gd name="T56" fmla="*/ 60 w 112"/>
                      <a:gd name="T57" fmla="*/ 136 h 136"/>
                      <a:gd name="T58" fmla="*/ 70 w 112"/>
                      <a:gd name="T59" fmla="*/ 134 h 136"/>
                      <a:gd name="T60" fmla="*/ 70 w 112"/>
                      <a:gd name="T61" fmla="*/ 134 h 136"/>
                      <a:gd name="T62" fmla="*/ 80 w 112"/>
                      <a:gd name="T63" fmla="*/ 130 h 136"/>
                      <a:gd name="T64" fmla="*/ 86 w 112"/>
                      <a:gd name="T65" fmla="*/ 126 h 136"/>
                      <a:gd name="T66" fmla="*/ 86 w 112"/>
                      <a:gd name="T67" fmla="*/ 126 h 136"/>
                      <a:gd name="T68" fmla="*/ 94 w 112"/>
                      <a:gd name="T69" fmla="*/ 122 h 136"/>
                      <a:gd name="T70" fmla="*/ 100 w 112"/>
                      <a:gd name="T71" fmla="*/ 114 h 136"/>
                      <a:gd name="T72" fmla="*/ 100 w 112"/>
                      <a:gd name="T73" fmla="*/ 114 h 136"/>
                      <a:gd name="T74" fmla="*/ 104 w 112"/>
                      <a:gd name="T75" fmla="*/ 106 h 136"/>
                      <a:gd name="T76" fmla="*/ 108 w 112"/>
                      <a:gd name="T77" fmla="*/ 94 h 136"/>
                      <a:gd name="T78" fmla="*/ 108 w 112"/>
                      <a:gd name="T79" fmla="*/ 94 h 136"/>
                      <a:gd name="T80" fmla="*/ 112 w 112"/>
                      <a:gd name="T81" fmla="*/ 82 h 136"/>
                      <a:gd name="T82" fmla="*/ 112 w 112"/>
                      <a:gd name="T83" fmla="*/ 68 h 136"/>
                      <a:gd name="T84" fmla="*/ 112 w 112"/>
                      <a:gd name="T85" fmla="*/ 68 h 136"/>
                      <a:gd name="T86" fmla="*/ 110 w 112"/>
                      <a:gd name="T87" fmla="*/ 50 h 136"/>
                      <a:gd name="T88" fmla="*/ 106 w 112"/>
                      <a:gd name="T89" fmla="*/ 34 h 136"/>
                      <a:gd name="T90" fmla="*/ 106 w 112"/>
                      <a:gd name="T91" fmla="*/ 34 h 136"/>
                      <a:gd name="T92" fmla="*/ 100 w 112"/>
                      <a:gd name="T93" fmla="*/ 22 h 136"/>
                      <a:gd name="T94" fmla="*/ 90 w 112"/>
                      <a:gd name="T95" fmla="*/ 12 h 136"/>
                      <a:gd name="T96" fmla="*/ 90 w 112"/>
                      <a:gd name="T97" fmla="*/ 12 h 136"/>
                      <a:gd name="T98" fmla="*/ 82 w 112"/>
                      <a:gd name="T99" fmla="*/ 6 h 136"/>
                      <a:gd name="T100" fmla="*/ 70 w 112"/>
                      <a:gd name="T101" fmla="*/ 2 h 136"/>
                      <a:gd name="T102" fmla="*/ 70 w 112"/>
                      <a:gd name="T103" fmla="*/ 2 h 136"/>
                      <a:gd name="T104" fmla="*/ 60 w 112"/>
                      <a:gd name="T105" fmla="*/ 0 h 136"/>
                      <a:gd name="T106" fmla="*/ 46 w 112"/>
                      <a:gd name="T107" fmla="*/ 0 h 136"/>
                      <a:gd name="T108" fmla="*/ 0 w 112"/>
                      <a:gd name="T109" fmla="*/ 0 h 136"/>
                      <a:gd name="T110" fmla="*/ 0 w 112"/>
                      <a:gd name="T111" fmla="*/ 136 h 136"/>
                      <a:gd name="T112" fmla="*/ 48 w 112"/>
                      <a:gd name="T113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12" h="136">
                        <a:moveTo>
                          <a:pt x="16" y="16"/>
                        </a:moveTo>
                        <a:lnTo>
                          <a:pt x="46" y="16"/>
                        </a:lnTo>
                        <a:lnTo>
                          <a:pt x="46" y="16"/>
                        </a:lnTo>
                        <a:lnTo>
                          <a:pt x="60" y="16"/>
                        </a:lnTo>
                        <a:lnTo>
                          <a:pt x="70" y="18"/>
                        </a:lnTo>
                        <a:lnTo>
                          <a:pt x="70" y="18"/>
                        </a:lnTo>
                        <a:lnTo>
                          <a:pt x="80" y="24"/>
                        </a:lnTo>
                        <a:lnTo>
                          <a:pt x="88" y="34"/>
                        </a:lnTo>
                        <a:lnTo>
                          <a:pt x="88" y="34"/>
                        </a:lnTo>
                        <a:lnTo>
                          <a:pt x="92" y="40"/>
                        </a:lnTo>
                        <a:lnTo>
                          <a:pt x="94" y="48"/>
                        </a:lnTo>
                        <a:lnTo>
                          <a:pt x="96" y="66"/>
                        </a:lnTo>
                        <a:lnTo>
                          <a:pt x="96" y="66"/>
                        </a:lnTo>
                        <a:lnTo>
                          <a:pt x="96" y="82"/>
                        </a:lnTo>
                        <a:lnTo>
                          <a:pt x="92" y="94"/>
                        </a:lnTo>
                        <a:lnTo>
                          <a:pt x="92" y="94"/>
                        </a:lnTo>
                        <a:lnTo>
                          <a:pt x="88" y="102"/>
                        </a:lnTo>
                        <a:lnTo>
                          <a:pt x="82" y="110"/>
                        </a:lnTo>
                        <a:lnTo>
                          <a:pt x="82" y="110"/>
                        </a:lnTo>
                        <a:lnTo>
                          <a:pt x="76" y="114"/>
                        </a:lnTo>
                        <a:lnTo>
                          <a:pt x="68" y="118"/>
                        </a:lnTo>
                        <a:lnTo>
                          <a:pt x="68" y="118"/>
                        </a:lnTo>
                        <a:lnTo>
                          <a:pt x="60" y="120"/>
                        </a:lnTo>
                        <a:lnTo>
                          <a:pt x="46" y="120"/>
                        </a:lnTo>
                        <a:lnTo>
                          <a:pt x="16" y="120"/>
                        </a:lnTo>
                        <a:lnTo>
                          <a:pt x="16" y="16"/>
                        </a:lnTo>
                        <a:close/>
                        <a:moveTo>
                          <a:pt x="48" y="136"/>
                        </a:moveTo>
                        <a:lnTo>
                          <a:pt x="48" y="136"/>
                        </a:lnTo>
                        <a:lnTo>
                          <a:pt x="60" y="136"/>
                        </a:lnTo>
                        <a:lnTo>
                          <a:pt x="70" y="134"/>
                        </a:lnTo>
                        <a:lnTo>
                          <a:pt x="70" y="134"/>
                        </a:lnTo>
                        <a:lnTo>
                          <a:pt x="80" y="130"/>
                        </a:lnTo>
                        <a:lnTo>
                          <a:pt x="86" y="126"/>
                        </a:lnTo>
                        <a:lnTo>
                          <a:pt x="86" y="126"/>
                        </a:lnTo>
                        <a:lnTo>
                          <a:pt x="94" y="122"/>
                        </a:lnTo>
                        <a:lnTo>
                          <a:pt x="100" y="114"/>
                        </a:lnTo>
                        <a:lnTo>
                          <a:pt x="100" y="114"/>
                        </a:lnTo>
                        <a:lnTo>
                          <a:pt x="104" y="106"/>
                        </a:lnTo>
                        <a:lnTo>
                          <a:pt x="108" y="94"/>
                        </a:lnTo>
                        <a:lnTo>
                          <a:pt x="108" y="94"/>
                        </a:lnTo>
                        <a:lnTo>
                          <a:pt x="112" y="82"/>
                        </a:lnTo>
                        <a:lnTo>
                          <a:pt x="112" y="68"/>
                        </a:lnTo>
                        <a:lnTo>
                          <a:pt x="112" y="68"/>
                        </a:lnTo>
                        <a:lnTo>
                          <a:pt x="110" y="50"/>
                        </a:lnTo>
                        <a:lnTo>
                          <a:pt x="106" y="34"/>
                        </a:lnTo>
                        <a:lnTo>
                          <a:pt x="106" y="34"/>
                        </a:lnTo>
                        <a:lnTo>
                          <a:pt x="100" y="22"/>
                        </a:lnTo>
                        <a:lnTo>
                          <a:pt x="90" y="12"/>
                        </a:lnTo>
                        <a:lnTo>
                          <a:pt x="90" y="12"/>
                        </a:lnTo>
                        <a:lnTo>
                          <a:pt x="82" y="6"/>
                        </a:lnTo>
                        <a:lnTo>
                          <a:pt x="70" y="2"/>
                        </a:lnTo>
                        <a:lnTo>
                          <a:pt x="70" y="2"/>
                        </a:lnTo>
                        <a:lnTo>
                          <a:pt x="60" y="0"/>
                        </a:lnTo>
                        <a:lnTo>
                          <a:pt x="46" y="0"/>
                        </a:lnTo>
                        <a:lnTo>
                          <a:pt x="0" y="0"/>
                        </a:lnTo>
                        <a:lnTo>
                          <a:pt x="0" y="136"/>
                        </a:lnTo>
                        <a:lnTo>
                          <a:pt x="48" y="13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" name="Freeform 185">
                    <a:extLst>
                      <a:ext uri="{FF2B5EF4-FFF2-40B4-BE49-F238E27FC236}">
                        <a16:creationId xmlns:a16="http://schemas.microsoft.com/office/drawing/2014/main" id="{699D517C-0051-4F56-B0A6-A131CAB2BE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96" y="3072"/>
                    <a:ext cx="72" cy="146"/>
                  </a:xfrm>
                  <a:custGeom>
                    <a:avLst/>
                    <a:gdLst>
                      <a:gd name="T0" fmla="*/ 12 w 72"/>
                      <a:gd name="T1" fmla="*/ 140 h 146"/>
                      <a:gd name="T2" fmla="*/ 12 w 72"/>
                      <a:gd name="T3" fmla="*/ 140 h 146"/>
                      <a:gd name="T4" fmla="*/ 18 w 72"/>
                      <a:gd name="T5" fmla="*/ 144 h 146"/>
                      <a:gd name="T6" fmla="*/ 24 w 72"/>
                      <a:gd name="T7" fmla="*/ 146 h 146"/>
                      <a:gd name="T8" fmla="*/ 32 w 72"/>
                      <a:gd name="T9" fmla="*/ 146 h 146"/>
                      <a:gd name="T10" fmla="*/ 40 w 72"/>
                      <a:gd name="T11" fmla="*/ 144 h 146"/>
                      <a:gd name="T12" fmla="*/ 40 w 72"/>
                      <a:gd name="T13" fmla="*/ 144 h 146"/>
                      <a:gd name="T14" fmla="*/ 50 w 72"/>
                      <a:gd name="T15" fmla="*/ 140 h 146"/>
                      <a:gd name="T16" fmla="*/ 58 w 72"/>
                      <a:gd name="T17" fmla="*/ 134 h 146"/>
                      <a:gd name="T18" fmla="*/ 58 w 72"/>
                      <a:gd name="T19" fmla="*/ 134 h 146"/>
                      <a:gd name="T20" fmla="*/ 66 w 72"/>
                      <a:gd name="T21" fmla="*/ 128 h 146"/>
                      <a:gd name="T22" fmla="*/ 70 w 72"/>
                      <a:gd name="T23" fmla="*/ 118 h 146"/>
                      <a:gd name="T24" fmla="*/ 70 w 72"/>
                      <a:gd name="T25" fmla="*/ 118 h 146"/>
                      <a:gd name="T26" fmla="*/ 72 w 72"/>
                      <a:gd name="T27" fmla="*/ 106 h 146"/>
                      <a:gd name="T28" fmla="*/ 70 w 72"/>
                      <a:gd name="T29" fmla="*/ 92 h 146"/>
                      <a:gd name="T30" fmla="*/ 60 w 72"/>
                      <a:gd name="T31" fmla="*/ 0 h 146"/>
                      <a:gd name="T32" fmla="*/ 44 w 72"/>
                      <a:gd name="T33" fmla="*/ 4 h 146"/>
                      <a:gd name="T34" fmla="*/ 54 w 72"/>
                      <a:gd name="T35" fmla="*/ 96 h 146"/>
                      <a:gd name="T36" fmla="*/ 54 w 72"/>
                      <a:gd name="T37" fmla="*/ 96 h 146"/>
                      <a:gd name="T38" fmla="*/ 56 w 72"/>
                      <a:gd name="T39" fmla="*/ 106 h 146"/>
                      <a:gd name="T40" fmla="*/ 54 w 72"/>
                      <a:gd name="T41" fmla="*/ 112 h 146"/>
                      <a:gd name="T42" fmla="*/ 54 w 72"/>
                      <a:gd name="T43" fmla="*/ 112 h 146"/>
                      <a:gd name="T44" fmla="*/ 52 w 72"/>
                      <a:gd name="T45" fmla="*/ 118 h 146"/>
                      <a:gd name="T46" fmla="*/ 50 w 72"/>
                      <a:gd name="T47" fmla="*/ 122 h 146"/>
                      <a:gd name="T48" fmla="*/ 50 w 72"/>
                      <a:gd name="T49" fmla="*/ 122 h 146"/>
                      <a:gd name="T50" fmla="*/ 44 w 72"/>
                      <a:gd name="T51" fmla="*/ 126 h 146"/>
                      <a:gd name="T52" fmla="*/ 38 w 72"/>
                      <a:gd name="T53" fmla="*/ 128 h 146"/>
                      <a:gd name="T54" fmla="*/ 38 w 72"/>
                      <a:gd name="T55" fmla="*/ 128 h 146"/>
                      <a:gd name="T56" fmla="*/ 30 w 72"/>
                      <a:gd name="T57" fmla="*/ 128 h 146"/>
                      <a:gd name="T58" fmla="*/ 24 w 72"/>
                      <a:gd name="T59" fmla="*/ 126 h 146"/>
                      <a:gd name="T60" fmla="*/ 24 w 72"/>
                      <a:gd name="T61" fmla="*/ 126 h 146"/>
                      <a:gd name="T62" fmla="*/ 18 w 72"/>
                      <a:gd name="T63" fmla="*/ 120 h 146"/>
                      <a:gd name="T64" fmla="*/ 16 w 72"/>
                      <a:gd name="T65" fmla="*/ 108 h 146"/>
                      <a:gd name="T66" fmla="*/ 0 w 72"/>
                      <a:gd name="T67" fmla="*/ 114 h 146"/>
                      <a:gd name="T68" fmla="*/ 0 w 72"/>
                      <a:gd name="T69" fmla="*/ 114 h 146"/>
                      <a:gd name="T70" fmla="*/ 0 w 72"/>
                      <a:gd name="T71" fmla="*/ 122 h 146"/>
                      <a:gd name="T72" fmla="*/ 4 w 72"/>
                      <a:gd name="T73" fmla="*/ 130 h 146"/>
                      <a:gd name="T74" fmla="*/ 8 w 72"/>
                      <a:gd name="T75" fmla="*/ 136 h 146"/>
                      <a:gd name="T76" fmla="*/ 12 w 72"/>
                      <a:gd name="T77" fmla="*/ 140 h 146"/>
                      <a:gd name="T78" fmla="*/ 12 w 72"/>
                      <a:gd name="T79" fmla="*/ 140 h 1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146">
                        <a:moveTo>
                          <a:pt x="12" y="140"/>
                        </a:moveTo>
                        <a:lnTo>
                          <a:pt x="12" y="140"/>
                        </a:lnTo>
                        <a:lnTo>
                          <a:pt x="18" y="144"/>
                        </a:lnTo>
                        <a:lnTo>
                          <a:pt x="24" y="146"/>
                        </a:lnTo>
                        <a:lnTo>
                          <a:pt x="32" y="146"/>
                        </a:lnTo>
                        <a:lnTo>
                          <a:pt x="40" y="144"/>
                        </a:lnTo>
                        <a:lnTo>
                          <a:pt x="40" y="144"/>
                        </a:lnTo>
                        <a:lnTo>
                          <a:pt x="50" y="140"/>
                        </a:lnTo>
                        <a:lnTo>
                          <a:pt x="58" y="134"/>
                        </a:lnTo>
                        <a:lnTo>
                          <a:pt x="58" y="134"/>
                        </a:lnTo>
                        <a:lnTo>
                          <a:pt x="66" y="128"/>
                        </a:lnTo>
                        <a:lnTo>
                          <a:pt x="70" y="118"/>
                        </a:lnTo>
                        <a:lnTo>
                          <a:pt x="70" y="118"/>
                        </a:lnTo>
                        <a:lnTo>
                          <a:pt x="72" y="106"/>
                        </a:lnTo>
                        <a:lnTo>
                          <a:pt x="70" y="92"/>
                        </a:lnTo>
                        <a:lnTo>
                          <a:pt x="60" y="0"/>
                        </a:lnTo>
                        <a:lnTo>
                          <a:pt x="44" y="4"/>
                        </a:lnTo>
                        <a:lnTo>
                          <a:pt x="54" y="96"/>
                        </a:lnTo>
                        <a:lnTo>
                          <a:pt x="54" y="96"/>
                        </a:lnTo>
                        <a:lnTo>
                          <a:pt x="56" y="106"/>
                        </a:lnTo>
                        <a:lnTo>
                          <a:pt x="54" y="112"/>
                        </a:lnTo>
                        <a:lnTo>
                          <a:pt x="54" y="112"/>
                        </a:lnTo>
                        <a:lnTo>
                          <a:pt x="52" y="118"/>
                        </a:lnTo>
                        <a:lnTo>
                          <a:pt x="50" y="122"/>
                        </a:lnTo>
                        <a:lnTo>
                          <a:pt x="50" y="122"/>
                        </a:lnTo>
                        <a:lnTo>
                          <a:pt x="44" y="126"/>
                        </a:lnTo>
                        <a:lnTo>
                          <a:pt x="38" y="128"/>
                        </a:lnTo>
                        <a:lnTo>
                          <a:pt x="38" y="128"/>
                        </a:lnTo>
                        <a:lnTo>
                          <a:pt x="30" y="128"/>
                        </a:lnTo>
                        <a:lnTo>
                          <a:pt x="24" y="126"/>
                        </a:lnTo>
                        <a:lnTo>
                          <a:pt x="24" y="126"/>
                        </a:lnTo>
                        <a:lnTo>
                          <a:pt x="18" y="120"/>
                        </a:lnTo>
                        <a:lnTo>
                          <a:pt x="16" y="108"/>
                        </a:lnTo>
                        <a:lnTo>
                          <a:pt x="0" y="114"/>
                        </a:lnTo>
                        <a:lnTo>
                          <a:pt x="0" y="114"/>
                        </a:lnTo>
                        <a:lnTo>
                          <a:pt x="0" y="122"/>
                        </a:lnTo>
                        <a:lnTo>
                          <a:pt x="4" y="130"/>
                        </a:lnTo>
                        <a:lnTo>
                          <a:pt x="8" y="136"/>
                        </a:lnTo>
                        <a:lnTo>
                          <a:pt x="12" y="140"/>
                        </a:lnTo>
                        <a:lnTo>
                          <a:pt x="12" y="14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" name="Freeform 186">
                    <a:extLst>
                      <a:ext uri="{FF2B5EF4-FFF2-40B4-BE49-F238E27FC236}">
                        <a16:creationId xmlns:a16="http://schemas.microsoft.com/office/drawing/2014/main" id="{66CA364F-2F81-478E-AC8E-733575F11B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2" y="3056"/>
                    <a:ext cx="113" cy="144"/>
                  </a:xfrm>
                  <a:custGeom>
                    <a:avLst/>
                    <a:gdLst>
                      <a:gd name="T0" fmla="*/ 95 w 113"/>
                      <a:gd name="T1" fmla="*/ 78 h 144"/>
                      <a:gd name="T2" fmla="*/ 95 w 113"/>
                      <a:gd name="T3" fmla="*/ 78 h 144"/>
                      <a:gd name="T4" fmla="*/ 99 w 113"/>
                      <a:gd name="T5" fmla="*/ 98 h 144"/>
                      <a:gd name="T6" fmla="*/ 97 w 113"/>
                      <a:gd name="T7" fmla="*/ 106 h 144"/>
                      <a:gd name="T8" fmla="*/ 95 w 113"/>
                      <a:gd name="T9" fmla="*/ 112 h 144"/>
                      <a:gd name="T10" fmla="*/ 95 w 113"/>
                      <a:gd name="T11" fmla="*/ 112 h 144"/>
                      <a:gd name="T12" fmla="*/ 91 w 113"/>
                      <a:gd name="T13" fmla="*/ 116 h 144"/>
                      <a:gd name="T14" fmla="*/ 86 w 113"/>
                      <a:gd name="T15" fmla="*/ 120 h 144"/>
                      <a:gd name="T16" fmla="*/ 78 w 113"/>
                      <a:gd name="T17" fmla="*/ 124 h 144"/>
                      <a:gd name="T18" fmla="*/ 70 w 113"/>
                      <a:gd name="T19" fmla="*/ 126 h 144"/>
                      <a:gd name="T20" fmla="*/ 70 w 113"/>
                      <a:gd name="T21" fmla="*/ 126 h 144"/>
                      <a:gd name="T22" fmla="*/ 60 w 113"/>
                      <a:gd name="T23" fmla="*/ 128 h 144"/>
                      <a:gd name="T24" fmla="*/ 52 w 113"/>
                      <a:gd name="T25" fmla="*/ 128 h 144"/>
                      <a:gd name="T26" fmla="*/ 52 w 113"/>
                      <a:gd name="T27" fmla="*/ 128 h 144"/>
                      <a:gd name="T28" fmla="*/ 44 w 113"/>
                      <a:gd name="T29" fmla="*/ 124 h 144"/>
                      <a:gd name="T30" fmla="*/ 38 w 113"/>
                      <a:gd name="T31" fmla="*/ 118 h 144"/>
                      <a:gd name="T32" fmla="*/ 38 w 113"/>
                      <a:gd name="T33" fmla="*/ 118 h 144"/>
                      <a:gd name="T34" fmla="*/ 34 w 113"/>
                      <a:gd name="T35" fmla="*/ 108 h 144"/>
                      <a:gd name="T36" fmla="*/ 30 w 113"/>
                      <a:gd name="T37" fmla="*/ 94 h 144"/>
                      <a:gd name="T38" fmla="*/ 14 w 113"/>
                      <a:gd name="T39" fmla="*/ 20 h 144"/>
                      <a:gd name="T40" fmla="*/ 0 w 113"/>
                      <a:gd name="T41" fmla="*/ 24 h 144"/>
                      <a:gd name="T42" fmla="*/ 16 w 113"/>
                      <a:gd name="T43" fmla="*/ 98 h 144"/>
                      <a:gd name="T44" fmla="*/ 16 w 113"/>
                      <a:gd name="T45" fmla="*/ 98 h 144"/>
                      <a:gd name="T46" fmla="*/ 22 w 113"/>
                      <a:gd name="T47" fmla="*/ 116 h 144"/>
                      <a:gd name="T48" fmla="*/ 28 w 113"/>
                      <a:gd name="T49" fmla="*/ 128 h 144"/>
                      <a:gd name="T50" fmla="*/ 28 w 113"/>
                      <a:gd name="T51" fmla="*/ 128 h 144"/>
                      <a:gd name="T52" fmla="*/ 36 w 113"/>
                      <a:gd name="T53" fmla="*/ 138 h 144"/>
                      <a:gd name="T54" fmla="*/ 46 w 113"/>
                      <a:gd name="T55" fmla="*/ 142 h 144"/>
                      <a:gd name="T56" fmla="*/ 46 w 113"/>
                      <a:gd name="T57" fmla="*/ 142 h 144"/>
                      <a:gd name="T58" fmla="*/ 60 w 113"/>
                      <a:gd name="T59" fmla="*/ 144 h 144"/>
                      <a:gd name="T60" fmla="*/ 76 w 113"/>
                      <a:gd name="T61" fmla="*/ 142 h 144"/>
                      <a:gd name="T62" fmla="*/ 76 w 113"/>
                      <a:gd name="T63" fmla="*/ 142 h 144"/>
                      <a:gd name="T64" fmla="*/ 91 w 113"/>
                      <a:gd name="T65" fmla="*/ 136 h 144"/>
                      <a:gd name="T66" fmla="*/ 103 w 113"/>
                      <a:gd name="T67" fmla="*/ 128 h 144"/>
                      <a:gd name="T68" fmla="*/ 103 w 113"/>
                      <a:gd name="T69" fmla="*/ 128 h 144"/>
                      <a:gd name="T70" fmla="*/ 109 w 113"/>
                      <a:gd name="T71" fmla="*/ 116 h 144"/>
                      <a:gd name="T72" fmla="*/ 113 w 113"/>
                      <a:gd name="T73" fmla="*/ 106 h 144"/>
                      <a:gd name="T74" fmla="*/ 113 w 113"/>
                      <a:gd name="T75" fmla="*/ 106 h 144"/>
                      <a:gd name="T76" fmla="*/ 113 w 113"/>
                      <a:gd name="T77" fmla="*/ 92 h 144"/>
                      <a:gd name="T78" fmla="*/ 109 w 113"/>
                      <a:gd name="T79" fmla="*/ 74 h 144"/>
                      <a:gd name="T80" fmla="*/ 93 w 113"/>
                      <a:gd name="T81" fmla="*/ 0 h 144"/>
                      <a:gd name="T82" fmla="*/ 78 w 113"/>
                      <a:gd name="T83" fmla="*/ 4 h 144"/>
                      <a:gd name="T84" fmla="*/ 95 w 113"/>
                      <a:gd name="T85" fmla="*/ 78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13" h="144">
                        <a:moveTo>
                          <a:pt x="95" y="78"/>
                        </a:moveTo>
                        <a:lnTo>
                          <a:pt x="95" y="78"/>
                        </a:lnTo>
                        <a:lnTo>
                          <a:pt x="99" y="98"/>
                        </a:lnTo>
                        <a:lnTo>
                          <a:pt x="97" y="106"/>
                        </a:lnTo>
                        <a:lnTo>
                          <a:pt x="95" y="112"/>
                        </a:lnTo>
                        <a:lnTo>
                          <a:pt x="95" y="112"/>
                        </a:lnTo>
                        <a:lnTo>
                          <a:pt x="91" y="116"/>
                        </a:lnTo>
                        <a:lnTo>
                          <a:pt x="86" y="120"/>
                        </a:lnTo>
                        <a:lnTo>
                          <a:pt x="78" y="124"/>
                        </a:lnTo>
                        <a:lnTo>
                          <a:pt x="70" y="126"/>
                        </a:lnTo>
                        <a:lnTo>
                          <a:pt x="70" y="126"/>
                        </a:lnTo>
                        <a:lnTo>
                          <a:pt x="60" y="128"/>
                        </a:lnTo>
                        <a:lnTo>
                          <a:pt x="52" y="128"/>
                        </a:lnTo>
                        <a:lnTo>
                          <a:pt x="52" y="128"/>
                        </a:lnTo>
                        <a:lnTo>
                          <a:pt x="44" y="124"/>
                        </a:lnTo>
                        <a:lnTo>
                          <a:pt x="38" y="118"/>
                        </a:lnTo>
                        <a:lnTo>
                          <a:pt x="38" y="118"/>
                        </a:lnTo>
                        <a:lnTo>
                          <a:pt x="34" y="108"/>
                        </a:lnTo>
                        <a:lnTo>
                          <a:pt x="30" y="94"/>
                        </a:lnTo>
                        <a:lnTo>
                          <a:pt x="14" y="20"/>
                        </a:lnTo>
                        <a:lnTo>
                          <a:pt x="0" y="24"/>
                        </a:lnTo>
                        <a:lnTo>
                          <a:pt x="16" y="98"/>
                        </a:lnTo>
                        <a:lnTo>
                          <a:pt x="16" y="98"/>
                        </a:lnTo>
                        <a:lnTo>
                          <a:pt x="22" y="116"/>
                        </a:lnTo>
                        <a:lnTo>
                          <a:pt x="28" y="128"/>
                        </a:lnTo>
                        <a:lnTo>
                          <a:pt x="28" y="128"/>
                        </a:lnTo>
                        <a:lnTo>
                          <a:pt x="36" y="138"/>
                        </a:lnTo>
                        <a:lnTo>
                          <a:pt x="46" y="142"/>
                        </a:lnTo>
                        <a:lnTo>
                          <a:pt x="46" y="142"/>
                        </a:lnTo>
                        <a:lnTo>
                          <a:pt x="60" y="144"/>
                        </a:lnTo>
                        <a:lnTo>
                          <a:pt x="76" y="142"/>
                        </a:lnTo>
                        <a:lnTo>
                          <a:pt x="76" y="142"/>
                        </a:lnTo>
                        <a:lnTo>
                          <a:pt x="91" y="136"/>
                        </a:lnTo>
                        <a:lnTo>
                          <a:pt x="103" y="128"/>
                        </a:lnTo>
                        <a:lnTo>
                          <a:pt x="103" y="128"/>
                        </a:lnTo>
                        <a:lnTo>
                          <a:pt x="109" y="116"/>
                        </a:lnTo>
                        <a:lnTo>
                          <a:pt x="113" y="106"/>
                        </a:lnTo>
                        <a:lnTo>
                          <a:pt x="113" y="106"/>
                        </a:lnTo>
                        <a:lnTo>
                          <a:pt x="113" y="92"/>
                        </a:lnTo>
                        <a:lnTo>
                          <a:pt x="109" y="74"/>
                        </a:lnTo>
                        <a:lnTo>
                          <a:pt x="93" y="0"/>
                        </a:lnTo>
                        <a:lnTo>
                          <a:pt x="78" y="4"/>
                        </a:lnTo>
                        <a:lnTo>
                          <a:pt x="95" y="7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" name="Freeform 187">
                    <a:extLst>
                      <a:ext uri="{FF2B5EF4-FFF2-40B4-BE49-F238E27FC236}">
                        <a16:creationId xmlns:a16="http://schemas.microsoft.com/office/drawing/2014/main" id="{7D8678B0-9BEE-4C58-B448-1B2D732A20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85" y="3036"/>
                    <a:ext cx="108" cy="128"/>
                  </a:xfrm>
                  <a:custGeom>
                    <a:avLst/>
                    <a:gdLst>
                      <a:gd name="T0" fmla="*/ 30 w 108"/>
                      <a:gd name="T1" fmla="*/ 118 h 128"/>
                      <a:gd name="T2" fmla="*/ 52 w 108"/>
                      <a:gd name="T3" fmla="*/ 128 h 128"/>
                      <a:gd name="T4" fmla="*/ 64 w 108"/>
                      <a:gd name="T5" fmla="*/ 126 h 128"/>
                      <a:gd name="T6" fmla="*/ 80 w 108"/>
                      <a:gd name="T7" fmla="*/ 122 h 128"/>
                      <a:gd name="T8" fmla="*/ 98 w 108"/>
                      <a:gd name="T9" fmla="*/ 110 h 128"/>
                      <a:gd name="T10" fmla="*/ 104 w 108"/>
                      <a:gd name="T11" fmla="*/ 102 h 128"/>
                      <a:gd name="T12" fmla="*/ 108 w 108"/>
                      <a:gd name="T13" fmla="*/ 92 h 128"/>
                      <a:gd name="T14" fmla="*/ 106 w 108"/>
                      <a:gd name="T15" fmla="*/ 74 h 128"/>
                      <a:gd name="T16" fmla="*/ 102 w 108"/>
                      <a:gd name="T17" fmla="*/ 64 h 128"/>
                      <a:gd name="T18" fmla="*/ 96 w 108"/>
                      <a:gd name="T19" fmla="*/ 58 h 128"/>
                      <a:gd name="T20" fmla="*/ 80 w 108"/>
                      <a:gd name="T21" fmla="*/ 50 h 128"/>
                      <a:gd name="T22" fmla="*/ 68 w 108"/>
                      <a:gd name="T23" fmla="*/ 50 h 128"/>
                      <a:gd name="T24" fmla="*/ 52 w 108"/>
                      <a:gd name="T25" fmla="*/ 52 h 128"/>
                      <a:gd name="T26" fmla="*/ 24 w 108"/>
                      <a:gd name="T27" fmla="*/ 52 h 128"/>
                      <a:gd name="T28" fmla="*/ 18 w 108"/>
                      <a:gd name="T29" fmla="*/ 50 h 128"/>
                      <a:gd name="T30" fmla="*/ 16 w 108"/>
                      <a:gd name="T31" fmla="*/ 44 h 128"/>
                      <a:gd name="T32" fmla="*/ 18 w 108"/>
                      <a:gd name="T33" fmla="*/ 30 h 128"/>
                      <a:gd name="T34" fmla="*/ 24 w 108"/>
                      <a:gd name="T35" fmla="*/ 24 h 128"/>
                      <a:gd name="T36" fmla="*/ 36 w 108"/>
                      <a:gd name="T37" fmla="*/ 18 h 128"/>
                      <a:gd name="T38" fmla="*/ 58 w 108"/>
                      <a:gd name="T39" fmla="*/ 16 h 128"/>
                      <a:gd name="T40" fmla="*/ 68 w 108"/>
                      <a:gd name="T41" fmla="*/ 20 h 128"/>
                      <a:gd name="T42" fmla="*/ 86 w 108"/>
                      <a:gd name="T43" fmla="*/ 24 h 128"/>
                      <a:gd name="T44" fmla="*/ 80 w 108"/>
                      <a:gd name="T45" fmla="*/ 14 h 128"/>
                      <a:gd name="T46" fmla="*/ 74 w 108"/>
                      <a:gd name="T47" fmla="*/ 6 h 128"/>
                      <a:gd name="T48" fmla="*/ 54 w 108"/>
                      <a:gd name="T49" fmla="*/ 0 h 128"/>
                      <a:gd name="T50" fmla="*/ 42 w 108"/>
                      <a:gd name="T51" fmla="*/ 0 h 128"/>
                      <a:gd name="T52" fmla="*/ 30 w 108"/>
                      <a:gd name="T53" fmla="*/ 4 h 128"/>
                      <a:gd name="T54" fmla="*/ 10 w 108"/>
                      <a:gd name="T55" fmla="*/ 14 h 128"/>
                      <a:gd name="T56" fmla="*/ 4 w 108"/>
                      <a:gd name="T57" fmla="*/ 22 h 128"/>
                      <a:gd name="T58" fmla="*/ 2 w 108"/>
                      <a:gd name="T59" fmla="*/ 32 h 128"/>
                      <a:gd name="T60" fmla="*/ 4 w 108"/>
                      <a:gd name="T61" fmla="*/ 50 h 128"/>
                      <a:gd name="T62" fmla="*/ 8 w 108"/>
                      <a:gd name="T63" fmla="*/ 58 h 128"/>
                      <a:gd name="T64" fmla="*/ 12 w 108"/>
                      <a:gd name="T65" fmla="*/ 62 h 128"/>
                      <a:gd name="T66" fmla="*/ 28 w 108"/>
                      <a:gd name="T67" fmla="*/ 70 h 128"/>
                      <a:gd name="T68" fmla="*/ 38 w 108"/>
                      <a:gd name="T69" fmla="*/ 70 h 128"/>
                      <a:gd name="T70" fmla="*/ 54 w 108"/>
                      <a:gd name="T71" fmla="*/ 68 h 128"/>
                      <a:gd name="T72" fmla="*/ 76 w 108"/>
                      <a:gd name="T73" fmla="*/ 66 h 128"/>
                      <a:gd name="T74" fmla="*/ 88 w 108"/>
                      <a:gd name="T75" fmla="*/ 70 h 128"/>
                      <a:gd name="T76" fmla="*/ 94 w 108"/>
                      <a:gd name="T77" fmla="*/ 78 h 128"/>
                      <a:gd name="T78" fmla="*/ 94 w 108"/>
                      <a:gd name="T79" fmla="*/ 84 h 128"/>
                      <a:gd name="T80" fmla="*/ 94 w 108"/>
                      <a:gd name="T81" fmla="*/ 90 h 128"/>
                      <a:gd name="T82" fmla="*/ 88 w 108"/>
                      <a:gd name="T83" fmla="*/ 100 h 128"/>
                      <a:gd name="T84" fmla="*/ 82 w 108"/>
                      <a:gd name="T85" fmla="*/ 106 h 128"/>
                      <a:gd name="T86" fmla="*/ 74 w 108"/>
                      <a:gd name="T87" fmla="*/ 108 h 128"/>
                      <a:gd name="T88" fmla="*/ 54 w 108"/>
                      <a:gd name="T89" fmla="*/ 112 h 128"/>
                      <a:gd name="T90" fmla="*/ 46 w 108"/>
                      <a:gd name="T91" fmla="*/ 110 h 128"/>
                      <a:gd name="T92" fmla="*/ 38 w 108"/>
                      <a:gd name="T93" fmla="*/ 106 h 128"/>
                      <a:gd name="T94" fmla="*/ 28 w 108"/>
                      <a:gd name="T95" fmla="*/ 94 h 128"/>
                      <a:gd name="T96" fmla="*/ 16 w 108"/>
                      <a:gd name="T97" fmla="*/ 98 h 128"/>
                      <a:gd name="T98" fmla="*/ 30 w 108"/>
                      <a:gd name="T99" fmla="*/ 118 h 1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08" h="128">
                        <a:moveTo>
                          <a:pt x="30" y="118"/>
                        </a:moveTo>
                        <a:lnTo>
                          <a:pt x="30" y="118"/>
                        </a:lnTo>
                        <a:lnTo>
                          <a:pt x="40" y="124"/>
                        </a:lnTo>
                        <a:lnTo>
                          <a:pt x="52" y="128"/>
                        </a:lnTo>
                        <a:lnTo>
                          <a:pt x="52" y="128"/>
                        </a:lnTo>
                        <a:lnTo>
                          <a:pt x="64" y="126"/>
                        </a:lnTo>
                        <a:lnTo>
                          <a:pt x="80" y="122"/>
                        </a:lnTo>
                        <a:lnTo>
                          <a:pt x="80" y="122"/>
                        </a:lnTo>
                        <a:lnTo>
                          <a:pt x="90" y="118"/>
                        </a:lnTo>
                        <a:lnTo>
                          <a:pt x="98" y="110"/>
                        </a:lnTo>
                        <a:lnTo>
                          <a:pt x="98" y="110"/>
                        </a:lnTo>
                        <a:lnTo>
                          <a:pt x="104" y="102"/>
                        </a:lnTo>
                        <a:lnTo>
                          <a:pt x="108" y="92"/>
                        </a:lnTo>
                        <a:lnTo>
                          <a:pt x="108" y="92"/>
                        </a:lnTo>
                        <a:lnTo>
                          <a:pt x="108" y="82"/>
                        </a:lnTo>
                        <a:lnTo>
                          <a:pt x="106" y="74"/>
                        </a:lnTo>
                        <a:lnTo>
                          <a:pt x="106" y="74"/>
                        </a:lnTo>
                        <a:lnTo>
                          <a:pt x="102" y="64"/>
                        </a:lnTo>
                        <a:lnTo>
                          <a:pt x="96" y="58"/>
                        </a:lnTo>
                        <a:lnTo>
                          <a:pt x="96" y="58"/>
                        </a:lnTo>
                        <a:lnTo>
                          <a:pt x="88" y="54"/>
                        </a:lnTo>
                        <a:lnTo>
                          <a:pt x="80" y="50"/>
                        </a:lnTo>
                        <a:lnTo>
                          <a:pt x="80" y="50"/>
                        </a:lnTo>
                        <a:lnTo>
                          <a:pt x="68" y="50"/>
                        </a:lnTo>
                        <a:lnTo>
                          <a:pt x="52" y="52"/>
                        </a:lnTo>
                        <a:lnTo>
                          <a:pt x="52" y="52"/>
                        </a:lnTo>
                        <a:lnTo>
                          <a:pt x="34" y="54"/>
                        </a:lnTo>
                        <a:lnTo>
                          <a:pt x="24" y="52"/>
                        </a:lnTo>
                        <a:lnTo>
                          <a:pt x="24" y="52"/>
                        </a:lnTo>
                        <a:lnTo>
                          <a:pt x="18" y="50"/>
                        </a:lnTo>
                        <a:lnTo>
                          <a:pt x="16" y="44"/>
                        </a:lnTo>
                        <a:lnTo>
                          <a:pt x="16" y="44"/>
                        </a:lnTo>
                        <a:lnTo>
                          <a:pt x="14" y="38"/>
                        </a:lnTo>
                        <a:lnTo>
                          <a:pt x="18" y="30"/>
                        </a:lnTo>
                        <a:lnTo>
                          <a:pt x="18" y="30"/>
                        </a:lnTo>
                        <a:lnTo>
                          <a:pt x="24" y="24"/>
                        </a:lnTo>
                        <a:lnTo>
                          <a:pt x="36" y="18"/>
                        </a:lnTo>
                        <a:lnTo>
                          <a:pt x="36" y="18"/>
                        </a:lnTo>
                        <a:lnTo>
                          <a:pt x="48" y="14"/>
                        </a:lnTo>
                        <a:lnTo>
                          <a:pt x="58" y="16"/>
                        </a:lnTo>
                        <a:lnTo>
                          <a:pt x="58" y="16"/>
                        </a:lnTo>
                        <a:lnTo>
                          <a:pt x="68" y="20"/>
                        </a:lnTo>
                        <a:lnTo>
                          <a:pt x="74" y="28"/>
                        </a:lnTo>
                        <a:lnTo>
                          <a:pt x="86" y="24"/>
                        </a:lnTo>
                        <a:lnTo>
                          <a:pt x="86" y="24"/>
                        </a:lnTo>
                        <a:lnTo>
                          <a:pt x="80" y="14"/>
                        </a:lnTo>
                        <a:lnTo>
                          <a:pt x="74" y="6"/>
                        </a:lnTo>
                        <a:lnTo>
                          <a:pt x="74" y="6"/>
                        </a:lnTo>
                        <a:lnTo>
                          <a:pt x="64" y="2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42" y="0"/>
                        </a:lnTo>
                        <a:lnTo>
                          <a:pt x="30" y="4"/>
                        </a:lnTo>
                        <a:lnTo>
                          <a:pt x="30" y="4"/>
                        </a:lnTo>
                        <a:lnTo>
                          <a:pt x="20" y="8"/>
                        </a:lnTo>
                        <a:lnTo>
                          <a:pt x="10" y="14"/>
                        </a:lnTo>
                        <a:lnTo>
                          <a:pt x="10" y="14"/>
                        </a:lnTo>
                        <a:lnTo>
                          <a:pt x="4" y="22"/>
                        </a:lnTo>
                        <a:lnTo>
                          <a:pt x="2" y="32"/>
                        </a:lnTo>
                        <a:lnTo>
                          <a:pt x="2" y="32"/>
                        </a:lnTo>
                        <a:lnTo>
                          <a:pt x="0" y="40"/>
                        </a:lnTo>
                        <a:lnTo>
                          <a:pt x="4" y="50"/>
                        </a:lnTo>
                        <a:lnTo>
                          <a:pt x="4" y="50"/>
                        </a:lnTo>
                        <a:lnTo>
                          <a:pt x="8" y="58"/>
                        </a:lnTo>
                        <a:lnTo>
                          <a:pt x="12" y="62"/>
                        </a:lnTo>
                        <a:lnTo>
                          <a:pt x="12" y="62"/>
                        </a:lnTo>
                        <a:lnTo>
                          <a:pt x="20" y="68"/>
                        </a:lnTo>
                        <a:lnTo>
                          <a:pt x="28" y="70"/>
                        </a:lnTo>
                        <a:lnTo>
                          <a:pt x="28" y="70"/>
                        </a:lnTo>
                        <a:lnTo>
                          <a:pt x="38" y="70"/>
                        </a:lnTo>
                        <a:lnTo>
                          <a:pt x="54" y="68"/>
                        </a:lnTo>
                        <a:lnTo>
                          <a:pt x="54" y="68"/>
                        </a:lnTo>
                        <a:lnTo>
                          <a:pt x="76" y="66"/>
                        </a:lnTo>
                        <a:lnTo>
                          <a:pt x="76" y="66"/>
                        </a:lnTo>
                        <a:lnTo>
                          <a:pt x="84" y="68"/>
                        </a:lnTo>
                        <a:lnTo>
                          <a:pt x="88" y="70"/>
                        </a:lnTo>
                        <a:lnTo>
                          <a:pt x="88" y="70"/>
                        </a:lnTo>
                        <a:lnTo>
                          <a:pt x="94" y="78"/>
                        </a:lnTo>
                        <a:lnTo>
                          <a:pt x="94" y="78"/>
                        </a:lnTo>
                        <a:lnTo>
                          <a:pt x="94" y="84"/>
                        </a:lnTo>
                        <a:lnTo>
                          <a:pt x="94" y="90"/>
                        </a:lnTo>
                        <a:lnTo>
                          <a:pt x="94" y="90"/>
                        </a:lnTo>
                        <a:lnTo>
                          <a:pt x="92" y="96"/>
                        </a:lnTo>
                        <a:lnTo>
                          <a:pt x="88" y="100"/>
                        </a:lnTo>
                        <a:lnTo>
                          <a:pt x="88" y="100"/>
                        </a:lnTo>
                        <a:lnTo>
                          <a:pt x="82" y="106"/>
                        </a:lnTo>
                        <a:lnTo>
                          <a:pt x="74" y="108"/>
                        </a:lnTo>
                        <a:lnTo>
                          <a:pt x="74" y="108"/>
                        </a:lnTo>
                        <a:lnTo>
                          <a:pt x="64" y="112"/>
                        </a:lnTo>
                        <a:lnTo>
                          <a:pt x="54" y="112"/>
                        </a:lnTo>
                        <a:lnTo>
                          <a:pt x="54" y="112"/>
                        </a:lnTo>
                        <a:lnTo>
                          <a:pt x="46" y="110"/>
                        </a:lnTo>
                        <a:lnTo>
                          <a:pt x="38" y="106"/>
                        </a:lnTo>
                        <a:lnTo>
                          <a:pt x="38" y="106"/>
                        </a:lnTo>
                        <a:lnTo>
                          <a:pt x="32" y="100"/>
                        </a:lnTo>
                        <a:lnTo>
                          <a:pt x="28" y="94"/>
                        </a:lnTo>
                        <a:lnTo>
                          <a:pt x="16" y="98"/>
                        </a:lnTo>
                        <a:lnTo>
                          <a:pt x="16" y="98"/>
                        </a:lnTo>
                        <a:lnTo>
                          <a:pt x="22" y="108"/>
                        </a:lnTo>
                        <a:lnTo>
                          <a:pt x="30" y="118"/>
                        </a:lnTo>
                        <a:lnTo>
                          <a:pt x="30" y="11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" name="Freeform 188">
                    <a:extLst>
                      <a:ext uri="{FF2B5EF4-FFF2-40B4-BE49-F238E27FC236}">
                        <a16:creationId xmlns:a16="http://schemas.microsoft.com/office/drawing/2014/main" id="{B128E09C-B564-43CC-9DEC-B91C9D9820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57" y="2984"/>
                    <a:ext cx="116" cy="148"/>
                  </a:xfrm>
                  <a:custGeom>
                    <a:avLst/>
                    <a:gdLst>
                      <a:gd name="T0" fmla="*/ 116 w 116"/>
                      <a:gd name="T1" fmla="*/ 140 h 148"/>
                      <a:gd name="T2" fmla="*/ 66 w 116"/>
                      <a:gd name="T3" fmla="*/ 34 h 148"/>
                      <a:gd name="T4" fmla="*/ 110 w 116"/>
                      <a:gd name="T5" fmla="*/ 14 h 148"/>
                      <a:gd name="T6" fmla="*/ 104 w 116"/>
                      <a:gd name="T7" fmla="*/ 0 h 148"/>
                      <a:gd name="T8" fmla="*/ 0 w 116"/>
                      <a:gd name="T9" fmla="*/ 48 h 148"/>
                      <a:gd name="T10" fmla="*/ 6 w 116"/>
                      <a:gd name="T11" fmla="*/ 62 h 148"/>
                      <a:gd name="T12" fmla="*/ 52 w 116"/>
                      <a:gd name="T13" fmla="*/ 42 h 148"/>
                      <a:gd name="T14" fmla="*/ 100 w 116"/>
                      <a:gd name="T15" fmla="*/ 148 h 148"/>
                      <a:gd name="T16" fmla="*/ 116 w 116"/>
                      <a:gd name="T17" fmla="*/ 140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6" h="148">
                        <a:moveTo>
                          <a:pt x="116" y="140"/>
                        </a:moveTo>
                        <a:lnTo>
                          <a:pt x="66" y="34"/>
                        </a:lnTo>
                        <a:lnTo>
                          <a:pt x="110" y="14"/>
                        </a:lnTo>
                        <a:lnTo>
                          <a:pt x="104" y="0"/>
                        </a:lnTo>
                        <a:lnTo>
                          <a:pt x="0" y="48"/>
                        </a:lnTo>
                        <a:lnTo>
                          <a:pt x="6" y="62"/>
                        </a:lnTo>
                        <a:lnTo>
                          <a:pt x="52" y="42"/>
                        </a:lnTo>
                        <a:lnTo>
                          <a:pt x="100" y="148"/>
                        </a:lnTo>
                        <a:lnTo>
                          <a:pt x="116" y="14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Freeform 189">
                    <a:extLst>
                      <a:ext uri="{FF2B5EF4-FFF2-40B4-BE49-F238E27FC236}">
                        <a16:creationId xmlns:a16="http://schemas.microsoft.com/office/drawing/2014/main" id="{A4363C68-3FEF-4F64-8840-EE914E02FA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69" y="2968"/>
                    <a:ext cx="80" cy="120"/>
                  </a:xfrm>
                  <a:custGeom>
                    <a:avLst/>
                    <a:gdLst>
                      <a:gd name="T0" fmla="*/ 80 w 80"/>
                      <a:gd name="T1" fmla="*/ 120 h 120"/>
                      <a:gd name="T2" fmla="*/ 16 w 80"/>
                      <a:gd name="T3" fmla="*/ 0 h 120"/>
                      <a:gd name="T4" fmla="*/ 0 w 80"/>
                      <a:gd name="T5" fmla="*/ 8 h 120"/>
                      <a:gd name="T6" fmla="*/ 64 w 80"/>
                      <a:gd name="T7" fmla="*/ 120 h 120"/>
                      <a:gd name="T8" fmla="*/ 80 w 80"/>
                      <a:gd name="T9" fmla="*/ 12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0" h="120">
                        <a:moveTo>
                          <a:pt x="80" y="120"/>
                        </a:moveTo>
                        <a:lnTo>
                          <a:pt x="16" y="0"/>
                        </a:lnTo>
                        <a:lnTo>
                          <a:pt x="0" y="8"/>
                        </a:lnTo>
                        <a:lnTo>
                          <a:pt x="64" y="120"/>
                        </a:lnTo>
                        <a:lnTo>
                          <a:pt x="80" y="12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" name="Freeform 190">
                    <a:extLst>
                      <a:ext uri="{FF2B5EF4-FFF2-40B4-BE49-F238E27FC236}">
                        <a16:creationId xmlns:a16="http://schemas.microsoft.com/office/drawing/2014/main" id="{2CA80872-0161-43A2-9BD3-D4F785AE80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21" y="2920"/>
                    <a:ext cx="126" cy="136"/>
                  </a:xfrm>
                  <a:custGeom>
                    <a:avLst/>
                    <a:gdLst>
                      <a:gd name="T0" fmla="*/ 110 w 126"/>
                      <a:gd name="T1" fmla="*/ 92 h 136"/>
                      <a:gd name="T2" fmla="*/ 90 w 126"/>
                      <a:gd name="T3" fmla="*/ 112 h 136"/>
                      <a:gd name="T4" fmla="*/ 78 w 126"/>
                      <a:gd name="T5" fmla="*/ 116 h 136"/>
                      <a:gd name="T6" fmla="*/ 66 w 126"/>
                      <a:gd name="T7" fmla="*/ 118 h 136"/>
                      <a:gd name="T8" fmla="*/ 42 w 126"/>
                      <a:gd name="T9" fmla="*/ 110 h 136"/>
                      <a:gd name="T10" fmla="*/ 32 w 126"/>
                      <a:gd name="T11" fmla="*/ 102 h 136"/>
                      <a:gd name="T12" fmla="*/ 24 w 126"/>
                      <a:gd name="T13" fmla="*/ 88 h 136"/>
                      <a:gd name="T14" fmla="*/ 16 w 126"/>
                      <a:gd name="T15" fmla="*/ 64 h 136"/>
                      <a:gd name="T16" fmla="*/ 16 w 126"/>
                      <a:gd name="T17" fmla="*/ 52 h 136"/>
                      <a:gd name="T18" fmla="*/ 20 w 126"/>
                      <a:gd name="T19" fmla="*/ 42 h 136"/>
                      <a:gd name="T20" fmla="*/ 40 w 126"/>
                      <a:gd name="T21" fmla="*/ 22 h 136"/>
                      <a:gd name="T22" fmla="*/ 52 w 126"/>
                      <a:gd name="T23" fmla="*/ 18 h 136"/>
                      <a:gd name="T24" fmla="*/ 62 w 126"/>
                      <a:gd name="T25" fmla="*/ 16 h 136"/>
                      <a:gd name="T26" fmla="*/ 84 w 126"/>
                      <a:gd name="T27" fmla="*/ 24 h 136"/>
                      <a:gd name="T28" fmla="*/ 96 w 126"/>
                      <a:gd name="T29" fmla="*/ 14 h 136"/>
                      <a:gd name="T30" fmla="*/ 80 w 126"/>
                      <a:gd name="T31" fmla="*/ 4 h 136"/>
                      <a:gd name="T32" fmla="*/ 66 w 126"/>
                      <a:gd name="T33" fmla="*/ 0 h 136"/>
                      <a:gd name="T34" fmla="*/ 58 w 126"/>
                      <a:gd name="T35" fmla="*/ 0 h 136"/>
                      <a:gd name="T36" fmla="*/ 40 w 126"/>
                      <a:gd name="T37" fmla="*/ 6 h 136"/>
                      <a:gd name="T38" fmla="*/ 32 w 126"/>
                      <a:gd name="T39" fmla="*/ 10 h 136"/>
                      <a:gd name="T40" fmla="*/ 10 w 126"/>
                      <a:gd name="T41" fmla="*/ 32 h 136"/>
                      <a:gd name="T42" fmla="*/ 2 w 126"/>
                      <a:gd name="T43" fmla="*/ 46 h 136"/>
                      <a:gd name="T44" fmla="*/ 0 w 126"/>
                      <a:gd name="T45" fmla="*/ 62 h 136"/>
                      <a:gd name="T46" fmla="*/ 10 w 126"/>
                      <a:gd name="T47" fmla="*/ 96 h 136"/>
                      <a:gd name="T48" fmla="*/ 20 w 126"/>
                      <a:gd name="T49" fmla="*/ 112 h 136"/>
                      <a:gd name="T50" fmla="*/ 34 w 126"/>
                      <a:gd name="T51" fmla="*/ 124 h 136"/>
                      <a:gd name="T52" fmla="*/ 48 w 126"/>
                      <a:gd name="T53" fmla="*/ 134 h 136"/>
                      <a:gd name="T54" fmla="*/ 64 w 126"/>
                      <a:gd name="T55" fmla="*/ 136 h 136"/>
                      <a:gd name="T56" fmla="*/ 72 w 126"/>
                      <a:gd name="T57" fmla="*/ 136 h 136"/>
                      <a:gd name="T58" fmla="*/ 90 w 126"/>
                      <a:gd name="T59" fmla="*/ 130 h 136"/>
                      <a:gd name="T60" fmla="*/ 100 w 126"/>
                      <a:gd name="T61" fmla="*/ 126 h 136"/>
                      <a:gd name="T62" fmla="*/ 116 w 126"/>
                      <a:gd name="T63" fmla="*/ 112 h 136"/>
                      <a:gd name="T64" fmla="*/ 124 w 126"/>
                      <a:gd name="T65" fmla="*/ 96 h 136"/>
                      <a:gd name="T66" fmla="*/ 126 w 126"/>
                      <a:gd name="T67" fmla="*/ 88 h 136"/>
                      <a:gd name="T68" fmla="*/ 126 w 126"/>
                      <a:gd name="T69" fmla="*/ 68 h 136"/>
                      <a:gd name="T70" fmla="*/ 108 w 126"/>
                      <a:gd name="T71" fmla="*/ 62 h 136"/>
                      <a:gd name="T72" fmla="*/ 110 w 126"/>
                      <a:gd name="T73" fmla="*/ 72 h 136"/>
                      <a:gd name="T74" fmla="*/ 112 w 126"/>
                      <a:gd name="T75" fmla="*/ 86 h 136"/>
                      <a:gd name="T76" fmla="*/ 110 w 126"/>
                      <a:gd name="T77" fmla="*/ 92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26" h="136">
                        <a:moveTo>
                          <a:pt x="110" y="92"/>
                        </a:moveTo>
                        <a:lnTo>
                          <a:pt x="110" y="92"/>
                        </a:lnTo>
                        <a:lnTo>
                          <a:pt x="102" y="102"/>
                        </a:lnTo>
                        <a:lnTo>
                          <a:pt x="90" y="112"/>
                        </a:lnTo>
                        <a:lnTo>
                          <a:pt x="90" y="112"/>
                        </a:lnTo>
                        <a:lnTo>
                          <a:pt x="78" y="116"/>
                        </a:lnTo>
                        <a:lnTo>
                          <a:pt x="66" y="118"/>
                        </a:lnTo>
                        <a:lnTo>
                          <a:pt x="66" y="118"/>
                        </a:lnTo>
                        <a:lnTo>
                          <a:pt x="54" y="118"/>
                        </a:lnTo>
                        <a:lnTo>
                          <a:pt x="42" y="110"/>
                        </a:lnTo>
                        <a:lnTo>
                          <a:pt x="42" y="110"/>
                        </a:lnTo>
                        <a:lnTo>
                          <a:pt x="32" y="102"/>
                        </a:lnTo>
                        <a:lnTo>
                          <a:pt x="24" y="88"/>
                        </a:lnTo>
                        <a:lnTo>
                          <a:pt x="24" y="88"/>
                        </a:lnTo>
                        <a:lnTo>
                          <a:pt x="18" y="76"/>
                        </a:lnTo>
                        <a:lnTo>
                          <a:pt x="16" y="64"/>
                        </a:lnTo>
                        <a:lnTo>
                          <a:pt x="16" y="64"/>
                        </a:lnTo>
                        <a:lnTo>
                          <a:pt x="16" y="52"/>
                        </a:lnTo>
                        <a:lnTo>
                          <a:pt x="20" y="42"/>
                        </a:lnTo>
                        <a:lnTo>
                          <a:pt x="20" y="42"/>
                        </a:lnTo>
                        <a:lnTo>
                          <a:pt x="28" y="30"/>
                        </a:lnTo>
                        <a:lnTo>
                          <a:pt x="40" y="22"/>
                        </a:lnTo>
                        <a:lnTo>
                          <a:pt x="40" y="22"/>
                        </a:lnTo>
                        <a:lnTo>
                          <a:pt x="52" y="18"/>
                        </a:lnTo>
                        <a:lnTo>
                          <a:pt x="62" y="16"/>
                        </a:lnTo>
                        <a:lnTo>
                          <a:pt x="62" y="16"/>
                        </a:lnTo>
                        <a:lnTo>
                          <a:pt x="74" y="18"/>
                        </a:lnTo>
                        <a:lnTo>
                          <a:pt x="84" y="24"/>
                        </a:lnTo>
                        <a:lnTo>
                          <a:pt x="96" y="14"/>
                        </a:lnTo>
                        <a:lnTo>
                          <a:pt x="96" y="14"/>
                        </a:lnTo>
                        <a:lnTo>
                          <a:pt x="88" y="8"/>
                        </a:lnTo>
                        <a:lnTo>
                          <a:pt x="80" y="4"/>
                        </a:lnTo>
                        <a:lnTo>
                          <a:pt x="74" y="2"/>
                        </a:lnTo>
                        <a:lnTo>
                          <a:pt x="66" y="0"/>
                        </a:lnTo>
                        <a:lnTo>
                          <a:pt x="66" y="0"/>
                        </a:lnTo>
                        <a:lnTo>
                          <a:pt x="58" y="0"/>
                        </a:lnTo>
                        <a:lnTo>
                          <a:pt x="50" y="2"/>
                        </a:lnTo>
                        <a:lnTo>
                          <a:pt x="40" y="6"/>
                        </a:lnTo>
                        <a:lnTo>
                          <a:pt x="32" y="10"/>
                        </a:lnTo>
                        <a:lnTo>
                          <a:pt x="32" y="10"/>
                        </a:lnTo>
                        <a:lnTo>
                          <a:pt x="20" y="20"/>
                        </a:lnTo>
                        <a:lnTo>
                          <a:pt x="10" y="32"/>
                        </a:lnTo>
                        <a:lnTo>
                          <a:pt x="10" y="32"/>
                        </a:lnTo>
                        <a:lnTo>
                          <a:pt x="2" y="46"/>
                        </a:lnTo>
                        <a:lnTo>
                          <a:pt x="0" y="62"/>
                        </a:lnTo>
                        <a:lnTo>
                          <a:pt x="0" y="62"/>
                        </a:lnTo>
                        <a:lnTo>
                          <a:pt x="2" y="78"/>
                        </a:lnTo>
                        <a:lnTo>
                          <a:pt x="10" y="96"/>
                        </a:lnTo>
                        <a:lnTo>
                          <a:pt x="10" y="96"/>
                        </a:lnTo>
                        <a:lnTo>
                          <a:pt x="20" y="112"/>
                        </a:lnTo>
                        <a:lnTo>
                          <a:pt x="34" y="124"/>
                        </a:lnTo>
                        <a:lnTo>
                          <a:pt x="34" y="124"/>
                        </a:lnTo>
                        <a:lnTo>
                          <a:pt x="40" y="130"/>
                        </a:lnTo>
                        <a:lnTo>
                          <a:pt x="48" y="134"/>
                        </a:lnTo>
                        <a:lnTo>
                          <a:pt x="56" y="136"/>
                        </a:lnTo>
                        <a:lnTo>
                          <a:pt x="64" y="136"/>
                        </a:lnTo>
                        <a:lnTo>
                          <a:pt x="64" y="136"/>
                        </a:lnTo>
                        <a:lnTo>
                          <a:pt x="72" y="136"/>
                        </a:lnTo>
                        <a:lnTo>
                          <a:pt x="82" y="134"/>
                        </a:lnTo>
                        <a:lnTo>
                          <a:pt x="90" y="130"/>
                        </a:lnTo>
                        <a:lnTo>
                          <a:pt x="100" y="126"/>
                        </a:lnTo>
                        <a:lnTo>
                          <a:pt x="100" y="126"/>
                        </a:lnTo>
                        <a:lnTo>
                          <a:pt x="108" y="120"/>
                        </a:lnTo>
                        <a:lnTo>
                          <a:pt x="116" y="112"/>
                        </a:lnTo>
                        <a:lnTo>
                          <a:pt x="120" y="104"/>
                        </a:lnTo>
                        <a:lnTo>
                          <a:pt x="124" y="96"/>
                        </a:lnTo>
                        <a:lnTo>
                          <a:pt x="124" y="96"/>
                        </a:lnTo>
                        <a:lnTo>
                          <a:pt x="126" y="88"/>
                        </a:lnTo>
                        <a:lnTo>
                          <a:pt x="126" y="78"/>
                        </a:lnTo>
                        <a:lnTo>
                          <a:pt x="126" y="68"/>
                        </a:lnTo>
                        <a:lnTo>
                          <a:pt x="122" y="58"/>
                        </a:lnTo>
                        <a:lnTo>
                          <a:pt x="108" y="62"/>
                        </a:lnTo>
                        <a:lnTo>
                          <a:pt x="108" y="62"/>
                        </a:lnTo>
                        <a:lnTo>
                          <a:pt x="110" y="72"/>
                        </a:lnTo>
                        <a:lnTo>
                          <a:pt x="112" y="80"/>
                        </a:lnTo>
                        <a:lnTo>
                          <a:pt x="112" y="86"/>
                        </a:lnTo>
                        <a:lnTo>
                          <a:pt x="110" y="92"/>
                        </a:lnTo>
                        <a:lnTo>
                          <a:pt x="110" y="9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" name="Freeform 191">
                    <a:extLst>
                      <a:ext uri="{FF2B5EF4-FFF2-40B4-BE49-F238E27FC236}">
                        <a16:creationId xmlns:a16="http://schemas.microsoft.com/office/drawing/2014/main" id="{DC359D5A-3BCE-46E6-9ED9-151D5EF721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05" y="2880"/>
                    <a:ext cx="104" cy="120"/>
                  </a:xfrm>
                  <a:custGeom>
                    <a:avLst/>
                    <a:gdLst>
                      <a:gd name="T0" fmla="*/ 104 w 104"/>
                      <a:gd name="T1" fmla="*/ 104 h 120"/>
                      <a:gd name="T2" fmla="*/ 16 w 104"/>
                      <a:gd name="T3" fmla="*/ 0 h 120"/>
                      <a:gd name="T4" fmla="*/ 0 w 104"/>
                      <a:gd name="T5" fmla="*/ 16 h 120"/>
                      <a:gd name="T6" fmla="*/ 88 w 104"/>
                      <a:gd name="T7" fmla="*/ 120 h 120"/>
                      <a:gd name="T8" fmla="*/ 104 w 104"/>
                      <a:gd name="T9" fmla="*/ 104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4" h="120">
                        <a:moveTo>
                          <a:pt x="104" y="104"/>
                        </a:moveTo>
                        <a:lnTo>
                          <a:pt x="16" y="0"/>
                        </a:lnTo>
                        <a:lnTo>
                          <a:pt x="0" y="16"/>
                        </a:lnTo>
                        <a:lnTo>
                          <a:pt x="88" y="120"/>
                        </a:lnTo>
                        <a:lnTo>
                          <a:pt x="104" y="10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" name="Freeform 192">
                    <a:extLst>
                      <a:ext uri="{FF2B5EF4-FFF2-40B4-BE49-F238E27FC236}">
                        <a16:creationId xmlns:a16="http://schemas.microsoft.com/office/drawing/2014/main" id="{4B4A685E-DFAB-45B2-A643-5DB4B5D19A3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167" y="2834"/>
                    <a:ext cx="146" cy="150"/>
                  </a:xfrm>
                  <a:custGeom>
                    <a:avLst/>
                    <a:gdLst>
                      <a:gd name="T0" fmla="*/ 24 w 146"/>
                      <a:gd name="T1" fmla="*/ 42 h 150"/>
                      <a:gd name="T2" fmla="*/ 24 w 146"/>
                      <a:gd name="T3" fmla="*/ 42 h 150"/>
                      <a:gd name="T4" fmla="*/ 18 w 146"/>
                      <a:gd name="T5" fmla="*/ 20 h 150"/>
                      <a:gd name="T6" fmla="*/ 18 w 146"/>
                      <a:gd name="T7" fmla="*/ 20 h 150"/>
                      <a:gd name="T8" fmla="*/ 42 w 146"/>
                      <a:gd name="T9" fmla="*/ 34 h 150"/>
                      <a:gd name="T10" fmla="*/ 76 w 146"/>
                      <a:gd name="T11" fmla="*/ 56 h 150"/>
                      <a:gd name="T12" fmla="*/ 38 w 146"/>
                      <a:gd name="T13" fmla="*/ 84 h 150"/>
                      <a:gd name="T14" fmla="*/ 24 w 146"/>
                      <a:gd name="T15" fmla="*/ 42 h 150"/>
                      <a:gd name="T16" fmla="*/ 54 w 146"/>
                      <a:gd name="T17" fmla="*/ 142 h 150"/>
                      <a:gd name="T18" fmla="*/ 44 w 146"/>
                      <a:gd name="T19" fmla="*/ 100 h 150"/>
                      <a:gd name="T20" fmla="*/ 92 w 146"/>
                      <a:gd name="T21" fmla="*/ 66 h 150"/>
                      <a:gd name="T22" fmla="*/ 132 w 146"/>
                      <a:gd name="T23" fmla="*/ 88 h 150"/>
                      <a:gd name="T24" fmla="*/ 146 w 146"/>
                      <a:gd name="T25" fmla="*/ 78 h 150"/>
                      <a:gd name="T26" fmla="*/ 16 w 146"/>
                      <a:gd name="T27" fmla="*/ 0 h 150"/>
                      <a:gd name="T28" fmla="*/ 0 w 146"/>
                      <a:gd name="T29" fmla="*/ 14 h 150"/>
                      <a:gd name="T30" fmla="*/ 42 w 146"/>
                      <a:gd name="T31" fmla="*/ 150 h 150"/>
                      <a:gd name="T32" fmla="*/ 54 w 146"/>
                      <a:gd name="T33" fmla="*/ 142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46" h="150">
                        <a:moveTo>
                          <a:pt x="24" y="42"/>
                        </a:moveTo>
                        <a:lnTo>
                          <a:pt x="24" y="42"/>
                        </a:lnTo>
                        <a:lnTo>
                          <a:pt x="18" y="20"/>
                        </a:lnTo>
                        <a:lnTo>
                          <a:pt x="18" y="20"/>
                        </a:lnTo>
                        <a:lnTo>
                          <a:pt x="42" y="34"/>
                        </a:lnTo>
                        <a:lnTo>
                          <a:pt x="76" y="56"/>
                        </a:lnTo>
                        <a:lnTo>
                          <a:pt x="38" y="84"/>
                        </a:lnTo>
                        <a:lnTo>
                          <a:pt x="24" y="42"/>
                        </a:lnTo>
                        <a:close/>
                        <a:moveTo>
                          <a:pt x="54" y="142"/>
                        </a:moveTo>
                        <a:lnTo>
                          <a:pt x="44" y="100"/>
                        </a:lnTo>
                        <a:lnTo>
                          <a:pt x="92" y="66"/>
                        </a:lnTo>
                        <a:lnTo>
                          <a:pt x="132" y="88"/>
                        </a:lnTo>
                        <a:lnTo>
                          <a:pt x="146" y="78"/>
                        </a:lnTo>
                        <a:lnTo>
                          <a:pt x="16" y="0"/>
                        </a:lnTo>
                        <a:lnTo>
                          <a:pt x="0" y="14"/>
                        </a:lnTo>
                        <a:lnTo>
                          <a:pt x="42" y="150"/>
                        </a:lnTo>
                        <a:lnTo>
                          <a:pt x="54" y="14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A55D7BE7-A8B8-43CE-B17B-62519BE895B0}"/>
                    </a:ext>
                  </a:extLst>
                </p:cNvPr>
                <p:cNvSpPr/>
                <p:nvPr/>
              </p:nvSpPr>
              <p:spPr bwMode="auto">
                <a:xfrm>
                  <a:off x="4183345" y="2440508"/>
                  <a:ext cx="1542839" cy="317156"/>
                </a:xfrm>
                <a:custGeom>
                  <a:avLst/>
                  <a:gdLst>
                    <a:gd name="connsiteX0" fmla="*/ 1482195 w 1542839"/>
                    <a:gd name="connsiteY0" fmla="*/ 122912 h 317156"/>
                    <a:gd name="connsiteX1" fmla="*/ 1486657 w 1542839"/>
                    <a:gd name="connsiteY1" fmla="*/ 185143 h 317156"/>
                    <a:gd name="connsiteX2" fmla="*/ 1542839 w 1542839"/>
                    <a:gd name="connsiteY2" fmla="*/ 212485 h 317156"/>
                    <a:gd name="connsiteX3" fmla="*/ 1491116 w 1542839"/>
                    <a:gd name="connsiteY3" fmla="*/ 247376 h 317156"/>
                    <a:gd name="connsiteX4" fmla="*/ 1495575 w 1542839"/>
                    <a:gd name="connsiteY4" fmla="*/ 309607 h 317156"/>
                    <a:gd name="connsiteX5" fmla="*/ 1439392 w 1542839"/>
                    <a:gd name="connsiteY5" fmla="*/ 282267 h 317156"/>
                    <a:gd name="connsiteX6" fmla="*/ 1387667 w 1542839"/>
                    <a:gd name="connsiteY6" fmla="*/ 317156 h 317156"/>
                    <a:gd name="connsiteX7" fmla="*/ 1383207 w 1542839"/>
                    <a:gd name="connsiteY7" fmla="*/ 254925 h 317156"/>
                    <a:gd name="connsiteX8" fmla="*/ 1327025 w 1542839"/>
                    <a:gd name="connsiteY8" fmla="*/ 227583 h 317156"/>
                    <a:gd name="connsiteX9" fmla="*/ 1378747 w 1542839"/>
                    <a:gd name="connsiteY9" fmla="*/ 192692 h 317156"/>
                    <a:gd name="connsiteX10" fmla="*/ 1374289 w 1542839"/>
                    <a:gd name="connsiteY10" fmla="*/ 130461 h 317156"/>
                    <a:gd name="connsiteX11" fmla="*/ 1430472 w 1542839"/>
                    <a:gd name="connsiteY11" fmla="*/ 157801 h 317156"/>
                    <a:gd name="connsiteX12" fmla="*/ 60644 w 1542839"/>
                    <a:gd name="connsiteY12" fmla="*/ 122912 h 317156"/>
                    <a:gd name="connsiteX13" fmla="*/ 112367 w 1542839"/>
                    <a:gd name="connsiteY13" fmla="*/ 157801 h 317156"/>
                    <a:gd name="connsiteX14" fmla="*/ 168550 w 1542839"/>
                    <a:gd name="connsiteY14" fmla="*/ 130461 h 317156"/>
                    <a:gd name="connsiteX15" fmla="*/ 164092 w 1542839"/>
                    <a:gd name="connsiteY15" fmla="*/ 192692 h 317156"/>
                    <a:gd name="connsiteX16" fmla="*/ 215814 w 1542839"/>
                    <a:gd name="connsiteY16" fmla="*/ 227583 h 317156"/>
                    <a:gd name="connsiteX17" fmla="*/ 159632 w 1542839"/>
                    <a:gd name="connsiteY17" fmla="*/ 254925 h 317156"/>
                    <a:gd name="connsiteX18" fmla="*/ 155172 w 1542839"/>
                    <a:gd name="connsiteY18" fmla="*/ 317156 h 317156"/>
                    <a:gd name="connsiteX19" fmla="*/ 103447 w 1542839"/>
                    <a:gd name="connsiteY19" fmla="*/ 282267 h 317156"/>
                    <a:gd name="connsiteX20" fmla="*/ 47264 w 1542839"/>
                    <a:gd name="connsiteY20" fmla="*/ 309607 h 317156"/>
                    <a:gd name="connsiteX21" fmla="*/ 51723 w 1542839"/>
                    <a:gd name="connsiteY21" fmla="*/ 247376 h 317156"/>
                    <a:gd name="connsiteX22" fmla="*/ 0 w 1542839"/>
                    <a:gd name="connsiteY22" fmla="*/ 212485 h 317156"/>
                    <a:gd name="connsiteX23" fmla="*/ 56182 w 1542839"/>
                    <a:gd name="connsiteY23" fmla="*/ 185143 h 317156"/>
                    <a:gd name="connsiteX24" fmla="*/ 1208767 w 1542839"/>
                    <a:gd name="connsiteY24" fmla="*/ 44161 h 317156"/>
                    <a:gd name="connsiteX25" fmla="*/ 1224968 w 1542839"/>
                    <a:gd name="connsiteY25" fmla="*/ 104413 h 317156"/>
                    <a:gd name="connsiteX26" fmla="*/ 1285320 w 1542839"/>
                    <a:gd name="connsiteY26" fmla="*/ 120585 h 317156"/>
                    <a:gd name="connsiteX27" fmla="*/ 1241167 w 1542839"/>
                    <a:gd name="connsiteY27" fmla="*/ 164665 h 317156"/>
                    <a:gd name="connsiteX28" fmla="*/ 1257365 w 1542839"/>
                    <a:gd name="connsiteY28" fmla="*/ 224917 h 317156"/>
                    <a:gd name="connsiteX29" fmla="*/ 1197012 w 1542839"/>
                    <a:gd name="connsiteY29" fmla="*/ 208746 h 317156"/>
                    <a:gd name="connsiteX30" fmla="*/ 1152856 w 1542839"/>
                    <a:gd name="connsiteY30" fmla="*/ 252825 h 317156"/>
                    <a:gd name="connsiteX31" fmla="*/ 1136656 w 1542839"/>
                    <a:gd name="connsiteY31" fmla="*/ 192574 h 317156"/>
                    <a:gd name="connsiteX32" fmla="*/ 1076303 w 1542839"/>
                    <a:gd name="connsiteY32" fmla="*/ 176401 h 317156"/>
                    <a:gd name="connsiteX33" fmla="*/ 1120456 w 1542839"/>
                    <a:gd name="connsiteY33" fmla="*/ 132321 h 317156"/>
                    <a:gd name="connsiteX34" fmla="*/ 1104259 w 1542839"/>
                    <a:gd name="connsiteY34" fmla="*/ 72070 h 317156"/>
                    <a:gd name="connsiteX35" fmla="*/ 1164612 w 1542839"/>
                    <a:gd name="connsiteY35" fmla="*/ 88240 h 317156"/>
                    <a:gd name="connsiteX36" fmla="*/ 338415 w 1542839"/>
                    <a:gd name="connsiteY36" fmla="*/ 44161 h 317156"/>
                    <a:gd name="connsiteX37" fmla="*/ 382570 w 1542839"/>
                    <a:gd name="connsiteY37" fmla="*/ 88240 h 317156"/>
                    <a:gd name="connsiteX38" fmla="*/ 442923 w 1542839"/>
                    <a:gd name="connsiteY38" fmla="*/ 72070 h 317156"/>
                    <a:gd name="connsiteX39" fmla="*/ 426726 w 1542839"/>
                    <a:gd name="connsiteY39" fmla="*/ 132321 h 317156"/>
                    <a:gd name="connsiteX40" fmla="*/ 470879 w 1542839"/>
                    <a:gd name="connsiteY40" fmla="*/ 176401 h 317156"/>
                    <a:gd name="connsiteX41" fmla="*/ 410526 w 1542839"/>
                    <a:gd name="connsiteY41" fmla="*/ 192574 h 317156"/>
                    <a:gd name="connsiteX42" fmla="*/ 394326 w 1542839"/>
                    <a:gd name="connsiteY42" fmla="*/ 252825 h 317156"/>
                    <a:gd name="connsiteX43" fmla="*/ 350170 w 1542839"/>
                    <a:gd name="connsiteY43" fmla="*/ 208746 h 317156"/>
                    <a:gd name="connsiteX44" fmla="*/ 289817 w 1542839"/>
                    <a:gd name="connsiteY44" fmla="*/ 224917 h 317156"/>
                    <a:gd name="connsiteX45" fmla="*/ 306015 w 1542839"/>
                    <a:gd name="connsiteY45" fmla="*/ 164665 h 317156"/>
                    <a:gd name="connsiteX46" fmla="*/ 261862 w 1542839"/>
                    <a:gd name="connsiteY46" fmla="*/ 120585 h 317156"/>
                    <a:gd name="connsiteX47" fmla="*/ 322214 w 1542839"/>
                    <a:gd name="connsiteY47" fmla="*/ 104413 h 317156"/>
                    <a:gd name="connsiteX48" fmla="*/ 909294 w 1542839"/>
                    <a:gd name="connsiteY48" fmla="*/ 0 h 317156"/>
                    <a:gd name="connsiteX49" fmla="*/ 940536 w 1542839"/>
                    <a:gd name="connsiteY49" fmla="*/ 54005 h 317156"/>
                    <a:gd name="connsiteX50" fmla="*/ 1003018 w 1542839"/>
                    <a:gd name="connsiteY50" fmla="*/ 54006 h 317156"/>
                    <a:gd name="connsiteX51" fmla="*/ 971778 w 1542839"/>
                    <a:gd name="connsiteY51" fmla="*/ 108012 h 317156"/>
                    <a:gd name="connsiteX52" fmla="*/ 1003018 w 1542839"/>
                    <a:gd name="connsiteY52" fmla="*/ 162018 h 317156"/>
                    <a:gd name="connsiteX53" fmla="*/ 940536 w 1542839"/>
                    <a:gd name="connsiteY53" fmla="*/ 162019 h 317156"/>
                    <a:gd name="connsiteX54" fmla="*/ 909294 w 1542839"/>
                    <a:gd name="connsiteY54" fmla="*/ 216024 h 317156"/>
                    <a:gd name="connsiteX55" fmla="*/ 878051 w 1542839"/>
                    <a:gd name="connsiteY55" fmla="*/ 162019 h 317156"/>
                    <a:gd name="connsiteX56" fmla="*/ 815569 w 1542839"/>
                    <a:gd name="connsiteY56" fmla="*/ 162018 h 317156"/>
                    <a:gd name="connsiteX57" fmla="*/ 846809 w 1542839"/>
                    <a:gd name="connsiteY57" fmla="*/ 108012 h 317156"/>
                    <a:gd name="connsiteX58" fmla="*/ 815569 w 1542839"/>
                    <a:gd name="connsiteY58" fmla="*/ 54006 h 317156"/>
                    <a:gd name="connsiteX59" fmla="*/ 878051 w 1542839"/>
                    <a:gd name="connsiteY59" fmla="*/ 54005 h 317156"/>
                    <a:gd name="connsiteX60" fmla="*/ 637832 w 1542839"/>
                    <a:gd name="connsiteY60" fmla="*/ 0 h 317156"/>
                    <a:gd name="connsiteX61" fmla="*/ 669074 w 1542839"/>
                    <a:gd name="connsiteY61" fmla="*/ 54005 h 317156"/>
                    <a:gd name="connsiteX62" fmla="*/ 731556 w 1542839"/>
                    <a:gd name="connsiteY62" fmla="*/ 54006 h 317156"/>
                    <a:gd name="connsiteX63" fmla="*/ 700316 w 1542839"/>
                    <a:gd name="connsiteY63" fmla="*/ 108012 h 317156"/>
                    <a:gd name="connsiteX64" fmla="*/ 731556 w 1542839"/>
                    <a:gd name="connsiteY64" fmla="*/ 162018 h 317156"/>
                    <a:gd name="connsiteX65" fmla="*/ 669074 w 1542839"/>
                    <a:gd name="connsiteY65" fmla="*/ 162019 h 317156"/>
                    <a:gd name="connsiteX66" fmla="*/ 637832 w 1542839"/>
                    <a:gd name="connsiteY66" fmla="*/ 216024 h 317156"/>
                    <a:gd name="connsiteX67" fmla="*/ 606589 w 1542839"/>
                    <a:gd name="connsiteY67" fmla="*/ 162019 h 317156"/>
                    <a:gd name="connsiteX68" fmla="*/ 544107 w 1542839"/>
                    <a:gd name="connsiteY68" fmla="*/ 162018 h 317156"/>
                    <a:gd name="connsiteX69" fmla="*/ 575347 w 1542839"/>
                    <a:gd name="connsiteY69" fmla="*/ 108012 h 317156"/>
                    <a:gd name="connsiteX70" fmla="*/ 544107 w 1542839"/>
                    <a:gd name="connsiteY70" fmla="*/ 54006 h 317156"/>
                    <a:gd name="connsiteX71" fmla="*/ 606589 w 1542839"/>
                    <a:gd name="connsiteY71" fmla="*/ 54005 h 317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42839" h="317156">
                      <a:moveTo>
                        <a:pt x="1482195" y="122912"/>
                      </a:moveTo>
                      <a:lnTo>
                        <a:pt x="1486657" y="185143"/>
                      </a:lnTo>
                      <a:lnTo>
                        <a:pt x="1542839" y="212485"/>
                      </a:lnTo>
                      <a:lnTo>
                        <a:pt x="1491116" y="247376"/>
                      </a:lnTo>
                      <a:lnTo>
                        <a:pt x="1495575" y="309607"/>
                      </a:lnTo>
                      <a:lnTo>
                        <a:pt x="1439392" y="282267"/>
                      </a:lnTo>
                      <a:lnTo>
                        <a:pt x="1387667" y="317156"/>
                      </a:lnTo>
                      <a:lnTo>
                        <a:pt x="1383207" y="254925"/>
                      </a:lnTo>
                      <a:lnTo>
                        <a:pt x="1327025" y="227583"/>
                      </a:lnTo>
                      <a:lnTo>
                        <a:pt x="1378747" y="192692"/>
                      </a:lnTo>
                      <a:lnTo>
                        <a:pt x="1374289" y="130461"/>
                      </a:lnTo>
                      <a:lnTo>
                        <a:pt x="1430472" y="157801"/>
                      </a:lnTo>
                      <a:close/>
                      <a:moveTo>
                        <a:pt x="60644" y="122912"/>
                      </a:moveTo>
                      <a:lnTo>
                        <a:pt x="112367" y="157801"/>
                      </a:lnTo>
                      <a:lnTo>
                        <a:pt x="168550" y="130461"/>
                      </a:lnTo>
                      <a:lnTo>
                        <a:pt x="164092" y="192692"/>
                      </a:lnTo>
                      <a:lnTo>
                        <a:pt x="215814" y="227583"/>
                      </a:lnTo>
                      <a:lnTo>
                        <a:pt x="159632" y="254925"/>
                      </a:lnTo>
                      <a:lnTo>
                        <a:pt x="155172" y="317156"/>
                      </a:lnTo>
                      <a:lnTo>
                        <a:pt x="103447" y="282267"/>
                      </a:lnTo>
                      <a:lnTo>
                        <a:pt x="47264" y="309607"/>
                      </a:lnTo>
                      <a:lnTo>
                        <a:pt x="51723" y="247376"/>
                      </a:lnTo>
                      <a:lnTo>
                        <a:pt x="0" y="212485"/>
                      </a:lnTo>
                      <a:lnTo>
                        <a:pt x="56182" y="185143"/>
                      </a:lnTo>
                      <a:close/>
                      <a:moveTo>
                        <a:pt x="1208767" y="44161"/>
                      </a:moveTo>
                      <a:lnTo>
                        <a:pt x="1224968" y="104413"/>
                      </a:lnTo>
                      <a:lnTo>
                        <a:pt x="1285320" y="120585"/>
                      </a:lnTo>
                      <a:lnTo>
                        <a:pt x="1241167" y="164665"/>
                      </a:lnTo>
                      <a:lnTo>
                        <a:pt x="1257365" y="224917"/>
                      </a:lnTo>
                      <a:lnTo>
                        <a:pt x="1197012" y="208746"/>
                      </a:lnTo>
                      <a:lnTo>
                        <a:pt x="1152856" y="252825"/>
                      </a:lnTo>
                      <a:lnTo>
                        <a:pt x="1136656" y="192574"/>
                      </a:lnTo>
                      <a:lnTo>
                        <a:pt x="1076303" y="176401"/>
                      </a:lnTo>
                      <a:lnTo>
                        <a:pt x="1120456" y="132321"/>
                      </a:lnTo>
                      <a:lnTo>
                        <a:pt x="1104259" y="72070"/>
                      </a:lnTo>
                      <a:lnTo>
                        <a:pt x="1164612" y="88240"/>
                      </a:lnTo>
                      <a:close/>
                      <a:moveTo>
                        <a:pt x="338415" y="44161"/>
                      </a:moveTo>
                      <a:lnTo>
                        <a:pt x="382570" y="88240"/>
                      </a:lnTo>
                      <a:lnTo>
                        <a:pt x="442923" y="72070"/>
                      </a:lnTo>
                      <a:lnTo>
                        <a:pt x="426726" y="132321"/>
                      </a:lnTo>
                      <a:lnTo>
                        <a:pt x="470879" y="176401"/>
                      </a:lnTo>
                      <a:lnTo>
                        <a:pt x="410526" y="192574"/>
                      </a:lnTo>
                      <a:lnTo>
                        <a:pt x="394326" y="252825"/>
                      </a:lnTo>
                      <a:lnTo>
                        <a:pt x="350170" y="208746"/>
                      </a:lnTo>
                      <a:lnTo>
                        <a:pt x="289817" y="224917"/>
                      </a:lnTo>
                      <a:lnTo>
                        <a:pt x="306015" y="164665"/>
                      </a:lnTo>
                      <a:lnTo>
                        <a:pt x="261862" y="120585"/>
                      </a:lnTo>
                      <a:lnTo>
                        <a:pt x="322214" y="104413"/>
                      </a:lnTo>
                      <a:close/>
                      <a:moveTo>
                        <a:pt x="909294" y="0"/>
                      </a:moveTo>
                      <a:lnTo>
                        <a:pt x="940536" y="54005"/>
                      </a:lnTo>
                      <a:lnTo>
                        <a:pt x="1003018" y="54006"/>
                      </a:lnTo>
                      <a:lnTo>
                        <a:pt x="971778" y="108012"/>
                      </a:lnTo>
                      <a:lnTo>
                        <a:pt x="1003018" y="162018"/>
                      </a:lnTo>
                      <a:lnTo>
                        <a:pt x="940536" y="162019"/>
                      </a:lnTo>
                      <a:lnTo>
                        <a:pt x="909294" y="216024"/>
                      </a:lnTo>
                      <a:lnTo>
                        <a:pt x="878051" y="162019"/>
                      </a:lnTo>
                      <a:lnTo>
                        <a:pt x="815569" y="162018"/>
                      </a:lnTo>
                      <a:lnTo>
                        <a:pt x="846809" y="108012"/>
                      </a:lnTo>
                      <a:lnTo>
                        <a:pt x="815569" y="54006"/>
                      </a:lnTo>
                      <a:lnTo>
                        <a:pt x="878051" y="54005"/>
                      </a:lnTo>
                      <a:close/>
                      <a:moveTo>
                        <a:pt x="637832" y="0"/>
                      </a:moveTo>
                      <a:lnTo>
                        <a:pt x="669074" y="54005"/>
                      </a:lnTo>
                      <a:lnTo>
                        <a:pt x="731556" y="54006"/>
                      </a:lnTo>
                      <a:lnTo>
                        <a:pt x="700316" y="108012"/>
                      </a:lnTo>
                      <a:lnTo>
                        <a:pt x="731556" y="162018"/>
                      </a:lnTo>
                      <a:lnTo>
                        <a:pt x="669074" y="162019"/>
                      </a:lnTo>
                      <a:lnTo>
                        <a:pt x="637832" y="216024"/>
                      </a:lnTo>
                      <a:lnTo>
                        <a:pt x="606589" y="162019"/>
                      </a:lnTo>
                      <a:lnTo>
                        <a:pt x="544107" y="162018"/>
                      </a:lnTo>
                      <a:lnTo>
                        <a:pt x="575347" y="108012"/>
                      </a:lnTo>
                      <a:lnTo>
                        <a:pt x="544107" y="54006"/>
                      </a:lnTo>
                      <a:lnTo>
                        <a:pt x="606589" y="5400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8F5C3B99-6CA4-45CC-A95E-F73681196C38}"/>
                  </a:ext>
                </a:extLst>
              </p:cNvPr>
              <p:cNvSpPr/>
              <p:nvPr/>
            </p:nvSpPr>
            <p:spPr bwMode="auto">
              <a:xfrm>
                <a:off x="3239701" y="2661951"/>
                <a:ext cx="489163" cy="1319662"/>
              </a:xfrm>
              <a:custGeom>
                <a:avLst/>
                <a:gdLst>
                  <a:gd name="connsiteX0" fmla="*/ 0 w 1152349"/>
                  <a:gd name="connsiteY0" fmla="*/ 0 h 1319662"/>
                  <a:gd name="connsiteX1" fmla="*/ 1152349 w 1152349"/>
                  <a:gd name="connsiteY1" fmla="*/ 659832 h 1319662"/>
                  <a:gd name="connsiteX2" fmla="*/ 0 w 1152349"/>
                  <a:gd name="connsiteY2" fmla="*/ 1319662 h 1319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2349" h="1319662">
                    <a:moveTo>
                      <a:pt x="0" y="0"/>
                    </a:moveTo>
                    <a:lnTo>
                      <a:pt x="1152349" y="659832"/>
                    </a:lnTo>
                    <a:lnTo>
                      <a:pt x="0" y="131966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8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22ECA2C-04E2-44DC-8B2E-8EB5FC1E3A34}"/>
              </a:ext>
            </a:extLst>
          </p:cNvPr>
          <p:cNvGrpSpPr/>
          <p:nvPr/>
        </p:nvGrpSpPr>
        <p:grpSpPr>
          <a:xfrm>
            <a:off x="558415" y="2632647"/>
            <a:ext cx="1982406" cy="1323448"/>
            <a:chOff x="558415" y="2632647"/>
            <a:chExt cx="1982406" cy="1323448"/>
          </a:xfrm>
        </p:grpSpPr>
        <p:grpSp>
          <p:nvGrpSpPr>
            <p:cNvPr id="33" name="Group 254">
              <a:extLst>
                <a:ext uri="{FF2B5EF4-FFF2-40B4-BE49-F238E27FC236}">
                  <a16:creationId xmlns:a16="http://schemas.microsoft.com/office/drawing/2014/main" id="{060BE2C3-DE52-46CA-85CC-A6CA6A6F0B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415" y="2632647"/>
              <a:ext cx="1982379" cy="1320227"/>
              <a:chOff x="353" y="527"/>
              <a:chExt cx="998" cy="665"/>
            </a:xfrm>
          </p:grpSpPr>
          <p:sp>
            <p:nvSpPr>
              <p:cNvPr id="34" name="Rectangle 3">
                <a:extLst>
                  <a:ext uri="{FF2B5EF4-FFF2-40B4-BE49-F238E27FC236}">
                    <a16:creationId xmlns:a16="http://schemas.microsoft.com/office/drawing/2014/main" id="{E88C4B39-CCC4-4A1F-9071-076283A16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rgbClr val="3366FF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253">
                <a:extLst>
                  <a:ext uri="{FF2B5EF4-FFF2-40B4-BE49-F238E27FC236}">
                    <a16:creationId xmlns:a16="http://schemas.microsoft.com/office/drawing/2014/main" id="{5E938F8E-F026-4125-BC4A-AE3C85B26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" y="709"/>
                <a:ext cx="317" cy="301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675A6D6-BC68-4360-827C-3F88082DAAE7}"/>
              </a:ext>
            </a:extLst>
          </p:cNvPr>
          <p:cNvGrpSpPr/>
          <p:nvPr/>
        </p:nvGrpSpPr>
        <p:grpSpPr>
          <a:xfrm>
            <a:off x="2810700" y="2636466"/>
            <a:ext cx="1982438" cy="1324450"/>
            <a:chOff x="2810700" y="2636466"/>
            <a:chExt cx="1982438" cy="1324450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58AF39BD-4E8B-44D8-85B0-86F88E330EE4}"/>
                </a:ext>
              </a:extLst>
            </p:cNvPr>
            <p:cNvGrpSpPr/>
            <p:nvPr/>
          </p:nvGrpSpPr>
          <p:grpSpPr>
            <a:xfrm>
              <a:off x="2810758" y="2640687"/>
              <a:ext cx="1982380" cy="1320229"/>
              <a:chOff x="1330174" y="2632646"/>
              <a:chExt cx="1982380" cy="1320229"/>
            </a:xfrm>
          </p:grpSpPr>
          <p:sp>
            <p:nvSpPr>
              <p:cNvPr id="167" name="Rectangle 3">
                <a:extLst>
                  <a:ext uri="{FF2B5EF4-FFF2-40B4-BE49-F238E27FC236}">
                    <a16:creationId xmlns:a16="http://schemas.microsoft.com/office/drawing/2014/main" id="{FAE2CD9B-DF89-4245-B9B0-C73918634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175" y="2632646"/>
                <a:ext cx="1982379" cy="1320227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9EC14221-FDCB-42F9-B554-E2A0EC294AE6}"/>
                  </a:ext>
                </a:extLst>
              </p:cNvPr>
              <p:cNvGrpSpPr/>
              <p:nvPr/>
            </p:nvGrpSpPr>
            <p:grpSpPr>
              <a:xfrm>
                <a:off x="1330174" y="2632646"/>
                <a:ext cx="1982380" cy="1320229"/>
                <a:chOff x="2358672" y="2632646"/>
                <a:chExt cx="1982380" cy="1320229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4EDDF86F-03BE-4CAD-8237-E364E4181945}"/>
                    </a:ext>
                  </a:extLst>
                </p:cNvPr>
                <p:cNvSpPr/>
                <p:nvPr/>
              </p:nvSpPr>
              <p:spPr bwMode="auto">
                <a:xfrm>
                  <a:off x="2825911" y="2941648"/>
                  <a:ext cx="1515141" cy="1011227"/>
                </a:xfrm>
                <a:custGeom>
                  <a:avLst/>
                  <a:gdLst>
                    <a:gd name="connsiteX0" fmla="*/ 1515141 w 1515141"/>
                    <a:gd name="connsiteY0" fmla="*/ 0 h 1011227"/>
                    <a:gd name="connsiteX1" fmla="*/ 1515140 w 1515141"/>
                    <a:gd name="connsiteY1" fmla="*/ 1011227 h 1011227"/>
                    <a:gd name="connsiteX2" fmla="*/ 0 w 1515141"/>
                    <a:gd name="connsiteY2" fmla="*/ 1011226 h 1011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15141" h="1011227">
                      <a:moveTo>
                        <a:pt x="1515141" y="0"/>
                      </a:moveTo>
                      <a:lnTo>
                        <a:pt x="1515140" y="1011227"/>
                      </a:lnTo>
                      <a:lnTo>
                        <a:pt x="0" y="1011226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4E70DA55-290C-4952-A59B-42825A13B815}"/>
                    </a:ext>
                  </a:extLst>
                </p:cNvPr>
                <p:cNvSpPr/>
                <p:nvPr/>
              </p:nvSpPr>
              <p:spPr bwMode="auto">
                <a:xfrm>
                  <a:off x="2358672" y="2632646"/>
                  <a:ext cx="1982380" cy="1320228"/>
                </a:xfrm>
                <a:custGeom>
                  <a:avLst/>
                  <a:gdLst>
                    <a:gd name="connsiteX0" fmla="*/ 1656634 w 1982380"/>
                    <a:gd name="connsiteY0" fmla="*/ 0 h 1320228"/>
                    <a:gd name="connsiteX1" fmla="*/ 1982380 w 1982380"/>
                    <a:gd name="connsiteY1" fmla="*/ 0 h 1320228"/>
                    <a:gd name="connsiteX2" fmla="*/ 1982379 w 1982380"/>
                    <a:gd name="connsiteY2" fmla="*/ 209402 h 1320228"/>
                    <a:gd name="connsiteX3" fmla="*/ 318007 w 1982380"/>
                    <a:gd name="connsiteY3" fmla="*/ 1320228 h 1320228"/>
                    <a:gd name="connsiteX4" fmla="*/ 0 w 1982380"/>
                    <a:gd name="connsiteY4" fmla="*/ 1320228 h 1320228"/>
                    <a:gd name="connsiteX5" fmla="*/ 0 w 1982380"/>
                    <a:gd name="connsiteY5" fmla="*/ 1105660 h 1320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2380" h="1320228">
                      <a:moveTo>
                        <a:pt x="1656634" y="0"/>
                      </a:moveTo>
                      <a:lnTo>
                        <a:pt x="1982380" y="0"/>
                      </a:lnTo>
                      <a:lnTo>
                        <a:pt x="1982379" y="209402"/>
                      </a:lnTo>
                      <a:lnTo>
                        <a:pt x="318007" y="1320228"/>
                      </a:lnTo>
                      <a:lnTo>
                        <a:pt x="0" y="1320228"/>
                      </a:lnTo>
                      <a:lnTo>
                        <a:pt x="0" y="11056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CFA33A5C-9B7B-4136-8094-DAB9EE9C34EA}"/>
                    </a:ext>
                  </a:extLst>
                </p:cNvPr>
                <p:cNvSpPr/>
                <p:nvPr/>
              </p:nvSpPr>
              <p:spPr bwMode="auto">
                <a:xfrm>
                  <a:off x="2676679" y="2842049"/>
                  <a:ext cx="1664373" cy="1110825"/>
                </a:xfrm>
                <a:custGeom>
                  <a:avLst/>
                  <a:gdLst>
                    <a:gd name="connsiteX0" fmla="*/ 1664373 w 1664373"/>
                    <a:gd name="connsiteY0" fmla="*/ 0 h 1110825"/>
                    <a:gd name="connsiteX1" fmla="*/ 1664373 w 1664373"/>
                    <a:gd name="connsiteY1" fmla="*/ 99599 h 1110825"/>
                    <a:gd name="connsiteX2" fmla="*/ 149232 w 1664373"/>
                    <a:gd name="connsiteY2" fmla="*/ 1110825 h 1110825"/>
                    <a:gd name="connsiteX3" fmla="*/ 0 w 1664373"/>
                    <a:gd name="connsiteY3" fmla="*/ 1110825 h 1110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64373" h="1110825">
                      <a:moveTo>
                        <a:pt x="1664373" y="0"/>
                      </a:moveTo>
                      <a:lnTo>
                        <a:pt x="1664373" y="99599"/>
                      </a:lnTo>
                      <a:lnTo>
                        <a:pt x="149232" y="1110825"/>
                      </a:lnTo>
                      <a:lnTo>
                        <a:pt x="0" y="1110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9706F2D5-FEDC-4A8D-8FF0-809FC89AFE6D}"/>
                    </a:ext>
                  </a:extLst>
                </p:cNvPr>
                <p:cNvSpPr/>
                <p:nvPr/>
              </p:nvSpPr>
              <p:spPr bwMode="auto">
                <a:xfrm>
                  <a:off x="2358672" y="2632648"/>
                  <a:ext cx="1656634" cy="1105661"/>
                </a:xfrm>
                <a:custGeom>
                  <a:avLst/>
                  <a:gdLst>
                    <a:gd name="connsiteX0" fmla="*/ 1656634 w 1656634"/>
                    <a:gd name="connsiteY0" fmla="*/ 0 h 1105661"/>
                    <a:gd name="connsiteX1" fmla="*/ 0 w 1656634"/>
                    <a:gd name="connsiteY1" fmla="*/ 1105661 h 1105661"/>
                    <a:gd name="connsiteX2" fmla="*/ 0 w 1656634"/>
                    <a:gd name="connsiteY2" fmla="*/ 1006059 h 1105661"/>
                    <a:gd name="connsiteX3" fmla="*/ 1507400 w 1656634"/>
                    <a:gd name="connsiteY3" fmla="*/ 0 h 1105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56634" h="1105661">
                      <a:moveTo>
                        <a:pt x="1656634" y="0"/>
                      </a:moveTo>
                      <a:lnTo>
                        <a:pt x="0" y="1105661"/>
                      </a:lnTo>
                      <a:lnTo>
                        <a:pt x="0" y="1006059"/>
                      </a:lnTo>
                      <a:lnTo>
                        <a:pt x="15074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E7C330F8-AA66-4BD7-A1CA-C7952F65E07B}"/>
                    </a:ext>
                  </a:extLst>
                </p:cNvPr>
                <p:cNvSpPr/>
                <p:nvPr/>
              </p:nvSpPr>
              <p:spPr bwMode="auto">
                <a:xfrm>
                  <a:off x="2358673" y="2632646"/>
                  <a:ext cx="1507400" cy="1006059"/>
                </a:xfrm>
                <a:custGeom>
                  <a:avLst/>
                  <a:gdLst>
                    <a:gd name="connsiteX0" fmla="*/ 0 w 1507400"/>
                    <a:gd name="connsiteY0" fmla="*/ 0 h 1006059"/>
                    <a:gd name="connsiteX1" fmla="*/ 1507400 w 1507400"/>
                    <a:gd name="connsiteY1" fmla="*/ 1 h 1006059"/>
                    <a:gd name="connsiteX2" fmla="*/ 0 w 1507400"/>
                    <a:gd name="connsiteY2" fmla="*/ 1006059 h 1006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07400" h="1006059">
                      <a:moveTo>
                        <a:pt x="0" y="0"/>
                      </a:moveTo>
                      <a:lnTo>
                        <a:pt x="1507400" y="1"/>
                      </a:lnTo>
                      <a:lnTo>
                        <a:pt x="0" y="1006059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F04BB12-BD20-4056-B86B-45AD9AF1A33E}"/>
              </a:ext>
            </a:extLst>
          </p:cNvPr>
          <p:cNvGrpSpPr/>
          <p:nvPr/>
        </p:nvGrpSpPr>
        <p:grpSpPr>
          <a:xfrm>
            <a:off x="5061013" y="2636466"/>
            <a:ext cx="1980434" cy="1319629"/>
            <a:chOff x="5061013" y="2636466"/>
            <a:chExt cx="1980434" cy="1319629"/>
          </a:xfrm>
        </p:grpSpPr>
        <p:grpSp>
          <p:nvGrpSpPr>
            <p:cNvPr id="65" name="Group 324">
              <a:extLst>
                <a:ext uri="{FF2B5EF4-FFF2-40B4-BE49-F238E27FC236}">
                  <a16:creationId xmlns:a16="http://schemas.microsoft.com/office/drawing/2014/main" id="{11A08943-6BCB-44FA-BAA8-DA9C8D39C7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5985" y="2639516"/>
              <a:ext cx="1975371" cy="1313359"/>
              <a:chOff x="353" y="1434"/>
              <a:chExt cx="545" cy="182"/>
            </a:xfrm>
          </p:grpSpPr>
          <p:sp>
            <p:nvSpPr>
              <p:cNvPr id="66" name="Rectangle 325">
                <a:extLst>
                  <a:ext uri="{FF2B5EF4-FFF2-40B4-BE49-F238E27FC236}">
                    <a16:creationId xmlns:a16="http://schemas.microsoft.com/office/drawing/2014/main" id="{96B0B0FA-E37C-4F3B-A485-AEE42D12C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Rectangle 326">
                <a:extLst>
                  <a:ext uri="{FF2B5EF4-FFF2-40B4-BE49-F238E27FC236}">
                    <a16:creationId xmlns:a16="http://schemas.microsoft.com/office/drawing/2014/main" id="{BFCD4F8C-D005-4A8A-9BE7-F601B86A6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327">
                <a:extLst>
                  <a:ext uri="{FF2B5EF4-FFF2-40B4-BE49-F238E27FC236}">
                    <a16:creationId xmlns:a16="http://schemas.microsoft.com/office/drawing/2014/main" id="{59AA8F9B-E617-42D6-BEC4-EA87A47DD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7F0646F-28B0-4951-A7A5-C9BD6DD1A6F4}"/>
              </a:ext>
            </a:extLst>
          </p:cNvPr>
          <p:cNvGrpSpPr/>
          <p:nvPr/>
        </p:nvGrpSpPr>
        <p:grpSpPr>
          <a:xfrm>
            <a:off x="557650" y="4438051"/>
            <a:ext cx="1985525" cy="1319881"/>
            <a:chOff x="557650" y="4438051"/>
            <a:chExt cx="1985525" cy="1319881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6BB9AC7-E6E3-498B-9192-212889E66E29}"/>
                </a:ext>
              </a:extLst>
            </p:cNvPr>
            <p:cNvGrpSpPr/>
            <p:nvPr/>
          </p:nvGrpSpPr>
          <p:grpSpPr>
            <a:xfrm>
              <a:off x="557650" y="4438051"/>
              <a:ext cx="1985525" cy="1319812"/>
              <a:chOff x="2360613" y="836613"/>
              <a:chExt cx="1584325" cy="1055687"/>
            </a:xfrm>
          </p:grpSpPr>
          <p:grpSp>
            <p:nvGrpSpPr>
              <p:cNvPr id="58" name="Group 295">
                <a:extLst>
                  <a:ext uri="{FF2B5EF4-FFF2-40B4-BE49-F238E27FC236}">
                    <a16:creationId xmlns:a16="http://schemas.microsoft.com/office/drawing/2014/main" id="{D3B7FF80-0F15-4D21-865C-30312C12C6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0613" y="836613"/>
                <a:ext cx="1584325" cy="1055687"/>
                <a:chOff x="1487" y="527"/>
                <a:chExt cx="998" cy="665"/>
              </a:xfrm>
            </p:grpSpPr>
            <p:sp>
              <p:nvSpPr>
                <p:cNvPr id="60" name="Rectangle 4">
                  <a:extLst>
                    <a:ext uri="{FF2B5EF4-FFF2-40B4-BE49-F238E27FC236}">
                      <a16:creationId xmlns:a16="http://schemas.microsoft.com/office/drawing/2014/main" id="{E4F6462A-C713-4CBC-8D2D-21949E5F69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527"/>
                  <a:ext cx="998" cy="665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61" name="Oval 291">
                  <a:extLst>
                    <a:ext uri="{FF2B5EF4-FFF2-40B4-BE49-F238E27FC236}">
                      <a16:creationId xmlns:a16="http://schemas.microsoft.com/office/drawing/2014/main" id="{5682AEDD-4411-4493-8B89-4CD5CABAB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5" y="671"/>
                  <a:ext cx="369" cy="36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C733C1C-1244-4CAC-AB01-829894C9B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1103313"/>
                <a:ext cx="480400" cy="514350"/>
              </a:xfrm>
              <a:custGeom>
                <a:avLst/>
                <a:gdLst>
                  <a:gd name="connsiteX0" fmla="*/ 313709 w 480400"/>
                  <a:gd name="connsiteY0" fmla="*/ 118979 h 514350"/>
                  <a:gd name="connsiteX1" fmla="*/ 373800 w 480400"/>
                  <a:gd name="connsiteY1" fmla="*/ 211480 h 514350"/>
                  <a:gd name="connsiteX2" fmla="*/ 480400 w 480400"/>
                  <a:gd name="connsiteY2" fmla="*/ 182917 h 514350"/>
                  <a:gd name="connsiteX3" fmla="*/ 410938 w 480400"/>
                  <a:gd name="connsiteY3" fmla="*/ 268648 h 514350"/>
                  <a:gd name="connsiteX4" fmla="*/ 471030 w 480400"/>
                  <a:gd name="connsiteY4" fmla="*/ 361149 h 514350"/>
                  <a:gd name="connsiteX5" fmla="*/ 368010 w 480400"/>
                  <a:gd name="connsiteY5" fmla="*/ 321633 h 514350"/>
                  <a:gd name="connsiteX6" fmla="*/ 298550 w 480400"/>
                  <a:gd name="connsiteY6" fmla="*/ 407365 h 514350"/>
                  <a:gd name="connsiteX7" fmla="*/ 304341 w 480400"/>
                  <a:gd name="connsiteY7" fmla="*/ 297211 h 514350"/>
                  <a:gd name="connsiteX8" fmla="*/ 201320 w 480400"/>
                  <a:gd name="connsiteY8" fmla="*/ 257696 h 514350"/>
                  <a:gd name="connsiteX9" fmla="*/ 307919 w 480400"/>
                  <a:gd name="connsiteY9" fmla="*/ 229133 h 514350"/>
                  <a:gd name="connsiteX10" fmla="*/ 261938 w 480400"/>
                  <a:gd name="connsiteY10" fmla="*/ 0 h 514350"/>
                  <a:gd name="connsiteX11" fmla="*/ 447156 w 480400"/>
                  <a:gd name="connsiteY11" fmla="*/ 75325 h 514350"/>
                  <a:gd name="connsiteX12" fmla="*/ 471613 w 480400"/>
                  <a:gd name="connsiteY12" fmla="*/ 104428 h 514350"/>
                  <a:gd name="connsiteX13" fmla="*/ 418554 w 480400"/>
                  <a:gd name="connsiteY13" fmla="*/ 67080 h 514350"/>
                  <a:gd name="connsiteX14" fmla="*/ 341313 w 480400"/>
                  <a:gd name="connsiteY14" fmla="*/ 50800 h 514350"/>
                  <a:gd name="connsiteX15" fmla="*/ 142875 w 480400"/>
                  <a:gd name="connsiteY15" fmla="*/ 257969 h 514350"/>
                  <a:gd name="connsiteX16" fmla="*/ 341313 w 480400"/>
                  <a:gd name="connsiteY16" fmla="*/ 465138 h 514350"/>
                  <a:gd name="connsiteX17" fmla="*/ 418554 w 480400"/>
                  <a:gd name="connsiteY17" fmla="*/ 448858 h 514350"/>
                  <a:gd name="connsiteX18" fmla="*/ 468346 w 480400"/>
                  <a:gd name="connsiteY18" fmla="*/ 413810 h 514350"/>
                  <a:gd name="connsiteX19" fmla="*/ 447156 w 480400"/>
                  <a:gd name="connsiteY19" fmla="*/ 439025 h 514350"/>
                  <a:gd name="connsiteX20" fmla="*/ 261938 w 480400"/>
                  <a:gd name="connsiteY20" fmla="*/ 514350 h 514350"/>
                  <a:gd name="connsiteX21" fmla="*/ 0 w 480400"/>
                  <a:gd name="connsiteY21" fmla="*/ 257175 h 514350"/>
                  <a:gd name="connsiteX22" fmla="*/ 261938 w 480400"/>
                  <a:gd name="connsiteY22" fmla="*/ 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80400" h="514350">
                    <a:moveTo>
                      <a:pt x="313709" y="118979"/>
                    </a:moveTo>
                    <a:lnTo>
                      <a:pt x="373800" y="211480"/>
                    </a:lnTo>
                    <a:lnTo>
                      <a:pt x="480400" y="182917"/>
                    </a:lnTo>
                    <a:lnTo>
                      <a:pt x="410938" y="268648"/>
                    </a:lnTo>
                    <a:lnTo>
                      <a:pt x="471030" y="361149"/>
                    </a:lnTo>
                    <a:lnTo>
                      <a:pt x="368010" y="321633"/>
                    </a:lnTo>
                    <a:lnTo>
                      <a:pt x="298550" y="407365"/>
                    </a:lnTo>
                    <a:lnTo>
                      <a:pt x="304341" y="297211"/>
                    </a:lnTo>
                    <a:lnTo>
                      <a:pt x="201320" y="257696"/>
                    </a:lnTo>
                    <a:lnTo>
                      <a:pt x="307919" y="229133"/>
                    </a:lnTo>
                    <a:close/>
                    <a:moveTo>
                      <a:pt x="261938" y="0"/>
                    </a:moveTo>
                    <a:cubicBezTo>
                      <a:pt x="334270" y="0"/>
                      <a:pt x="399755" y="28785"/>
                      <a:pt x="447156" y="75325"/>
                    </a:cubicBezTo>
                    <a:lnTo>
                      <a:pt x="471613" y="104428"/>
                    </a:lnTo>
                    <a:lnTo>
                      <a:pt x="418554" y="67080"/>
                    </a:lnTo>
                    <a:cubicBezTo>
                      <a:pt x="394813" y="56597"/>
                      <a:pt x="368712" y="50800"/>
                      <a:pt x="341313" y="50800"/>
                    </a:cubicBezTo>
                    <a:cubicBezTo>
                      <a:pt x="231719" y="50800"/>
                      <a:pt x="142875" y="143553"/>
                      <a:pt x="142875" y="257969"/>
                    </a:cubicBezTo>
                    <a:cubicBezTo>
                      <a:pt x="142875" y="372385"/>
                      <a:pt x="231719" y="465138"/>
                      <a:pt x="341313" y="465138"/>
                    </a:cubicBezTo>
                    <a:cubicBezTo>
                      <a:pt x="368712" y="465138"/>
                      <a:pt x="394813" y="459341"/>
                      <a:pt x="418554" y="448858"/>
                    </a:cubicBezTo>
                    <a:lnTo>
                      <a:pt x="468346" y="413810"/>
                    </a:lnTo>
                    <a:lnTo>
                      <a:pt x="447156" y="439025"/>
                    </a:lnTo>
                    <a:cubicBezTo>
                      <a:pt x="399755" y="485565"/>
                      <a:pt x="334270" y="514350"/>
                      <a:pt x="261938" y="514350"/>
                    </a:cubicBezTo>
                    <a:cubicBezTo>
                      <a:pt x="117274" y="514350"/>
                      <a:pt x="0" y="399209"/>
                      <a:pt x="0" y="257175"/>
                    </a:cubicBezTo>
                    <a:cubicBezTo>
                      <a:pt x="0" y="115141"/>
                      <a:pt x="117274" y="0"/>
                      <a:pt x="26193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78BED9D-4740-4CA8-B66F-CDFF74656A98}"/>
              </a:ext>
            </a:extLst>
          </p:cNvPr>
          <p:cNvGrpSpPr/>
          <p:nvPr/>
        </p:nvGrpSpPr>
        <p:grpSpPr>
          <a:xfrm>
            <a:off x="5058785" y="836613"/>
            <a:ext cx="1982662" cy="1322127"/>
            <a:chOff x="5058785" y="836613"/>
            <a:chExt cx="1982662" cy="1322127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54799643-49AC-449A-9E60-8C2A84AE9C91}"/>
                </a:ext>
              </a:extLst>
            </p:cNvPr>
            <p:cNvGrpSpPr/>
            <p:nvPr/>
          </p:nvGrpSpPr>
          <p:grpSpPr>
            <a:xfrm>
              <a:off x="5058785" y="838512"/>
              <a:ext cx="1982379" cy="1320228"/>
              <a:chOff x="2399129" y="3431314"/>
              <a:chExt cx="1982379" cy="1320228"/>
            </a:xfrm>
          </p:grpSpPr>
          <p:sp>
            <p:nvSpPr>
              <p:cNvPr id="159" name="Rectangle 3">
                <a:extLst>
                  <a:ext uri="{FF2B5EF4-FFF2-40B4-BE49-F238E27FC236}">
                    <a16:creationId xmlns:a16="http://schemas.microsoft.com/office/drawing/2014/main" id="{FB62F744-848C-4662-BD99-9A3DD05F6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9129" y="3431314"/>
                <a:ext cx="1982379" cy="1320227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CB859F4A-D07B-49C2-B2A5-B0FC5993454D}"/>
                  </a:ext>
                </a:extLst>
              </p:cNvPr>
              <p:cNvGrpSpPr/>
              <p:nvPr/>
            </p:nvGrpSpPr>
            <p:grpSpPr>
              <a:xfrm>
                <a:off x="2399129" y="3431314"/>
                <a:ext cx="1982379" cy="1320228"/>
                <a:chOff x="3565941" y="3431314"/>
                <a:chExt cx="1982379" cy="1320228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569A61B9-235C-4B93-9EA2-5789EC1A749C}"/>
                    </a:ext>
                  </a:extLst>
                </p:cNvPr>
                <p:cNvSpPr/>
                <p:nvPr/>
              </p:nvSpPr>
              <p:spPr bwMode="auto">
                <a:xfrm>
                  <a:off x="3565942" y="3431314"/>
                  <a:ext cx="1337642" cy="1320227"/>
                </a:xfrm>
                <a:custGeom>
                  <a:avLst/>
                  <a:gdLst>
                    <a:gd name="connsiteX0" fmla="*/ 660702 w 1337642"/>
                    <a:gd name="connsiteY0" fmla="*/ 0 h 1320227"/>
                    <a:gd name="connsiteX1" fmla="*/ 1337642 w 1337642"/>
                    <a:gd name="connsiteY1" fmla="*/ 0 h 1320227"/>
                    <a:gd name="connsiteX2" fmla="*/ 0 w 1337642"/>
                    <a:gd name="connsiteY2" fmla="*/ 1320227 h 1320227"/>
                    <a:gd name="connsiteX3" fmla="*/ 0 w 1337642"/>
                    <a:gd name="connsiteY3" fmla="*/ 1320227 h 1320227"/>
                    <a:gd name="connsiteX4" fmla="*/ 660702 w 1337642"/>
                    <a:gd name="connsiteY4" fmla="*/ 0 h 1320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37642" h="1320227">
                      <a:moveTo>
                        <a:pt x="660702" y="0"/>
                      </a:moveTo>
                      <a:lnTo>
                        <a:pt x="1337642" y="0"/>
                      </a:lnTo>
                      <a:lnTo>
                        <a:pt x="0" y="1320227"/>
                      </a:lnTo>
                      <a:lnTo>
                        <a:pt x="0" y="1320227"/>
                      </a:lnTo>
                      <a:lnTo>
                        <a:pt x="660702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6C7E903B-6BFC-4036-A32E-9E9C86F083F1}"/>
                    </a:ext>
                  </a:extLst>
                </p:cNvPr>
                <p:cNvSpPr/>
                <p:nvPr/>
              </p:nvSpPr>
              <p:spPr bwMode="auto">
                <a:xfrm>
                  <a:off x="3565943" y="3867544"/>
                  <a:ext cx="1982377" cy="883997"/>
                </a:xfrm>
                <a:custGeom>
                  <a:avLst/>
                  <a:gdLst>
                    <a:gd name="connsiteX0" fmla="*/ 1982377 w 1982377"/>
                    <a:gd name="connsiteY0" fmla="*/ 0 h 883997"/>
                    <a:gd name="connsiteX1" fmla="*/ 1982377 w 1982377"/>
                    <a:gd name="connsiteY1" fmla="*/ 453980 h 883997"/>
                    <a:gd name="connsiteX2" fmla="*/ 3 w 1982377"/>
                    <a:gd name="connsiteY2" fmla="*/ 883997 h 883997"/>
                    <a:gd name="connsiteX3" fmla="*/ 0 w 1982377"/>
                    <a:gd name="connsiteY3" fmla="*/ 883997 h 883997"/>
                    <a:gd name="connsiteX4" fmla="*/ 1982377 w 1982377"/>
                    <a:gd name="connsiteY4" fmla="*/ 0 h 8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2377" h="883997">
                      <a:moveTo>
                        <a:pt x="1982377" y="0"/>
                      </a:moveTo>
                      <a:lnTo>
                        <a:pt x="1982377" y="453980"/>
                      </a:lnTo>
                      <a:lnTo>
                        <a:pt x="3" y="883997"/>
                      </a:lnTo>
                      <a:lnTo>
                        <a:pt x="0" y="883997"/>
                      </a:lnTo>
                      <a:lnTo>
                        <a:pt x="1982377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A838F785-6D11-4A89-95CC-A22DB2BA20EA}"/>
                    </a:ext>
                  </a:extLst>
                </p:cNvPr>
                <p:cNvSpPr/>
                <p:nvPr/>
              </p:nvSpPr>
              <p:spPr bwMode="auto">
                <a:xfrm>
                  <a:off x="3565941" y="3431314"/>
                  <a:ext cx="660703" cy="1320227"/>
                </a:xfrm>
                <a:custGeom>
                  <a:avLst/>
                  <a:gdLst>
                    <a:gd name="connsiteX0" fmla="*/ 0 w 660703"/>
                    <a:gd name="connsiteY0" fmla="*/ 0 h 1320227"/>
                    <a:gd name="connsiteX1" fmla="*/ 660703 w 660703"/>
                    <a:gd name="connsiteY1" fmla="*/ 0 h 1320227"/>
                    <a:gd name="connsiteX2" fmla="*/ 1 w 660703"/>
                    <a:gd name="connsiteY2" fmla="*/ 1320227 h 1320227"/>
                    <a:gd name="connsiteX3" fmla="*/ 0 w 660703"/>
                    <a:gd name="connsiteY3" fmla="*/ 1320227 h 1320227"/>
                    <a:gd name="connsiteX4" fmla="*/ 0 w 660703"/>
                    <a:gd name="connsiteY4" fmla="*/ 0 h 1320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60703" h="1320227">
                      <a:moveTo>
                        <a:pt x="0" y="0"/>
                      </a:moveTo>
                      <a:lnTo>
                        <a:pt x="660703" y="0"/>
                      </a:lnTo>
                      <a:lnTo>
                        <a:pt x="1" y="1320227"/>
                      </a:lnTo>
                      <a:lnTo>
                        <a:pt x="0" y="1320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5365A5E-8C0B-4E78-9588-4F0D54F51A83}"/>
                    </a:ext>
                  </a:extLst>
                </p:cNvPr>
                <p:cNvSpPr/>
                <p:nvPr/>
              </p:nvSpPr>
              <p:spPr bwMode="auto">
                <a:xfrm>
                  <a:off x="3565942" y="3431314"/>
                  <a:ext cx="1982378" cy="1320227"/>
                </a:xfrm>
                <a:custGeom>
                  <a:avLst/>
                  <a:gdLst>
                    <a:gd name="connsiteX0" fmla="*/ 1337642 w 1982378"/>
                    <a:gd name="connsiteY0" fmla="*/ 0 h 1320227"/>
                    <a:gd name="connsiteX1" fmla="*/ 1982378 w 1982378"/>
                    <a:gd name="connsiteY1" fmla="*/ 0 h 1320227"/>
                    <a:gd name="connsiteX2" fmla="*/ 1982378 w 1982378"/>
                    <a:gd name="connsiteY2" fmla="*/ 436230 h 1320227"/>
                    <a:gd name="connsiteX3" fmla="*/ 1 w 1982378"/>
                    <a:gd name="connsiteY3" fmla="*/ 1320227 h 1320227"/>
                    <a:gd name="connsiteX4" fmla="*/ 0 w 1982378"/>
                    <a:gd name="connsiteY4" fmla="*/ 1320227 h 1320227"/>
                    <a:gd name="connsiteX5" fmla="*/ 1337642 w 1982378"/>
                    <a:gd name="connsiteY5" fmla="*/ 0 h 1320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2378" h="1320227">
                      <a:moveTo>
                        <a:pt x="1337642" y="0"/>
                      </a:moveTo>
                      <a:lnTo>
                        <a:pt x="1982378" y="0"/>
                      </a:lnTo>
                      <a:lnTo>
                        <a:pt x="1982378" y="436230"/>
                      </a:lnTo>
                      <a:lnTo>
                        <a:pt x="1" y="1320227"/>
                      </a:lnTo>
                      <a:lnTo>
                        <a:pt x="0" y="1320227"/>
                      </a:lnTo>
                      <a:lnTo>
                        <a:pt x="133764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B0211D10-8CCC-4DE1-A8A7-5BEDE24DA6E0}"/>
                    </a:ext>
                  </a:extLst>
                </p:cNvPr>
                <p:cNvSpPr/>
                <p:nvPr/>
              </p:nvSpPr>
              <p:spPr bwMode="auto">
                <a:xfrm>
                  <a:off x="3565946" y="4321525"/>
                  <a:ext cx="1982374" cy="430017"/>
                </a:xfrm>
                <a:custGeom>
                  <a:avLst/>
                  <a:gdLst>
                    <a:gd name="connsiteX0" fmla="*/ 1982374 w 1982374"/>
                    <a:gd name="connsiteY0" fmla="*/ 0 h 430017"/>
                    <a:gd name="connsiteX1" fmla="*/ 1982374 w 1982374"/>
                    <a:gd name="connsiteY1" fmla="*/ 430017 h 430017"/>
                    <a:gd name="connsiteX2" fmla="*/ 0 w 1982374"/>
                    <a:gd name="connsiteY2" fmla="*/ 430017 h 430017"/>
                    <a:gd name="connsiteX3" fmla="*/ 1982374 w 1982374"/>
                    <a:gd name="connsiteY3" fmla="*/ 0 h 430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2374" h="430017">
                      <a:moveTo>
                        <a:pt x="1982374" y="0"/>
                      </a:moveTo>
                      <a:lnTo>
                        <a:pt x="1982374" y="430017"/>
                      </a:lnTo>
                      <a:lnTo>
                        <a:pt x="0" y="430017"/>
                      </a:lnTo>
                      <a:lnTo>
                        <a:pt x="1982374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F2B909A-61D5-4E41-A2F3-DD4057D4AC5F}"/>
              </a:ext>
            </a:extLst>
          </p:cNvPr>
          <p:cNvGrpSpPr/>
          <p:nvPr/>
        </p:nvGrpSpPr>
        <p:grpSpPr>
          <a:xfrm>
            <a:off x="7311326" y="2636466"/>
            <a:ext cx="1980888" cy="1320535"/>
            <a:chOff x="7311326" y="2636466"/>
            <a:chExt cx="1980888" cy="1320535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8A580E86-0971-47B8-81DA-63CD0FF1BF08}"/>
                </a:ext>
              </a:extLst>
            </p:cNvPr>
            <p:cNvGrpSpPr/>
            <p:nvPr/>
          </p:nvGrpSpPr>
          <p:grpSpPr>
            <a:xfrm>
              <a:off x="7311782" y="2637007"/>
              <a:ext cx="1980432" cy="1319994"/>
              <a:chOff x="1758540" y="2769003"/>
              <a:chExt cx="1980432" cy="1319994"/>
            </a:xfrm>
          </p:grpSpPr>
          <p:sp>
            <p:nvSpPr>
              <p:cNvPr id="96" name="Rectangle 232">
                <a:extLst>
                  <a:ext uri="{FF2B5EF4-FFF2-40B4-BE49-F238E27FC236}">
                    <a16:creationId xmlns:a16="http://schemas.microsoft.com/office/drawing/2014/main" id="{275C5C98-D446-4EB8-9A54-0500B2923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540" y="2769003"/>
                <a:ext cx="1980432" cy="329999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Rectangle 233">
                <a:extLst>
                  <a:ext uri="{FF2B5EF4-FFF2-40B4-BE49-F238E27FC236}">
                    <a16:creationId xmlns:a16="http://schemas.microsoft.com/office/drawing/2014/main" id="{584A6C44-EFEA-44FD-A9A9-6F49E3FD3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540" y="3099001"/>
                <a:ext cx="1980432" cy="329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Rectangle 234">
                <a:extLst>
                  <a:ext uri="{FF2B5EF4-FFF2-40B4-BE49-F238E27FC236}">
                    <a16:creationId xmlns:a16="http://schemas.microsoft.com/office/drawing/2014/main" id="{034CCF3C-2CF0-4A0B-B9B6-F25D48831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540" y="3429000"/>
                <a:ext cx="1980432" cy="329999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Rectangle 235">
                <a:extLst>
                  <a:ext uri="{FF2B5EF4-FFF2-40B4-BE49-F238E27FC236}">
                    <a16:creationId xmlns:a16="http://schemas.microsoft.com/office/drawing/2014/main" id="{A3AA7F66-8D72-4CEF-AC25-2C3CA354D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540" y="3758998"/>
                <a:ext cx="1980432" cy="32999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星: 5 pt 99">
                <a:extLst>
                  <a:ext uri="{FF2B5EF4-FFF2-40B4-BE49-F238E27FC236}">
                    <a16:creationId xmlns:a16="http://schemas.microsoft.com/office/drawing/2014/main" id="{2F98803C-9672-4A23-9A74-8F0BA666BBE8}"/>
                  </a:ext>
                </a:extLst>
              </p:cNvPr>
              <p:cNvSpPr/>
              <p:nvPr/>
            </p:nvSpPr>
            <p:spPr bwMode="auto">
              <a:xfrm>
                <a:off x="1962954" y="2805716"/>
                <a:ext cx="256572" cy="256572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" name="Rectangle 232">
                <a:extLst>
                  <a:ext uri="{FF2B5EF4-FFF2-40B4-BE49-F238E27FC236}">
                    <a16:creationId xmlns:a16="http://schemas.microsoft.com/office/drawing/2014/main" id="{978DA81E-F3C7-416F-8C25-06FE0F30B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2658" y="2769003"/>
                <a:ext cx="332197" cy="131999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774C3E2-5DE3-4B70-A7BE-36F8FCDBE2BB}"/>
              </a:ext>
            </a:extLst>
          </p:cNvPr>
          <p:cNvGrpSpPr/>
          <p:nvPr/>
        </p:nvGrpSpPr>
        <p:grpSpPr>
          <a:xfrm>
            <a:off x="7311326" y="836613"/>
            <a:ext cx="1980434" cy="1319627"/>
            <a:chOff x="7311326" y="836613"/>
            <a:chExt cx="1980434" cy="1319627"/>
          </a:xfrm>
        </p:grpSpPr>
        <p:grpSp>
          <p:nvGrpSpPr>
            <p:cNvPr id="78" name="Group 179">
              <a:extLst>
                <a:ext uri="{FF2B5EF4-FFF2-40B4-BE49-F238E27FC236}">
                  <a16:creationId xmlns:a16="http://schemas.microsoft.com/office/drawing/2014/main" id="{72D712FB-84FD-4EE2-8029-738AFAC8F0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4501" y="840672"/>
              <a:ext cx="1975549" cy="1315153"/>
              <a:chOff x="2621" y="1434"/>
              <a:chExt cx="998" cy="662"/>
            </a:xfrm>
          </p:grpSpPr>
          <p:grpSp>
            <p:nvGrpSpPr>
              <p:cNvPr id="79" name="Group 172">
                <a:extLst>
                  <a:ext uri="{FF2B5EF4-FFF2-40B4-BE49-F238E27FC236}">
                    <a16:creationId xmlns:a16="http://schemas.microsoft.com/office/drawing/2014/main" id="{E2CD0CC6-5ED2-453F-988D-3EAC399307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1434"/>
                <a:ext cx="998" cy="662"/>
                <a:chOff x="353" y="1434"/>
                <a:chExt cx="545" cy="182"/>
              </a:xfrm>
            </p:grpSpPr>
            <p:sp>
              <p:nvSpPr>
                <p:cNvPr id="81" name="Rectangle 173">
                  <a:extLst>
                    <a:ext uri="{FF2B5EF4-FFF2-40B4-BE49-F238E27FC236}">
                      <a16:creationId xmlns:a16="http://schemas.microsoft.com/office/drawing/2014/main" id="{655950C5-DCDA-4AC2-9DDC-5C5753BC1B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Rectangle 174">
                  <a:extLst>
                    <a:ext uri="{FF2B5EF4-FFF2-40B4-BE49-F238E27FC236}">
                      <a16:creationId xmlns:a16="http://schemas.microsoft.com/office/drawing/2014/main" id="{62B7C990-2C46-4CDE-A678-D7D6D0558B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Rectangle 175">
                  <a:extLst>
                    <a:ext uri="{FF2B5EF4-FFF2-40B4-BE49-F238E27FC236}">
                      <a16:creationId xmlns:a16="http://schemas.microsoft.com/office/drawing/2014/main" id="{CB8B97A6-9643-4140-BDF2-FB5B87B5E5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0" name="AutoShape 178">
                <a:extLst>
                  <a:ext uri="{FF2B5EF4-FFF2-40B4-BE49-F238E27FC236}">
                    <a16:creationId xmlns:a16="http://schemas.microsoft.com/office/drawing/2014/main" id="{D779B32D-E1E6-459B-A451-3B0C2ADF5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4" y="1665"/>
                <a:ext cx="212" cy="202"/>
              </a:xfrm>
              <a:prstGeom prst="star5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E2C786E-7CE3-47DE-81E1-627E570615B1}"/>
              </a:ext>
            </a:extLst>
          </p:cNvPr>
          <p:cNvGrpSpPr/>
          <p:nvPr/>
        </p:nvGrpSpPr>
        <p:grpSpPr>
          <a:xfrm>
            <a:off x="7311180" y="4438304"/>
            <a:ext cx="1982382" cy="1321764"/>
            <a:chOff x="7311180" y="4438304"/>
            <a:chExt cx="1982382" cy="1321764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982464D-0220-4BDA-A415-03BC8911EFD8}"/>
                </a:ext>
              </a:extLst>
            </p:cNvPr>
            <p:cNvGrpSpPr/>
            <p:nvPr/>
          </p:nvGrpSpPr>
          <p:grpSpPr>
            <a:xfrm>
              <a:off x="7311180" y="4439840"/>
              <a:ext cx="1982382" cy="1320228"/>
              <a:chOff x="4726488" y="3418352"/>
              <a:chExt cx="1982382" cy="1320228"/>
            </a:xfrm>
          </p:grpSpPr>
          <p:sp>
            <p:nvSpPr>
              <p:cNvPr id="90" name="Rectangle 3">
                <a:extLst>
                  <a:ext uri="{FF2B5EF4-FFF2-40B4-BE49-F238E27FC236}">
                    <a16:creationId xmlns:a16="http://schemas.microsoft.com/office/drawing/2014/main" id="{41D0D0FA-DC1C-42AC-9ABF-80D15B2E3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6488" y="3418353"/>
                <a:ext cx="1982379" cy="1320227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F0EECE2-C7BD-46EF-8B95-BF381B0EA44F}"/>
                  </a:ext>
                </a:extLst>
              </p:cNvPr>
              <p:cNvSpPr/>
              <p:nvPr/>
            </p:nvSpPr>
            <p:spPr bwMode="auto">
              <a:xfrm>
                <a:off x="5131358" y="3683979"/>
                <a:ext cx="1577511" cy="1054600"/>
              </a:xfrm>
              <a:custGeom>
                <a:avLst/>
                <a:gdLst>
                  <a:gd name="connsiteX0" fmla="*/ 1577511 w 1577511"/>
                  <a:gd name="connsiteY0" fmla="*/ 0 h 1054600"/>
                  <a:gd name="connsiteX1" fmla="*/ 1577511 w 1577511"/>
                  <a:gd name="connsiteY1" fmla="*/ 1054600 h 1054600"/>
                  <a:gd name="connsiteX2" fmla="*/ 0 w 1577511"/>
                  <a:gd name="connsiteY2" fmla="*/ 1054600 h 105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77511" h="1054600">
                    <a:moveTo>
                      <a:pt x="1577511" y="0"/>
                    </a:moveTo>
                    <a:lnTo>
                      <a:pt x="1577511" y="1054600"/>
                    </a:lnTo>
                    <a:lnTo>
                      <a:pt x="0" y="1054600"/>
                    </a:lnTo>
                    <a:close/>
                  </a:path>
                </a:pathLst>
              </a:custGeom>
              <a:solidFill>
                <a:srgbClr val="00B0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CAB5235-85D2-48ED-B39B-FA888B138E87}"/>
                  </a:ext>
                </a:extLst>
              </p:cNvPr>
              <p:cNvSpPr/>
              <p:nvPr/>
            </p:nvSpPr>
            <p:spPr bwMode="auto">
              <a:xfrm>
                <a:off x="4726491" y="3418352"/>
                <a:ext cx="1982379" cy="1320228"/>
              </a:xfrm>
              <a:custGeom>
                <a:avLst/>
                <a:gdLst>
                  <a:gd name="connsiteX0" fmla="*/ 1676680 w 1982379"/>
                  <a:gd name="connsiteY0" fmla="*/ 0 h 1320228"/>
                  <a:gd name="connsiteX1" fmla="*/ 1982379 w 1982379"/>
                  <a:gd name="connsiteY1" fmla="*/ 0 h 1320228"/>
                  <a:gd name="connsiteX2" fmla="*/ 1982379 w 1982379"/>
                  <a:gd name="connsiteY2" fmla="*/ 196884 h 1320228"/>
                  <a:gd name="connsiteX3" fmla="*/ 302037 w 1982379"/>
                  <a:gd name="connsiteY3" fmla="*/ 1320228 h 1320228"/>
                  <a:gd name="connsiteX4" fmla="*/ 0 w 1982379"/>
                  <a:gd name="connsiteY4" fmla="*/ 1320228 h 1320228"/>
                  <a:gd name="connsiteX5" fmla="*/ 0 w 1982379"/>
                  <a:gd name="connsiteY5" fmla="*/ 1120896 h 132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82379" h="1320228">
                    <a:moveTo>
                      <a:pt x="1676680" y="0"/>
                    </a:moveTo>
                    <a:lnTo>
                      <a:pt x="1982379" y="0"/>
                    </a:lnTo>
                    <a:lnTo>
                      <a:pt x="1982379" y="196884"/>
                    </a:lnTo>
                    <a:lnTo>
                      <a:pt x="302037" y="1320228"/>
                    </a:lnTo>
                    <a:lnTo>
                      <a:pt x="0" y="1320228"/>
                    </a:lnTo>
                    <a:lnTo>
                      <a:pt x="0" y="1120896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AF93BEB-9E9F-42CF-B4B1-7E7B8D429E9D}"/>
                  </a:ext>
                </a:extLst>
              </p:cNvPr>
              <p:cNvSpPr/>
              <p:nvPr/>
            </p:nvSpPr>
            <p:spPr bwMode="auto">
              <a:xfrm>
                <a:off x="4726489" y="3418353"/>
                <a:ext cx="1573850" cy="1052151"/>
              </a:xfrm>
              <a:custGeom>
                <a:avLst/>
                <a:gdLst>
                  <a:gd name="connsiteX0" fmla="*/ 1573850 w 1573850"/>
                  <a:gd name="connsiteY0" fmla="*/ 0 h 1052151"/>
                  <a:gd name="connsiteX1" fmla="*/ 1 w 1573850"/>
                  <a:gd name="connsiteY1" fmla="*/ 1052151 h 1052151"/>
                  <a:gd name="connsiteX2" fmla="*/ 0 w 1573850"/>
                  <a:gd name="connsiteY2" fmla="*/ 0 h 105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73850" h="1052151">
                    <a:moveTo>
                      <a:pt x="1573850" y="0"/>
                    </a:moveTo>
                    <a:lnTo>
                      <a:pt x="1" y="10521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1F6EEC3-91AA-4110-9465-EABFA45284F2}"/>
                  </a:ext>
                </a:extLst>
              </p:cNvPr>
              <p:cNvSpPr/>
              <p:nvPr/>
            </p:nvSpPr>
            <p:spPr bwMode="auto">
              <a:xfrm>
                <a:off x="4902433" y="3554379"/>
                <a:ext cx="440323" cy="440323"/>
              </a:xfrm>
              <a:custGeom>
                <a:avLst/>
                <a:gdLst>
                  <a:gd name="connsiteX0" fmla="*/ 1210572 w 2869407"/>
                  <a:gd name="connsiteY0" fmla="*/ 2274839 h 2869407"/>
                  <a:gd name="connsiteX1" fmla="*/ 1259298 w 2869407"/>
                  <a:gd name="connsiteY1" fmla="*/ 2287368 h 2869407"/>
                  <a:gd name="connsiteX2" fmla="*/ 1434703 w 2869407"/>
                  <a:gd name="connsiteY2" fmla="*/ 2305050 h 2869407"/>
                  <a:gd name="connsiteX3" fmla="*/ 1610108 w 2869407"/>
                  <a:gd name="connsiteY3" fmla="*/ 2287368 h 2869407"/>
                  <a:gd name="connsiteX4" fmla="*/ 1658836 w 2869407"/>
                  <a:gd name="connsiteY4" fmla="*/ 2274839 h 2869407"/>
                  <a:gd name="connsiteX5" fmla="*/ 1434704 w 2869407"/>
                  <a:gd name="connsiteY5" fmla="*/ 2869407 h 2869407"/>
                  <a:gd name="connsiteX6" fmla="*/ 820394 w 2869407"/>
                  <a:gd name="connsiteY6" fmla="*/ 2051055 h 2869407"/>
                  <a:gd name="connsiteX7" fmla="*/ 948084 w 2869407"/>
                  <a:gd name="connsiteY7" fmla="*/ 2156409 h 2869407"/>
                  <a:gd name="connsiteX8" fmla="*/ 1175889 w 2869407"/>
                  <a:gd name="connsiteY8" fmla="*/ 2265921 h 2869407"/>
                  <a:gd name="connsiteX9" fmla="*/ 1208722 w 2869407"/>
                  <a:gd name="connsiteY9" fmla="*/ 2274363 h 2869407"/>
                  <a:gd name="connsiteX10" fmla="*/ 717352 w 2869407"/>
                  <a:gd name="connsiteY10" fmla="*/ 2677193 h 2869407"/>
                  <a:gd name="connsiteX11" fmla="*/ 2049013 w 2869407"/>
                  <a:gd name="connsiteY11" fmla="*/ 2051054 h 2869407"/>
                  <a:gd name="connsiteX12" fmla="*/ 2152055 w 2869407"/>
                  <a:gd name="connsiteY12" fmla="*/ 2677193 h 2869407"/>
                  <a:gd name="connsiteX13" fmla="*/ 1660685 w 2869407"/>
                  <a:gd name="connsiteY13" fmla="*/ 2274363 h 2869407"/>
                  <a:gd name="connsiteX14" fmla="*/ 1693518 w 2869407"/>
                  <a:gd name="connsiteY14" fmla="*/ 2265921 h 2869407"/>
                  <a:gd name="connsiteX15" fmla="*/ 1921322 w 2869407"/>
                  <a:gd name="connsiteY15" fmla="*/ 2156409 h 2869407"/>
                  <a:gd name="connsiteX16" fmla="*/ 595044 w 2869407"/>
                  <a:gd name="connsiteY16" fmla="*/ 1660686 h 2869407"/>
                  <a:gd name="connsiteX17" fmla="*/ 603485 w 2869407"/>
                  <a:gd name="connsiteY17" fmla="*/ 1693518 h 2869407"/>
                  <a:gd name="connsiteX18" fmla="*/ 712998 w 2869407"/>
                  <a:gd name="connsiteY18" fmla="*/ 1921322 h 2869407"/>
                  <a:gd name="connsiteX19" fmla="*/ 818353 w 2869407"/>
                  <a:gd name="connsiteY19" fmla="*/ 2049013 h 2869407"/>
                  <a:gd name="connsiteX20" fmla="*/ 192214 w 2869407"/>
                  <a:gd name="connsiteY20" fmla="*/ 2152055 h 2869407"/>
                  <a:gd name="connsiteX21" fmla="*/ 2274363 w 2869407"/>
                  <a:gd name="connsiteY21" fmla="*/ 1660685 h 2869407"/>
                  <a:gd name="connsiteX22" fmla="*/ 2677193 w 2869407"/>
                  <a:gd name="connsiteY22" fmla="*/ 2152055 h 2869407"/>
                  <a:gd name="connsiteX23" fmla="*/ 2051054 w 2869407"/>
                  <a:gd name="connsiteY23" fmla="*/ 2049013 h 2869407"/>
                  <a:gd name="connsiteX24" fmla="*/ 2156409 w 2869407"/>
                  <a:gd name="connsiteY24" fmla="*/ 1921322 h 2869407"/>
                  <a:gd name="connsiteX25" fmla="*/ 2265921 w 2869407"/>
                  <a:gd name="connsiteY25" fmla="*/ 1693518 h 2869407"/>
                  <a:gd name="connsiteX26" fmla="*/ 2274839 w 2869407"/>
                  <a:gd name="connsiteY26" fmla="*/ 1210572 h 2869407"/>
                  <a:gd name="connsiteX27" fmla="*/ 2869407 w 2869407"/>
                  <a:gd name="connsiteY27" fmla="*/ 1434704 h 2869407"/>
                  <a:gd name="connsiteX28" fmla="*/ 2274839 w 2869407"/>
                  <a:gd name="connsiteY28" fmla="*/ 1658836 h 2869407"/>
                  <a:gd name="connsiteX29" fmla="*/ 2287368 w 2869407"/>
                  <a:gd name="connsiteY29" fmla="*/ 1610108 h 2869407"/>
                  <a:gd name="connsiteX30" fmla="*/ 2305050 w 2869407"/>
                  <a:gd name="connsiteY30" fmla="*/ 1434703 h 2869407"/>
                  <a:gd name="connsiteX31" fmla="*/ 2287368 w 2869407"/>
                  <a:gd name="connsiteY31" fmla="*/ 1259298 h 2869407"/>
                  <a:gd name="connsiteX32" fmla="*/ 594567 w 2869407"/>
                  <a:gd name="connsiteY32" fmla="*/ 1210572 h 2869407"/>
                  <a:gd name="connsiteX33" fmla="*/ 582039 w 2869407"/>
                  <a:gd name="connsiteY33" fmla="*/ 1259298 h 2869407"/>
                  <a:gd name="connsiteX34" fmla="*/ 564356 w 2869407"/>
                  <a:gd name="connsiteY34" fmla="*/ 1434703 h 2869407"/>
                  <a:gd name="connsiteX35" fmla="*/ 582039 w 2869407"/>
                  <a:gd name="connsiteY35" fmla="*/ 1610108 h 2869407"/>
                  <a:gd name="connsiteX36" fmla="*/ 594568 w 2869407"/>
                  <a:gd name="connsiteY36" fmla="*/ 1658835 h 2869407"/>
                  <a:gd name="connsiteX37" fmla="*/ 0 w 2869407"/>
                  <a:gd name="connsiteY37" fmla="*/ 1434704 h 2869407"/>
                  <a:gd name="connsiteX38" fmla="*/ 2677193 w 2869407"/>
                  <a:gd name="connsiteY38" fmla="*/ 717352 h 2869407"/>
                  <a:gd name="connsiteX39" fmla="*/ 2274363 w 2869407"/>
                  <a:gd name="connsiteY39" fmla="*/ 1208722 h 2869407"/>
                  <a:gd name="connsiteX40" fmla="*/ 2265921 w 2869407"/>
                  <a:gd name="connsiteY40" fmla="*/ 1175889 h 2869407"/>
                  <a:gd name="connsiteX41" fmla="*/ 2156409 w 2869407"/>
                  <a:gd name="connsiteY41" fmla="*/ 948084 h 2869407"/>
                  <a:gd name="connsiteX42" fmla="*/ 2051055 w 2869407"/>
                  <a:gd name="connsiteY42" fmla="*/ 820394 h 2869407"/>
                  <a:gd name="connsiteX43" fmla="*/ 192214 w 2869407"/>
                  <a:gd name="connsiteY43" fmla="*/ 717352 h 2869407"/>
                  <a:gd name="connsiteX44" fmla="*/ 818352 w 2869407"/>
                  <a:gd name="connsiteY44" fmla="*/ 820394 h 2869407"/>
                  <a:gd name="connsiteX45" fmla="*/ 712998 w 2869407"/>
                  <a:gd name="connsiteY45" fmla="*/ 948084 h 2869407"/>
                  <a:gd name="connsiteX46" fmla="*/ 603485 w 2869407"/>
                  <a:gd name="connsiteY46" fmla="*/ 1175889 h 2869407"/>
                  <a:gd name="connsiteX47" fmla="*/ 595043 w 2869407"/>
                  <a:gd name="connsiteY47" fmla="*/ 1208721 h 2869407"/>
                  <a:gd name="connsiteX48" fmla="*/ 1434703 w 2869407"/>
                  <a:gd name="connsiteY48" fmla="*/ 707876 h 2869407"/>
                  <a:gd name="connsiteX49" fmla="*/ 2161530 w 2869407"/>
                  <a:gd name="connsiteY49" fmla="*/ 1434703 h 2869407"/>
                  <a:gd name="connsiteX50" fmla="*/ 1434703 w 2869407"/>
                  <a:gd name="connsiteY50" fmla="*/ 2161530 h 2869407"/>
                  <a:gd name="connsiteX51" fmla="*/ 707876 w 2869407"/>
                  <a:gd name="connsiteY51" fmla="*/ 1434703 h 2869407"/>
                  <a:gd name="connsiteX52" fmla="*/ 1434703 w 2869407"/>
                  <a:gd name="connsiteY52" fmla="*/ 707876 h 2869407"/>
                  <a:gd name="connsiteX53" fmla="*/ 2152055 w 2869407"/>
                  <a:gd name="connsiteY53" fmla="*/ 192214 h 2869407"/>
                  <a:gd name="connsiteX54" fmla="*/ 2049013 w 2869407"/>
                  <a:gd name="connsiteY54" fmla="*/ 818353 h 2869407"/>
                  <a:gd name="connsiteX55" fmla="*/ 1921322 w 2869407"/>
                  <a:gd name="connsiteY55" fmla="*/ 712998 h 2869407"/>
                  <a:gd name="connsiteX56" fmla="*/ 1693518 w 2869407"/>
                  <a:gd name="connsiteY56" fmla="*/ 603485 h 2869407"/>
                  <a:gd name="connsiteX57" fmla="*/ 1660686 w 2869407"/>
                  <a:gd name="connsiteY57" fmla="*/ 595043 h 2869407"/>
                  <a:gd name="connsiteX58" fmla="*/ 717352 w 2869407"/>
                  <a:gd name="connsiteY58" fmla="*/ 192214 h 2869407"/>
                  <a:gd name="connsiteX59" fmla="*/ 1208721 w 2869407"/>
                  <a:gd name="connsiteY59" fmla="*/ 595043 h 2869407"/>
                  <a:gd name="connsiteX60" fmla="*/ 1175889 w 2869407"/>
                  <a:gd name="connsiteY60" fmla="*/ 603485 h 2869407"/>
                  <a:gd name="connsiteX61" fmla="*/ 948084 w 2869407"/>
                  <a:gd name="connsiteY61" fmla="*/ 712998 h 2869407"/>
                  <a:gd name="connsiteX62" fmla="*/ 820394 w 2869407"/>
                  <a:gd name="connsiteY62" fmla="*/ 818352 h 2869407"/>
                  <a:gd name="connsiteX63" fmla="*/ 1434704 w 2869407"/>
                  <a:gd name="connsiteY63" fmla="*/ 0 h 2869407"/>
                  <a:gd name="connsiteX64" fmla="*/ 1658835 w 2869407"/>
                  <a:gd name="connsiteY64" fmla="*/ 594567 h 2869407"/>
                  <a:gd name="connsiteX65" fmla="*/ 1610108 w 2869407"/>
                  <a:gd name="connsiteY65" fmla="*/ 582039 h 2869407"/>
                  <a:gd name="connsiteX66" fmla="*/ 1434703 w 2869407"/>
                  <a:gd name="connsiteY66" fmla="*/ 564356 h 2869407"/>
                  <a:gd name="connsiteX67" fmla="*/ 1259298 w 2869407"/>
                  <a:gd name="connsiteY67" fmla="*/ 582039 h 2869407"/>
                  <a:gd name="connsiteX68" fmla="*/ 1210572 w 2869407"/>
                  <a:gd name="connsiteY68" fmla="*/ 594567 h 286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2869407" h="2869407">
                    <a:moveTo>
                      <a:pt x="1210572" y="2274839"/>
                    </a:moveTo>
                    <a:lnTo>
                      <a:pt x="1259298" y="2287368"/>
                    </a:lnTo>
                    <a:cubicBezTo>
                      <a:pt x="1315956" y="2298962"/>
                      <a:pt x="1374618" y="2305050"/>
                      <a:pt x="1434703" y="2305050"/>
                    </a:cubicBezTo>
                    <a:cubicBezTo>
                      <a:pt x="1494788" y="2305050"/>
                      <a:pt x="1553451" y="2298962"/>
                      <a:pt x="1610108" y="2287368"/>
                    </a:cubicBezTo>
                    <a:lnTo>
                      <a:pt x="1658836" y="2274839"/>
                    </a:lnTo>
                    <a:lnTo>
                      <a:pt x="1434704" y="2869407"/>
                    </a:lnTo>
                    <a:close/>
                    <a:moveTo>
                      <a:pt x="820394" y="2051055"/>
                    </a:moveTo>
                    <a:lnTo>
                      <a:pt x="948084" y="2156409"/>
                    </a:lnTo>
                    <a:cubicBezTo>
                      <a:pt x="1017538" y="2203331"/>
                      <a:pt x="1094129" y="2240491"/>
                      <a:pt x="1175889" y="2265921"/>
                    </a:cubicBezTo>
                    <a:lnTo>
                      <a:pt x="1208722" y="2274363"/>
                    </a:lnTo>
                    <a:lnTo>
                      <a:pt x="717352" y="2677193"/>
                    </a:lnTo>
                    <a:close/>
                    <a:moveTo>
                      <a:pt x="2049013" y="2051054"/>
                    </a:moveTo>
                    <a:lnTo>
                      <a:pt x="2152055" y="2677193"/>
                    </a:lnTo>
                    <a:lnTo>
                      <a:pt x="1660685" y="2274363"/>
                    </a:lnTo>
                    <a:lnTo>
                      <a:pt x="1693518" y="2265921"/>
                    </a:lnTo>
                    <a:cubicBezTo>
                      <a:pt x="1775277" y="2240491"/>
                      <a:pt x="1851868" y="2203331"/>
                      <a:pt x="1921322" y="2156409"/>
                    </a:cubicBezTo>
                    <a:close/>
                    <a:moveTo>
                      <a:pt x="595044" y="1660686"/>
                    </a:moveTo>
                    <a:lnTo>
                      <a:pt x="603485" y="1693518"/>
                    </a:lnTo>
                    <a:cubicBezTo>
                      <a:pt x="628915" y="1775277"/>
                      <a:pt x="666076" y="1851868"/>
                      <a:pt x="712998" y="1921322"/>
                    </a:cubicBezTo>
                    <a:lnTo>
                      <a:pt x="818353" y="2049013"/>
                    </a:lnTo>
                    <a:lnTo>
                      <a:pt x="192214" y="2152055"/>
                    </a:lnTo>
                    <a:close/>
                    <a:moveTo>
                      <a:pt x="2274363" y="1660685"/>
                    </a:moveTo>
                    <a:lnTo>
                      <a:pt x="2677193" y="2152055"/>
                    </a:lnTo>
                    <a:lnTo>
                      <a:pt x="2051054" y="2049013"/>
                    </a:lnTo>
                    <a:lnTo>
                      <a:pt x="2156409" y="1921322"/>
                    </a:lnTo>
                    <a:cubicBezTo>
                      <a:pt x="2203331" y="1851868"/>
                      <a:pt x="2240491" y="1775277"/>
                      <a:pt x="2265921" y="1693518"/>
                    </a:cubicBezTo>
                    <a:close/>
                    <a:moveTo>
                      <a:pt x="2274839" y="1210572"/>
                    </a:moveTo>
                    <a:lnTo>
                      <a:pt x="2869407" y="1434704"/>
                    </a:lnTo>
                    <a:lnTo>
                      <a:pt x="2274839" y="1658836"/>
                    </a:lnTo>
                    <a:lnTo>
                      <a:pt x="2287368" y="1610108"/>
                    </a:lnTo>
                    <a:cubicBezTo>
                      <a:pt x="2298962" y="1553451"/>
                      <a:pt x="2305050" y="1494788"/>
                      <a:pt x="2305050" y="1434703"/>
                    </a:cubicBezTo>
                    <a:cubicBezTo>
                      <a:pt x="2305050" y="1374618"/>
                      <a:pt x="2298962" y="1315955"/>
                      <a:pt x="2287368" y="1259298"/>
                    </a:cubicBezTo>
                    <a:close/>
                    <a:moveTo>
                      <a:pt x="594567" y="1210572"/>
                    </a:moveTo>
                    <a:lnTo>
                      <a:pt x="582039" y="1259298"/>
                    </a:lnTo>
                    <a:cubicBezTo>
                      <a:pt x="570445" y="1315955"/>
                      <a:pt x="564356" y="1374618"/>
                      <a:pt x="564356" y="1434703"/>
                    </a:cubicBezTo>
                    <a:cubicBezTo>
                      <a:pt x="564356" y="1494788"/>
                      <a:pt x="570445" y="1553451"/>
                      <a:pt x="582039" y="1610108"/>
                    </a:cubicBezTo>
                    <a:lnTo>
                      <a:pt x="594568" y="1658835"/>
                    </a:lnTo>
                    <a:lnTo>
                      <a:pt x="0" y="1434704"/>
                    </a:lnTo>
                    <a:close/>
                    <a:moveTo>
                      <a:pt x="2677193" y="717352"/>
                    </a:moveTo>
                    <a:lnTo>
                      <a:pt x="2274363" y="1208722"/>
                    </a:lnTo>
                    <a:lnTo>
                      <a:pt x="2265921" y="1175889"/>
                    </a:lnTo>
                    <a:cubicBezTo>
                      <a:pt x="2240491" y="1094129"/>
                      <a:pt x="2203331" y="1017538"/>
                      <a:pt x="2156409" y="948084"/>
                    </a:cubicBezTo>
                    <a:lnTo>
                      <a:pt x="2051055" y="820394"/>
                    </a:lnTo>
                    <a:close/>
                    <a:moveTo>
                      <a:pt x="192214" y="717352"/>
                    </a:moveTo>
                    <a:lnTo>
                      <a:pt x="818352" y="820394"/>
                    </a:lnTo>
                    <a:lnTo>
                      <a:pt x="712998" y="948084"/>
                    </a:lnTo>
                    <a:cubicBezTo>
                      <a:pt x="666076" y="1017538"/>
                      <a:pt x="628915" y="1094129"/>
                      <a:pt x="603485" y="1175889"/>
                    </a:cubicBezTo>
                    <a:lnTo>
                      <a:pt x="595043" y="1208721"/>
                    </a:lnTo>
                    <a:close/>
                    <a:moveTo>
                      <a:pt x="1434703" y="707876"/>
                    </a:moveTo>
                    <a:cubicBezTo>
                      <a:pt x="1836118" y="707876"/>
                      <a:pt x="2161530" y="1033288"/>
                      <a:pt x="2161530" y="1434703"/>
                    </a:cubicBezTo>
                    <a:cubicBezTo>
                      <a:pt x="2161530" y="1836118"/>
                      <a:pt x="1836118" y="2161530"/>
                      <a:pt x="1434703" y="2161530"/>
                    </a:cubicBezTo>
                    <a:cubicBezTo>
                      <a:pt x="1033288" y="2161530"/>
                      <a:pt x="707876" y="1836118"/>
                      <a:pt x="707876" y="1434703"/>
                    </a:cubicBezTo>
                    <a:cubicBezTo>
                      <a:pt x="707876" y="1033288"/>
                      <a:pt x="1033288" y="707876"/>
                      <a:pt x="1434703" y="707876"/>
                    </a:cubicBezTo>
                    <a:close/>
                    <a:moveTo>
                      <a:pt x="2152055" y="192214"/>
                    </a:moveTo>
                    <a:lnTo>
                      <a:pt x="2049013" y="818353"/>
                    </a:lnTo>
                    <a:lnTo>
                      <a:pt x="1921322" y="712998"/>
                    </a:lnTo>
                    <a:cubicBezTo>
                      <a:pt x="1851868" y="666076"/>
                      <a:pt x="1775277" y="628915"/>
                      <a:pt x="1693518" y="603485"/>
                    </a:cubicBezTo>
                    <a:lnTo>
                      <a:pt x="1660686" y="595043"/>
                    </a:lnTo>
                    <a:close/>
                    <a:moveTo>
                      <a:pt x="717352" y="192214"/>
                    </a:moveTo>
                    <a:lnTo>
                      <a:pt x="1208721" y="595043"/>
                    </a:lnTo>
                    <a:lnTo>
                      <a:pt x="1175889" y="603485"/>
                    </a:lnTo>
                    <a:cubicBezTo>
                      <a:pt x="1094129" y="628915"/>
                      <a:pt x="1017538" y="666076"/>
                      <a:pt x="948084" y="712998"/>
                    </a:cubicBezTo>
                    <a:lnTo>
                      <a:pt x="820394" y="818352"/>
                    </a:lnTo>
                    <a:close/>
                    <a:moveTo>
                      <a:pt x="1434704" y="0"/>
                    </a:moveTo>
                    <a:lnTo>
                      <a:pt x="1658835" y="594567"/>
                    </a:lnTo>
                    <a:lnTo>
                      <a:pt x="1610108" y="582039"/>
                    </a:lnTo>
                    <a:cubicBezTo>
                      <a:pt x="1553451" y="570445"/>
                      <a:pt x="1494788" y="564356"/>
                      <a:pt x="1434703" y="564356"/>
                    </a:cubicBezTo>
                    <a:cubicBezTo>
                      <a:pt x="1374618" y="564356"/>
                      <a:pt x="1315956" y="570445"/>
                      <a:pt x="1259298" y="582039"/>
                    </a:cubicBezTo>
                    <a:lnTo>
                      <a:pt x="1210572" y="594567"/>
                    </a:lnTo>
                    <a:close/>
                  </a:path>
                </a:pathLst>
              </a:cu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AF8D6A9-D08A-4459-AB65-F6BBCBFC4E92}"/>
              </a:ext>
            </a:extLst>
          </p:cNvPr>
          <p:cNvGrpSpPr/>
          <p:nvPr/>
        </p:nvGrpSpPr>
        <p:grpSpPr>
          <a:xfrm>
            <a:off x="5056660" y="4435848"/>
            <a:ext cx="1984787" cy="1322085"/>
            <a:chOff x="5056660" y="4435848"/>
            <a:chExt cx="1984787" cy="1322085"/>
          </a:xfrm>
        </p:grpSpPr>
        <p:grpSp>
          <p:nvGrpSpPr>
            <p:cNvPr id="36" name="Group 116">
              <a:extLst>
                <a:ext uri="{FF2B5EF4-FFF2-40B4-BE49-F238E27FC236}">
                  <a16:creationId xmlns:a16="http://schemas.microsoft.com/office/drawing/2014/main" id="{60C9AA1A-67AB-45C6-96B6-372A6D024D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6660" y="4435848"/>
              <a:ext cx="1984696" cy="1322015"/>
              <a:chOff x="353" y="1434"/>
              <a:chExt cx="545" cy="182"/>
            </a:xfrm>
          </p:grpSpPr>
          <p:sp>
            <p:nvSpPr>
              <p:cNvPr id="37" name="Rectangle 117">
                <a:extLst>
                  <a:ext uri="{FF2B5EF4-FFF2-40B4-BE49-F238E27FC236}">
                    <a16:creationId xmlns:a16="http://schemas.microsoft.com/office/drawing/2014/main" id="{39160CE7-87A7-4059-82E6-A852BB0DD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Rectangle 118">
                <a:extLst>
                  <a:ext uri="{FF2B5EF4-FFF2-40B4-BE49-F238E27FC236}">
                    <a16:creationId xmlns:a16="http://schemas.microsoft.com/office/drawing/2014/main" id="{32450B5D-B21A-4782-B774-3BC336619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119">
                <a:extLst>
                  <a:ext uri="{FF2B5EF4-FFF2-40B4-BE49-F238E27FC236}">
                    <a16:creationId xmlns:a16="http://schemas.microsoft.com/office/drawing/2014/main" id="{9DADF25B-5BEC-468C-BEB1-128E6EB69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9F2D6DC-0E71-41DB-A9CB-8AF6B822C306}"/>
              </a:ext>
            </a:extLst>
          </p:cNvPr>
          <p:cNvGrpSpPr/>
          <p:nvPr/>
        </p:nvGrpSpPr>
        <p:grpSpPr>
          <a:xfrm>
            <a:off x="2810700" y="4438304"/>
            <a:ext cx="1980434" cy="1319628"/>
            <a:chOff x="2810700" y="4438304"/>
            <a:chExt cx="1980434" cy="1319628"/>
          </a:xfrm>
        </p:grpSpPr>
        <p:grpSp>
          <p:nvGrpSpPr>
            <p:cNvPr id="50" name="Group 312">
              <a:extLst>
                <a:ext uri="{FF2B5EF4-FFF2-40B4-BE49-F238E27FC236}">
                  <a16:creationId xmlns:a16="http://schemas.microsoft.com/office/drawing/2014/main" id="{5C2DF565-6416-4265-9254-3F505FA352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5075" y="4438844"/>
              <a:ext cx="1973619" cy="1319019"/>
              <a:chOff x="2620" y="527"/>
              <a:chExt cx="999" cy="665"/>
            </a:xfrm>
          </p:grpSpPr>
          <p:sp>
            <p:nvSpPr>
              <p:cNvPr id="51" name="Rectangle 5">
                <a:extLst>
                  <a:ext uri="{FF2B5EF4-FFF2-40B4-BE49-F238E27FC236}">
                    <a16:creationId xmlns:a16="http://schemas.microsoft.com/office/drawing/2014/main" id="{E7DC079C-2F78-4F40-A3B8-51806546E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665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304">
                <a:extLst>
                  <a:ext uri="{FF2B5EF4-FFF2-40B4-BE49-F238E27FC236}">
                    <a16:creationId xmlns:a16="http://schemas.microsoft.com/office/drawing/2014/main" id="{9A3E772F-A976-4F72-80E5-873F78087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797"/>
                <a:ext cx="999" cy="125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Rectangle 305">
                <a:extLst>
                  <a:ext uri="{FF2B5EF4-FFF2-40B4-BE49-F238E27FC236}">
                    <a16:creationId xmlns:a16="http://schemas.microsoft.com/office/drawing/2014/main" id="{F2E96070-1C17-4BE7-88FF-DB44EA088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527"/>
                <a:ext cx="999" cy="125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306">
                <a:extLst>
                  <a:ext uri="{FF2B5EF4-FFF2-40B4-BE49-F238E27FC236}">
                    <a16:creationId xmlns:a16="http://schemas.microsoft.com/office/drawing/2014/main" id="{521B19F5-6802-4EEF-BACD-F0E065A13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1067"/>
                <a:ext cx="999" cy="125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Rectangle 309">
                <a:extLst>
                  <a:ext uri="{FF2B5EF4-FFF2-40B4-BE49-F238E27FC236}">
                    <a16:creationId xmlns:a16="http://schemas.microsoft.com/office/drawing/2014/main" id="{86FD71A9-160B-4A31-893F-E3D1185B4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397" cy="397"/>
              </a:xfrm>
              <a:prstGeom prst="rect">
                <a:avLst/>
              </a:prstGeom>
              <a:solidFill>
                <a:srgbClr val="FF000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310">
                <a:extLst>
                  <a:ext uri="{FF2B5EF4-FFF2-40B4-BE49-F238E27FC236}">
                    <a16:creationId xmlns:a16="http://schemas.microsoft.com/office/drawing/2014/main" id="{C7601A0E-3207-42CF-8324-907F19C9F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618"/>
                <a:ext cx="200" cy="190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74" name="Text Box 29">
            <a:extLst>
              <a:ext uri="{FF2B5EF4-FFF2-40B4-BE49-F238E27FC236}">
                <a16:creationId xmlns:a16="http://schemas.microsoft.com/office/drawing/2014/main" id="{0F2214F2-EA17-4D62-A63F-38128CA4A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71706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スーダン</a:t>
            </a:r>
          </a:p>
        </p:txBody>
      </p:sp>
      <p:sp>
        <p:nvSpPr>
          <p:cNvPr id="75" name="Text Box 30">
            <a:extLst>
              <a:ext uri="{FF2B5EF4-FFF2-40B4-BE49-F238E27FC236}">
                <a16:creationId xmlns:a16="http://schemas.microsoft.com/office/drawing/2014/main" id="{220E6B51-1286-40D2-B5CE-FB4BA8CB5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71706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赤道ギニア</a:t>
            </a:r>
          </a:p>
        </p:txBody>
      </p:sp>
      <p:sp>
        <p:nvSpPr>
          <p:cNvPr id="76" name="Text Box 31">
            <a:extLst>
              <a:ext uri="{FF2B5EF4-FFF2-40B4-BE49-F238E27FC236}">
                <a16:creationId xmlns:a16="http://schemas.microsoft.com/office/drawing/2014/main" id="{0CE485DF-FA99-43EB-90EB-69AD76EEF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71706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セーシェル</a:t>
            </a:r>
          </a:p>
        </p:txBody>
      </p:sp>
      <p:sp>
        <p:nvSpPr>
          <p:cNvPr id="77" name="Text Box 32">
            <a:extLst>
              <a:ext uri="{FF2B5EF4-FFF2-40B4-BE49-F238E27FC236}">
                <a16:creationId xmlns:a16="http://schemas.microsoft.com/office/drawing/2014/main" id="{1C1F8B4C-14EF-4666-AAF2-6D2701DAA6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71706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セネガル</a:t>
            </a:r>
          </a:p>
        </p:txBody>
      </p:sp>
    </p:spTree>
    <p:extLst>
      <p:ext uri="{BB962C8B-B14F-4D97-AF65-F5344CB8AC3E}">
        <p14:creationId xmlns:p14="http://schemas.microsoft.com/office/powerpoint/2010/main" val="602070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アフリカの国々の国旗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6C38A55-55B4-4DC2-9B62-F91AA25CB235}"/>
              </a:ext>
            </a:extLst>
          </p:cNvPr>
          <p:cNvGrpSpPr/>
          <p:nvPr/>
        </p:nvGrpSpPr>
        <p:grpSpPr>
          <a:xfrm>
            <a:off x="557483" y="830048"/>
            <a:ext cx="1985692" cy="1329746"/>
            <a:chOff x="557483" y="830048"/>
            <a:chExt cx="1985692" cy="1329746"/>
          </a:xfrm>
        </p:grpSpPr>
        <p:grpSp>
          <p:nvGrpSpPr>
            <p:cNvPr id="71" name="Group 227">
              <a:extLst>
                <a:ext uri="{FF2B5EF4-FFF2-40B4-BE49-F238E27FC236}">
                  <a16:creationId xmlns:a16="http://schemas.microsoft.com/office/drawing/2014/main" id="{78945CF3-1D84-4EC0-9A11-E0DDB817A6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483" y="830048"/>
              <a:ext cx="1985692" cy="1329746"/>
              <a:chOff x="353" y="2341"/>
              <a:chExt cx="998" cy="665"/>
            </a:xfrm>
          </p:grpSpPr>
          <p:sp>
            <p:nvSpPr>
              <p:cNvPr id="72" name="Rectangle 177">
                <a:extLst>
                  <a:ext uri="{FF2B5EF4-FFF2-40B4-BE49-F238E27FC236}">
                    <a16:creationId xmlns:a16="http://schemas.microsoft.com/office/drawing/2014/main" id="{26BCDA86-7269-412D-8964-040323EBA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Rectangle 223">
                <a:extLst>
                  <a:ext uri="{FF2B5EF4-FFF2-40B4-BE49-F238E27FC236}">
                    <a16:creationId xmlns:a16="http://schemas.microsoft.com/office/drawing/2014/main" id="{9D78A084-6484-44D8-ACC4-3AFBA2BE6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998" cy="21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224">
                <a:extLst>
                  <a:ext uri="{FF2B5EF4-FFF2-40B4-BE49-F238E27FC236}">
                    <a16:creationId xmlns:a16="http://schemas.microsoft.com/office/drawing/2014/main" id="{DE8FC1E4-8B2B-4CBF-8677-1A64748C5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95"/>
                <a:ext cx="998" cy="211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226">
                <a:extLst>
                  <a:ext uri="{FF2B5EF4-FFF2-40B4-BE49-F238E27FC236}">
                    <a16:creationId xmlns:a16="http://schemas.microsoft.com/office/drawing/2014/main" id="{2EE0CEC6-6538-4069-BBEF-3304CFFA7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" y="2568"/>
                <a:ext cx="212" cy="21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74539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ボツワナ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74539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マダガスカル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74539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マラウイ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74539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マリ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77637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南アフリカ共和国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77637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南スーダン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77637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モザンビーク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77637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モーリシャス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4D4377B-A808-44DB-A644-E2EAF6BF7460}"/>
              </a:ext>
            </a:extLst>
          </p:cNvPr>
          <p:cNvGrpSpPr/>
          <p:nvPr/>
        </p:nvGrpSpPr>
        <p:grpSpPr>
          <a:xfrm>
            <a:off x="2810700" y="834876"/>
            <a:ext cx="1980434" cy="1324918"/>
            <a:chOff x="2810700" y="834876"/>
            <a:chExt cx="1980434" cy="1324918"/>
          </a:xfrm>
        </p:grpSpPr>
        <p:grpSp>
          <p:nvGrpSpPr>
            <p:cNvPr id="76" name="Group 125">
              <a:extLst>
                <a:ext uri="{FF2B5EF4-FFF2-40B4-BE49-F238E27FC236}">
                  <a16:creationId xmlns:a16="http://schemas.microsoft.com/office/drawing/2014/main" id="{0429CA10-EB45-4442-AF61-F5A21904E5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2531" y="834876"/>
              <a:ext cx="1978544" cy="1324918"/>
              <a:chOff x="1487" y="2341"/>
              <a:chExt cx="998" cy="665"/>
            </a:xfrm>
          </p:grpSpPr>
          <p:grpSp>
            <p:nvGrpSpPr>
              <p:cNvPr id="77" name="Group 121">
                <a:extLst>
                  <a:ext uri="{FF2B5EF4-FFF2-40B4-BE49-F238E27FC236}">
                    <a16:creationId xmlns:a16="http://schemas.microsoft.com/office/drawing/2014/main" id="{77A352C4-EBD0-4262-80A5-1FDDD13525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7" y="2341"/>
                <a:ext cx="998" cy="665"/>
                <a:chOff x="1487" y="1434"/>
                <a:chExt cx="998" cy="544"/>
              </a:xfrm>
            </p:grpSpPr>
            <p:sp>
              <p:nvSpPr>
                <p:cNvPr id="79" name="Rectangle 122">
                  <a:extLst>
                    <a:ext uri="{FF2B5EF4-FFF2-40B4-BE49-F238E27FC236}">
                      <a16:creationId xmlns:a16="http://schemas.microsoft.com/office/drawing/2014/main" id="{3D2CEF79-9C61-427B-8131-119B191A1A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1434"/>
                  <a:ext cx="998" cy="27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Rectangle 123">
                  <a:extLst>
                    <a:ext uri="{FF2B5EF4-FFF2-40B4-BE49-F238E27FC236}">
                      <a16:creationId xmlns:a16="http://schemas.microsoft.com/office/drawing/2014/main" id="{7C1C95EE-7F98-44AE-A975-024D33302D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1706"/>
                  <a:ext cx="998" cy="272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78" name="AutoShape 124">
                <a:extLst>
                  <a:ext uri="{FF2B5EF4-FFF2-40B4-BE49-F238E27FC236}">
                    <a16:creationId xmlns:a16="http://schemas.microsoft.com/office/drawing/2014/main" id="{DE131785-57B9-4A42-8CB5-CE73F44E1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523"/>
                <a:ext cx="317" cy="301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28E5F53-C2D7-40AC-BE1D-D3495C85D835}"/>
              </a:ext>
            </a:extLst>
          </p:cNvPr>
          <p:cNvGrpSpPr/>
          <p:nvPr/>
        </p:nvGrpSpPr>
        <p:grpSpPr>
          <a:xfrm>
            <a:off x="559620" y="2636466"/>
            <a:ext cx="1981258" cy="1323477"/>
            <a:chOff x="559620" y="2636466"/>
            <a:chExt cx="1981258" cy="1323477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4C099F9E-35F9-4FE5-85F9-1451913677E5}"/>
                </a:ext>
              </a:extLst>
            </p:cNvPr>
            <p:cNvGrpSpPr/>
            <p:nvPr/>
          </p:nvGrpSpPr>
          <p:grpSpPr>
            <a:xfrm>
              <a:off x="559620" y="2642374"/>
              <a:ext cx="1981258" cy="1317569"/>
              <a:chOff x="2986683" y="2605176"/>
              <a:chExt cx="1981258" cy="1317569"/>
            </a:xfrm>
          </p:grpSpPr>
          <p:sp>
            <p:nvSpPr>
              <p:cNvPr id="87" name="Rectangle 69">
                <a:extLst>
                  <a:ext uri="{FF2B5EF4-FFF2-40B4-BE49-F238E27FC236}">
                    <a16:creationId xmlns:a16="http://schemas.microsoft.com/office/drawing/2014/main" id="{FCF0275A-FBD9-4566-9103-05B9CE84E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6683" y="2605176"/>
                <a:ext cx="1981258" cy="1317569"/>
              </a:xfrm>
              <a:prstGeom prst="rect">
                <a:avLst/>
              </a:prstGeom>
              <a:solidFill>
                <a:srgbClr val="6699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8" name="Group 68">
                <a:extLst>
                  <a:ext uri="{FF2B5EF4-FFF2-40B4-BE49-F238E27FC236}">
                    <a16:creationId xmlns:a16="http://schemas.microsoft.com/office/drawing/2014/main" id="{8464AB3A-11C1-4608-9FA8-1CFE3EE4CB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6683" y="3100784"/>
                <a:ext cx="1981258" cy="331206"/>
                <a:chOff x="353" y="2546"/>
                <a:chExt cx="182" cy="137"/>
              </a:xfrm>
            </p:grpSpPr>
            <p:sp>
              <p:nvSpPr>
                <p:cNvPr id="89" name="Rectangle 70">
                  <a:extLst>
                    <a:ext uri="{FF2B5EF4-FFF2-40B4-BE49-F238E27FC236}">
                      <a16:creationId xmlns:a16="http://schemas.microsoft.com/office/drawing/2014/main" id="{F4967DB7-725C-4599-89EE-A0577F6AC1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46"/>
                  <a:ext cx="182" cy="13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Rectangle 70">
                  <a:extLst>
                    <a:ext uri="{FF2B5EF4-FFF2-40B4-BE49-F238E27FC236}">
                      <a16:creationId xmlns:a16="http://schemas.microsoft.com/office/drawing/2014/main" id="{74E4F21F-5BDE-4956-A911-19D73E9D35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68"/>
                  <a:ext cx="182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r>
                    <a:rPr lang="ja-JP" altLang="en-US" dirty="0"/>
                    <a:t>　</a:t>
                  </a:r>
                </a:p>
              </p:txBody>
            </p:sp>
          </p:grp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725820B-4138-4680-BAEB-E219C181A6F8}"/>
              </a:ext>
            </a:extLst>
          </p:cNvPr>
          <p:cNvGrpSpPr/>
          <p:nvPr/>
        </p:nvGrpSpPr>
        <p:grpSpPr>
          <a:xfrm>
            <a:off x="2810570" y="2634076"/>
            <a:ext cx="1980564" cy="1322019"/>
            <a:chOff x="2810570" y="2634076"/>
            <a:chExt cx="1980564" cy="1322019"/>
          </a:xfrm>
        </p:grpSpPr>
        <p:grpSp>
          <p:nvGrpSpPr>
            <p:cNvPr id="40" name="Group 251">
              <a:extLst>
                <a:ext uri="{FF2B5EF4-FFF2-40B4-BE49-F238E27FC236}">
                  <a16:creationId xmlns:a16="http://schemas.microsoft.com/office/drawing/2014/main" id="{0049B272-87AC-4B53-9421-F232568563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0570" y="2634076"/>
              <a:ext cx="1980505" cy="1321179"/>
              <a:chOff x="353" y="1434"/>
              <a:chExt cx="998" cy="454"/>
            </a:xfrm>
          </p:grpSpPr>
          <p:sp>
            <p:nvSpPr>
              <p:cNvPr id="41" name="Rectangle 248">
                <a:extLst>
                  <a:ext uri="{FF2B5EF4-FFF2-40B4-BE49-F238E27FC236}">
                    <a16:creationId xmlns:a16="http://schemas.microsoft.com/office/drawing/2014/main" id="{35AAB67F-F9D2-46D2-9170-C375C365A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318" cy="4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Rectangle 249">
                <a:extLst>
                  <a:ext uri="{FF2B5EF4-FFF2-40B4-BE49-F238E27FC236}">
                    <a16:creationId xmlns:a16="http://schemas.microsoft.com/office/drawing/2014/main" id="{51CED97C-A754-4569-8213-78DBC3F4D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434"/>
                <a:ext cx="680" cy="22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250">
                <a:extLst>
                  <a:ext uri="{FF2B5EF4-FFF2-40B4-BE49-F238E27FC236}">
                    <a16:creationId xmlns:a16="http://schemas.microsoft.com/office/drawing/2014/main" id="{BF814AEF-A25F-4683-B0FC-517C239AE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661"/>
                <a:ext cx="680" cy="227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4375246-5509-44F4-B1F7-D2E4478DB318}"/>
              </a:ext>
            </a:extLst>
          </p:cNvPr>
          <p:cNvGrpSpPr/>
          <p:nvPr/>
        </p:nvGrpSpPr>
        <p:grpSpPr>
          <a:xfrm>
            <a:off x="5061013" y="2636466"/>
            <a:ext cx="1982609" cy="1322813"/>
            <a:chOff x="5061013" y="2636466"/>
            <a:chExt cx="1982609" cy="1322813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24A148E0-26DF-47E6-95C8-943A21A8D6DB}"/>
                </a:ext>
              </a:extLst>
            </p:cNvPr>
            <p:cNvGrpSpPr/>
            <p:nvPr/>
          </p:nvGrpSpPr>
          <p:grpSpPr>
            <a:xfrm>
              <a:off x="5062364" y="2641709"/>
              <a:ext cx="1981258" cy="1317570"/>
              <a:chOff x="2436282" y="4221088"/>
              <a:chExt cx="1981258" cy="1317570"/>
            </a:xfrm>
          </p:grpSpPr>
          <p:grpSp>
            <p:nvGrpSpPr>
              <p:cNvPr id="92" name="Group 68">
                <a:extLst>
                  <a:ext uri="{FF2B5EF4-FFF2-40B4-BE49-F238E27FC236}">
                    <a16:creationId xmlns:a16="http://schemas.microsoft.com/office/drawing/2014/main" id="{3E8BC410-71C7-45E1-B2A1-DA014BCDE9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6282" y="4221088"/>
                <a:ext cx="1981258" cy="1317570"/>
                <a:chOff x="353" y="2341"/>
                <a:chExt cx="182" cy="545"/>
              </a:xfrm>
            </p:grpSpPr>
            <p:sp>
              <p:nvSpPr>
                <p:cNvPr id="94" name="Rectangle 69">
                  <a:extLst>
                    <a:ext uri="{FF2B5EF4-FFF2-40B4-BE49-F238E27FC236}">
                      <a16:creationId xmlns:a16="http://schemas.microsoft.com/office/drawing/2014/main" id="{87108220-74CD-4253-95A9-D7EBC788AC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Rectangle 70">
                  <a:extLst>
                    <a:ext uri="{FF2B5EF4-FFF2-40B4-BE49-F238E27FC236}">
                      <a16:creationId xmlns:a16="http://schemas.microsoft.com/office/drawing/2014/main" id="{162824CF-0D7F-423B-B98E-109A225807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Rectangle 71">
                  <a:extLst>
                    <a:ext uri="{FF2B5EF4-FFF2-40B4-BE49-F238E27FC236}">
                      <a16:creationId xmlns:a16="http://schemas.microsoft.com/office/drawing/2014/main" id="{6D3B22B7-FA5D-4425-9F2F-20BB2E86A9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3399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F5EA8A3-CA67-4D26-BF8C-8AE74D338244}"/>
                  </a:ext>
                </a:extLst>
              </p:cNvPr>
              <p:cNvSpPr/>
              <p:nvPr/>
            </p:nvSpPr>
            <p:spPr bwMode="auto">
              <a:xfrm rot="5400000">
                <a:off x="3253188" y="4017514"/>
                <a:ext cx="352347" cy="862785"/>
              </a:xfrm>
              <a:custGeom>
                <a:avLst/>
                <a:gdLst>
                  <a:gd name="connsiteX0" fmla="*/ 1635786 w 1781856"/>
                  <a:gd name="connsiteY0" fmla="*/ 4277754 h 4363199"/>
                  <a:gd name="connsiteX1" fmla="*/ 1647475 w 1781856"/>
                  <a:gd name="connsiteY1" fmla="*/ 4187054 h 4363199"/>
                  <a:gd name="connsiteX2" fmla="*/ 1731719 w 1781856"/>
                  <a:gd name="connsiteY2" fmla="*/ 3972933 h 4363199"/>
                  <a:gd name="connsiteX3" fmla="*/ 1781855 w 1781856"/>
                  <a:gd name="connsiteY3" fmla="*/ 3861049 h 4363199"/>
                  <a:gd name="connsiteX4" fmla="*/ 1781855 w 1781856"/>
                  <a:gd name="connsiteY4" fmla="*/ 4233379 h 4363199"/>
                  <a:gd name="connsiteX5" fmla="*/ 1763544 w 1781856"/>
                  <a:gd name="connsiteY5" fmla="*/ 4283479 h 4363199"/>
                  <a:gd name="connsiteX6" fmla="*/ 1674427 w 1781856"/>
                  <a:gd name="connsiteY6" fmla="*/ 4362099 h 4363199"/>
                  <a:gd name="connsiteX7" fmla="*/ 1650902 w 1781856"/>
                  <a:gd name="connsiteY7" fmla="*/ 4342608 h 4363199"/>
                  <a:gd name="connsiteX8" fmla="*/ 1635786 w 1781856"/>
                  <a:gd name="connsiteY8" fmla="*/ 4277754 h 4363199"/>
                  <a:gd name="connsiteX9" fmla="*/ 1632746 w 1781856"/>
                  <a:gd name="connsiteY9" fmla="*/ 72329 h 4363199"/>
                  <a:gd name="connsiteX10" fmla="*/ 1670650 w 1781856"/>
                  <a:gd name="connsiteY10" fmla="*/ 1101 h 4363199"/>
                  <a:gd name="connsiteX11" fmla="*/ 1781514 w 1781856"/>
                  <a:gd name="connsiteY11" fmla="*/ 139219 h 4363199"/>
                  <a:gd name="connsiteX12" fmla="*/ 1781856 w 1781856"/>
                  <a:gd name="connsiteY12" fmla="*/ 140801 h 4363199"/>
                  <a:gd name="connsiteX13" fmla="*/ 1781856 w 1781856"/>
                  <a:gd name="connsiteY13" fmla="*/ 508436 h 4363199"/>
                  <a:gd name="connsiteX14" fmla="*/ 1727655 w 1781856"/>
                  <a:gd name="connsiteY14" fmla="*/ 390345 h 4363199"/>
                  <a:gd name="connsiteX15" fmla="*/ 1643699 w 1781856"/>
                  <a:gd name="connsiteY15" fmla="*/ 176147 h 4363199"/>
                  <a:gd name="connsiteX16" fmla="*/ 1632783 w 1781856"/>
                  <a:gd name="connsiteY16" fmla="*/ 113747 h 4363199"/>
                  <a:gd name="connsiteX17" fmla="*/ 1632746 w 1781856"/>
                  <a:gd name="connsiteY17" fmla="*/ 72329 h 4363199"/>
                  <a:gd name="connsiteX18" fmla="*/ 1460251 w 1781856"/>
                  <a:gd name="connsiteY18" fmla="*/ 131103 h 4363199"/>
                  <a:gd name="connsiteX19" fmla="*/ 1492118 w 1781856"/>
                  <a:gd name="connsiteY19" fmla="*/ 56977 h 4363199"/>
                  <a:gd name="connsiteX20" fmla="*/ 1614054 w 1781856"/>
                  <a:gd name="connsiteY20" fmla="*/ 185426 h 4363199"/>
                  <a:gd name="connsiteX21" fmla="*/ 1714226 w 1781856"/>
                  <a:gd name="connsiteY21" fmla="*/ 668328 h 4363199"/>
                  <a:gd name="connsiteX22" fmla="*/ 1479776 w 1781856"/>
                  <a:gd name="connsiteY22" fmla="*/ 233655 h 4363199"/>
                  <a:gd name="connsiteX23" fmla="*/ 1463723 w 1781856"/>
                  <a:gd name="connsiteY23" fmla="*/ 172375 h 4363199"/>
                  <a:gd name="connsiteX24" fmla="*/ 1460251 w 1781856"/>
                  <a:gd name="connsiteY24" fmla="*/ 131103 h 4363199"/>
                  <a:gd name="connsiteX25" fmla="*/ 1453588 w 1781856"/>
                  <a:gd name="connsiteY25" fmla="*/ 4251912 h 4363199"/>
                  <a:gd name="connsiteX26" fmla="*/ 1472142 w 1781856"/>
                  <a:gd name="connsiteY26" fmla="*/ 4125513 h 4363199"/>
                  <a:gd name="connsiteX27" fmla="*/ 1704536 w 1781856"/>
                  <a:gd name="connsiteY27" fmla="*/ 3690518 h 4363199"/>
                  <a:gd name="connsiteX28" fmla="*/ 1606149 w 1781856"/>
                  <a:gd name="connsiteY28" fmla="*/ 4174489 h 4363199"/>
                  <a:gd name="connsiteX29" fmla="*/ 1483501 w 1781856"/>
                  <a:gd name="connsiteY29" fmla="*/ 4302256 h 4363199"/>
                  <a:gd name="connsiteX30" fmla="*/ 1461793 w 1781856"/>
                  <a:gd name="connsiteY30" fmla="*/ 4280761 h 4363199"/>
                  <a:gd name="connsiteX31" fmla="*/ 1453588 w 1781856"/>
                  <a:gd name="connsiteY31" fmla="*/ 4251912 h 4363199"/>
                  <a:gd name="connsiteX32" fmla="*/ 1279082 w 1781856"/>
                  <a:gd name="connsiteY32" fmla="*/ 210920 h 4363199"/>
                  <a:gd name="connsiteX33" fmla="*/ 1304143 w 1781856"/>
                  <a:gd name="connsiteY33" fmla="*/ 134225 h 4363199"/>
                  <a:gd name="connsiteX34" fmla="*/ 1437152 w 1781856"/>
                  <a:gd name="connsiteY34" fmla="*/ 251169 h 4363199"/>
                  <a:gd name="connsiteX35" fmla="*/ 1580412 w 1781856"/>
                  <a:gd name="connsiteY35" fmla="*/ 723085 h 4363199"/>
                  <a:gd name="connsiteX36" fmla="*/ 1307764 w 1781856"/>
                  <a:gd name="connsiteY36" fmla="*/ 311297 h 4363199"/>
                  <a:gd name="connsiteX37" fmla="*/ 1286257 w 1781856"/>
                  <a:gd name="connsiteY37" fmla="*/ 251712 h 4363199"/>
                  <a:gd name="connsiteX38" fmla="*/ 1279082 w 1781856"/>
                  <a:gd name="connsiteY38" fmla="*/ 210920 h 4363199"/>
                  <a:gd name="connsiteX39" fmla="*/ 1270072 w 1781856"/>
                  <a:gd name="connsiteY39" fmla="*/ 4171388 h 4363199"/>
                  <a:gd name="connsiteX40" fmla="*/ 1299935 w 1781856"/>
                  <a:gd name="connsiteY40" fmla="*/ 4047174 h 4363199"/>
                  <a:gd name="connsiteX41" fmla="*/ 1570566 w 1781856"/>
                  <a:gd name="connsiteY41" fmla="*/ 3634879 h 4363199"/>
                  <a:gd name="connsiteX42" fmla="*/ 1428987 w 1781856"/>
                  <a:gd name="connsiteY42" fmla="*/ 4108021 h 4363199"/>
                  <a:gd name="connsiteX43" fmla="*/ 1295329 w 1781856"/>
                  <a:gd name="connsiteY43" fmla="*/ 4224221 h 4363199"/>
                  <a:gd name="connsiteX44" fmla="*/ 1275646 w 1781856"/>
                  <a:gd name="connsiteY44" fmla="*/ 4200858 h 4363199"/>
                  <a:gd name="connsiteX45" fmla="*/ 1270072 w 1781856"/>
                  <a:gd name="connsiteY45" fmla="*/ 4171388 h 4363199"/>
                  <a:gd name="connsiteX46" fmla="*/ 1108188 w 1781856"/>
                  <a:gd name="connsiteY46" fmla="*/ 4082929 h 4363199"/>
                  <a:gd name="connsiteX47" fmla="*/ 1148249 w 1781856"/>
                  <a:gd name="connsiteY47" fmla="*/ 3961619 h 4363199"/>
                  <a:gd name="connsiteX48" fmla="*/ 1452136 w 1781856"/>
                  <a:gd name="connsiteY48" fmla="*/ 3573186 h 4363199"/>
                  <a:gd name="connsiteX49" fmla="*/ 1271810 w 1781856"/>
                  <a:gd name="connsiteY49" fmla="*/ 4032958 h 4363199"/>
                  <a:gd name="connsiteX50" fmla="*/ 1128977 w 1781856"/>
                  <a:gd name="connsiteY50" fmla="*/ 4137675 h 4363199"/>
                  <a:gd name="connsiteX51" fmla="*/ 1111299 w 1781856"/>
                  <a:gd name="connsiteY51" fmla="*/ 4112760 h 4363199"/>
                  <a:gd name="connsiteX52" fmla="*/ 1108188 w 1781856"/>
                  <a:gd name="connsiteY52" fmla="*/ 4082929 h 4363199"/>
                  <a:gd name="connsiteX53" fmla="*/ 1107073 w 1781856"/>
                  <a:gd name="connsiteY53" fmla="*/ 292620 h 4363199"/>
                  <a:gd name="connsiteX54" fmla="*/ 1127018 w 1781856"/>
                  <a:gd name="connsiteY54" fmla="*/ 226280 h 4363199"/>
                  <a:gd name="connsiteX55" fmla="*/ 1269852 w 1781856"/>
                  <a:gd name="connsiteY55" fmla="*/ 330999 h 4363199"/>
                  <a:gd name="connsiteX56" fmla="*/ 1454302 w 1781856"/>
                  <a:gd name="connsiteY56" fmla="*/ 788389 h 4363199"/>
                  <a:gd name="connsiteX57" fmla="*/ 1146291 w 1781856"/>
                  <a:gd name="connsiteY57" fmla="*/ 402337 h 4363199"/>
                  <a:gd name="connsiteX58" fmla="*/ 1107073 w 1781856"/>
                  <a:gd name="connsiteY58" fmla="*/ 292620 h 4363199"/>
                  <a:gd name="connsiteX59" fmla="*/ 953480 w 1781856"/>
                  <a:gd name="connsiteY59" fmla="*/ 352756 h 4363199"/>
                  <a:gd name="connsiteX60" fmla="*/ 969031 w 1781856"/>
                  <a:gd name="connsiteY60" fmla="*/ 326460 h 4363199"/>
                  <a:gd name="connsiteX61" fmla="*/ 1120057 w 1781856"/>
                  <a:gd name="connsiteY61" fmla="*/ 418974 h 4363199"/>
                  <a:gd name="connsiteX62" fmla="*/ 1341800 w 1781856"/>
                  <a:gd name="connsiteY62" fmla="*/ 859494 h 4363199"/>
                  <a:gd name="connsiteX63" fmla="*/ 1002837 w 1781856"/>
                  <a:gd name="connsiteY63" fmla="*/ 500313 h 4363199"/>
                  <a:gd name="connsiteX64" fmla="*/ 954656 w 1781856"/>
                  <a:gd name="connsiteY64" fmla="*/ 394226 h 4363199"/>
                  <a:gd name="connsiteX65" fmla="*/ 953480 w 1781856"/>
                  <a:gd name="connsiteY65" fmla="*/ 352756 h 4363199"/>
                  <a:gd name="connsiteX66" fmla="*/ 944175 w 1781856"/>
                  <a:gd name="connsiteY66" fmla="*/ 3974085 h 4363199"/>
                  <a:gd name="connsiteX67" fmla="*/ 994813 w 1781856"/>
                  <a:gd name="connsiteY67" fmla="*/ 3856795 h 4363199"/>
                  <a:gd name="connsiteX68" fmla="*/ 1331873 w 1781856"/>
                  <a:gd name="connsiteY68" fmla="*/ 3496771 h 4363199"/>
                  <a:gd name="connsiteX69" fmla="*/ 1111578 w 1781856"/>
                  <a:gd name="connsiteY69" fmla="*/ 3938786 h 4363199"/>
                  <a:gd name="connsiteX70" fmla="*/ 960040 w 1781856"/>
                  <a:gd name="connsiteY70" fmla="*/ 4030456 h 4363199"/>
                  <a:gd name="connsiteX71" fmla="*/ 944636 w 1781856"/>
                  <a:gd name="connsiteY71" fmla="*/ 4004074 h 4363199"/>
                  <a:gd name="connsiteX72" fmla="*/ 944175 w 1781856"/>
                  <a:gd name="connsiteY72" fmla="*/ 3974085 h 4363199"/>
                  <a:gd name="connsiteX73" fmla="*/ 822885 w 1781856"/>
                  <a:gd name="connsiteY73" fmla="*/ 2178331 h 4363199"/>
                  <a:gd name="connsiteX74" fmla="*/ 1696895 w 1781856"/>
                  <a:gd name="connsiteY74" fmla="*/ 859757 h 4363199"/>
                  <a:gd name="connsiteX75" fmla="*/ 1781856 w 1781856"/>
                  <a:gd name="connsiteY75" fmla="*/ 828661 h 4363199"/>
                  <a:gd name="connsiteX76" fmla="*/ 1781855 w 1781856"/>
                  <a:gd name="connsiteY76" fmla="*/ 3528002 h 4363199"/>
                  <a:gd name="connsiteX77" fmla="*/ 1696894 w 1781856"/>
                  <a:gd name="connsiteY77" fmla="*/ 3496905 h 4363199"/>
                  <a:gd name="connsiteX78" fmla="*/ 822885 w 1781856"/>
                  <a:gd name="connsiteY78" fmla="*/ 2178331 h 4363199"/>
                  <a:gd name="connsiteX79" fmla="*/ 794335 w 1781856"/>
                  <a:gd name="connsiteY79" fmla="*/ 477318 h 4363199"/>
                  <a:gd name="connsiteX80" fmla="*/ 807455 w 1781856"/>
                  <a:gd name="connsiteY80" fmla="*/ 449728 h 4363199"/>
                  <a:gd name="connsiteX81" fmla="*/ 966199 w 1781856"/>
                  <a:gd name="connsiteY81" fmla="*/ 528263 h 4363199"/>
                  <a:gd name="connsiteX82" fmla="*/ 1226719 w 1781856"/>
                  <a:gd name="connsiteY82" fmla="*/ 947019 h 4363199"/>
                  <a:gd name="connsiteX83" fmla="*/ 856782 w 1781856"/>
                  <a:gd name="connsiteY83" fmla="*/ 619829 h 4363199"/>
                  <a:gd name="connsiteX84" fmla="*/ 799242 w 1781856"/>
                  <a:gd name="connsiteY84" fmla="*/ 518512 h 4363199"/>
                  <a:gd name="connsiteX85" fmla="*/ 794335 w 1781856"/>
                  <a:gd name="connsiteY85" fmla="*/ 477318 h 4363199"/>
                  <a:gd name="connsiteX86" fmla="*/ 785512 w 1781856"/>
                  <a:gd name="connsiteY86" fmla="*/ 3878715 h 4363199"/>
                  <a:gd name="connsiteX87" fmla="*/ 848750 w 1781856"/>
                  <a:gd name="connsiteY87" fmla="*/ 3736555 h 4363199"/>
                  <a:gd name="connsiteX88" fmla="*/ 1216868 w 1781856"/>
                  <a:gd name="connsiteY88" fmla="*/ 3408353 h 4363199"/>
                  <a:gd name="connsiteX89" fmla="*/ 957656 w 1781856"/>
                  <a:gd name="connsiteY89" fmla="*/ 3828729 h 4363199"/>
                  <a:gd name="connsiteX90" fmla="*/ 798477 w 1781856"/>
                  <a:gd name="connsiteY90" fmla="*/ 3906377 h 4363199"/>
                  <a:gd name="connsiteX91" fmla="*/ 785512 w 1781856"/>
                  <a:gd name="connsiteY91" fmla="*/ 3878715 h 4363199"/>
                  <a:gd name="connsiteX92" fmla="*/ 649566 w 1781856"/>
                  <a:gd name="connsiteY92" fmla="*/ 620684 h 4363199"/>
                  <a:gd name="connsiteX93" fmla="*/ 660193 w 1781856"/>
                  <a:gd name="connsiteY93" fmla="*/ 592041 h 4363199"/>
                  <a:gd name="connsiteX94" fmla="*/ 825262 w 1781856"/>
                  <a:gd name="connsiteY94" fmla="*/ 656224 h 4363199"/>
                  <a:gd name="connsiteX95" fmla="*/ 1121809 w 1781856"/>
                  <a:gd name="connsiteY95" fmla="*/ 1050290 h 4363199"/>
                  <a:gd name="connsiteX96" fmla="*/ 724375 w 1781856"/>
                  <a:gd name="connsiteY96" fmla="*/ 757111 h 4363199"/>
                  <a:gd name="connsiteX97" fmla="*/ 649566 w 1781856"/>
                  <a:gd name="connsiteY97" fmla="*/ 620684 h 4363199"/>
                  <a:gd name="connsiteX98" fmla="*/ 649566 w 1781856"/>
                  <a:gd name="connsiteY98" fmla="*/ 3751083 h 4363199"/>
                  <a:gd name="connsiteX99" fmla="*/ 724375 w 1781856"/>
                  <a:gd name="connsiteY99" fmla="*/ 3614656 h 4363199"/>
                  <a:gd name="connsiteX100" fmla="*/ 1118441 w 1781856"/>
                  <a:gd name="connsiteY100" fmla="*/ 3318110 h 4363199"/>
                  <a:gd name="connsiteX101" fmla="*/ 825262 w 1781856"/>
                  <a:gd name="connsiteY101" fmla="*/ 3715544 h 4363199"/>
                  <a:gd name="connsiteX102" fmla="*/ 660193 w 1781856"/>
                  <a:gd name="connsiteY102" fmla="*/ 3779725 h 4363199"/>
                  <a:gd name="connsiteX103" fmla="*/ 649566 w 1781856"/>
                  <a:gd name="connsiteY103" fmla="*/ 3751083 h 4363199"/>
                  <a:gd name="connsiteX104" fmla="*/ 525929 w 1781856"/>
                  <a:gd name="connsiteY104" fmla="*/ 759098 h 4363199"/>
                  <a:gd name="connsiteX105" fmla="*/ 534144 w 1781856"/>
                  <a:gd name="connsiteY105" fmla="*/ 729672 h 4363199"/>
                  <a:gd name="connsiteX106" fmla="*/ 703967 w 1781856"/>
                  <a:gd name="connsiteY106" fmla="*/ 779946 h 4363199"/>
                  <a:gd name="connsiteX107" fmla="*/ 1032170 w 1781856"/>
                  <a:gd name="connsiteY107" fmla="*/ 1148064 h 4363199"/>
                  <a:gd name="connsiteX108" fmla="*/ 611793 w 1781856"/>
                  <a:gd name="connsiteY108" fmla="*/ 888851 h 4363199"/>
                  <a:gd name="connsiteX109" fmla="*/ 525929 w 1781856"/>
                  <a:gd name="connsiteY109" fmla="*/ 759098 h 4363199"/>
                  <a:gd name="connsiteX110" fmla="*/ 517384 w 1781856"/>
                  <a:gd name="connsiteY110" fmla="*/ 3595441 h 4363199"/>
                  <a:gd name="connsiteX111" fmla="*/ 603969 w 1781856"/>
                  <a:gd name="connsiteY111" fmla="*/ 3466169 h 4363199"/>
                  <a:gd name="connsiteX112" fmla="*/ 1022726 w 1781856"/>
                  <a:gd name="connsiteY112" fmla="*/ 3205649 h 4363199"/>
                  <a:gd name="connsiteX113" fmla="*/ 695535 w 1781856"/>
                  <a:gd name="connsiteY113" fmla="*/ 3575586 h 4363199"/>
                  <a:gd name="connsiteX114" fmla="*/ 525435 w 1781856"/>
                  <a:gd name="connsiteY114" fmla="*/ 3624912 h 4363199"/>
                  <a:gd name="connsiteX115" fmla="*/ 517384 w 1781856"/>
                  <a:gd name="connsiteY115" fmla="*/ 3595441 h 4363199"/>
                  <a:gd name="connsiteX116" fmla="*/ 405121 w 1781856"/>
                  <a:gd name="connsiteY116" fmla="*/ 920517 h 4363199"/>
                  <a:gd name="connsiteX117" fmla="*/ 410653 w 1781856"/>
                  <a:gd name="connsiteY117" fmla="*/ 890471 h 4363199"/>
                  <a:gd name="connsiteX118" fmla="*/ 584314 w 1781856"/>
                  <a:gd name="connsiteY118" fmla="*/ 925245 h 4363199"/>
                  <a:gd name="connsiteX119" fmla="*/ 944339 w 1781856"/>
                  <a:gd name="connsiteY119" fmla="*/ 1262305 h 4363199"/>
                  <a:gd name="connsiteX120" fmla="*/ 502324 w 1781856"/>
                  <a:gd name="connsiteY120" fmla="*/ 1042010 h 4363199"/>
                  <a:gd name="connsiteX121" fmla="*/ 405121 w 1781856"/>
                  <a:gd name="connsiteY121" fmla="*/ 920517 h 4363199"/>
                  <a:gd name="connsiteX122" fmla="*/ 396802 w 1781856"/>
                  <a:gd name="connsiteY122" fmla="*/ 3433260 h 4363199"/>
                  <a:gd name="connsiteX123" fmla="*/ 494679 w 1781856"/>
                  <a:gd name="connsiteY123" fmla="*/ 3312312 h 4363199"/>
                  <a:gd name="connsiteX124" fmla="*/ 935199 w 1781856"/>
                  <a:gd name="connsiteY124" fmla="*/ 3090569 h 4363199"/>
                  <a:gd name="connsiteX125" fmla="*/ 576017 w 1781856"/>
                  <a:gd name="connsiteY125" fmla="*/ 3429532 h 4363199"/>
                  <a:gd name="connsiteX126" fmla="*/ 402166 w 1781856"/>
                  <a:gd name="connsiteY126" fmla="*/ 3463337 h 4363199"/>
                  <a:gd name="connsiteX127" fmla="*/ 396802 w 1781856"/>
                  <a:gd name="connsiteY127" fmla="*/ 3433260 h 4363199"/>
                  <a:gd name="connsiteX128" fmla="*/ 301093 w 1781856"/>
                  <a:gd name="connsiteY128" fmla="*/ 1089026 h 4363199"/>
                  <a:gd name="connsiteX129" fmla="*/ 303944 w 1781856"/>
                  <a:gd name="connsiteY129" fmla="*/ 1058609 h 4363199"/>
                  <a:gd name="connsiteX130" fmla="*/ 480000 w 1781856"/>
                  <a:gd name="connsiteY130" fmla="*/ 1077882 h 4363199"/>
                  <a:gd name="connsiteX131" fmla="*/ 868435 w 1781856"/>
                  <a:gd name="connsiteY131" fmla="*/ 1381769 h 4363199"/>
                  <a:gd name="connsiteX132" fmla="*/ 408662 w 1781856"/>
                  <a:gd name="connsiteY132" fmla="*/ 1201443 h 4363199"/>
                  <a:gd name="connsiteX133" fmla="*/ 301093 w 1781856"/>
                  <a:gd name="connsiteY133" fmla="*/ 1089026 h 4363199"/>
                  <a:gd name="connsiteX134" fmla="*/ 299134 w 1781856"/>
                  <a:gd name="connsiteY134" fmla="*/ 3274929 h 4363199"/>
                  <a:gd name="connsiteX135" fmla="*/ 406703 w 1781856"/>
                  <a:gd name="connsiteY135" fmla="*/ 3162514 h 4363199"/>
                  <a:gd name="connsiteX136" fmla="*/ 864094 w 1781856"/>
                  <a:gd name="connsiteY136" fmla="*/ 2978064 h 4363199"/>
                  <a:gd name="connsiteX137" fmla="*/ 478041 w 1781856"/>
                  <a:gd name="connsiteY137" fmla="*/ 3286075 h 4363199"/>
                  <a:gd name="connsiteX138" fmla="*/ 301985 w 1781856"/>
                  <a:gd name="connsiteY138" fmla="*/ 3305347 h 4363199"/>
                  <a:gd name="connsiteX139" fmla="*/ 299134 w 1781856"/>
                  <a:gd name="connsiteY139" fmla="*/ 3274929 h 4363199"/>
                  <a:gd name="connsiteX140" fmla="*/ 217492 w 1781856"/>
                  <a:gd name="connsiteY140" fmla="*/ 1254723 h 4363199"/>
                  <a:gd name="connsiteX141" fmla="*/ 217811 w 1781856"/>
                  <a:gd name="connsiteY141" fmla="*/ 1224174 h 4363199"/>
                  <a:gd name="connsiteX142" fmla="*/ 394859 w 1781856"/>
                  <a:gd name="connsiteY142" fmla="*/ 1228782 h 4363199"/>
                  <a:gd name="connsiteX143" fmla="*/ 807156 w 1781856"/>
                  <a:gd name="connsiteY143" fmla="*/ 1499412 h 4363199"/>
                  <a:gd name="connsiteX144" fmla="*/ 334013 w 1781856"/>
                  <a:gd name="connsiteY144" fmla="*/ 1357833 h 4363199"/>
                  <a:gd name="connsiteX145" fmla="*/ 217492 w 1781856"/>
                  <a:gd name="connsiteY145" fmla="*/ 1254723 h 4363199"/>
                  <a:gd name="connsiteX146" fmla="*/ 209785 w 1781856"/>
                  <a:gd name="connsiteY146" fmla="*/ 3097675 h 4363199"/>
                  <a:gd name="connsiteX147" fmla="*/ 326879 w 1781856"/>
                  <a:gd name="connsiteY147" fmla="*/ 2995217 h 4363199"/>
                  <a:gd name="connsiteX148" fmla="*/ 798795 w 1781856"/>
                  <a:gd name="connsiteY148" fmla="*/ 2851956 h 4363199"/>
                  <a:gd name="connsiteX149" fmla="*/ 387005 w 1781856"/>
                  <a:gd name="connsiteY149" fmla="*/ 3124605 h 4363199"/>
                  <a:gd name="connsiteX150" fmla="*/ 209934 w 1781856"/>
                  <a:gd name="connsiteY150" fmla="*/ 3128226 h 4363199"/>
                  <a:gd name="connsiteX151" fmla="*/ 209785 w 1781856"/>
                  <a:gd name="connsiteY151" fmla="*/ 3097675 h 4363199"/>
                  <a:gd name="connsiteX152" fmla="*/ 140146 w 1781856"/>
                  <a:gd name="connsiteY152" fmla="*/ 1411456 h 4363199"/>
                  <a:gd name="connsiteX153" fmla="*/ 316889 w 1781856"/>
                  <a:gd name="connsiteY153" fmla="*/ 1400098 h 4363199"/>
                  <a:gd name="connsiteX154" fmla="*/ 751886 w 1781856"/>
                  <a:gd name="connsiteY154" fmla="*/ 1632492 h 4363199"/>
                  <a:gd name="connsiteX155" fmla="*/ 267914 w 1781856"/>
                  <a:gd name="connsiteY155" fmla="*/ 1534105 h 4363199"/>
                  <a:gd name="connsiteX156" fmla="*/ 142580 w 1781856"/>
                  <a:gd name="connsiteY156" fmla="*/ 1441909 h 4363199"/>
                  <a:gd name="connsiteX157" fmla="*/ 140146 w 1781856"/>
                  <a:gd name="connsiteY157" fmla="*/ 1411456 h 4363199"/>
                  <a:gd name="connsiteX158" fmla="*/ 132685 w 1781856"/>
                  <a:gd name="connsiteY158" fmla="*/ 2940252 h 4363199"/>
                  <a:gd name="connsiteX159" fmla="*/ 261134 w 1781856"/>
                  <a:gd name="connsiteY159" fmla="*/ 2818317 h 4363199"/>
                  <a:gd name="connsiteX160" fmla="*/ 744036 w 1781856"/>
                  <a:gd name="connsiteY160" fmla="*/ 2718144 h 4363199"/>
                  <a:gd name="connsiteX161" fmla="*/ 309362 w 1781856"/>
                  <a:gd name="connsiteY161" fmla="*/ 2952594 h 4363199"/>
                  <a:gd name="connsiteX162" fmla="*/ 132685 w 1781856"/>
                  <a:gd name="connsiteY162" fmla="*/ 2940252 h 4363199"/>
                  <a:gd name="connsiteX163" fmla="*/ 80585 w 1781856"/>
                  <a:gd name="connsiteY163" fmla="*/ 1601484 h 4363199"/>
                  <a:gd name="connsiteX164" fmla="*/ 255630 w 1781856"/>
                  <a:gd name="connsiteY164" fmla="*/ 1574534 h 4363199"/>
                  <a:gd name="connsiteX165" fmla="*/ 709480 w 1781856"/>
                  <a:gd name="connsiteY165" fmla="*/ 1767531 h 4363199"/>
                  <a:gd name="connsiteX166" fmla="*/ 218703 w 1781856"/>
                  <a:gd name="connsiteY166" fmla="*/ 1712348 h 4363199"/>
                  <a:gd name="connsiteX167" fmla="*/ 85703 w 1781856"/>
                  <a:gd name="connsiteY167" fmla="*/ 1631603 h 4363199"/>
                  <a:gd name="connsiteX168" fmla="*/ 80585 w 1781856"/>
                  <a:gd name="connsiteY168" fmla="*/ 1601484 h 4363199"/>
                  <a:gd name="connsiteX169" fmla="*/ 76808 w 1781856"/>
                  <a:gd name="connsiteY169" fmla="*/ 2761717 h 4363199"/>
                  <a:gd name="connsiteX170" fmla="*/ 214926 w 1781856"/>
                  <a:gd name="connsiteY170" fmla="*/ 2650854 h 4363199"/>
                  <a:gd name="connsiteX171" fmla="*/ 704471 w 1781856"/>
                  <a:gd name="connsiteY171" fmla="*/ 2591070 h 4363199"/>
                  <a:gd name="connsiteX172" fmla="*/ 251853 w 1781856"/>
                  <a:gd name="connsiteY172" fmla="*/ 2788668 h 4363199"/>
                  <a:gd name="connsiteX173" fmla="*/ 76808 w 1781856"/>
                  <a:gd name="connsiteY173" fmla="*/ 2761717 h 4363199"/>
                  <a:gd name="connsiteX174" fmla="*/ 40239 w 1781856"/>
                  <a:gd name="connsiteY174" fmla="*/ 1783701 h 4363199"/>
                  <a:gd name="connsiteX175" fmla="*/ 212446 w 1781856"/>
                  <a:gd name="connsiteY175" fmla="*/ 1742329 h 4363199"/>
                  <a:gd name="connsiteX176" fmla="*/ 680737 w 1781856"/>
                  <a:gd name="connsiteY176" fmla="*/ 1897027 h 4363199"/>
                  <a:gd name="connsiteX177" fmla="*/ 187074 w 1781856"/>
                  <a:gd name="connsiteY177" fmla="*/ 1882730 h 4363199"/>
                  <a:gd name="connsiteX178" fmla="*/ 47836 w 1781856"/>
                  <a:gd name="connsiteY178" fmla="*/ 1813292 h 4363199"/>
                  <a:gd name="connsiteX179" fmla="*/ 40239 w 1781856"/>
                  <a:gd name="connsiteY179" fmla="*/ 1783701 h 4363199"/>
                  <a:gd name="connsiteX180" fmla="*/ 33731 w 1781856"/>
                  <a:gd name="connsiteY180" fmla="*/ 2566806 h 4363199"/>
                  <a:gd name="connsiteX181" fmla="*/ 181115 w 1781856"/>
                  <a:gd name="connsiteY181" fmla="*/ 2468597 h 4363199"/>
                  <a:gd name="connsiteX182" fmla="*/ 674029 w 1781856"/>
                  <a:gd name="connsiteY182" fmla="*/ 2452359 h 4363199"/>
                  <a:gd name="connsiteX183" fmla="*/ 205705 w 1781856"/>
                  <a:gd name="connsiteY183" fmla="*/ 2609138 h 4363199"/>
                  <a:gd name="connsiteX184" fmla="*/ 33731 w 1781856"/>
                  <a:gd name="connsiteY184" fmla="*/ 2566806 h 4363199"/>
                  <a:gd name="connsiteX185" fmla="*/ 13692 w 1781856"/>
                  <a:gd name="connsiteY185" fmla="*/ 1984703 h 4363199"/>
                  <a:gd name="connsiteX186" fmla="*/ 181473 w 1781856"/>
                  <a:gd name="connsiteY186" fmla="*/ 1927988 h 4363199"/>
                  <a:gd name="connsiteX187" fmla="*/ 661794 w 1781856"/>
                  <a:gd name="connsiteY187" fmla="*/ 2039877 h 4363199"/>
                  <a:gd name="connsiteX188" fmla="*/ 168851 w 1781856"/>
                  <a:gd name="connsiteY188" fmla="*/ 2070104 h 4363199"/>
                  <a:gd name="connsiteX189" fmla="*/ 23925 w 1781856"/>
                  <a:gd name="connsiteY189" fmla="*/ 2013489 h 4363199"/>
                  <a:gd name="connsiteX190" fmla="*/ 13692 w 1781856"/>
                  <a:gd name="connsiteY190" fmla="*/ 1984703 h 4363199"/>
                  <a:gd name="connsiteX191" fmla="*/ 7765 w 1781856"/>
                  <a:gd name="connsiteY191" fmla="*/ 2365243 h 4363199"/>
                  <a:gd name="connsiteX192" fmla="*/ 163396 w 1781856"/>
                  <a:gd name="connsiteY192" fmla="*/ 2280709 h 4363199"/>
                  <a:gd name="connsiteX193" fmla="*/ 655770 w 1781856"/>
                  <a:gd name="connsiteY193" fmla="*/ 2308934 h 4363199"/>
                  <a:gd name="connsiteX194" fmla="*/ 175227 w 1781856"/>
                  <a:gd name="connsiteY194" fmla="*/ 2422893 h 4363199"/>
                  <a:gd name="connsiteX195" fmla="*/ 7765 w 1781856"/>
                  <a:gd name="connsiteY195" fmla="*/ 2365243 h 4363199"/>
                  <a:gd name="connsiteX196" fmla="*/ 0 w 1781856"/>
                  <a:gd name="connsiteY196" fmla="*/ 2178330 h 4363199"/>
                  <a:gd name="connsiteX197" fmla="*/ 162105 w 1781856"/>
                  <a:gd name="connsiteY197" fmla="*/ 2106992 h 4363199"/>
                  <a:gd name="connsiteX198" fmla="*/ 650442 w 1781856"/>
                  <a:gd name="connsiteY198" fmla="*/ 2175949 h 4363199"/>
                  <a:gd name="connsiteX199" fmla="*/ 162105 w 1781856"/>
                  <a:gd name="connsiteY199" fmla="*/ 2249668 h 4363199"/>
                  <a:gd name="connsiteX200" fmla="*/ 0 w 1781856"/>
                  <a:gd name="connsiteY200" fmla="*/ 2178330 h 436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</a:cxnLst>
                <a:rect l="l" t="t" r="r" b="b"/>
                <a:pathLst>
                  <a:path w="1781856" h="4363199">
                    <a:moveTo>
                      <a:pt x="1635786" y="4277754"/>
                    </a:moveTo>
                    <a:cubicBezTo>
                      <a:pt x="1635052" y="4250772"/>
                      <a:pt x="1638786" y="4219483"/>
                      <a:pt x="1647475" y="4187054"/>
                    </a:cubicBezTo>
                    <a:cubicBezTo>
                      <a:pt x="1659061" y="4143814"/>
                      <a:pt x="1693347" y="4060508"/>
                      <a:pt x="1731719" y="3972933"/>
                    </a:cubicBezTo>
                    <a:lnTo>
                      <a:pt x="1781855" y="3861049"/>
                    </a:lnTo>
                    <a:lnTo>
                      <a:pt x="1781855" y="4233379"/>
                    </a:lnTo>
                    <a:lnTo>
                      <a:pt x="1763544" y="4283479"/>
                    </a:lnTo>
                    <a:cubicBezTo>
                      <a:pt x="1738024" y="4336876"/>
                      <a:pt x="1702969" y="4369748"/>
                      <a:pt x="1674427" y="4362099"/>
                    </a:cubicBezTo>
                    <a:cubicBezTo>
                      <a:pt x="1664912" y="4359550"/>
                      <a:pt x="1657023" y="4352740"/>
                      <a:pt x="1650902" y="4342608"/>
                    </a:cubicBezTo>
                    <a:cubicBezTo>
                      <a:pt x="1641721" y="4327409"/>
                      <a:pt x="1636519" y="4304735"/>
                      <a:pt x="1635786" y="4277754"/>
                    </a:cubicBezTo>
                    <a:close/>
                    <a:moveTo>
                      <a:pt x="1632746" y="72329"/>
                    </a:moveTo>
                    <a:cubicBezTo>
                      <a:pt x="1636060" y="34143"/>
                      <a:pt x="1649243" y="6836"/>
                      <a:pt x="1670650" y="1101"/>
                    </a:cubicBezTo>
                    <a:cubicBezTo>
                      <a:pt x="1708707" y="-9096"/>
                      <a:pt x="1758342" y="52741"/>
                      <a:pt x="1781514" y="139219"/>
                    </a:cubicBezTo>
                    <a:lnTo>
                      <a:pt x="1781856" y="140801"/>
                    </a:lnTo>
                    <a:lnTo>
                      <a:pt x="1781856" y="508436"/>
                    </a:lnTo>
                    <a:lnTo>
                      <a:pt x="1727655" y="390345"/>
                    </a:lnTo>
                    <a:cubicBezTo>
                      <a:pt x="1688996" y="302847"/>
                      <a:pt x="1655285" y="219386"/>
                      <a:pt x="1643699" y="176147"/>
                    </a:cubicBezTo>
                    <a:cubicBezTo>
                      <a:pt x="1637906" y="154527"/>
                      <a:pt x="1634316" y="133414"/>
                      <a:pt x="1632783" y="113747"/>
                    </a:cubicBezTo>
                    <a:cubicBezTo>
                      <a:pt x="1631633" y="98996"/>
                      <a:pt x="1631642" y="85058"/>
                      <a:pt x="1632746" y="72329"/>
                    </a:cubicBezTo>
                    <a:close/>
                    <a:moveTo>
                      <a:pt x="1460251" y="131103"/>
                    </a:moveTo>
                    <a:cubicBezTo>
                      <a:pt x="1460387" y="92773"/>
                      <a:pt x="1471261" y="64467"/>
                      <a:pt x="1492118" y="56977"/>
                    </a:cubicBezTo>
                    <a:cubicBezTo>
                      <a:pt x="1529199" y="43659"/>
                      <a:pt x="1583790" y="101167"/>
                      <a:pt x="1614054" y="185426"/>
                    </a:cubicBezTo>
                    <a:cubicBezTo>
                      <a:pt x="1644316" y="269686"/>
                      <a:pt x="1691346" y="537385"/>
                      <a:pt x="1714226" y="668328"/>
                    </a:cubicBezTo>
                    <a:cubicBezTo>
                      <a:pt x="1641839" y="555166"/>
                      <a:pt x="1510039" y="317914"/>
                      <a:pt x="1479776" y="233655"/>
                    </a:cubicBezTo>
                    <a:cubicBezTo>
                      <a:pt x="1472210" y="212590"/>
                      <a:pt x="1466881" y="191847"/>
                      <a:pt x="1463723" y="172375"/>
                    </a:cubicBezTo>
                    <a:cubicBezTo>
                      <a:pt x="1461353" y="157770"/>
                      <a:pt x="1460207" y="143879"/>
                      <a:pt x="1460251" y="131103"/>
                    </a:cubicBezTo>
                    <a:close/>
                    <a:moveTo>
                      <a:pt x="1453588" y="4251912"/>
                    </a:moveTo>
                    <a:cubicBezTo>
                      <a:pt x="1448903" y="4218543"/>
                      <a:pt x="1454856" y="4172813"/>
                      <a:pt x="1472142" y="4125513"/>
                    </a:cubicBezTo>
                    <a:cubicBezTo>
                      <a:pt x="1502874" y="4041423"/>
                      <a:pt x="1638231" y="3805727"/>
                      <a:pt x="1704536" y="3690518"/>
                    </a:cubicBezTo>
                    <a:cubicBezTo>
                      <a:pt x="1687638" y="3823784"/>
                      <a:pt x="1636881" y="4090398"/>
                      <a:pt x="1606149" y="4174489"/>
                    </a:cubicBezTo>
                    <a:cubicBezTo>
                      <a:pt x="1575417" y="4258577"/>
                      <a:pt x="1520507" y="4315781"/>
                      <a:pt x="1483501" y="4302256"/>
                    </a:cubicBezTo>
                    <a:cubicBezTo>
                      <a:pt x="1474250" y="4298875"/>
                      <a:pt x="1466994" y="4291394"/>
                      <a:pt x="1461793" y="4280761"/>
                    </a:cubicBezTo>
                    <a:cubicBezTo>
                      <a:pt x="1457893" y="4272784"/>
                      <a:pt x="1455149" y="4263036"/>
                      <a:pt x="1453588" y="4251912"/>
                    </a:cubicBezTo>
                    <a:close/>
                    <a:moveTo>
                      <a:pt x="1279082" y="210920"/>
                    </a:moveTo>
                    <a:cubicBezTo>
                      <a:pt x="1275765" y="172734"/>
                      <a:pt x="1284045" y="143564"/>
                      <a:pt x="1304143" y="134225"/>
                    </a:cubicBezTo>
                    <a:cubicBezTo>
                      <a:pt x="1339873" y="117622"/>
                      <a:pt x="1399423" y="169979"/>
                      <a:pt x="1437152" y="251169"/>
                    </a:cubicBezTo>
                    <a:cubicBezTo>
                      <a:pt x="1474881" y="332361"/>
                      <a:pt x="1545832" y="594736"/>
                      <a:pt x="1580412" y="723085"/>
                    </a:cubicBezTo>
                    <a:cubicBezTo>
                      <a:pt x="1498128" y="616904"/>
                      <a:pt x="1345493" y="392487"/>
                      <a:pt x="1307764" y="311297"/>
                    </a:cubicBezTo>
                    <a:cubicBezTo>
                      <a:pt x="1298332" y="290998"/>
                      <a:pt x="1291156" y="270820"/>
                      <a:pt x="1286257" y="251712"/>
                    </a:cubicBezTo>
                    <a:cubicBezTo>
                      <a:pt x="1282582" y="237380"/>
                      <a:pt x="1280188" y="223649"/>
                      <a:pt x="1279082" y="210920"/>
                    </a:cubicBezTo>
                    <a:close/>
                    <a:moveTo>
                      <a:pt x="1270072" y="4171388"/>
                    </a:moveTo>
                    <a:cubicBezTo>
                      <a:pt x="1268411" y="4137733"/>
                      <a:pt x="1278460" y="4092724"/>
                      <a:pt x="1299935" y="4047174"/>
                    </a:cubicBezTo>
                    <a:cubicBezTo>
                      <a:pt x="1338117" y="3966194"/>
                      <a:pt x="1494153" y="3743647"/>
                      <a:pt x="1570566" y="3634879"/>
                    </a:cubicBezTo>
                    <a:cubicBezTo>
                      <a:pt x="1541733" y="3766081"/>
                      <a:pt x="1467168" y="4027040"/>
                      <a:pt x="1428987" y="4108021"/>
                    </a:cubicBezTo>
                    <a:cubicBezTo>
                      <a:pt x="1390806" y="4188999"/>
                      <a:pt x="1330966" y="4241024"/>
                      <a:pt x="1295329" y="4224221"/>
                    </a:cubicBezTo>
                    <a:cubicBezTo>
                      <a:pt x="1286420" y="4220021"/>
                      <a:pt x="1279867" y="4211917"/>
                      <a:pt x="1275646" y="4200858"/>
                    </a:cubicBezTo>
                    <a:cubicBezTo>
                      <a:pt x="1272480" y="4192563"/>
                      <a:pt x="1270625" y="4182607"/>
                      <a:pt x="1270072" y="4171388"/>
                    </a:cubicBezTo>
                    <a:close/>
                    <a:moveTo>
                      <a:pt x="1108188" y="4082929"/>
                    </a:moveTo>
                    <a:cubicBezTo>
                      <a:pt x="1109324" y="4049252"/>
                      <a:pt x="1123070" y="4005232"/>
                      <a:pt x="1148249" y="3961619"/>
                    </a:cubicBezTo>
                    <a:cubicBezTo>
                      <a:pt x="1193014" y="3884084"/>
                      <a:pt x="1366967" y="3675243"/>
                      <a:pt x="1452136" y="3573186"/>
                    </a:cubicBezTo>
                    <a:cubicBezTo>
                      <a:pt x="1412523" y="3701545"/>
                      <a:pt x="1316575" y="3955422"/>
                      <a:pt x="1271810" y="4032958"/>
                    </a:cubicBezTo>
                    <a:cubicBezTo>
                      <a:pt x="1227046" y="4110491"/>
                      <a:pt x="1163098" y="4157375"/>
                      <a:pt x="1128977" y="4137675"/>
                    </a:cubicBezTo>
                    <a:cubicBezTo>
                      <a:pt x="1120447" y="4132750"/>
                      <a:pt x="1114589" y="4124131"/>
                      <a:pt x="1111299" y="4112760"/>
                    </a:cubicBezTo>
                    <a:cubicBezTo>
                      <a:pt x="1108832" y="4104231"/>
                      <a:pt x="1107809" y="4094155"/>
                      <a:pt x="1108188" y="4082929"/>
                    </a:cubicBezTo>
                    <a:close/>
                    <a:moveTo>
                      <a:pt x="1107073" y="292620"/>
                    </a:moveTo>
                    <a:cubicBezTo>
                      <a:pt x="1103585" y="260760"/>
                      <a:pt x="1109958" y="236129"/>
                      <a:pt x="1127018" y="226280"/>
                    </a:cubicBezTo>
                    <a:cubicBezTo>
                      <a:pt x="1161139" y="206580"/>
                      <a:pt x="1225087" y="253464"/>
                      <a:pt x="1269852" y="330999"/>
                    </a:cubicBezTo>
                    <a:cubicBezTo>
                      <a:pt x="1314616" y="408533"/>
                      <a:pt x="1408502" y="663602"/>
                      <a:pt x="1454302" y="788389"/>
                    </a:cubicBezTo>
                    <a:cubicBezTo>
                      <a:pt x="1362946" y="689904"/>
                      <a:pt x="1191055" y="479871"/>
                      <a:pt x="1146291" y="402337"/>
                    </a:cubicBezTo>
                    <a:cubicBezTo>
                      <a:pt x="1123908" y="363570"/>
                      <a:pt x="1110560" y="324480"/>
                      <a:pt x="1107073" y="292620"/>
                    </a:cubicBezTo>
                    <a:close/>
                    <a:moveTo>
                      <a:pt x="953480" y="352756"/>
                    </a:moveTo>
                    <a:cubicBezTo>
                      <a:pt x="955816" y="341151"/>
                      <a:pt x="960939" y="332075"/>
                      <a:pt x="969031" y="326460"/>
                    </a:cubicBezTo>
                    <a:cubicBezTo>
                      <a:pt x="1001401" y="303999"/>
                      <a:pt x="1069017" y="345418"/>
                      <a:pt x="1120057" y="418974"/>
                    </a:cubicBezTo>
                    <a:cubicBezTo>
                      <a:pt x="1171096" y="492529"/>
                      <a:pt x="1285810" y="738934"/>
                      <a:pt x="1341800" y="859494"/>
                    </a:cubicBezTo>
                    <a:cubicBezTo>
                      <a:pt x="1242592" y="768923"/>
                      <a:pt x="1053876" y="573868"/>
                      <a:pt x="1002837" y="500313"/>
                    </a:cubicBezTo>
                    <a:cubicBezTo>
                      <a:pt x="977316" y="463535"/>
                      <a:pt x="960773" y="425687"/>
                      <a:pt x="954656" y="394226"/>
                    </a:cubicBezTo>
                    <a:cubicBezTo>
                      <a:pt x="951597" y="378495"/>
                      <a:pt x="951145" y="364361"/>
                      <a:pt x="953480" y="352756"/>
                    </a:cubicBezTo>
                    <a:close/>
                    <a:moveTo>
                      <a:pt x="944175" y="3974085"/>
                    </a:moveTo>
                    <a:cubicBezTo>
                      <a:pt x="948286" y="3940641"/>
                      <a:pt x="965873" y="3898009"/>
                      <a:pt x="994813" y="3856795"/>
                    </a:cubicBezTo>
                    <a:cubicBezTo>
                      <a:pt x="1046261" y="3783525"/>
                      <a:pt x="1238009" y="3590892"/>
                      <a:pt x="1331873" y="3496771"/>
                    </a:cubicBezTo>
                    <a:cubicBezTo>
                      <a:pt x="1281059" y="3621122"/>
                      <a:pt x="1163026" y="3865515"/>
                      <a:pt x="1111578" y="3938786"/>
                    </a:cubicBezTo>
                    <a:cubicBezTo>
                      <a:pt x="1060129" y="4012054"/>
                      <a:pt x="992284" y="4053098"/>
                      <a:pt x="960040" y="4030456"/>
                    </a:cubicBezTo>
                    <a:cubicBezTo>
                      <a:pt x="951979" y="4024795"/>
                      <a:pt x="946907" y="4015691"/>
                      <a:pt x="944636" y="4004074"/>
                    </a:cubicBezTo>
                    <a:cubicBezTo>
                      <a:pt x="942932" y="3995360"/>
                      <a:pt x="942805" y="3985233"/>
                      <a:pt x="944175" y="3974085"/>
                    </a:cubicBezTo>
                    <a:close/>
                    <a:moveTo>
                      <a:pt x="822885" y="2178331"/>
                    </a:moveTo>
                    <a:cubicBezTo>
                      <a:pt x="822885" y="1585579"/>
                      <a:pt x="1183276" y="1076999"/>
                      <a:pt x="1696895" y="859757"/>
                    </a:cubicBezTo>
                    <a:lnTo>
                      <a:pt x="1781856" y="828661"/>
                    </a:lnTo>
                    <a:lnTo>
                      <a:pt x="1781855" y="3528002"/>
                    </a:lnTo>
                    <a:lnTo>
                      <a:pt x="1696894" y="3496905"/>
                    </a:lnTo>
                    <a:cubicBezTo>
                      <a:pt x="1183275" y="3279663"/>
                      <a:pt x="822885" y="2771084"/>
                      <a:pt x="822885" y="2178331"/>
                    </a:cubicBezTo>
                    <a:close/>
                    <a:moveTo>
                      <a:pt x="794335" y="477318"/>
                    </a:moveTo>
                    <a:cubicBezTo>
                      <a:pt x="795616" y="465549"/>
                      <a:pt x="799901" y="456049"/>
                      <a:pt x="807455" y="449728"/>
                    </a:cubicBezTo>
                    <a:cubicBezTo>
                      <a:pt x="837670" y="424442"/>
                      <a:pt x="908741" y="459603"/>
                      <a:pt x="966199" y="528263"/>
                    </a:cubicBezTo>
                    <a:cubicBezTo>
                      <a:pt x="1023656" y="596922"/>
                      <a:pt x="1160098" y="831993"/>
                      <a:pt x="1226719" y="947019"/>
                    </a:cubicBezTo>
                    <a:cubicBezTo>
                      <a:pt x="1119756" y="865753"/>
                      <a:pt x="914239" y="688487"/>
                      <a:pt x="856782" y="619829"/>
                    </a:cubicBezTo>
                    <a:cubicBezTo>
                      <a:pt x="828053" y="585499"/>
                      <a:pt x="808167" y="549295"/>
                      <a:pt x="799242" y="518512"/>
                    </a:cubicBezTo>
                    <a:cubicBezTo>
                      <a:pt x="794778" y="503121"/>
                      <a:pt x="793055" y="489086"/>
                      <a:pt x="794335" y="477318"/>
                    </a:cubicBezTo>
                    <a:close/>
                    <a:moveTo>
                      <a:pt x="785512" y="3878715"/>
                    </a:moveTo>
                    <a:cubicBezTo>
                      <a:pt x="781866" y="3843389"/>
                      <a:pt x="805372" y="3787808"/>
                      <a:pt x="848750" y="3736555"/>
                    </a:cubicBezTo>
                    <a:cubicBezTo>
                      <a:pt x="906589" y="3668216"/>
                      <a:pt x="1114908" y="3493637"/>
                      <a:pt x="1216868" y="3408353"/>
                    </a:cubicBezTo>
                    <a:cubicBezTo>
                      <a:pt x="1155061" y="3527622"/>
                      <a:pt x="1015495" y="3760390"/>
                      <a:pt x="957656" y="3828729"/>
                    </a:cubicBezTo>
                    <a:cubicBezTo>
                      <a:pt x="899817" y="3897066"/>
                      <a:pt x="828550" y="3931831"/>
                      <a:pt x="798477" y="3906377"/>
                    </a:cubicBezTo>
                    <a:cubicBezTo>
                      <a:pt x="790959" y="3900014"/>
                      <a:pt x="786727" y="3890490"/>
                      <a:pt x="785512" y="3878715"/>
                    </a:cubicBezTo>
                    <a:close/>
                    <a:moveTo>
                      <a:pt x="649566" y="620684"/>
                    </a:moveTo>
                    <a:cubicBezTo>
                      <a:pt x="649800" y="608848"/>
                      <a:pt x="653228" y="599006"/>
                      <a:pt x="660193" y="592041"/>
                    </a:cubicBezTo>
                    <a:cubicBezTo>
                      <a:pt x="688052" y="564182"/>
                      <a:pt x="761956" y="592917"/>
                      <a:pt x="825262" y="656224"/>
                    </a:cubicBezTo>
                    <a:cubicBezTo>
                      <a:pt x="888569" y="719530"/>
                      <a:pt x="1045272" y="941608"/>
                      <a:pt x="1121809" y="1050290"/>
                    </a:cubicBezTo>
                    <a:cubicBezTo>
                      <a:pt x="1008076" y="978805"/>
                      <a:pt x="787682" y="820417"/>
                      <a:pt x="724375" y="757111"/>
                    </a:cubicBezTo>
                    <a:cubicBezTo>
                      <a:pt x="676895" y="709631"/>
                      <a:pt x="648862" y="656190"/>
                      <a:pt x="649566" y="620684"/>
                    </a:cubicBezTo>
                    <a:close/>
                    <a:moveTo>
                      <a:pt x="649566" y="3751083"/>
                    </a:moveTo>
                    <a:cubicBezTo>
                      <a:pt x="648862" y="3715576"/>
                      <a:pt x="676896" y="3662136"/>
                      <a:pt x="724375" y="3614656"/>
                    </a:cubicBezTo>
                    <a:cubicBezTo>
                      <a:pt x="787682" y="3551349"/>
                      <a:pt x="1009760" y="3394646"/>
                      <a:pt x="1118441" y="3318110"/>
                    </a:cubicBezTo>
                    <a:cubicBezTo>
                      <a:pt x="1046956" y="3431843"/>
                      <a:pt x="888569" y="3652236"/>
                      <a:pt x="825262" y="3715544"/>
                    </a:cubicBezTo>
                    <a:cubicBezTo>
                      <a:pt x="761956" y="3778849"/>
                      <a:pt x="688052" y="3807585"/>
                      <a:pt x="660193" y="3779725"/>
                    </a:cubicBezTo>
                    <a:cubicBezTo>
                      <a:pt x="653228" y="3772760"/>
                      <a:pt x="649801" y="3762918"/>
                      <a:pt x="649566" y="3751083"/>
                    </a:cubicBezTo>
                    <a:close/>
                    <a:moveTo>
                      <a:pt x="525929" y="759098"/>
                    </a:moveTo>
                    <a:cubicBezTo>
                      <a:pt x="525181" y="747283"/>
                      <a:pt x="527781" y="737191"/>
                      <a:pt x="534144" y="729672"/>
                    </a:cubicBezTo>
                    <a:cubicBezTo>
                      <a:pt x="559597" y="699599"/>
                      <a:pt x="635629" y="722106"/>
                      <a:pt x="703967" y="779946"/>
                    </a:cubicBezTo>
                    <a:cubicBezTo>
                      <a:pt x="772305" y="837784"/>
                      <a:pt x="946884" y="1046103"/>
                      <a:pt x="1032170" y="1148064"/>
                    </a:cubicBezTo>
                    <a:cubicBezTo>
                      <a:pt x="912901" y="1086256"/>
                      <a:pt x="680132" y="946690"/>
                      <a:pt x="611793" y="888851"/>
                    </a:cubicBezTo>
                    <a:cubicBezTo>
                      <a:pt x="560540" y="845472"/>
                      <a:pt x="528172" y="794540"/>
                      <a:pt x="525929" y="759098"/>
                    </a:cubicBezTo>
                    <a:close/>
                    <a:moveTo>
                      <a:pt x="517384" y="3595441"/>
                    </a:moveTo>
                    <a:cubicBezTo>
                      <a:pt x="519823" y="3560012"/>
                      <a:pt x="552475" y="3509261"/>
                      <a:pt x="603969" y="3466169"/>
                    </a:cubicBezTo>
                    <a:cubicBezTo>
                      <a:pt x="672629" y="3408711"/>
                      <a:pt x="907700" y="3272270"/>
                      <a:pt x="1022726" y="3205649"/>
                    </a:cubicBezTo>
                    <a:cubicBezTo>
                      <a:pt x="941459" y="3312612"/>
                      <a:pt x="764194" y="3518128"/>
                      <a:pt x="695535" y="3575586"/>
                    </a:cubicBezTo>
                    <a:cubicBezTo>
                      <a:pt x="626877" y="3633043"/>
                      <a:pt x="550720" y="3655126"/>
                      <a:pt x="525435" y="3624912"/>
                    </a:cubicBezTo>
                    <a:cubicBezTo>
                      <a:pt x="519113" y="3617359"/>
                      <a:pt x="516570" y="3607251"/>
                      <a:pt x="517384" y="3595441"/>
                    </a:cubicBezTo>
                    <a:close/>
                    <a:moveTo>
                      <a:pt x="405121" y="920517"/>
                    </a:moveTo>
                    <a:cubicBezTo>
                      <a:pt x="403312" y="908818"/>
                      <a:pt x="404993" y="898533"/>
                      <a:pt x="410653" y="890471"/>
                    </a:cubicBezTo>
                    <a:cubicBezTo>
                      <a:pt x="433294" y="858228"/>
                      <a:pt x="511044" y="873796"/>
                      <a:pt x="584314" y="925245"/>
                    </a:cubicBezTo>
                    <a:cubicBezTo>
                      <a:pt x="657584" y="976693"/>
                      <a:pt x="850216" y="1168440"/>
                      <a:pt x="944339" y="1262305"/>
                    </a:cubicBezTo>
                    <a:cubicBezTo>
                      <a:pt x="819988" y="1211491"/>
                      <a:pt x="575594" y="1093458"/>
                      <a:pt x="502324" y="1042010"/>
                    </a:cubicBezTo>
                    <a:cubicBezTo>
                      <a:pt x="447371" y="1003423"/>
                      <a:pt x="410547" y="955613"/>
                      <a:pt x="405121" y="920517"/>
                    </a:cubicBezTo>
                    <a:close/>
                    <a:moveTo>
                      <a:pt x="396802" y="3433260"/>
                    </a:moveTo>
                    <a:cubicBezTo>
                      <a:pt x="402423" y="3398195"/>
                      <a:pt x="439513" y="3350592"/>
                      <a:pt x="494679" y="3312312"/>
                    </a:cubicBezTo>
                    <a:cubicBezTo>
                      <a:pt x="568236" y="3261272"/>
                      <a:pt x="814640" y="3146559"/>
                      <a:pt x="935199" y="3090569"/>
                    </a:cubicBezTo>
                    <a:cubicBezTo>
                      <a:pt x="844628" y="3189777"/>
                      <a:pt x="649573" y="3378492"/>
                      <a:pt x="576017" y="3429532"/>
                    </a:cubicBezTo>
                    <a:cubicBezTo>
                      <a:pt x="502463" y="3480571"/>
                      <a:pt x="424628" y="3495706"/>
                      <a:pt x="402166" y="3463337"/>
                    </a:cubicBezTo>
                    <a:cubicBezTo>
                      <a:pt x="396551" y="3455245"/>
                      <a:pt x="394928" y="3444949"/>
                      <a:pt x="396802" y="3433260"/>
                    </a:cubicBezTo>
                    <a:close/>
                    <a:moveTo>
                      <a:pt x="301093" y="1089026"/>
                    </a:moveTo>
                    <a:cubicBezTo>
                      <a:pt x="298255" y="1077533"/>
                      <a:pt x="299019" y="1067139"/>
                      <a:pt x="303944" y="1058609"/>
                    </a:cubicBezTo>
                    <a:cubicBezTo>
                      <a:pt x="323643" y="1024489"/>
                      <a:pt x="402467" y="1033117"/>
                      <a:pt x="480000" y="1077882"/>
                    </a:cubicBezTo>
                    <a:cubicBezTo>
                      <a:pt x="557535" y="1122646"/>
                      <a:pt x="766376" y="1296599"/>
                      <a:pt x="868435" y="1381769"/>
                    </a:cubicBezTo>
                    <a:cubicBezTo>
                      <a:pt x="740075" y="1342156"/>
                      <a:pt x="486197" y="1246207"/>
                      <a:pt x="408662" y="1201443"/>
                    </a:cubicBezTo>
                    <a:cubicBezTo>
                      <a:pt x="350512" y="1167869"/>
                      <a:pt x="309602" y="1123505"/>
                      <a:pt x="301093" y="1089026"/>
                    </a:cubicBezTo>
                    <a:close/>
                    <a:moveTo>
                      <a:pt x="299134" y="3274929"/>
                    </a:moveTo>
                    <a:cubicBezTo>
                      <a:pt x="307643" y="3240451"/>
                      <a:pt x="348553" y="3196087"/>
                      <a:pt x="406703" y="3162514"/>
                    </a:cubicBezTo>
                    <a:cubicBezTo>
                      <a:pt x="484239" y="3117749"/>
                      <a:pt x="739307" y="3023864"/>
                      <a:pt x="864094" y="2978064"/>
                    </a:cubicBezTo>
                    <a:cubicBezTo>
                      <a:pt x="765608" y="3069420"/>
                      <a:pt x="555576" y="3241310"/>
                      <a:pt x="478041" y="3286075"/>
                    </a:cubicBezTo>
                    <a:cubicBezTo>
                      <a:pt x="400508" y="3330839"/>
                      <a:pt x="321685" y="3339467"/>
                      <a:pt x="301985" y="3305347"/>
                    </a:cubicBezTo>
                    <a:cubicBezTo>
                      <a:pt x="297060" y="3296817"/>
                      <a:pt x="296297" y="3286422"/>
                      <a:pt x="299134" y="3274929"/>
                    </a:cubicBezTo>
                    <a:close/>
                    <a:moveTo>
                      <a:pt x="217492" y="1254723"/>
                    </a:moveTo>
                    <a:cubicBezTo>
                      <a:pt x="213711" y="1243505"/>
                      <a:pt x="213611" y="1233084"/>
                      <a:pt x="217811" y="1224174"/>
                    </a:cubicBezTo>
                    <a:cubicBezTo>
                      <a:pt x="234613" y="1188538"/>
                      <a:pt x="313881" y="1190600"/>
                      <a:pt x="394859" y="1228782"/>
                    </a:cubicBezTo>
                    <a:cubicBezTo>
                      <a:pt x="475839" y="1266962"/>
                      <a:pt x="698386" y="1422998"/>
                      <a:pt x="807156" y="1499412"/>
                    </a:cubicBezTo>
                    <a:cubicBezTo>
                      <a:pt x="675953" y="1470580"/>
                      <a:pt x="414993" y="1396013"/>
                      <a:pt x="334013" y="1357833"/>
                    </a:cubicBezTo>
                    <a:cubicBezTo>
                      <a:pt x="273279" y="1329197"/>
                      <a:pt x="228831" y="1288378"/>
                      <a:pt x="217492" y="1254723"/>
                    </a:cubicBezTo>
                    <a:close/>
                    <a:moveTo>
                      <a:pt x="209785" y="3097675"/>
                    </a:moveTo>
                    <a:cubicBezTo>
                      <a:pt x="221312" y="3064084"/>
                      <a:pt x="265986" y="3023514"/>
                      <a:pt x="326879" y="2995217"/>
                    </a:cubicBezTo>
                    <a:cubicBezTo>
                      <a:pt x="408071" y="2957487"/>
                      <a:pt x="670445" y="2886536"/>
                      <a:pt x="798795" y="2851956"/>
                    </a:cubicBezTo>
                    <a:cubicBezTo>
                      <a:pt x="692613" y="2934242"/>
                      <a:pt x="468197" y="3086875"/>
                      <a:pt x="387005" y="3124605"/>
                    </a:cubicBezTo>
                    <a:cubicBezTo>
                      <a:pt x="305816" y="3162334"/>
                      <a:pt x="226539" y="3163954"/>
                      <a:pt x="209934" y="3128226"/>
                    </a:cubicBezTo>
                    <a:cubicBezTo>
                      <a:pt x="205784" y="3119293"/>
                      <a:pt x="205943" y="3108872"/>
                      <a:pt x="209785" y="3097675"/>
                    </a:cubicBezTo>
                    <a:close/>
                    <a:moveTo>
                      <a:pt x="140146" y="1411456"/>
                    </a:moveTo>
                    <a:cubicBezTo>
                      <a:pt x="153670" y="1374452"/>
                      <a:pt x="232801" y="1369366"/>
                      <a:pt x="316889" y="1400098"/>
                    </a:cubicBezTo>
                    <a:cubicBezTo>
                      <a:pt x="400979" y="1430829"/>
                      <a:pt x="636675" y="1566186"/>
                      <a:pt x="751886" y="1632492"/>
                    </a:cubicBezTo>
                    <a:cubicBezTo>
                      <a:pt x="618620" y="1615595"/>
                      <a:pt x="352004" y="1564836"/>
                      <a:pt x="267914" y="1534105"/>
                    </a:cubicBezTo>
                    <a:cubicBezTo>
                      <a:pt x="204848" y="1511055"/>
                      <a:pt x="156904" y="1474406"/>
                      <a:pt x="142580" y="1441909"/>
                    </a:cubicBezTo>
                    <a:cubicBezTo>
                      <a:pt x="137804" y="1431078"/>
                      <a:pt x="136765" y="1420707"/>
                      <a:pt x="140146" y="1411456"/>
                    </a:cubicBezTo>
                    <a:close/>
                    <a:moveTo>
                      <a:pt x="132685" y="2940252"/>
                    </a:moveTo>
                    <a:cubicBezTo>
                      <a:pt x="119367" y="2903171"/>
                      <a:pt x="176876" y="2848579"/>
                      <a:pt x="261134" y="2818317"/>
                    </a:cubicBezTo>
                    <a:cubicBezTo>
                      <a:pt x="345395" y="2788054"/>
                      <a:pt x="613093" y="2741023"/>
                      <a:pt x="744036" y="2718144"/>
                    </a:cubicBezTo>
                    <a:cubicBezTo>
                      <a:pt x="630875" y="2790531"/>
                      <a:pt x="393622" y="2922331"/>
                      <a:pt x="309362" y="2952594"/>
                    </a:cubicBezTo>
                    <a:cubicBezTo>
                      <a:pt x="225104" y="2982858"/>
                      <a:pt x="146003" y="2977331"/>
                      <a:pt x="132685" y="2940252"/>
                    </a:cubicBezTo>
                    <a:close/>
                    <a:moveTo>
                      <a:pt x="80585" y="1601484"/>
                    </a:moveTo>
                    <a:cubicBezTo>
                      <a:pt x="90782" y="1563428"/>
                      <a:pt x="169152" y="1551361"/>
                      <a:pt x="255630" y="1574534"/>
                    </a:cubicBezTo>
                    <a:cubicBezTo>
                      <a:pt x="342109" y="1597705"/>
                      <a:pt x="588856" y="1711678"/>
                      <a:pt x="709480" y="1767531"/>
                    </a:cubicBezTo>
                    <a:cubicBezTo>
                      <a:pt x="575242" y="1762490"/>
                      <a:pt x="305181" y="1735519"/>
                      <a:pt x="218703" y="1712348"/>
                    </a:cubicBezTo>
                    <a:cubicBezTo>
                      <a:pt x="153844" y="1694969"/>
                      <a:pt x="102846" y="1662704"/>
                      <a:pt x="85703" y="1631603"/>
                    </a:cubicBezTo>
                    <a:cubicBezTo>
                      <a:pt x="79988" y="1621236"/>
                      <a:pt x="78035" y="1610998"/>
                      <a:pt x="80585" y="1601484"/>
                    </a:cubicBezTo>
                    <a:close/>
                    <a:moveTo>
                      <a:pt x="76808" y="2761717"/>
                    </a:moveTo>
                    <a:cubicBezTo>
                      <a:pt x="66611" y="2723660"/>
                      <a:pt x="128449" y="2674025"/>
                      <a:pt x="214926" y="2650854"/>
                    </a:cubicBezTo>
                    <a:cubicBezTo>
                      <a:pt x="301406" y="2627682"/>
                      <a:pt x="572082" y="2603012"/>
                      <a:pt x="704471" y="2591070"/>
                    </a:cubicBezTo>
                    <a:cubicBezTo>
                      <a:pt x="585697" y="2653824"/>
                      <a:pt x="338333" y="2765496"/>
                      <a:pt x="251853" y="2788668"/>
                    </a:cubicBezTo>
                    <a:cubicBezTo>
                      <a:pt x="165376" y="2811840"/>
                      <a:pt x="87006" y="2799773"/>
                      <a:pt x="76808" y="2761717"/>
                    </a:cubicBezTo>
                    <a:close/>
                    <a:moveTo>
                      <a:pt x="40239" y="1783701"/>
                    </a:moveTo>
                    <a:cubicBezTo>
                      <a:pt x="47245" y="1744931"/>
                      <a:pt x="124344" y="1726407"/>
                      <a:pt x="212446" y="1742329"/>
                    </a:cubicBezTo>
                    <a:cubicBezTo>
                      <a:pt x="300549" y="1758249"/>
                      <a:pt x="555897" y="1851368"/>
                      <a:pt x="680737" y="1897027"/>
                    </a:cubicBezTo>
                    <a:cubicBezTo>
                      <a:pt x="546543" y="1903134"/>
                      <a:pt x="275176" y="1898651"/>
                      <a:pt x="187074" y="1882730"/>
                    </a:cubicBezTo>
                    <a:cubicBezTo>
                      <a:pt x="120997" y="1870790"/>
                      <a:pt x="67499" y="1842865"/>
                      <a:pt x="47836" y="1813292"/>
                    </a:cubicBezTo>
                    <a:cubicBezTo>
                      <a:pt x="41281" y="1803435"/>
                      <a:pt x="38486" y="1793394"/>
                      <a:pt x="40239" y="1783701"/>
                    </a:cubicBezTo>
                    <a:close/>
                    <a:moveTo>
                      <a:pt x="33731" y="2566806"/>
                    </a:moveTo>
                    <a:cubicBezTo>
                      <a:pt x="26940" y="2527996"/>
                      <a:pt x="92927" y="2484027"/>
                      <a:pt x="181115" y="2468597"/>
                    </a:cubicBezTo>
                    <a:cubicBezTo>
                      <a:pt x="269305" y="2453167"/>
                      <a:pt x="541103" y="2452541"/>
                      <a:pt x="674029" y="2452359"/>
                    </a:cubicBezTo>
                    <a:cubicBezTo>
                      <a:pt x="550169" y="2504358"/>
                      <a:pt x="293895" y="2593708"/>
                      <a:pt x="205705" y="2609138"/>
                    </a:cubicBezTo>
                    <a:cubicBezTo>
                      <a:pt x="117516" y="2624568"/>
                      <a:pt x="40521" y="2605615"/>
                      <a:pt x="33731" y="2566806"/>
                    </a:cubicBezTo>
                    <a:close/>
                    <a:moveTo>
                      <a:pt x="13692" y="1984703"/>
                    </a:moveTo>
                    <a:cubicBezTo>
                      <a:pt x="17178" y="1945459"/>
                      <a:pt x="92296" y="1920066"/>
                      <a:pt x="181473" y="1927988"/>
                    </a:cubicBezTo>
                    <a:cubicBezTo>
                      <a:pt x="270651" y="1935908"/>
                      <a:pt x="533349" y="2005649"/>
                      <a:pt x="661794" y="2039877"/>
                    </a:cubicBezTo>
                    <a:cubicBezTo>
                      <a:pt x="528696" y="2058047"/>
                      <a:pt x="258028" y="2078024"/>
                      <a:pt x="168851" y="2070104"/>
                    </a:cubicBezTo>
                    <a:cubicBezTo>
                      <a:pt x="101967" y="2064163"/>
                      <a:pt x="46171" y="2041170"/>
                      <a:pt x="23925" y="2013489"/>
                    </a:cubicBezTo>
                    <a:cubicBezTo>
                      <a:pt x="16508" y="2004262"/>
                      <a:pt x="12820" y="1994514"/>
                      <a:pt x="13692" y="1984703"/>
                    </a:cubicBezTo>
                    <a:close/>
                    <a:moveTo>
                      <a:pt x="7765" y="2365243"/>
                    </a:moveTo>
                    <a:cubicBezTo>
                      <a:pt x="4498" y="2325980"/>
                      <a:pt x="74176" y="2288132"/>
                      <a:pt x="163396" y="2280709"/>
                    </a:cubicBezTo>
                    <a:cubicBezTo>
                      <a:pt x="252618" y="2273284"/>
                      <a:pt x="523367" y="2297142"/>
                      <a:pt x="655770" y="2308934"/>
                    </a:cubicBezTo>
                    <a:cubicBezTo>
                      <a:pt x="527729" y="2349565"/>
                      <a:pt x="264449" y="2415469"/>
                      <a:pt x="175227" y="2422893"/>
                    </a:cubicBezTo>
                    <a:cubicBezTo>
                      <a:pt x="86008" y="2430317"/>
                      <a:pt x="11032" y="2404506"/>
                      <a:pt x="7765" y="2365243"/>
                    </a:cubicBezTo>
                    <a:close/>
                    <a:moveTo>
                      <a:pt x="0" y="2178330"/>
                    </a:moveTo>
                    <a:cubicBezTo>
                      <a:pt x="0" y="2138931"/>
                      <a:pt x="72577" y="2106992"/>
                      <a:pt x="162105" y="2106992"/>
                    </a:cubicBezTo>
                    <a:cubicBezTo>
                      <a:pt x="251635" y="2106992"/>
                      <a:pt x="519473" y="2153219"/>
                      <a:pt x="650442" y="2175949"/>
                    </a:cubicBezTo>
                    <a:cubicBezTo>
                      <a:pt x="519473" y="2205823"/>
                      <a:pt x="251635" y="2249668"/>
                      <a:pt x="162105" y="2249668"/>
                    </a:cubicBezTo>
                    <a:cubicBezTo>
                      <a:pt x="72577" y="2249668"/>
                      <a:pt x="0" y="2217729"/>
                      <a:pt x="0" y="217833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08CA223-5956-4D48-AD81-26131AC51105}"/>
              </a:ext>
            </a:extLst>
          </p:cNvPr>
          <p:cNvGrpSpPr/>
          <p:nvPr/>
        </p:nvGrpSpPr>
        <p:grpSpPr>
          <a:xfrm>
            <a:off x="558031" y="4435524"/>
            <a:ext cx="1985144" cy="1327101"/>
            <a:chOff x="558031" y="4435524"/>
            <a:chExt cx="1985144" cy="1327101"/>
          </a:xfrm>
        </p:grpSpPr>
        <p:grpSp>
          <p:nvGrpSpPr>
            <p:cNvPr id="33" name="Group 321">
              <a:extLst>
                <a:ext uri="{FF2B5EF4-FFF2-40B4-BE49-F238E27FC236}">
                  <a16:creationId xmlns:a16="http://schemas.microsoft.com/office/drawing/2014/main" id="{63D31452-903F-42E3-B4A7-42A31DC69B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031" y="4435524"/>
              <a:ext cx="1985144" cy="1327101"/>
              <a:chOff x="4889" y="527"/>
              <a:chExt cx="999" cy="666"/>
            </a:xfrm>
          </p:grpSpPr>
          <p:sp>
            <p:nvSpPr>
              <p:cNvPr id="34" name="Rectangle 7">
                <a:extLst>
                  <a:ext uri="{FF2B5EF4-FFF2-40B4-BE49-F238E27FC236}">
                    <a16:creationId xmlns:a16="http://schemas.microsoft.com/office/drawing/2014/main" id="{CA100D00-A821-43E4-A18F-FE6E61352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Freeform 314">
                <a:extLst>
                  <a:ext uri="{FF2B5EF4-FFF2-40B4-BE49-F238E27FC236}">
                    <a16:creationId xmlns:a16="http://schemas.microsoft.com/office/drawing/2014/main" id="{F93A1061-EF3A-4305-857D-BE494C738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527"/>
                <a:ext cx="771" cy="207"/>
              </a:xfrm>
              <a:custGeom>
                <a:avLst/>
                <a:gdLst>
                  <a:gd name="T0" fmla="*/ 771 w 771"/>
                  <a:gd name="T1" fmla="*/ 0 h 207"/>
                  <a:gd name="T2" fmla="*/ 0 w 771"/>
                  <a:gd name="T3" fmla="*/ 0 h 207"/>
                  <a:gd name="T4" fmla="*/ 320 w 771"/>
                  <a:gd name="T5" fmla="*/ 207 h 207"/>
                  <a:gd name="T6" fmla="*/ 771 w 771"/>
                  <a:gd name="T7" fmla="*/ 207 h 207"/>
                  <a:gd name="T8" fmla="*/ 771 w 771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207">
                    <a:moveTo>
                      <a:pt x="771" y="0"/>
                    </a:moveTo>
                    <a:lnTo>
                      <a:pt x="0" y="0"/>
                    </a:lnTo>
                    <a:lnTo>
                      <a:pt x="320" y="207"/>
                    </a:lnTo>
                    <a:lnTo>
                      <a:pt x="771" y="207"/>
                    </a:lnTo>
                    <a:lnTo>
                      <a:pt x="77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315">
                <a:extLst>
                  <a:ext uri="{FF2B5EF4-FFF2-40B4-BE49-F238E27FC236}">
                    <a16:creationId xmlns:a16="http://schemas.microsoft.com/office/drawing/2014/main" id="{2BF7747E-A4ED-41F4-B5A0-53E4B83367DA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5116" y="984"/>
                <a:ext cx="771" cy="207"/>
              </a:xfrm>
              <a:custGeom>
                <a:avLst/>
                <a:gdLst>
                  <a:gd name="T0" fmla="*/ 771 w 771"/>
                  <a:gd name="T1" fmla="*/ 0 h 207"/>
                  <a:gd name="T2" fmla="*/ 0 w 771"/>
                  <a:gd name="T3" fmla="*/ 0 h 207"/>
                  <a:gd name="T4" fmla="*/ 320 w 771"/>
                  <a:gd name="T5" fmla="*/ 207 h 207"/>
                  <a:gd name="T6" fmla="*/ 771 w 771"/>
                  <a:gd name="T7" fmla="*/ 207 h 207"/>
                  <a:gd name="T8" fmla="*/ 771 w 771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1" h="207">
                    <a:moveTo>
                      <a:pt x="771" y="0"/>
                    </a:moveTo>
                    <a:lnTo>
                      <a:pt x="0" y="0"/>
                    </a:lnTo>
                    <a:lnTo>
                      <a:pt x="320" y="207"/>
                    </a:lnTo>
                    <a:lnTo>
                      <a:pt x="771" y="207"/>
                    </a:lnTo>
                    <a:lnTo>
                      <a:pt x="771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316">
                <a:extLst>
                  <a:ext uri="{FF2B5EF4-FFF2-40B4-BE49-F238E27FC236}">
                    <a16:creationId xmlns:a16="http://schemas.microsoft.com/office/drawing/2014/main" id="{4B132AC7-481F-4FF8-9989-0E65530FA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9" y="527"/>
                <a:ext cx="999" cy="666"/>
              </a:xfrm>
              <a:custGeom>
                <a:avLst/>
                <a:gdLst>
                  <a:gd name="T0" fmla="*/ 999 w 999"/>
                  <a:gd name="T1" fmla="*/ 268 h 666"/>
                  <a:gd name="T2" fmla="*/ 526 w 999"/>
                  <a:gd name="T3" fmla="*/ 268 h 666"/>
                  <a:gd name="T4" fmla="*/ 136 w 999"/>
                  <a:gd name="T5" fmla="*/ 0 h 666"/>
                  <a:gd name="T6" fmla="*/ 0 w 999"/>
                  <a:gd name="T7" fmla="*/ 0 h 666"/>
                  <a:gd name="T8" fmla="*/ 0 w 999"/>
                  <a:gd name="T9" fmla="*/ 666 h 666"/>
                  <a:gd name="T10" fmla="*/ 136 w 999"/>
                  <a:gd name="T11" fmla="*/ 666 h 666"/>
                  <a:gd name="T12" fmla="*/ 526 w 999"/>
                  <a:gd name="T13" fmla="*/ 397 h 666"/>
                  <a:gd name="T14" fmla="*/ 999 w 999"/>
                  <a:gd name="T15" fmla="*/ 394 h 666"/>
                  <a:gd name="T16" fmla="*/ 999 w 999"/>
                  <a:gd name="T17" fmla="*/ 268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9" h="666">
                    <a:moveTo>
                      <a:pt x="999" y="268"/>
                    </a:moveTo>
                    <a:lnTo>
                      <a:pt x="526" y="268"/>
                    </a:lnTo>
                    <a:lnTo>
                      <a:pt x="136" y="0"/>
                    </a:lnTo>
                    <a:lnTo>
                      <a:pt x="0" y="0"/>
                    </a:lnTo>
                    <a:lnTo>
                      <a:pt x="0" y="666"/>
                    </a:lnTo>
                    <a:lnTo>
                      <a:pt x="136" y="666"/>
                    </a:lnTo>
                    <a:lnTo>
                      <a:pt x="526" y="397"/>
                    </a:lnTo>
                    <a:lnTo>
                      <a:pt x="999" y="394"/>
                    </a:lnTo>
                    <a:lnTo>
                      <a:pt x="999" y="268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AutoShape 317">
                <a:extLst>
                  <a:ext uri="{FF2B5EF4-FFF2-40B4-BE49-F238E27FC236}">
                    <a16:creationId xmlns:a16="http://schemas.microsoft.com/office/drawing/2014/main" id="{230673B0-B9B3-4EAD-87B4-5771F3C32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809" y="674"/>
                <a:ext cx="523" cy="363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18">
                <a:extLst>
                  <a:ext uri="{FF2B5EF4-FFF2-40B4-BE49-F238E27FC236}">
                    <a16:creationId xmlns:a16="http://schemas.microsoft.com/office/drawing/2014/main" id="{1AB7716C-AB9C-4EEE-B1DE-160E0DE77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828" y="724"/>
                <a:ext cx="389" cy="267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FE27A1F-4D93-473C-89E3-0110DA62DB0C}"/>
              </a:ext>
            </a:extLst>
          </p:cNvPr>
          <p:cNvGrpSpPr/>
          <p:nvPr/>
        </p:nvGrpSpPr>
        <p:grpSpPr>
          <a:xfrm>
            <a:off x="5061013" y="836613"/>
            <a:ext cx="1983973" cy="1321350"/>
            <a:chOff x="5061013" y="836613"/>
            <a:chExt cx="1983973" cy="1321350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49B49764-6201-4A9A-A4BA-7D636B91D1F7}"/>
                </a:ext>
              </a:extLst>
            </p:cNvPr>
            <p:cNvGrpSpPr/>
            <p:nvPr/>
          </p:nvGrpSpPr>
          <p:grpSpPr>
            <a:xfrm>
              <a:off x="5062607" y="837736"/>
              <a:ext cx="1982379" cy="1320227"/>
              <a:chOff x="4301035" y="2782882"/>
              <a:chExt cx="1982379" cy="1320227"/>
            </a:xfrm>
          </p:grpSpPr>
          <p:sp>
            <p:nvSpPr>
              <p:cNvPr id="98" name="Rectangle 3">
                <a:extLst>
                  <a:ext uri="{FF2B5EF4-FFF2-40B4-BE49-F238E27FC236}">
                    <a16:creationId xmlns:a16="http://schemas.microsoft.com/office/drawing/2014/main" id="{8FEF1CBF-94D7-4580-B139-52670D05D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1035" y="2782882"/>
                <a:ext cx="1982379" cy="1320227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56833C90-831B-42AD-B68A-2D6648651348}"/>
                  </a:ext>
                </a:extLst>
              </p:cNvPr>
              <p:cNvGrpSpPr/>
              <p:nvPr/>
            </p:nvGrpSpPr>
            <p:grpSpPr>
              <a:xfrm>
                <a:off x="4301035" y="2782882"/>
                <a:ext cx="1982379" cy="1320227"/>
                <a:chOff x="4376936" y="2782882"/>
                <a:chExt cx="1982379" cy="132022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F34A31A1-AFDA-4E8B-8993-53A259D517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76936" y="2782882"/>
                  <a:ext cx="1982379" cy="1320227"/>
                </a:xfrm>
                <a:custGeom>
                  <a:avLst/>
                  <a:gdLst>
                    <a:gd name="connsiteX0" fmla="*/ 0 w 1982379"/>
                    <a:gd name="connsiteY0" fmla="*/ 0 h 1320227"/>
                    <a:gd name="connsiteX1" fmla="*/ 158877 w 1982379"/>
                    <a:gd name="connsiteY1" fmla="*/ 0 h 1320227"/>
                    <a:gd name="connsiteX2" fmla="*/ 740442 w 1982379"/>
                    <a:gd name="connsiteY2" fmla="*/ 387233 h 1320227"/>
                    <a:gd name="connsiteX3" fmla="*/ 783849 w 1982379"/>
                    <a:gd name="connsiteY3" fmla="*/ 351420 h 1320227"/>
                    <a:gd name="connsiteX4" fmla="*/ 991988 w 1982379"/>
                    <a:gd name="connsiteY4" fmla="*/ 287842 h 1320227"/>
                    <a:gd name="connsiteX5" fmla="*/ 1200128 w 1982379"/>
                    <a:gd name="connsiteY5" fmla="*/ 351420 h 1320227"/>
                    <a:gd name="connsiteX6" fmla="*/ 1246640 w 1982379"/>
                    <a:gd name="connsiteY6" fmla="*/ 389796 h 1320227"/>
                    <a:gd name="connsiteX7" fmla="*/ 1832055 w 1982379"/>
                    <a:gd name="connsiteY7" fmla="*/ 0 h 1320227"/>
                    <a:gd name="connsiteX8" fmla="*/ 1982379 w 1982379"/>
                    <a:gd name="connsiteY8" fmla="*/ 0 h 1320227"/>
                    <a:gd name="connsiteX9" fmla="*/ 1982379 w 1982379"/>
                    <a:gd name="connsiteY9" fmla="*/ 107040 h 1320227"/>
                    <a:gd name="connsiteX10" fmla="*/ 1340890 w 1982379"/>
                    <a:gd name="connsiteY10" fmla="*/ 534173 h 1320227"/>
                    <a:gd name="connsiteX11" fmla="*/ 1356695 w 1982379"/>
                    <a:gd name="connsiteY11" fmla="*/ 585087 h 1320227"/>
                    <a:gd name="connsiteX12" fmla="*/ 1364258 w 1982379"/>
                    <a:gd name="connsiteY12" fmla="*/ 660112 h 1320227"/>
                    <a:gd name="connsiteX13" fmla="*/ 1356695 w 1982379"/>
                    <a:gd name="connsiteY13" fmla="*/ 735138 h 1320227"/>
                    <a:gd name="connsiteX14" fmla="*/ 1340636 w 1982379"/>
                    <a:gd name="connsiteY14" fmla="*/ 786870 h 1320227"/>
                    <a:gd name="connsiteX15" fmla="*/ 1982379 w 1982379"/>
                    <a:gd name="connsiteY15" fmla="*/ 1214172 h 1320227"/>
                    <a:gd name="connsiteX16" fmla="*/ 1982379 w 1982379"/>
                    <a:gd name="connsiteY16" fmla="*/ 1320227 h 1320227"/>
                    <a:gd name="connsiteX17" fmla="*/ 1830577 w 1982379"/>
                    <a:gd name="connsiteY17" fmla="*/ 1320227 h 1320227"/>
                    <a:gd name="connsiteX18" fmla="*/ 1245978 w 1982379"/>
                    <a:gd name="connsiteY18" fmla="*/ 930974 h 1320227"/>
                    <a:gd name="connsiteX19" fmla="*/ 1200128 w 1982379"/>
                    <a:gd name="connsiteY19" fmla="*/ 968804 h 1320227"/>
                    <a:gd name="connsiteX20" fmla="*/ 991988 w 1982379"/>
                    <a:gd name="connsiteY20" fmla="*/ 1032382 h 1320227"/>
                    <a:gd name="connsiteX21" fmla="*/ 783849 w 1982379"/>
                    <a:gd name="connsiteY21" fmla="*/ 968804 h 1320227"/>
                    <a:gd name="connsiteX22" fmla="*/ 741105 w 1982379"/>
                    <a:gd name="connsiteY22" fmla="*/ 933537 h 1320227"/>
                    <a:gd name="connsiteX23" fmla="*/ 160355 w 1982379"/>
                    <a:gd name="connsiteY23" fmla="*/ 1320227 h 1320227"/>
                    <a:gd name="connsiteX24" fmla="*/ 0 w 1982379"/>
                    <a:gd name="connsiteY24" fmla="*/ 1320227 h 1320227"/>
                    <a:gd name="connsiteX25" fmla="*/ 0 w 1982379"/>
                    <a:gd name="connsiteY25" fmla="*/ 1219867 h 1320227"/>
                    <a:gd name="connsiteX26" fmla="*/ 644532 w 1982379"/>
                    <a:gd name="connsiteY26" fmla="*/ 790708 h 1320227"/>
                    <a:gd name="connsiteX27" fmla="*/ 627281 w 1982379"/>
                    <a:gd name="connsiteY27" fmla="*/ 735137 h 1320227"/>
                    <a:gd name="connsiteX28" fmla="*/ 619718 w 1982379"/>
                    <a:gd name="connsiteY28" fmla="*/ 660112 h 1320227"/>
                    <a:gd name="connsiteX29" fmla="*/ 627281 w 1982379"/>
                    <a:gd name="connsiteY29" fmla="*/ 585087 h 1320227"/>
                    <a:gd name="connsiteX30" fmla="*/ 644277 w 1982379"/>
                    <a:gd name="connsiteY30" fmla="*/ 530335 h 1320227"/>
                    <a:gd name="connsiteX31" fmla="*/ 0 w 1982379"/>
                    <a:gd name="connsiteY31" fmla="*/ 101345 h 1320227"/>
                    <a:gd name="connsiteX32" fmla="*/ 0 w 1982379"/>
                    <a:gd name="connsiteY32" fmla="*/ 0 h 1320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82379" h="1320227">
                      <a:moveTo>
                        <a:pt x="0" y="0"/>
                      </a:moveTo>
                      <a:lnTo>
                        <a:pt x="158877" y="0"/>
                      </a:lnTo>
                      <a:lnTo>
                        <a:pt x="740442" y="387233"/>
                      </a:lnTo>
                      <a:lnTo>
                        <a:pt x="783849" y="351420"/>
                      </a:lnTo>
                      <a:cubicBezTo>
                        <a:pt x="843263" y="311280"/>
                        <a:pt x="914889" y="287842"/>
                        <a:pt x="991988" y="287842"/>
                      </a:cubicBezTo>
                      <a:cubicBezTo>
                        <a:pt x="1069088" y="287842"/>
                        <a:pt x="1140713" y="311280"/>
                        <a:pt x="1200128" y="351420"/>
                      </a:cubicBezTo>
                      <a:lnTo>
                        <a:pt x="1246640" y="389796"/>
                      </a:lnTo>
                      <a:lnTo>
                        <a:pt x="1832055" y="0"/>
                      </a:lnTo>
                      <a:lnTo>
                        <a:pt x="1982379" y="0"/>
                      </a:lnTo>
                      <a:lnTo>
                        <a:pt x="1982379" y="107040"/>
                      </a:lnTo>
                      <a:lnTo>
                        <a:pt x="1340890" y="534173"/>
                      </a:lnTo>
                      <a:lnTo>
                        <a:pt x="1356695" y="585087"/>
                      </a:lnTo>
                      <a:cubicBezTo>
                        <a:pt x="1361654" y="609321"/>
                        <a:pt x="1364258" y="634412"/>
                        <a:pt x="1364258" y="660112"/>
                      </a:cubicBezTo>
                      <a:cubicBezTo>
                        <a:pt x="1364258" y="685812"/>
                        <a:pt x="1361654" y="710904"/>
                        <a:pt x="1356695" y="735138"/>
                      </a:cubicBezTo>
                      <a:lnTo>
                        <a:pt x="1340636" y="786870"/>
                      </a:lnTo>
                      <a:lnTo>
                        <a:pt x="1982379" y="1214172"/>
                      </a:lnTo>
                      <a:lnTo>
                        <a:pt x="1982379" y="1320227"/>
                      </a:lnTo>
                      <a:lnTo>
                        <a:pt x="1830577" y="1320227"/>
                      </a:lnTo>
                      <a:lnTo>
                        <a:pt x="1245978" y="930974"/>
                      </a:lnTo>
                      <a:lnTo>
                        <a:pt x="1200128" y="968804"/>
                      </a:lnTo>
                      <a:cubicBezTo>
                        <a:pt x="1140713" y="1008944"/>
                        <a:pt x="1069088" y="1032382"/>
                        <a:pt x="991988" y="1032382"/>
                      </a:cubicBezTo>
                      <a:cubicBezTo>
                        <a:pt x="914889" y="1032382"/>
                        <a:pt x="843263" y="1008944"/>
                        <a:pt x="783849" y="968804"/>
                      </a:cubicBezTo>
                      <a:lnTo>
                        <a:pt x="741105" y="933537"/>
                      </a:lnTo>
                      <a:lnTo>
                        <a:pt x="160355" y="1320227"/>
                      </a:lnTo>
                      <a:lnTo>
                        <a:pt x="0" y="1320227"/>
                      </a:lnTo>
                      <a:lnTo>
                        <a:pt x="0" y="1219867"/>
                      </a:lnTo>
                      <a:lnTo>
                        <a:pt x="644532" y="790708"/>
                      </a:lnTo>
                      <a:lnTo>
                        <a:pt x="627281" y="735137"/>
                      </a:lnTo>
                      <a:cubicBezTo>
                        <a:pt x="622323" y="710904"/>
                        <a:pt x="619718" y="685812"/>
                        <a:pt x="619718" y="660112"/>
                      </a:cubicBezTo>
                      <a:cubicBezTo>
                        <a:pt x="619718" y="634412"/>
                        <a:pt x="622323" y="609321"/>
                        <a:pt x="627281" y="585087"/>
                      </a:cubicBezTo>
                      <a:lnTo>
                        <a:pt x="644277" y="530335"/>
                      </a:lnTo>
                      <a:lnTo>
                        <a:pt x="0" y="1013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20FF945C-49B3-477A-9AD5-FDC9DF7083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35813" y="2782882"/>
                  <a:ext cx="1673178" cy="389796"/>
                </a:xfrm>
                <a:custGeom>
                  <a:avLst/>
                  <a:gdLst>
                    <a:gd name="connsiteX0" fmla="*/ 0 w 1673178"/>
                    <a:gd name="connsiteY0" fmla="*/ 0 h 389796"/>
                    <a:gd name="connsiteX1" fmla="*/ 1673178 w 1673178"/>
                    <a:gd name="connsiteY1" fmla="*/ 0 h 389796"/>
                    <a:gd name="connsiteX2" fmla="*/ 1087763 w 1673178"/>
                    <a:gd name="connsiteY2" fmla="*/ 389796 h 389796"/>
                    <a:gd name="connsiteX3" fmla="*/ 1041251 w 1673178"/>
                    <a:gd name="connsiteY3" fmla="*/ 351420 h 389796"/>
                    <a:gd name="connsiteX4" fmla="*/ 833111 w 1673178"/>
                    <a:gd name="connsiteY4" fmla="*/ 287842 h 389796"/>
                    <a:gd name="connsiteX5" fmla="*/ 624972 w 1673178"/>
                    <a:gd name="connsiteY5" fmla="*/ 351420 h 389796"/>
                    <a:gd name="connsiteX6" fmla="*/ 581565 w 1673178"/>
                    <a:gd name="connsiteY6" fmla="*/ 387233 h 389796"/>
                    <a:gd name="connsiteX7" fmla="*/ 0 w 1673178"/>
                    <a:gd name="connsiteY7" fmla="*/ 0 h 389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3178" h="389796">
                      <a:moveTo>
                        <a:pt x="0" y="0"/>
                      </a:moveTo>
                      <a:lnTo>
                        <a:pt x="1673178" y="0"/>
                      </a:lnTo>
                      <a:lnTo>
                        <a:pt x="1087763" y="389796"/>
                      </a:lnTo>
                      <a:lnTo>
                        <a:pt x="1041251" y="351420"/>
                      </a:lnTo>
                      <a:cubicBezTo>
                        <a:pt x="981836" y="311280"/>
                        <a:pt x="910211" y="287842"/>
                        <a:pt x="833111" y="287842"/>
                      </a:cubicBezTo>
                      <a:cubicBezTo>
                        <a:pt x="756012" y="287842"/>
                        <a:pt x="684386" y="311280"/>
                        <a:pt x="624972" y="351420"/>
                      </a:cubicBezTo>
                      <a:lnTo>
                        <a:pt x="581565" y="38723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40DB3A2E-FE61-40F0-AD3F-37EC0177EF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76936" y="2884227"/>
                  <a:ext cx="644532" cy="1118522"/>
                </a:xfrm>
                <a:custGeom>
                  <a:avLst/>
                  <a:gdLst>
                    <a:gd name="connsiteX0" fmla="*/ 0 w 644532"/>
                    <a:gd name="connsiteY0" fmla="*/ 0 h 1118522"/>
                    <a:gd name="connsiteX1" fmla="*/ 644277 w 644532"/>
                    <a:gd name="connsiteY1" fmla="*/ 428990 h 1118522"/>
                    <a:gd name="connsiteX2" fmla="*/ 627281 w 644532"/>
                    <a:gd name="connsiteY2" fmla="*/ 483742 h 1118522"/>
                    <a:gd name="connsiteX3" fmla="*/ 619718 w 644532"/>
                    <a:gd name="connsiteY3" fmla="*/ 558767 h 1118522"/>
                    <a:gd name="connsiteX4" fmla="*/ 627281 w 644532"/>
                    <a:gd name="connsiteY4" fmla="*/ 633792 h 1118522"/>
                    <a:gd name="connsiteX5" fmla="*/ 644532 w 644532"/>
                    <a:gd name="connsiteY5" fmla="*/ 689363 h 1118522"/>
                    <a:gd name="connsiteX6" fmla="*/ 0 w 644532"/>
                    <a:gd name="connsiteY6" fmla="*/ 1118522 h 1118522"/>
                    <a:gd name="connsiteX7" fmla="*/ 0 w 644532"/>
                    <a:gd name="connsiteY7" fmla="*/ 0 h 11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4532" h="1118522">
                      <a:moveTo>
                        <a:pt x="0" y="0"/>
                      </a:moveTo>
                      <a:lnTo>
                        <a:pt x="644277" y="428990"/>
                      </a:lnTo>
                      <a:lnTo>
                        <a:pt x="627281" y="483742"/>
                      </a:lnTo>
                      <a:cubicBezTo>
                        <a:pt x="622323" y="507976"/>
                        <a:pt x="619718" y="533067"/>
                        <a:pt x="619718" y="558767"/>
                      </a:cubicBezTo>
                      <a:cubicBezTo>
                        <a:pt x="619718" y="584467"/>
                        <a:pt x="622323" y="609559"/>
                        <a:pt x="627281" y="633792"/>
                      </a:cubicBezTo>
                      <a:lnTo>
                        <a:pt x="644532" y="689363"/>
                      </a:lnTo>
                      <a:lnTo>
                        <a:pt x="0" y="111852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5C29AB85-1D88-4FD2-B71C-7BAB0F1565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7572" y="2889922"/>
                  <a:ext cx="641743" cy="1107132"/>
                </a:xfrm>
                <a:custGeom>
                  <a:avLst/>
                  <a:gdLst>
                    <a:gd name="connsiteX0" fmla="*/ 641743 w 641743"/>
                    <a:gd name="connsiteY0" fmla="*/ 0 h 1107132"/>
                    <a:gd name="connsiteX1" fmla="*/ 641743 w 641743"/>
                    <a:gd name="connsiteY1" fmla="*/ 1107132 h 1107132"/>
                    <a:gd name="connsiteX2" fmla="*/ 0 w 641743"/>
                    <a:gd name="connsiteY2" fmla="*/ 679830 h 1107132"/>
                    <a:gd name="connsiteX3" fmla="*/ 16059 w 641743"/>
                    <a:gd name="connsiteY3" fmla="*/ 628098 h 1107132"/>
                    <a:gd name="connsiteX4" fmla="*/ 23622 w 641743"/>
                    <a:gd name="connsiteY4" fmla="*/ 553072 h 1107132"/>
                    <a:gd name="connsiteX5" fmla="*/ 16059 w 641743"/>
                    <a:gd name="connsiteY5" fmla="*/ 478047 h 1107132"/>
                    <a:gd name="connsiteX6" fmla="*/ 254 w 641743"/>
                    <a:gd name="connsiteY6" fmla="*/ 427133 h 1107132"/>
                    <a:gd name="connsiteX7" fmla="*/ 641743 w 641743"/>
                    <a:gd name="connsiteY7" fmla="*/ 0 h 110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1743" h="1107132">
                      <a:moveTo>
                        <a:pt x="641743" y="0"/>
                      </a:moveTo>
                      <a:lnTo>
                        <a:pt x="641743" y="1107132"/>
                      </a:lnTo>
                      <a:lnTo>
                        <a:pt x="0" y="679830"/>
                      </a:lnTo>
                      <a:lnTo>
                        <a:pt x="16059" y="628098"/>
                      </a:lnTo>
                      <a:cubicBezTo>
                        <a:pt x="21018" y="603864"/>
                        <a:pt x="23622" y="578772"/>
                        <a:pt x="23622" y="553072"/>
                      </a:cubicBezTo>
                      <a:cubicBezTo>
                        <a:pt x="23622" y="527372"/>
                        <a:pt x="21018" y="502281"/>
                        <a:pt x="16059" y="478047"/>
                      </a:cubicBezTo>
                      <a:lnTo>
                        <a:pt x="254" y="427133"/>
                      </a:lnTo>
                      <a:lnTo>
                        <a:pt x="641743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C533F11C-0561-41DC-9D92-E8287ED7EB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37291" y="3713856"/>
                  <a:ext cx="1670222" cy="389253"/>
                </a:xfrm>
                <a:custGeom>
                  <a:avLst/>
                  <a:gdLst>
                    <a:gd name="connsiteX0" fmla="*/ 1085623 w 1670222"/>
                    <a:gd name="connsiteY0" fmla="*/ 0 h 389253"/>
                    <a:gd name="connsiteX1" fmla="*/ 1670222 w 1670222"/>
                    <a:gd name="connsiteY1" fmla="*/ 389253 h 389253"/>
                    <a:gd name="connsiteX2" fmla="*/ 0 w 1670222"/>
                    <a:gd name="connsiteY2" fmla="*/ 389253 h 389253"/>
                    <a:gd name="connsiteX3" fmla="*/ 580750 w 1670222"/>
                    <a:gd name="connsiteY3" fmla="*/ 2563 h 389253"/>
                    <a:gd name="connsiteX4" fmla="*/ 623494 w 1670222"/>
                    <a:gd name="connsiteY4" fmla="*/ 37830 h 389253"/>
                    <a:gd name="connsiteX5" fmla="*/ 831633 w 1670222"/>
                    <a:gd name="connsiteY5" fmla="*/ 101408 h 389253"/>
                    <a:gd name="connsiteX6" fmla="*/ 1039773 w 1670222"/>
                    <a:gd name="connsiteY6" fmla="*/ 37830 h 389253"/>
                    <a:gd name="connsiteX7" fmla="*/ 1085623 w 1670222"/>
                    <a:gd name="connsiteY7" fmla="*/ 0 h 389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0222" h="389253">
                      <a:moveTo>
                        <a:pt x="1085623" y="0"/>
                      </a:moveTo>
                      <a:lnTo>
                        <a:pt x="1670222" y="389253"/>
                      </a:lnTo>
                      <a:lnTo>
                        <a:pt x="0" y="389253"/>
                      </a:lnTo>
                      <a:lnTo>
                        <a:pt x="580750" y="2563"/>
                      </a:lnTo>
                      <a:lnTo>
                        <a:pt x="623494" y="37830"/>
                      </a:lnTo>
                      <a:cubicBezTo>
                        <a:pt x="682908" y="77970"/>
                        <a:pt x="754534" y="101408"/>
                        <a:pt x="831633" y="101408"/>
                      </a:cubicBezTo>
                      <a:cubicBezTo>
                        <a:pt x="908733" y="101408"/>
                        <a:pt x="980358" y="77970"/>
                        <a:pt x="1039773" y="37830"/>
                      </a:cubicBezTo>
                      <a:lnTo>
                        <a:pt x="108562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A82F9D06-907F-440A-890A-E56D87D2910F}"/>
                    </a:ext>
                  </a:extLst>
                </p:cNvPr>
                <p:cNvGrpSpPr/>
                <p:nvPr/>
              </p:nvGrpSpPr>
              <p:grpSpPr>
                <a:xfrm>
                  <a:off x="5284785" y="3140968"/>
                  <a:ext cx="168278" cy="185922"/>
                  <a:chOff x="5165723" y="2988469"/>
                  <a:chExt cx="406402" cy="449014"/>
                </a:xfrm>
              </p:grpSpPr>
              <p:sp>
                <p:nvSpPr>
                  <p:cNvPr id="112" name="星: 6 pt 111">
                    <a:extLst>
                      <a:ext uri="{FF2B5EF4-FFF2-40B4-BE49-F238E27FC236}">
                        <a16:creationId xmlns:a16="http://schemas.microsoft.com/office/drawing/2014/main" id="{21056D17-B2B1-4ADA-BE2C-B1D831B915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65723" y="2988469"/>
                    <a:ext cx="406402" cy="449014"/>
                  </a:xfrm>
                  <a:prstGeom prst="star6">
                    <a:avLst/>
                  </a:prstGeom>
                  <a:solidFill>
                    <a:srgbClr val="00B05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3" name="星: 6 pt 112">
                    <a:extLst>
                      <a:ext uri="{FF2B5EF4-FFF2-40B4-BE49-F238E27FC236}">
                        <a16:creationId xmlns:a16="http://schemas.microsoft.com/office/drawing/2014/main" id="{15672606-8596-490C-9D9C-659042F334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14335" y="3042948"/>
                    <a:ext cx="307784" cy="340056"/>
                  </a:xfrm>
                  <a:prstGeom prst="star6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928EF327-DF44-4E11-B3A4-B2F13B40AFC7}"/>
                    </a:ext>
                  </a:extLst>
                </p:cNvPr>
                <p:cNvGrpSpPr/>
                <p:nvPr/>
              </p:nvGrpSpPr>
              <p:grpSpPr>
                <a:xfrm>
                  <a:off x="5134766" y="3450531"/>
                  <a:ext cx="168278" cy="185922"/>
                  <a:chOff x="5165723" y="2988469"/>
                  <a:chExt cx="406402" cy="449014"/>
                </a:xfrm>
              </p:grpSpPr>
              <p:sp>
                <p:nvSpPr>
                  <p:cNvPr id="110" name="星: 6 pt 109">
                    <a:extLst>
                      <a:ext uri="{FF2B5EF4-FFF2-40B4-BE49-F238E27FC236}">
                        <a16:creationId xmlns:a16="http://schemas.microsoft.com/office/drawing/2014/main" id="{F9F24BC9-F7A2-476C-9E6C-59A9A7EEB5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65723" y="2988469"/>
                    <a:ext cx="406402" cy="449014"/>
                  </a:xfrm>
                  <a:prstGeom prst="star6">
                    <a:avLst/>
                  </a:prstGeom>
                  <a:solidFill>
                    <a:srgbClr val="00B05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1" name="星: 6 pt 110">
                    <a:extLst>
                      <a:ext uri="{FF2B5EF4-FFF2-40B4-BE49-F238E27FC236}">
                        <a16:creationId xmlns:a16="http://schemas.microsoft.com/office/drawing/2014/main" id="{26DB1297-F819-4E87-BF35-3A2CFC54F0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14335" y="3042948"/>
                    <a:ext cx="307784" cy="340056"/>
                  </a:xfrm>
                  <a:prstGeom prst="star6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9B42AD00-86E5-437C-AB72-BD672810EC71}"/>
                    </a:ext>
                  </a:extLst>
                </p:cNvPr>
                <p:cNvGrpSpPr/>
                <p:nvPr/>
              </p:nvGrpSpPr>
              <p:grpSpPr>
                <a:xfrm>
                  <a:off x="5446710" y="3450531"/>
                  <a:ext cx="168278" cy="185922"/>
                  <a:chOff x="5165723" y="2988469"/>
                  <a:chExt cx="406402" cy="449014"/>
                </a:xfrm>
              </p:grpSpPr>
              <p:sp>
                <p:nvSpPr>
                  <p:cNvPr id="108" name="星: 6 pt 107">
                    <a:extLst>
                      <a:ext uri="{FF2B5EF4-FFF2-40B4-BE49-F238E27FC236}">
                        <a16:creationId xmlns:a16="http://schemas.microsoft.com/office/drawing/2014/main" id="{AB6B786B-14D1-43A2-BC8E-C3BAF40D12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65723" y="2988469"/>
                    <a:ext cx="406402" cy="449014"/>
                  </a:xfrm>
                  <a:prstGeom prst="star6">
                    <a:avLst/>
                  </a:prstGeom>
                  <a:solidFill>
                    <a:srgbClr val="00B05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9" name="星: 6 pt 108">
                    <a:extLst>
                      <a:ext uri="{FF2B5EF4-FFF2-40B4-BE49-F238E27FC236}">
                        <a16:creationId xmlns:a16="http://schemas.microsoft.com/office/drawing/2014/main" id="{751766DE-61D6-4F2B-A5DF-FDC265FC14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14335" y="3042948"/>
                    <a:ext cx="307784" cy="340056"/>
                  </a:xfrm>
                  <a:prstGeom prst="star6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7BFEACD-6B8F-4AD9-B4E6-5FB7BBE8B04A}"/>
              </a:ext>
            </a:extLst>
          </p:cNvPr>
          <p:cNvGrpSpPr/>
          <p:nvPr/>
        </p:nvGrpSpPr>
        <p:grpSpPr>
          <a:xfrm>
            <a:off x="7307448" y="2632720"/>
            <a:ext cx="1984312" cy="1324918"/>
            <a:chOff x="7307448" y="2632720"/>
            <a:chExt cx="1984312" cy="1324918"/>
          </a:xfrm>
        </p:grpSpPr>
        <p:grpSp>
          <p:nvGrpSpPr>
            <p:cNvPr id="60" name="Group 92">
              <a:extLst>
                <a:ext uri="{FF2B5EF4-FFF2-40B4-BE49-F238E27FC236}">
                  <a16:creationId xmlns:a16="http://schemas.microsoft.com/office/drawing/2014/main" id="{399700C6-5E1A-4D07-A870-2470712B4E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7448" y="2632720"/>
              <a:ext cx="1984190" cy="1324918"/>
              <a:chOff x="353" y="1434"/>
              <a:chExt cx="545" cy="182"/>
            </a:xfrm>
          </p:grpSpPr>
          <p:sp>
            <p:nvSpPr>
              <p:cNvPr id="61" name="Rectangle 93">
                <a:extLst>
                  <a:ext uri="{FF2B5EF4-FFF2-40B4-BE49-F238E27FC236}">
                    <a16:creationId xmlns:a16="http://schemas.microsoft.com/office/drawing/2014/main" id="{FE291C91-8157-4E16-A973-D9D8591C98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Rectangle 94">
                <a:extLst>
                  <a:ext uri="{FF2B5EF4-FFF2-40B4-BE49-F238E27FC236}">
                    <a16:creationId xmlns:a16="http://schemas.microsoft.com/office/drawing/2014/main" id="{A99C599D-DF04-4E39-8811-5D9576746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Rectangle 95">
                <a:extLst>
                  <a:ext uri="{FF2B5EF4-FFF2-40B4-BE49-F238E27FC236}">
                    <a16:creationId xmlns:a16="http://schemas.microsoft.com/office/drawing/2014/main" id="{C6E24802-2B30-4585-B838-68401E387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CDD2926-A63E-45F8-88CE-4DD0F0DEE435}"/>
              </a:ext>
            </a:extLst>
          </p:cNvPr>
          <p:cNvGrpSpPr/>
          <p:nvPr/>
        </p:nvGrpSpPr>
        <p:grpSpPr>
          <a:xfrm>
            <a:off x="7311133" y="836613"/>
            <a:ext cx="1980627" cy="1322283"/>
            <a:chOff x="7311133" y="836613"/>
            <a:chExt cx="1980627" cy="1322283"/>
          </a:xfrm>
        </p:grpSpPr>
        <p:grpSp>
          <p:nvGrpSpPr>
            <p:cNvPr id="82" name="Group 251">
              <a:extLst>
                <a:ext uri="{FF2B5EF4-FFF2-40B4-BE49-F238E27FC236}">
                  <a16:creationId xmlns:a16="http://schemas.microsoft.com/office/drawing/2014/main" id="{43F7C541-F3E0-4713-96DB-F6A336EE01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1133" y="837717"/>
              <a:ext cx="1980505" cy="1321179"/>
              <a:chOff x="353" y="1434"/>
              <a:chExt cx="998" cy="454"/>
            </a:xfrm>
          </p:grpSpPr>
          <p:sp>
            <p:nvSpPr>
              <p:cNvPr id="83" name="Rectangle 248">
                <a:extLst>
                  <a:ext uri="{FF2B5EF4-FFF2-40B4-BE49-F238E27FC236}">
                    <a16:creationId xmlns:a16="http://schemas.microsoft.com/office/drawing/2014/main" id="{3D7E7162-0840-430B-A7C7-EC54E97DF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318" cy="454"/>
              </a:xfrm>
              <a:prstGeom prst="rect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Rectangle 249">
                <a:extLst>
                  <a:ext uri="{FF2B5EF4-FFF2-40B4-BE49-F238E27FC236}">
                    <a16:creationId xmlns:a16="http://schemas.microsoft.com/office/drawing/2014/main" id="{3A81C5F1-F79B-43F4-8917-62B7286C3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434"/>
                <a:ext cx="680" cy="22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Rectangle 250">
                <a:extLst>
                  <a:ext uri="{FF2B5EF4-FFF2-40B4-BE49-F238E27FC236}">
                    <a16:creationId xmlns:a16="http://schemas.microsoft.com/office/drawing/2014/main" id="{B0EF4E36-D50F-466F-9334-BC48BEBEA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661"/>
                <a:ext cx="680" cy="22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8CD9B61-5C3E-450E-8DB4-2E7E6254A868}"/>
              </a:ext>
            </a:extLst>
          </p:cNvPr>
          <p:cNvGrpSpPr/>
          <p:nvPr/>
        </p:nvGrpSpPr>
        <p:grpSpPr>
          <a:xfrm>
            <a:off x="7311206" y="4437869"/>
            <a:ext cx="1980554" cy="1320063"/>
            <a:chOff x="7311206" y="4437869"/>
            <a:chExt cx="1980554" cy="1320063"/>
          </a:xfrm>
        </p:grpSpPr>
        <p:grpSp>
          <p:nvGrpSpPr>
            <p:cNvPr id="52" name="Group 236">
              <a:extLst>
                <a:ext uri="{FF2B5EF4-FFF2-40B4-BE49-F238E27FC236}">
                  <a16:creationId xmlns:a16="http://schemas.microsoft.com/office/drawing/2014/main" id="{F5518D61-FBE0-4A07-A311-2765958712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1206" y="4437869"/>
              <a:ext cx="1980432" cy="1319994"/>
              <a:chOff x="2621" y="1434"/>
              <a:chExt cx="998" cy="544"/>
            </a:xfrm>
          </p:grpSpPr>
          <p:sp>
            <p:nvSpPr>
              <p:cNvPr id="53" name="Rectangle 232">
                <a:extLst>
                  <a:ext uri="{FF2B5EF4-FFF2-40B4-BE49-F238E27FC236}">
                    <a16:creationId xmlns:a16="http://schemas.microsoft.com/office/drawing/2014/main" id="{BAF4FF5A-CBF3-468F-AFB9-C91687B61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434"/>
                <a:ext cx="998" cy="1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233">
                <a:extLst>
                  <a:ext uri="{FF2B5EF4-FFF2-40B4-BE49-F238E27FC236}">
                    <a16:creationId xmlns:a16="http://schemas.microsoft.com/office/drawing/2014/main" id="{241148FA-9AD7-45D9-84B8-44340EAD1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570"/>
                <a:ext cx="998" cy="13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Rectangle 234">
                <a:extLst>
                  <a:ext uri="{FF2B5EF4-FFF2-40B4-BE49-F238E27FC236}">
                    <a16:creationId xmlns:a16="http://schemas.microsoft.com/office/drawing/2014/main" id="{88A75DB1-8686-40FF-81AA-4B4090DC0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06"/>
                <a:ext cx="998" cy="1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Rectangle 235">
                <a:extLst>
                  <a:ext uri="{FF2B5EF4-FFF2-40B4-BE49-F238E27FC236}">
                    <a16:creationId xmlns:a16="http://schemas.microsoft.com/office/drawing/2014/main" id="{222991CB-A9D8-496F-9B6E-7EADC5199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842"/>
                <a:ext cx="998" cy="136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6EC896F-E412-4BE9-BD96-DFCF03085170}"/>
              </a:ext>
            </a:extLst>
          </p:cNvPr>
          <p:cNvGrpSpPr/>
          <p:nvPr/>
        </p:nvGrpSpPr>
        <p:grpSpPr>
          <a:xfrm>
            <a:off x="5061013" y="4438304"/>
            <a:ext cx="1980434" cy="1319629"/>
            <a:chOff x="5061013" y="4438304"/>
            <a:chExt cx="1980434" cy="1319629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617C0B28-FC3C-44AA-9298-C51131B7D985}"/>
                </a:ext>
              </a:extLst>
            </p:cNvPr>
            <p:cNvGrpSpPr/>
            <p:nvPr/>
          </p:nvGrpSpPr>
          <p:grpSpPr>
            <a:xfrm>
              <a:off x="5062409" y="4441298"/>
              <a:ext cx="1974848" cy="1316565"/>
              <a:chOff x="3075211" y="2996952"/>
              <a:chExt cx="2324100" cy="1549400"/>
            </a:xfrm>
          </p:grpSpPr>
          <p:grpSp>
            <p:nvGrpSpPr>
              <p:cNvPr id="125" name="Group 68">
                <a:extLst>
                  <a:ext uri="{FF2B5EF4-FFF2-40B4-BE49-F238E27FC236}">
                    <a16:creationId xmlns:a16="http://schemas.microsoft.com/office/drawing/2014/main" id="{59BF4E9B-E44A-44C3-B9AD-F06D5F03F0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211" y="2997190"/>
                <a:ext cx="2324100" cy="1548931"/>
                <a:chOff x="353" y="2341"/>
                <a:chExt cx="182" cy="545"/>
              </a:xfrm>
            </p:grpSpPr>
            <p:sp>
              <p:nvSpPr>
                <p:cNvPr id="131" name="Rectangle 69">
                  <a:extLst>
                    <a:ext uri="{FF2B5EF4-FFF2-40B4-BE49-F238E27FC236}">
                      <a16:creationId xmlns:a16="http://schemas.microsoft.com/office/drawing/2014/main" id="{0C13547A-01F8-405F-936F-FE86B5E537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chemeClr val="accent1">
                    <a:lumMod val="2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Rectangle 70">
                  <a:extLst>
                    <a:ext uri="{FF2B5EF4-FFF2-40B4-BE49-F238E27FC236}">
                      <a16:creationId xmlns:a16="http://schemas.microsoft.com/office/drawing/2014/main" id="{A9E4BD96-B903-4A7B-9850-0AA1B078CB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11"/>
                  <a:ext cx="182" cy="20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3" name="Rectangle 71">
                  <a:extLst>
                    <a:ext uri="{FF2B5EF4-FFF2-40B4-BE49-F238E27FC236}">
                      <a16:creationId xmlns:a16="http://schemas.microsoft.com/office/drawing/2014/main" id="{6724F82E-622E-4BC7-8A59-D5CAE4D861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16"/>
                  <a:ext cx="182" cy="17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" name="Rectangle 70">
                  <a:extLst>
                    <a:ext uri="{FF2B5EF4-FFF2-40B4-BE49-F238E27FC236}">
                      <a16:creationId xmlns:a16="http://schemas.microsoft.com/office/drawing/2014/main" id="{48C9A9E5-D2C5-46AF-83ED-4646460204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8"/>
                  <a:ext cx="182" cy="17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r>
                    <a:rPr lang="ja-JP" altLang="en-US" dirty="0"/>
                    <a:t>　</a:t>
                  </a:r>
                </a:p>
              </p:txBody>
            </p: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1C77236-5E90-4DA9-9BD6-099A23594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04567" y="3267596"/>
                <a:ext cx="1549400" cy="1008112"/>
              </a:xfrm>
              <a:custGeom>
                <a:avLst/>
                <a:gdLst>
                  <a:gd name="connsiteX0" fmla="*/ 0 w 1317969"/>
                  <a:gd name="connsiteY0" fmla="*/ 991471 h 991471"/>
                  <a:gd name="connsiteX1" fmla="*/ 658985 w 1317969"/>
                  <a:gd name="connsiteY1" fmla="*/ 0 h 991471"/>
                  <a:gd name="connsiteX2" fmla="*/ 1317969 w 1317969"/>
                  <a:gd name="connsiteY2" fmla="*/ 991471 h 991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17969" h="991471">
                    <a:moveTo>
                      <a:pt x="0" y="991471"/>
                    </a:moveTo>
                    <a:lnTo>
                      <a:pt x="658985" y="0"/>
                    </a:lnTo>
                    <a:lnTo>
                      <a:pt x="1317969" y="99147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7" name="星: 5 pt 126">
                <a:extLst>
                  <a:ext uri="{FF2B5EF4-FFF2-40B4-BE49-F238E27FC236}">
                    <a16:creationId xmlns:a16="http://schemas.microsoft.com/office/drawing/2014/main" id="{96E433A0-68D7-4A81-9976-7D289D973F84}"/>
                  </a:ext>
                </a:extLst>
              </p:cNvPr>
              <p:cNvSpPr/>
              <p:nvPr/>
            </p:nvSpPr>
            <p:spPr bwMode="auto">
              <a:xfrm>
                <a:off x="3113360" y="3482256"/>
                <a:ext cx="615950" cy="58253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28" name="Group 207">
                <a:extLst>
                  <a:ext uri="{FF2B5EF4-FFF2-40B4-BE49-F238E27FC236}">
                    <a16:creationId xmlns:a16="http://schemas.microsoft.com/office/drawing/2014/main" id="{DE5157F8-A957-46BB-8B62-7721EA1F67B6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164953" y="3543495"/>
                <a:ext cx="511969" cy="421723"/>
                <a:chOff x="2235" y="1431"/>
                <a:chExt cx="1770" cy="1458"/>
              </a:xfrm>
            </p:grpSpPr>
            <p:sp>
              <p:nvSpPr>
                <p:cNvPr id="129" name="Freeform 208">
                  <a:extLst>
                    <a:ext uri="{FF2B5EF4-FFF2-40B4-BE49-F238E27FC236}">
                      <a16:creationId xmlns:a16="http://schemas.microsoft.com/office/drawing/2014/main" id="{5AFE4A63-DF8B-47A6-B7CE-3C9423DBD4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9" y="2078"/>
                  <a:ext cx="1179" cy="659"/>
                </a:xfrm>
                <a:custGeom>
                  <a:avLst/>
                  <a:gdLst>
                    <a:gd name="T0" fmla="*/ 129 w 1179"/>
                    <a:gd name="T1" fmla="*/ 105 h 659"/>
                    <a:gd name="T2" fmla="*/ 475 w 1179"/>
                    <a:gd name="T3" fmla="*/ 618 h 659"/>
                    <a:gd name="T4" fmla="*/ 483 w 1179"/>
                    <a:gd name="T5" fmla="*/ 624 h 659"/>
                    <a:gd name="T6" fmla="*/ 504 w 1179"/>
                    <a:gd name="T7" fmla="*/ 638 h 659"/>
                    <a:gd name="T8" fmla="*/ 538 w 1179"/>
                    <a:gd name="T9" fmla="*/ 653 h 659"/>
                    <a:gd name="T10" fmla="*/ 560 w 1179"/>
                    <a:gd name="T11" fmla="*/ 657 h 659"/>
                    <a:gd name="T12" fmla="*/ 583 w 1179"/>
                    <a:gd name="T13" fmla="*/ 659 h 659"/>
                    <a:gd name="T14" fmla="*/ 596 w 1179"/>
                    <a:gd name="T15" fmla="*/ 659 h 659"/>
                    <a:gd name="T16" fmla="*/ 618 w 1179"/>
                    <a:gd name="T17" fmla="*/ 656 h 659"/>
                    <a:gd name="T18" fmla="*/ 645 w 1179"/>
                    <a:gd name="T19" fmla="*/ 647 h 659"/>
                    <a:gd name="T20" fmla="*/ 672 w 1179"/>
                    <a:gd name="T21" fmla="*/ 634 h 659"/>
                    <a:gd name="T22" fmla="*/ 688 w 1179"/>
                    <a:gd name="T23" fmla="*/ 621 h 659"/>
                    <a:gd name="T24" fmla="*/ 698 w 1179"/>
                    <a:gd name="T25" fmla="*/ 616 h 659"/>
                    <a:gd name="T26" fmla="*/ 732 w 1179"/>
                    <a:gd name="T27" fmla="*/ 603 h 659"/>
                    <a:gd name="T28" fmla="*/ 773 w 1179"/>
                    <a:gd name="T29" fmla="*/ 592 h 659"/>
                    <a:gd name="T30" fmla="*/ 810 w 1179"/>
                    <a:gd name="T31" fmla="*/ 587 h 659"/>
                    <a:gd name="T32" fmla="*/ 855 w 1179"/>
                    <a:gd name="T33" fmla="*/ 584 h 659"/>
                    <a:gd name="T34" fmla="*/ 879 w 1179"/>
                    <a:gd name="T35" fmla="*/ 584 h 659"/>
                    <a:gd name="T36" fmla="*/ 931 w 1179"/>
                    <a:gd name="T37" fmla="*/ 586 h 659"/>
                    <a:gd name="T38" fmla="*/ 982 w 1179"/>
                    <a:gd name="T39" fmla="*/ 591 h 659"/>
                    <a:gd name="T40" fmla="*/ 1076 w 1179"/>
                    <a:gd name="T41" fmla="*/ 609 h 659"/>
                    <a:gd name="T42" fmla="*/ 1144 w 1179"/>
                    <a:gd name="T43" fmla="*/ 626 h 659"/>
                    <a:gd name="T44" fmla="*/ 1179 w 1179"/>
                    <a:gd name="T45" fmla="*/ 550 h 659"/>
                    <a:gd name="T46" fmla="*/ 999 w 1179"/>
                    <a:gd name="T47" fmla="*/ 51 h 659"/>
                    <a:gd name="T48" fmla="*/ 990 w 1179"/>
                    <a:gd name="T49" fmla="*/ 46 h 659"/>
                    <a:gd name="T50" fmla="*/ 960 w 1179"/>
                    <a:gd name="T51" fmla="*/ 33 h 659"/>
                    <a:gd name="T52" fmla="*/ 913 w 1179"/>
                    <a:gd name="T53" fmla="*/ 18 h 659"/>
                    <a:gd name="T54" fmla="*/ 846 w 1179"/>
                    <a:gd name="T55" fmla="*/ 4 h 659"/>
                    <a:gd name="T56" fmla="*/ 826 w 1179"/>
                    <a:gd name="T57" fmla="*/ 2 h 659"/>
                    <a:gd name="T58" fmla="*/ 763 w 1179"/>
                    <a:gd name="T59" fmla="*/ 0 h 659"/>
                    <a:gd name="T60" fmla="*/ 680 w 1179"/>
                    <a:gd name="T61" fmla="*/ 3 h 659"/>
                    <a:gd name="T62" fmla="*/ 617 w 1179"/>
                    <a:gd name="T63" fmla="*/ 10 h 659"/>
                    <a:gd name="T64" fmla="*/ 592 w 1179"/>
                    <a:gd name="T65" fmla="*/ 13 h 659"/>
                    <a:gd name="T66" fmla="*/ 558 w 1179"/>
                    <a:gd name="T67" fmla="*/ 7 h 659"/>
                    <a:gd name="T68" fmla="*/ 512 w 1179"/>
                    <a:gd name="T69" fmla="*/ 2 h 659"/>
                    <a:gd name="T70" fmla="*/ 442 w 1179"/>
                    <a:gd name="T71" fmla="*/ 0 h 659"/>
                    <a:gd name="T72" fmla="*/ 420 w 1179"/>
                    <a:gd name="T73" fmla="*/ 1 h 659"/>
                    <a:gd name="T74" fmla="*/ 377 w 1179"/>
                    <a:gd name="T75" fmla="*/ 4 h 659"/>
                    <a:gd name="T76" fmla="*/ 315 w 1179"/>
                    <a:gd name="T77" fmla="*/ 14 h 659"/>
                    <a:gd name="T78" fmla="*/ 244 w 1179"/>
                    <a:gd name="T79" fmla="*/ 29 h 659"/>
                    <a:gd name="T80" fmla="*/ 196 w 1179"/>
                    <a:gd name="T81" fmla="*/ 42 h 6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79" h="659">
                      <a:moveTo>
                        <a:pt x="196" y="42"/>
                      </a:moveTo>
                      <a:lnTo>
                        <a:pt x="129" y="105"/>
                      </a:lnTo>
                      <a:lnTo>
                        <a:pt x="0" y="618"/>
                      </a:lnTo>
                      <a:lnTo>
                        <a:pt x="475" y="618"/>
                      </a:lnTo>
                      <a:lnTo>
                        <a:pt x="475" y="618"/>
                      </a:lnTo>
                      <a:lnTo>
                        <a:pt x="483" y="624"/>
                      </a:lnTo>
                      <a:lnTo>
                        <a:pt x="491" y="630"/>
                      </a:lnTo>
                      <a:lnTo>
                        <a:pt x="504" y="638"/>
                      </a:lnTo>
                      <a:lnTo>
                        <a:pt x="520" y="646"/>
                      </a:lnTo>
                      <a:lnTo>
                        <a:pt x="538" y="653"/>
                      </a:lnTo>
                      <a:lnTo>
                        <a:pt x="548" y="655"/>
                      </a:lnTo>
                      <a:lnTo>
                        <a:pt x="560" y="657"/>
                      </a:lnTo>
                      <a:lnTo>
                        <a:pt x="571" y="659"/>
                      </a:lnTo>
                      <a:lnTo>
                        <a:pt x="583" y="659"/>
                      </a:lnTo>
                      <a:lnTo>
                        <a:pt x="583" y="659"/>
                      </a:lnTo>
                      <a:lnTo>
                        <a:pt x="596" y="659"/>
                      </a:lnTo>
                      <a:lnTo>
                        <a:pt x="606" y="657"/>
                      </a:lnTo>
                      <a:lnTo>
                        <a:pt x="618" y="656"/>
                      </a:lnTo>
                      <a:lnTo>
                        <a:pt x="627" y="653"/>
                      </a:lnTo>
                      <a:lnTo>
                        <a:pt x="645" y="647"/>
                      </a:lnTo>
                      <a:lnTo>
                        <a:pt x="660" y="640"/>
                      </a:lnTo>
                      <a:lnTo>
                        <a:pt x="672" y="634"/>
                      </a:lnTo>
                      <a:lnTo>
                        <a:pt x="680" y="627"/>
                      </a:lnTo>
                      <a:lnTo>
                        <a:pt x="688" y="621"/>
                      </a:lnTo>
                      <a:lnTo>
                        <a:pt x="688" y="621"/>
                      </a:lnTo>
                      <a:lnTo>
                        <a:pt x="698" y="616"/>
                      </a:lnTo>
                      <a:lnTo>
                        <a:pt x="712" y="609"/>
                      </a:lnTo>
                      <a:lnTo>
                        <a:pt x="732" y="603"/>
                      </a:lnTo>
                      <a:lnTo>
                        <a:pt x="757" y="596"/>
                      </a:lnTo>
                      <a:lnTo>
                        <a:pt x="773" y="592"/>
                      </a:lnTo>
                      <a:lnTo>
                        <a:pt x="791" y="590"/>
                      </a:lnTo>
                      <a:lnTo>
                        <a:pt x="810" y="587"/>
                      </a:lnTo>
                      <a:lnTo>
                        <a:pt x="831" y="585"/>
                      </a:lnTo>
                      <a:lnTo>
                        <a:pt x="855" y="584"/>
                      </a:lnTo>
                      <a:lnTo>
                        <a:pt x="879" y="584"/>
                      </a:lnTo>
                      <a:lnTo>
                        <a:pt x="879" y="584"/>
                      </a:lnTo>
                      <a:lnTo>
                        <a:pt x="905" y="584"/>
                      </a:lnTo>
                      <a:lnTo>
                        <a:pt x="931" y="586"/>
                      </a:lnTo>
                      <a:lnTo>
                        <a:pt x="957" y="588"/>
                      </a:lnTo>
                      <a:lnTo>
                        <a:pt x="982" y="591"/>
                      </a:lnTo>
                      <a:lnTo>
                        <a:pt x="1032" y="600"/>
                      </a:lnTo>
                      <a:lnTo>
                        <a:pt x="1076" y="609"/>
                      </a:lnTo>
                      <a:lnTo>
                        <a:pt x="1114" y="618"/>
                      </a:lnTo>
                      <a:lnTo>
                        <a:pt x="1144" y="626"/>
                      </a:lnTo>
                      <a:lnTo>
                        <a:pt x="1170" y="634"/>
                      </a:lnTo>
                      <a:lnTo>
                        <a:pt x="1179" y="550"/>
                      </a:lnTo>
                      <a:lnTo>
                        <a:pt x="1046" y="100"/>
                      </a:lnTo>
                      <a:lnTo>
                        <a:pt x="999" y="51"/>
                      </a:lnTo>
                      <a:lnTo>
                        <a:pt x="999" y="51"/>
                      </a:lnTo>
                      <a:lnTo>
                        <a:pt x="990" y="46"/>
                      </a:lnTo>
                      <a:lnTo>
                        <a:pt x="978" y="39"/>
                      </a:lnTo>
                      <a:lnTo>
                        <a:pt x="960" y="33"/>
                      </a:lnTo>
                      <a:lnTo>
                        <a:pt x="939" y="26"/>
                      </a:lnTo>
                      <a:lnTo>
                        <a:pt x="913" y="18"/>
                      </a:lnTo>
                      <a:lnTo>
                        <a:pt x="881" y="11"/>
                      </a:lnTo>
                      <a:lnTo>
                        <a:pt x="846" y="4"/>
                      </a:lnTo>
                      <a:lnTo>
                        <a:pt x="846" y="4"/>
                      </a:lnTo>
                      <a:lnTo>
                        <a:pt x="826" y="2"/>
                      </a:lnTo>
                      <a:lnTo>
                        <a:pt x="806" y="1"/>
                      </a:lnTo>
                      <a:lnTo>
                        <a:pt x="763" y="0"/>
                      </a:lnTo>
                      <a:lnTo>
                        <a:pt x="720" y="1"/>
                      </a:lnTo>
                      <a:lnTo>
                        <a:pt x="680" y="3"/>
                      </a:lnTo>
                      <a:lnTo>
                        <a:pt x="645" y="7"/>
                      </a:lnTo>
                      <a:lnTo>
                        <a:pt x="617" y="10"/>
                      </a:lnTo>
                      <a:lnTo>
                        <a:pt x="592" y="13"/>
                      </a:lnTo>
                      <a:lnTo>
                        <a:pt x="592" y="13"/>
                      </a:lnTo>
                      <a:lnTo>
                        <a:pt x="584" y="11"/>
                      </a:lnTo>
                      <a:lnTo>
                        <a:pt x="558" y="7"/>
                      </a:lnTo>
                      <a:lnTo>
                        <a:pt x="538" y="4"/>
                      </a:lnTo>
                      <a:lnTo>
                        <a:pt x="512" y="2"/>
                      </a:lnTo>
                      <a:lnTo>
                        <a:pt x="480" y="1"/>
                      </a:lnTo>
                      <a:lnTo>
                        <a:pt x="442" y="0"/>
                      </a:lnTo>
                      <a:lnTo>
                        <a:pt x="442" y="0"/>
                      </a:lnTo>
                      <a:lnTo>
                        <a:pt x="420" y="1"/>
                      </a:lnTo>
                      <a:lnTo>
                        <a:pt x="399" y="2"/>
                      </a:lnTo>
                      <a:lnTo>
                        <a:pt x="377" y="4"/>
                      </a:lnTo>
                      <a:lnTo>
                        <a:pt x="356" y="8"/>
                      </a:lnTo>
                      <a:lnTo>
                        <a:pt x="315" y="14"/>
                      </a:lnTo>
                      <a:lnTo>
                        <a:pt x="277" y="21"/>
                      </a:lnTo>
                      <a:lnTo>
                        <a:pt x="244" y="29"/>
                      </a:lnTo>
                      <a:lnTo>
                        <a:pt x="219" y="36"/>
                      </a:lnTo>
                      <a:lnTo>
                        <a:pt x="196" y="42"/>
                      </a:lnTo>
                      <a:lnTo>
                        <a:pt x="196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" name="Freeform 209">
                  <a:extLst>
                    <a:ext uri="{FF2B5EF4-FFF2-40B4-BE49-F238E27FC236}">
                      <a16:creationId xmlns:a16="http://schemas.microsoft.com/office/drawing/2014/main" id="{5FA72F7A-B42D-4DE9-8D2D-CE5033000A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35" y="1431"/>
                  <a:ext cx="1770" cy="1458"/>
                </a:xfrm>
                <a:custGeom>
                  <a:avLst/>
                  <a:gdLst>
                    <a:gd name="T0" fmla="*/ 249 w 1770"/>
                    <a:gd name="T1" fmla="*/ 1133 h 1458"/>
                    <a:gd name="T2" fmla="*/ 144 w 1770"/>
                    <a:gd name="T3" fmla="*/ 1184 h 1458"/>
                    <a:gd name="T4" fmla="*/ 119 w 1770"/>
                    <a:gd name="T5" fmla="*/ 1454 h 1458"/>
                    <a:gd name="T6" fmla="*/ 204 w 1770"/>
                    <a:gd name="T7" fmla="*/ 1395 h 1458"/>
                    <a:gd name="T8" fmla="*/ 842 w 1770"/>
                    <a:gd name="T9" fmla="*/ 1304 h 1458"/>
                    <a:gd name="T10" fmla="*/ 933 w 1770"/>
                    <a:gd name="T11" fmla="*/ 1304 h 1458"/>
                    <a:gd name="T12" fmla="*/ 1038 w 1770"/>
                    <a:gd name="T13" fmla="*/ 1253 h 1458"/>
                    <a:gd name="T14" fmla="*/ 1222 w 1770"/>
                    <a:gd name="T15" fmla="*/ 1235 h 1458"/>
                    <a:gd name="T16" fmla="*/ 1585 w 1770"/>
                    <a:gd name="T17" fmla="*/ 1437 h 1458"/>
                    <a:gd name="T18" fmla="*/ 1638 w 1770"/>
                    <a:gd name="T19" fmla="*/ 1391 h 1458"/>
                    <a:gd name="T20" fmla="*/ 1287 w 1770"/>
                    <a:gd name="T21" fmla="*/ 683 h 1458"/>
                    <a:gd name="T22" fmla="*/ 1082 w 1770"/>
                    <a:gd name="T23" fmla="*/ 643 h 1458"/>
                    <a:gd name="T24" fmla="*/ 1140 w 1770"/>
                    <a:gd name="T25" fmla="*/ 489 h 1458"/>
                    <a:gd name="T26" fmla="*/ 1770 w 1770"/>
                    <a:gd name="T27" fmla="*/ 14 h 1458"/>
                    <a:gd name="T28" fmla="*/ 1377 w 1770"/>
                    <a:gd name="T29" fmla="*/ 271 h 1458"/>
                    <a:gd name="T30" fmla="*/ 1379 w 1770"/>
                    <a:gd name="T31" fmla="*/ 227 h 1458"/>
                    <a:gd name="T32" fmla="*/ 1331 w 1770"/>
                    <a:gd name="T33" fmla="*/ 242 h 1458"/>
                    <a:gd name="T34" fmla="*/ 1263 w 1770"/>
                    <a:gd name="T35" fmla="*/ 208 h 1458"/>
                    <a:gd name="T36" fmla="*/ 1170 w 1770"/>
                    <a:gd name="T37" fmla="*/ 352 h 1458"/>
                    <a:gd name="T38" fmla="*/ 613 w 1770"/>
                    <a:gd name="T39" fmla="*/ 157 h 1458"/>
                    <a:gd name="T40" fmla="*/ 520 w 1770"/>
                    <a:gd name="T41" fmla="*/ 162 h 1458"/>
                    <a:gd name="T42" fmla="*/ 486 w 1770"/>
                    <a:gd name="T43" fmla="*/ 233 h 1458"/>
                    <a:gd name="T44" fmla="*/ 389 w 1770"/>
                    <a:gd name="T45" fmla="*/ 232 h 1458"/>
                    <a:gd name="T46" fmla="*/ 596 w 1770"/>
                    <a:gd name="T47" fmla="*/ 385 h 1458"/>
                    <a:gd name="T48" fmla="*/ 636 w 1770"/>
                    <a:gd name="T49" fmla="*/ 652 h 1458"/>
                    <a:gd name="T50" fmla="*/ 835 w 1770"/>
                    <a:gd name="T51" fmla="*/ 646 h 1458"/>
                    <a:gd name="T52" fmla="*/ 866 w 1770"/>
                    <a:gd name="T53" fmla="*/ 618 h 1458"/>
                    <a:gd name="T54" fmla="*/ 381 w 1770"/>
                    <a:gd name="T55" fmla="*/ 1184 h 1458"/>
                    <a:gd name="T56" fmla="*/ 723 w 1770"/>
                    <a:gd name="T57" fmla="*/ 1154 h 1458"/>
                    <a:gd name="T58" fmla="*/ 794 w 1770"/>
                    <a:gd name="T59" fmla="*/ 1244 h 1458"/>
                    <a:gd name="T60" fmla="*/ 402 w 1770"/>
                    <a:gd name="T61" fmla="*/ 914 h 1458"/>
                    <a:gd name="T62" fmla="*/ 584 w 1770"/>
                    <a:gd name="T63" fmla="*/ 673 h 1458"/>
                    <a:gd name="T64" fmla="*/ 462 w 1770"/>
                    <a:gd name="T65" fmla="*/ 867 h 1458"/>
                    <a:gd name="T66" fmla="*/ 760 w 1770"/>
                    <a:gd name="T67" fmla="*/ 867 h 1458"/>
                    <a:gd name="T68" fmla="*/ 729 w 1770"/>
                    <a:gd name="T69" fmla="*/ 823 h 1458"/>
                    <a:gd name="T70" fmla="*/ 790 w 1770"/>
                    <a:gd name="T71" fmla="*/ 782 h 1458"/>
                    <a:gd name="T72" fmla="*/ 789 w 1770"/>
                    <a:gd name="T73" fmla="*/ 753 h 1458"/>
                    <a:gd name="T74" fmla="*/ 887 w 1770"/>
                    <a:gd name="T75" fmla="*/ 719 h 1458"/>
                    <a:gd name="T76" fmla="*/ 794 w 1770"/>
                    <a:gd name="T77" fmla="*/ 1150 h 1458"/>
                    <a:gd name="T78" fmla="*/ 646 w 1770"/>
                    <a:gd name="T79" fmla="*/ 993 h 1458"/>
                    <a:gd name="T80" fmla="*/ 827 w 1770"/>
                    <a:gd name="T81" fmla="*/ 1034 h 1458"/>
                    <a:gd name="T82" fmla="*/ 465 w 1770"/>
                    <a:gd name="T83" fmla="*/ 1133 h 1458"/>
                    <a:gd name="T84" fmla="*/ 600 w 1770"/>
                    <a:gd name="T85" fmla="*/ 989 h 1458"/>
                    <a:gd name="T86" fmla="*/ 1388 w 1770"/>
                    <a:gd name="T87" fmla="*/ 1080 h 1458"/>
                    <a:gd name="T88" fmla="*/ 1217 w 1770"/>
                    <a:gd name="T89" fmla="*/ 673 h 1458"/>
                    <a:gd name="T90" fmla="*/ 912 w 1770"/>
                    <a:gd name="T91" fmla="*/ 1188 h 1458"/>
                    <a:gd name="T92" fmla="*/ 1062 w 1770"/>
                    <a:gd name="T93" fmla="*/ 1147 h 1458"/>
                    <a:gd name="T94" fmla="*/ 1328 w 1770"/>
                    <a:gd name="T95" fmla="*/ 1147 h 1458"/>
                    <a:gd name="T96" fmla="*/ 1157 w 1770"/>
                    <a:gd name="T97" fmla="*/ 1217 h 1458"/>
                    <a:gd name="T98" fmla="*/ 997 w 1770"/>
                    <a:gd name="T99" fmla="*/ 1251 h 1458"/>
                    <a:gd name="T100" fmla="*/ 896 w 1770"/>
                    <a:gd name="T101" fmla="*/ 1196 h 1458"/>
                    <a:gd name="T102" fmla="*/ 982 w 1770"/>
                    <a:gd name="T103" fmla="*/ 1256 h 1458"/>
                    <a:gd name="T104" fmla="*/ 909 w 1770"/>
                    <a:gd name="T105" fmla="*/ 1292 h 1458"/>
                    <a:gd name="T106" fmla="*/ 820 w 1770"/>
                    <a:gd name="T107" fmla="*/ 1276 h 1458"/>
                    <a:gd name="T108" fmla="*/ 862 w 1770"/>
                    <a:gd name="T109" fmla="*/ 1211 h 1458"/>
                    <a:gd name="T110" fmla="*/ 1129 w 1770"/>
                    <a:gd name="T111" fmla="*/ 1129 h 1458"/>
                    <a:gd name="T112" fmla="*/ 934 w 1770"/>
                    <a:gd name="T113" fmla="*/ 1164 h 1458"/>
                    <a:gd name="T114" fmla="*/ 993 w 1770"/>
                    <a:gd name="T115" fmla="*/ 1060 h 1458"/>
                    <a:gd name="T116" fmla="*/ 1022 w 1770"/>
                    <a:gd name="T117" fmla="*/ 926 h 1458"/>
                    <a:gd name="T118" fmla="*/ 904 w 1770"/>
                    <a:gd name="T119" fmla="*/ 704 h 1458"/>
                    <a:gd name="T120" fmla="*/ 591 w 1770"/>
                    <a:gd name="T121" fmla="*/ 871 h 1458"/>
                    <a:gd name="T122" fmla="*/ 929 w 1770"/>
                    <a:gd name="T123" fmla="*/ 563 h 14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70" h="1458">
                      <a:moveTo>
                        <a:pt x="494" y="685"/>
                      </a:moveTo>
                      <a:lnTo>
                        <a:pt x="427" y="749"/>
                      </a:lnTo>
                      <a:lnTo>
                        <a:pt x="380" y="931"/>
                      </a:lnTo>
                      <a:lnTo>
                        <a:pt x="363" y="934"/>
                      </a:lnTo>
                      <a:lnTo>
                        <a:pt x="355" y="1010"/>
                      </a:lnTo>
                      <a:lnTo>
                        <a:pt x="351" y="1036"/>
                      </a:lnTo>
                      <a:lnTo>
                        <a:pt x="253" y="1133"/>
                      </a:lnTo>
                      <a:lnTo>
                        <a:pt x="253" y="1133"/>
                      </a:lnTo>
                      <a:lnTo>
                        <a:pt x="249" y="1133"/>
                      </a:lnTo>
                      <a:lnTo>
                        <a:pt x="237" y="1135"/>
                      </a:lnTo>
                      <a:lnTo>
                        <a:pt x="228" y="1136"/>
                      </a:lnTo>
                      <a:lnTo>
                        <a:pt x="216" y="1139"/>
                      </a:lnTo>
                      <a:lnTo>
                        <a:pt x="204" y="1143"/>
                      </a:lnTo>
                      <a:lnTo>
                        <a:pt x="190" y="1150"/>
                      </a:lnTo>
                      <a:lnTo>
                        <a:pt x="190" y="1150"/>
                      </a:lnTo>
                      <a:lnTo>
                        <a:pt x="182" y="1155"/>
                      </a:lnTo>
                      <a:lnTo>
                        <a:pt x="170" y="1162"/>
                      </a:lnTo>
                      <a:lnTo>
                        <a:pt x="144" y="1184"/>
                      </a:lnTo>
                      <a:lnTo>
                        <a:pt x="112" y="1211"/>
                      </a:lnTo>
                      <a:lnTo>
                        <a:pt x="80" y="1241"/>
                      </a:lnTo>
                      <a:lnTo>
                        <a:pt x="24" y="1294"/>
                      </a:lnTo>
                      <a:lnTo>
                        <a:pt x="0" y="1319"/>
                      </a:lnTo>
                      <a:lnTo>
                        <a:pt x="106" y="1441"/>
                      </a:lnTo>
                      <a:lnTo>
                        <a:pt x="106" y="1441"/>
                      </a:lnTo>
                      <a:lnTo>
                        <a:pt x="108" y="1444"/>
                      </a:lnTo>
                      <a:lnTo>
                        <a:pt x="114" y="1451"/>
                      </a:lnTo>
                      <a:lnTo>
                        <a:pt x="119" y="1454"/>
                      </a:lnTo>
                      <a:lnTo>
                        <a:pt x="125" y="1457"/>
                      </a:lnTo>
                      <a:lnTo>
                        <a:pt x="132" y="1458"/>
                      </a:lnTo>
                      <a:lnTo>
                        <a:pt x="139" y="1458"/>
                      </a:lnTo>
                      <a:lnTo>
                        <a:pt x="139" y="1458"/>
                      </a:lnTo>
                      <a:lnTo>
                        <a:pt x="143" y="1457"/>
                      </a:lnTo>
                      <a:lnTo>
                        <a:pt x="148" y="1453"/>
                      </a:lnTo>
                      <a:lnTo>
                        <a:pt x="162" y="1440"/>
                      </a:lnTo>
                      <a:lnTo>
                        <a:pt x="181" y="1420"/>
                      </a:lnTo>
                      <a:lnTo>
                        <a:pt x="204" y="1395"/>
                      </a:lnTo>
                      <a:lnTo>
                        <a:pt x="257" y="1333"/>
                      </a:lnTo>
                      <a:lnTo>
                        <a:pt x="312" y="1268"/>
                      </a:lnTo>
                      <a:lnTo>
                        <a:pt x="777" y="1268"/>
                      </a:lnTo>
                      <a:lnTo>
                        <a:pt x="777" y="1268"/>
                      </a:lnTo>
                      <a:lnTo>
                        <a:pt x="785" y="1274"/>
                      </a:lnTo>
                      <a:lnTo>
                        <a:pt x="794" y="1282"/>
                      </a:lnTo>
                      <a:lnTo>
                        <a:pt x="807" y="1289"/>
                      </a:lnTo>
                      <a:lnTo>
                        <a:pt x="823" y="1296"/>
                      </a:lnTo>
                      <a:lnTo>
                        <a:pt x="842" y="1304"/>
                      </a:lnTo>
                      <a:lnTo>
                        <a:pt x="852" y="1306"/>
                      </a:lnTo>
                      <a:lnTo>
                        <a:pt x="863" y="1308"/>
                      </a:lnTo>
                      <a:lnTo>
                        <a:pt x="874" y="1310"/>
                      </a:lnTo>
                      <a:lnTo>
                        <a:pt x="887" y="1310"/>
                      </a:lnTo>
                      <a:lnTo>
                        <a:pt x="887" y="1310"/>
                      </a:lnTo>
                      <a:lnTo>
                        <a:pt x="900" y="1310"/>
                      </a:lnTo>
                      <a:lnTo>
                        <a:pt x="911" y="1308"/>
                      </a:lnTo>
                      <a:lnTo>
                        <a:pt x="922" y="1307"/>
                      </a:lnTo>
                      <a:lnTo>
                        <a:pt x="933" y="1304"/>
                      </a:lnTo>
                      <a:lnTo>
                        <a:pt x="950" y="1299"/>
                      </a:lnTo>
                      <a:lnTo>
                        <a:pt x="965" y="1291"/>
                      </a:lnTo>
                      <a:lnTo>
                        <a:pt x="977" y="1284"/>
                      </a:lnTo>
                      <a:lnTo>
                        <a:pt x="985" y="1279"/>
                      </a:lnTo>
                      <a:lnTo>
                        <a:pt x="993" y="1272"/>
                      </a:lnTo>
                      <a:lnTo>
                        <a:pt x="993" y="1272"/>
                      </a:lnTo>
                      <a:lnTo>
                        <a:pt x="1003" y="1266"/>
                      </a:lnTo>
                      <a:lnTo>
                        <a:pt x="1017" y="1261"/>
                      </a:lnTo>
                      <a:lnTo>
                        <a:pt x="1038" y="1253"/>
                      </a:lnTo>
                      <a:lnTo>
                        <a:pt x="1065" y="1246"/>
                      </a:lnTo>
                      <a:lnTo>
                        <a:pt x="1080" y="1243"/>
                      </a:lnTo>
                      <a:lnTo>
                        <a:pt x="1098" y="1241"/>
                      </a:lnTo>
                      <a:lnTo>
                        <a:pt x="1117" y="1237"/>
                      </a:lnTo>
                      <a:lnTo>
                        <a:pt x="1138" y="1236"/>
                      </a:lnTo>
                      <a:lnTo>
                        <a:pt x="1162" y="1234"/>
                      </a:lnTo>
                      <a:lnTo>
                        <a:pt x="1187" y="1234"/>
                      </a:lnTo>
                      <a:lnTo>
                        <a:pt x="1187" y="1234"/>
                      </a:lnTo>
                      <a:lnTo>
                        <a:pt x="1222" y="1235"/>
                      </a:lnTo>
                      <a:lnTo>
                        <a:pt x="1257" y="1238"/>
                      </a:lnTo>
                      <a:lnTo>
                        <a:pt x="1292" y="1242"/>
                      </a:lnTo>
                      <a:lnTo>
                        <a:pt x="1324" y="1247"/>
                      </a:lnTo>
                      <a:lnTo>
                        <a:pt x="1356" y="1253"/>
                      </a:lnTo>
                      <a:lnTo>
                        <a:pt x="1386" y="1260"/>
                      </a:lnTo>
                      <a:lnTo>
                        <a:pt x="1435" y="1271"/>
                      </a:lnTo>
                      <a:lnTo>
                        <a:pt x="1580" y="1437"/>
                      </a:lnTo>
                      <a:lnTo>
                        <a:pt x="1580" y="1437"/>
                      </a:lnTo>
                      <a:lnTo>
                        <a:pt x="1585" y="1437"/>
                      </a:lnTo>
                      <a:lnTo>
                        <a:pt x="1597" y="1434"/>
                      </a:lnTo>
                      <a:lnTo>
                        <a:pt x="1604" y="1432"/>
                      </a:lnTo>
                      <a:lnTo>
                        <a:pt x="1612" y="1428"/>
                      </a:lnTo>
                      <a:lnTo>
                        <a:pt x="1620" y="1423"/>
                      </a:lnTo>
                      <a:lnTo>
                        <a:pt x="1626" y="1416"/>
                      </a:lnTo>
                      <a:lnTo>
                        <a:pt x="1626" y="1416"/>
                      </a:lnTo>
                      <a:lnTo>
                        <a:pt x="1632" y="1407"/>
                      </a:lnTo>
                      <a:lnTo>
                        <a:pt x="1636" y="1400"/>
                      </a:lnTo>
                      <a:lnTo>
                        <a:pt x="1638" y="1391"/>
                      </a:lnTo>
                      <a:lnTo>
                        <a:pt x="1639" y="1384"/>
                      </a:lnTo>
                      <a:lnTo>
                        <a:pt x="1639" y="1374"/>
                      </a:lnTo>
                      <a:lnTo>
                        <a:pt x="1639" y="1369"/>
                      </a:lnTo>
                      <a:lnTo>
                        <a:pt x="1491" y="1198"/>
                      </a:lnTo>
                      <a:lnTo>
                        <a:pt x="1356" y="744"/>
                      </a:lnTo>
                      <a:lnTo>
                        <a:pt x="1310" y="694"/>
                      </a:lnTo>
                      <a:lnTo>
                        <a:pt x="1310" y="694"/>
                      </a:lnTo>
                      <a:lnTo>
                        <a:pt x="1300" y="688"/>
                      </a:lnTo>
                      <a:lnTo>
                        <a:pt x="1287" y="683"/>
                      </a:lnTo>
                      <a:lnTo>
                        <a:pt x="1269" y="676"/>
                      </a:lnTo>
                      <a:lnTo>
                        <a:pt x="1248" y="668"/>
                      </a:lnTo>
                      <a:lnTo>
                        <a:pt x="1221" y="660"/>
                      </a:lnTo>
                      <a:lnTo>
                        <a:pt x="1189" y="654"/>
                      </a:lnTo>
                      <a:lnTo>
                        <a:pt x="1153" y="647"/>
                      </a:lnTo>
                      <a:lnTo>
                        <a:pt x="1153" y="647"/>
                      </a:lnTo>
                      <a:lnTo>
                        <a:pt x="1136" y="645"/>
                      </a:lnTo>
                      <a:lnTo>
                        <a:pt x="1118" y="644"/>
                      </a:lnTo>
                      <a:lnTo>
                        <a:pt x="1082" y="643"/>
                      </a:lnTo>
                      <a:lnTo>
                        <a:pt x="1044" y="643"/>
                      </a:lnTo>
                      <a:lnTo>
                        <a:pt x="1009" y="645"/>
                      </a:lnTo>
                      <a:lnTo>
                        <a:pt x="993" y="626"/>
                      </a:lnTo>
                      <a:lnTo>
                        <a:pt x="1048" y="571"/>
                      </a:lnTo>
                      <a:lnTo>
                        <a:pt x="1056" y="546"/>
                      </a:lnTo>
                      <a:lnTo>
                        <a:pt x="1124" y="482"/>
                      </a:lnTo>
                      <a:lnTo>
                        <a:pt x="1124" y="482"/>
                      </a:lnTo>
                      <a:lnTo>
                        <a:pt x="1132" y="486"/>
                      </a:lnTo>
                      <a:lnTo>
                        <a:pt x="1140" y="489"/>
                      </a:lnTo>
                      <a:lnTo>
                        <a:pt x="1149" y="495"/>
                      </a:lnTo>
                      <a:lnTo>
                        <a:pt x="1149" y="495"/>
                      </a:lnTo>
                      <a:lnTo>
                        <a:pt x="1153" y="499"/>
                      </a:lnTo>
                      <a:lnTo>
                        <a:pt x="1157" y="504"/>
                      </a:lnTo>
                      <a:lnTo>
                        <a:pt x="1165" y="513"/>
                      </a:lnTo>
                      <a:lnTo>
                        <a:pt x="1170" y="525"/>
                      </a:lnTo>
                      <a:lnTo>
                        <a:pt x="1386" y="347"/>
                      </a:lnTo>
                      <a:lnTo>
                        <a:pt x="1415" y="352"/>
                      </a:lnTo>
                      <a:lnTo>
                        <a:pt x="1770" y="14"/>
                      </a:lnTo>
                      <a:lnTo>
                        <a:pt x="1770" y="14"/>
                      </a:lnTo>
                      <a:lnTo>
                        <a:pt x="1769" y="7"/>
                      </a:lnTo>
                      <a:lnTo>
                        <a:pt x="1768" y="3"/>
                      </a:lnTo>
                      <a:lnTo>
                        <a:pt x="1766" y="1"/>
                      </a:lnTo>
                      <a:lnTo>
                        <a:pt x="1766" y="1"/>
                      </a:lnTo>
                      <a:lnTo>
                        <a:pt x="1763" y="0"/>
                      </a:lnTo>
                      <a:lnTo>
                        <a:pt x="1758" y="1"/>
                      </a:lnTo>
                      <a:lnTo>
                        <a:pt x="1753" y="1"/>
                      </a:lnTo>
                      <a:lnTo>
                        <a:pt x="1377" y="271"/>
                      </a:lnTo>
                      <a:lnTo>
                        <a:pt x="1377" y="271"/>
                      </a:lnTo>
                      <a:lnTo>
                        <a:pt x="1379" y="267"/>
                      </a:lnTo>
                      <a:lnTo>
                        <a:pt x="1383" y="257"/>
                      </a:lnTo>
                      <a:lnTo>
                        <a:pt x="1385" y="249"/>
                      </a:lnTo>
                      <a:lnTo>
                        <a:pt x="1386" y="242"/>
                      </a:lnTo>
                      <a:lnTo>
                        <a:pt x="1385" y="235"/>
                      </a:lnTo>
                      <a:lnTo>
                        <a:pt x="1381" y="229"/>
                      </a:lnTo>
                      <a:lnTo>
                        <a:pt x="1381" y="229"/>
                      </a:lnTo>
                      <a:lnTo>
                        <a:pt x="1379" y="227"/>
                      </a:lnTo>
                      <a:lnTo>
                        <a:pt x="1376" y="225"/>
                      </a:lnTo>
                      <a:lnTo>
                        <a:pt x="1371" y="223"/>
                      </a:lnTo>
                      <a:lnTo>
                        <a:pt x="1364" y="222"/>
                      </a:lnTo>
                      <a:lnTo>
                        <a:pt x="1358" y="223"/>
                      </a:lnTo>
                      <a:lnTo>
                        <a:pt x="1352" y="226"/>
                      </a:lnTo>
                      <a:lnTo>
                        <a:pt x="1347" y="228"/>
                      </a:lnTo>
                      <a:lnTo>
                        <a:pt x="1339" y="233"/>
                      </a:lnTo>
                      <a:lnTo>
                        <a:pt x="1331" y="242"/>
                      </a:lnTo>
                      <a:lnTo>
                        <a:pt x="1331" y="242"/>
                      </a:lnTo>
                      <a:lnTo>
                        <a:pt x="1311" y="230"/>
                      </a:lnTo>
                      <a:lnTo>
                        <a:pt x="1296" y="222"/>
                      </a:lnTo>
                      <a:lnTo>
                        <a:pt x="1284" y="216"/>
                      </a:lnTo>
                      <a:lnTo>
                        <a:pt x="1284" y="216"/>
                      </a:lnTo>
                      <a:lnTo>
                        <a:pt x="1278" y="213"/>
                      </a:lnTo>
                      <a:lnTo>
                        <a:pt x="1274" y="210"/>
                      </a:lnTo>
                      <a:lnTo>
                        <a:pt x="1268" y="208"/>
                      </a:lnTo>
                      <a:lnTo>
                        <a:pt x="1266" y="207"/>
                      </a:lnTo>
                      <a:lnTo>
                        <a:pt x="1263" y="208"/>
                      </a:lnTo>
                      <a:lnTo>
                        <a:pt x="1263" y="208"/>
                      </a:lnTo>
                      <a:lnTo>
                        <a:pt x="1262" y="209"/>
                      </a:lnTo>
                      <a:lnTo>
                        <a:pt x="1261" y="211"/>
                      </a:lnTo>
                      <a:lnTo>
                        <a:pt x="1259" y="217"/>
                      </a:lnTo>
                      <a:lnTo>
                        <a:pt x="1258" y="227"/>
                      </a:lnTo>
                      <a:lnTo>
                        <a:pt x="1258" y="236"/>
                      </a:lnTo>
                      <a:lnTo>
                        <a:pt x="1259" y="254"/>
                      </a:lnTo>
                      <a:lnTo>
                        <a:pt x="1259" y="263"/>
                      </a:lnTo>
                      <a:lnTo>
                        <a:pt x="1170" y="352"/>
                      </a:lnTo>
                      <a:lnTo>
                        <a:pt x="1090" y="352"/>
                      </a:lnTo>
                      <a:lnTo>
                        <a:pt x="976" y="457"/>
                      </a:lnTo>
                      <a:lnTo>
                        <a:pt x="976" y="478"/>
                      </a:lnTo>
                      <a:lnTo>
                        <a:pt x="959" y="457"/>
                      </a:lnTo>
                      <a:lnTo>
                        <a:pt x="891" y="516"/>
                      </a:lnTo>
                      <a:lnTo>
                        <a:pt x="722" y="322"/>
                      </a:lnTo>
                      <a:lnTo>
                        <a:pt x="735" y="288"/>
                      </a:lnTo>
                      <a:lnTo>
                        <a:pt x="613" y="157"/>
                      </a:lnTo>
                      <a:lnTo>
                        <a:pt x="613" y="157"/>
                      </a:lnTo>
                      <a:lnTo>
                        <a:pt x="603" y="154"/>
                      </a:lnTo>
                      <a:lnTo>
                        <a:pt x="591" y="152"/>
                      </a:lnTo>
                      <a:lnTo>
                        <a:pt x="579" y="150"/>
                      </a:lnTo>
                      <a:lnTo>
                        <a:pt x="563" y="149"/>
                      </a:lnTo>
                      <a:lnTo>
                        <a:pt x="548" y="150"/>
                      </a:lnTo>
                      <a:lnTo>
                        <a:pt x="541" y="152"/>
                      </a:lnTo>
                      <a:lnTo>
                        <a:pt x="533" y="154"/>
                      </a:lnTo>
                      <a:lnTo>
                        <a:pt x="526" y="157"/>
                      </a:lnTo>
                      <a:lnTo>
                        <a:pt x="520" y="162"/>
                      </a:lnTo>
                      <a:lnTo>
                        <a:pt x="520" y="162"/>
                      </a:lnTo>
                      <a:lnTo>
                        <a:pt x="514" y="167"/>
                      </a:lnTo>
                      <a:lnTo>
                        <a:pt x="509" y="172"/>
                      </a:lnTo>
                      <a:lnTo>
                        <a:pt x="501" y="184"/>
                      </a:lnTo>
                      <a:lnTo>
                        <a:pt x="494" y="195"/>
                      </a:lnTo>
                      <a:lnTo>
                        <a:pt x="490" y="207"/>
                      </a:lnTo>
                      <a:lnTo>
                        <a:pt x="488" y="217"/>
                      </a:lnTo>
                      <a:lnTo>
                        <a:pt x="487" y="226"/>
                      </a:lnTo>
                      <a:lnTo>
                        <a:pt x="486" y="233"/>
                      </a:lnTo>
                      <a:lnTo>
                        <a:pt x="486" y="233"/>
                      </a:lnTo>
                      <a:lnTo>
                        <a:pt x="471" y="234"/>
                      </a:lnTo>
                      <a:lnTo>
                        <a:pt x="439" y="238"/>
                      </a:lnTo>
                      <a:lnTo>
                        <a:pt x="439" y="238"/>
                      </a:lnTo>
                      <a:lnTo>
                        <a:pt x="431" y="238"/>
                      </a:lnTo>
                      <a:lnTo>
                        <a:pt x="422" y="238"/>
                      </a:lnTo>
                      <a:lnTo>
                        <a:pt x="408" y="235"/>
                      </a:lnTo>
                      <a:lnTo>
                        <a:pt x="395" y="232"/>
                      </a:lnTo>
                      <a:lnTo>
                        <a:pt x="389" y="232"/>
                      </a:lnTo>
                      <a:lnTo>
                        <a:pt x="384" y="233"/>
                      </a:lnTo>
                      <a:lnTo>
                        <a:pt x="384" y="233"/>
                      </a:lnTo>
                      <a:lnTo>
                        <a:pt x="361" y="241"/>
                      </a:lnTo>
                      <a:lnTo>
                        <a:pt x="346" y="246"/>
                      </a:lnTo>
                      <a:lnTo>
                        <a:pt x="84" y="618"/>
                      </a:lnTo>
                      <a:lnTo>
                        <a:pt x="232" y="803"/>
                      </a:lnTo>
                      <a:lnTo>
                        <a:pt x="536" y="423"/>
                      </a:lnTo>
                      <a:lnTo>
                        <a:pt x="545" y="326"/>
                      </a:lnTo>
                      <a:lnTo>
                        <a:pt x="596" y="385"/>
                      </a:lnTo>
                      <a:lnTo>
                        <a:pt x="659" y="385"/>
                      </a:lnTo>
                      <a:lnTo>
                        <a:pt x="828" y="571"/>
                      </a:lnTo>
                      <a:lnTo>
                        <a:pt x="798" y="601"/>
                      </a:lnTo>
                      <a:lnTo>
                        <a:pt x="798" y="584"/>
                      </a:lnTo>
                      <a:lnTo>
                        <a:pt x="790" y="584"/>
                      </a:lnTo>
                      <a:lnTo>
                        <a:pt x="715" y="644"/>
                      </a:lnTo>
                      <a:lnTo>
                        <a:pt x="715" y="644"/>
                      </a:lnTo>
                      <a:lnTo>
                        <a:pt x="675" y="647"/>
                      </a:lnTo>
                      <a:lnTo>
                        <a:pt x="636" y="652"/>
                      </a:lnTo>
                      <a:lnTo>
                        <a:pt x="599" y="660"/>
                      </a:lnTo>
                      <a:lnTo>
                        <a:pt x="565" y="666"/>
                      </a:lnTo>
                      <a:lnTo>
                        <a:pt x="536" y="674"/>
                      </a:lnTo>
                      <a:lnTo>
                        <a:pt x="514" y="680"/>
                      </a:lnTo>
                      <a:lnTo>
                        <a:pt x="494" y="685"/>
                      </a:lnTo>
                      <a:lnTo>
                        <a:pt x="494" y="685"/>
                      </a:lnTo>
                      <a:close/>
                      <a:moveTo>
                        <a:pt x="837" y="646"/>
                      </a:moveTo>
                      <a:lnTo>
                        <a:pt x="835" y="646"/>
                      </a:lnTo>
                      <a:lnTo>
                        <a:pt x="835" y="646"/>
                      </a:lnTo>
                      <a:lnTo>
                        <a:pt x="817" y="626"/>
                      </a:lnTo>
                      <a:lnTo>
                        <a:pt x="807" y="614"/>
                      </a:lnTo>
                      <a:lnTo>
                        <a:pt x="803" y="609"/>
                      </a:lnTo>
                      <a:lnTo>
                        <a:pt x="803" y="609"/>
                      </a:lnTo>
                      <a:lnTo>
                        <a:pt x="804" y="608"/>
                      </a:lnTo>
                      <a:lnTo>
                        <a:pt x="805" y="607"/>
                      </a:lnTo>
                      <a:lnTo>
                        <a:pt x="807" y="605"/>
                      </a:lnTo>
                      <a:lnTo>
                        <a:pt x="841" y="639"/>
                      </a:lnTo>
                      <a:lnTo>
                        <a:pt x="866" y="618"/>
                      </a:lnTo>
                      <a:lnTo>
                        <a:pt x="870" y="626"/>
                      </a:lnTo>
                      <a:lnTo>
                        <a:pt x="837" y="646"/>
                      </a:lnTo>
                      <a:close/>
                      <a:moveTo>
                        <a:pt x="406" y="1149"/>
                      </a:moveTo>
                      <a:lnTo>
                        <a:pt x="406" y="1149"/>
                      </a:lnTo>
                      <a:lnTo>
                        <a:pt x="496" y="1145"/>
                      </a:lnTo>
                      <a:lnTo>
                        <a:pt x="535" y="1255"/>
                      </a:lnTo>
                      <a:lnTo>
                        <a:pt x="322" y="1255"/>
                      </a:lnTo>
                      <a:lnTo>
                        <a:pt x="322" y="1255"/>
                      </a:lnTo>
                      <a:lnTo>
                        <a:pt x="381" y="1184"/>
                      </a:lnTo>
                      <a:lnTo>
                        <a:pt x="406" y="1154"/>
                      </a:lnTo>
                      <a:lnTo>
                        <a:pt x="406" y="1149"/>
                      </a:lnTo>
                      <a:close/>
                      <a:moveTo>
                        <a:pt x="580" y="1143"/>
                      </a:moveTo>
                      <a:lnTo>
                        <a:pt x="580" y="1143"/>
                      </a:lnTo>
                      <a:lnTo>
                        <a:pt x="617" y="1144"/>
                      </a:lnTo>
                      <a:lnTo>
                        <a:pt x="651" y="1145"/>
                      </a:lnTo>
                      <a:lnTo>
                        <a:pt x="651" y="1145"/>
                      </a:lnTo>
                      <a:lnTo>
                        <a:pt x="685" y="1149"/>
                      </a:lnTo>
                      <a:lnTo>
                        <a:pt x="723" y="1154"/>
                      </a:lnTo>
                      <a:lnTo>
                        <a:pt x="761" y="1161"/>
                      </a:lnTo>
                      <a:lnTo>
                        <a:pt x="798" y="1169"/>
                      </a:lnTo>
                      <a:lnTo>
                        <a:pt x="855" y="1181"/>
                      </a:lnTo>
                      <a:lnTo>
                        <a:pt x="879" y="1188"/>
                      </a:lnTo>
                      <a:lnTo>
                        <a:pt x="879" y="1188"/>
                      </a:lnTo>
                      <a:lnTo>
                        <a:pt x="824" y="1222"/>
                      </a:lnTo>
                      <a:lnTo>
                        <a:pt x="824" y="1222"/>
                      </a:lnTo>
                      <a:lnTo>
                        <a:pt x="808" y="1233"/>
                      </a:lnTo>
                      <a:lnTo>
                        <a:pt x="794" y="1244"/>
                      </a:lnTo>
                      <a:lnTo>
                        <a:pt x="782" y="1255"/>
                      </a:lnTo>
                      <a:lnTo>
                        <a:pt x="542" y="1255"/>
                      </a:lnTo>
                      <a:lnTo>
                        <a:pt x="600" y="1213"/>
                      </a:lnTo>
                      <a:lnTo>
                        <a:pt x="580" y="1143"/>
                      </a:lnTo>
                      <a:close/>
                      <a:moveTo>
                        <a:pt x="402" y="914"/>
                      </a:moveTo>
                      <a:lnTo>
                        <a:pt x="439" y="753"/>
                      </a:lnTo>
                      <a:lnTo>
                        <a:pt x="482" y="711"/>
                      </a:lnTo>
                      <a:lnTo>
                        <a:pt x="450" y="875"/>
                      </a:lnTo>
                      <a:lnTo>
                        <a:pt x="402" y="914"/>
                      </a:lnTo>
                      <a:close/>
                      <a:moveTo>
                        <a:pt x="462" y="867"/>
                      </a:moveTo>
                      <a:lnTo>
                        <a:pt x="462" y="867"/>
                      </a:lnTo>
                      <a:lnTo>
                        <a:pt x="486" y="765"/>
                      </a:lnTo>
                      <a:lnTo>
                        <a:pt x="503" y="698"/>
                      </a:lnTo>
                      <a:lnTo>
                        <a:pt x="503" y="698"/>
                      </a:lnTo>
                      <a:lnTo>
                        <a:pt x="511" y="695"/>
                      </a:lnTo>
                      <a:lnTo>
                        <a:pt x="532" y="687"/>
                      </a:lnTo>
                      <a:lnTo>
                        <a:pt x="565" y="678"/>
                      </a:lnTo>
                      <a:lnTo>
                        <a:pt x="584" y="673"/>
                      </a:lnTo>
                      <a:lnTo>
                        <a:pt x="604" y="668"/>
                      </a:lnTo>
                      <a:lnTo>
                        <a:pt x="604" y="668"/>
                      </a:lnTo>
                      <a:lnTo>
                        <a:pt x="633" y="663"/>
                      </a:lnTo>
                      <a:lnTo>
                        <a:pt x="659" y="660"/>
                      </a:lnTo>
                      <a:lnTo>
                        <a:pt x="681" y="658"/>
                      </a:lnTo>
                      <a:lnTo>
                        <a:pt x="699" y="657"/>
                      </a:lnTo>
                      <a:lnTo>
                        <a:pt x="684" y="668"/>
                      </a:lnTo>
                      <a:lnTo>
                        <a:pt x="684" y="681"/>
                      </a:lnTo>
                      <a:lnTo>
                        <a:pt x="462" y="867"/>
                      </a:lnTo>
                      <a:close/>
                      <a:moveTo>
                        <a:pt x="887" y="719"/>
                      </a:moveTo>
                      <a:lnTo>
                        <a:pt x="887" y="900"/>
                      </a:lnTo>
                      <a:lnTo>
                        <a:pt x="887" y="900"/>
                      </a:lnTo>
                      <a:lnTo>
                        <a:pt x="848" y="893"/>
                      </a:lnTo>
                      <a:lnTo>
                        <a:pt x="814" y="886"/>
                      </a:lnTo>
                      <a:lnTo>
                        <a:pt x="799" y="883"/>
                      </a:lnTo>
                      <a:lnTo>
                        <a:pt x="786" y="878"/>
                      </a:lnTo>
                      <a:lnTo>
                        <a:pt x="772" y="873"/>
                      </a:lnTo>
                      <a:lnTo>
                        <a:pt x="760" y="867"/>
                      </a:lnTo>
                      <a:lnTo>
                        <a:pt x="760" y="867"/>
                      </a:lnTo>
                      <a:lnTo>
                        <a:pt x="750" y="859"/>
                      </a:lnTo>
                      <a:lnTo>
                        <a:pt x="740" y="853"/>
                      </a:lnTo>
                      <a:lnTo>
                        <a:pt x="734" y="846"/>
                      </a:lnTo>
                      <a:lnTo>
                        <a:pt x="730" y="838"/>
                      </a:lnTo>
                      <a:lnTo>
                        <a:pt x="729" y="834"/>
                      </a:lnTo>
                      <a:lnTo>
                        <a:pt x="728" y="831"/>
                      </a:lnTo>
                      <a:lnTo>
                        <a:pt x="729" y="827"/>
                      </a:lnTo>
                      <a:lnTo>
                        <a:pt x="729" y="823"/>
                      </a:lnTo>
                      <a:lnTo>
                        <a:pt x="733" y="815"/>
                      </a:lnTo>
                      <a:lnTo>
                        <a:pt x="739" y="808"/>
                      </a:lnTo>
                      <a:lnTo>
                        <a:pt x="739" y="808"/>
                      </a:lnTo>
                      <a:lnTo>
                        <a:pt x="748" y="800"/>
                      </a:lnTo>
                      <a:lnTo>
                        <a:pt x="756" y="795"/>
                      </a:lnTo>
                      <a:lnTo>
                        <a:pt x="765" y="791"/>
                      </a:lnTo>
                      <a:lnTo>
                        <a:pt x="773" y="787"/>
                      </a:lnTo>
                      <a:lnTo>
                        <a:pt x="785" y="783"/>
                      </a:lnTo>
                      <a:lnTo>
                        <a:pt x="790" y="782"/>
                      </a:lnTo>
                      <a:lnTo>
                        <a:pt x="790" y="782"/>
                      </a:lnTo>
                      <a:lnTo>
                        <a:pt x="793" y="779"/>
                      </a:lnTo>
                      <a:lnTo>
                        <a:pt x="795" y="777"/>
                      </a:lnTo>
                      <a:lnTo>
                        <a:pt x="795" y="775"/>
                      </a:lnTo>
                      <a:lnTo>
                        <a:pt x="794" y="774"/>
                      </a:lnTo>
                      <a:lnTo>
                        <a:pt x="794" y="774"/>
                      </a:lnTo>
                      <a:lnTo>
                        <a:pt x="765" y="727"/>
                      </a:lnTo>
                      <a:lnTo>
                        <a:pt x="765" y="727"/>
                      </a:lnTo>
                      <a:lnTo>
                        <a:pt x="789" y="753"/>
                      </a:lnTo>
                      <a:lnTo>
                        <a:pt x="806" y="770"/>
                      </a:lnTo>
                      <a:lnTo>
                        <a:pt x="812" y="776"/>
                      </a:lnTo>
                      <a:lnTo>
                        <a:pt x="815" y="778"/>
                      </a:lnTo>
                      <a:lnTo>
                        <a:pt x="815" y="778"/>
                      </a:lnTo>
                      <a:lnTo>
                        <a:pt x="817" y="777"/>
                      </a:lnTo>
                      <a:lnTo>
                        <a:pt x="824" y="773"/>
                      </a:lnTo>
                      <a:lnTo>
                        <a:pt x="841" y="759"/>
                      </a:lnTo>
                      <a:lnTo>
                        <a:pt x="887" y="719"/>
                      </a:lnTo>
                      <a:lnTo>
                        <a:pt x="887" y="719"/>
                      </a:lnTo>
                      <a:close/>
                      <a:moveTo>
                        <a:pt x="884" y="1052"/>
                      </a:moveTo>
                      <a:lnTo>
                        <a:pt x="887" y="1179"/>
                      </a:lnTo>
                      <a:lnTo>
                        <a:pt x="887" y="1179"/>
                      </a:lnTo>
                      <a:lnTo>
                        <a:pt x="877" y="1175"/>
                      </a:lnTo>
                      <a:lnTo>
                        <a:pt x="852" y="1166"/>
                      </a:lnTo>
                      <a:lnTo>
                        <a:pt x="822" y="1156"/>
                      </a:lnTo>
                      <a:lnTo>
                        <a:pt x="807" y="1152"/>
                      </a:lnTo>
                      <a:lnTo>
                        <a:pt x="794" y="1150"/>
                      </a:lnTo>
                      <a:lnTo>
                        <a:pt x="794" y="1150"/>
                      </a:lnTo>
                      <a:lnTo>
                        <a:pt x="768" y="1147"/>
                      </a:lnTo>
                      <a:lnTo>
                        <a:pt x="735" y="1141"/>
                      </a:lnTo>
                      <a:lnTo>
                        <a:pt x="695" y="1136"/>
                      </a:lnTo>
                      <a:lnTo>
                        <a:pt x="672" y="1134"/>
                      </a:lnTo>
                      <a:lnTo>
                        <a:pt x="646" y="1133"/>
                      </a:lnTo>
                      <a:lnTo>
                        <a:pt x="646" y="1133"/>
                      </a:lnTo>
                      <a:lnTo>
                        <a:pt x="576" y="1131"/>
                      </a:lnTo>
                      <a:lnTo>
                        <a:pt x="562" y="1082"/>
                      </a:lnTo>
                      <a:lnTo>
                        <a:pt x="646" y="993"/>
                      </a:lnTo>
                      <a:lnTo>
                        <a:pt x="617" y="947"/>
                      </a:lnTo>
                      <a:lnTo>
                        <a:pt x="625" y="930"/>
                      </a:lnTo>
                      <a:lnTo>
                        <a:pt x="625" y="930"/>
                      </a:lnTo>
                      <a:lnTo>
                        <a:pt x="646" y="943"/>
                      </a:lnTo>
                      <a:lnTo>
                        <a:pt x="700" y="972"/>
                      </a:lnTo>
                      <a:lnTo>
                        <a:pt x="734" y="991"/>
                      </a:lnTo>
                      <a:lnTo>
                        <a:pt x="771" y="1009"/>
                      </a:lnTo>
                      <a:lnTo>
                        <a:pt x="808" y="1026"/>
                      </a:lnTo>
                      <a:lnTo>
                        <a:pt x="827" y="1034"/>
                      </a:lnTo>
                      <a:lnTo>
                        <a:pt x="845" y="1040"/>
                      </a:lnTo>
                      <a:lnTo>
                        <a:pt x="845" y="1040"/>
                      </a:lnTo>
                      <a:lnTo>
                        <a:pt x="865" y="1046"/>
                      </a:lnTo>
                      <a:lnTo>
                        <a:pt x="884" y="1052"/>
                      </a:lnTo>
                      <a:lnTo>
                        <a:pt x="884" y="1052"/>
                      </a:lnTo>
                      <a:close/>
                      <a:moveTo>
                        <a:pt x="491" y="1132"/>
                      </a:moveTo>
                      <a:lnTo>
                        <a:pt x="491" y="1132"/>
                      </a:lnTo>
                      <a:lnTo>
                        <a:pt x="465" y="1133"/>
                      </a:lnTo>
                      <a:lnTo>
                        <a:pt x="465" y="1133"/>
                      </a:lnTo>
                      <a:lnTo>
                        <a:pt x="434" y="1136"/>
                      </a:lnTo>
                      <a:lnTo>
                        <a:pt x="406" y="1139"/>
                      </a:lnTo>
                      <a:lnTo>
                        <a:pt x="406" y="1129"/>
                      </a:lnTo>
                      <a:lnTo>
                        <a:pt x="532" y="1015"/>
                      </a:lnTo>
                      <a:lnTo>
                        <a:pt x="566" y="1015"/>
                      </a:lnTo>
                      <a:lnTo>
                        <a:pt x="570" y="1002"/>
                      </a:lnTo>
                      <a:lnTo>
                        <a:pt x="549" y="998"/>
                      </a:lnTo>
                      <a:lnTo>
                        <a:pt x="579" y="968"/>
                      </a:lnTo>
                      <a:lnTo>
                        <a:pt x="600" y="989"/>
                      </a:lnTo>
                      <a:lnTo>
                        <a:pt x="566" y="1027"/>
                      </a:lnTo>
                      <a:lnTo>
                        <a:pt x="528" y="1027"/>
                      </a:lnTo>
                      <a:lnTo>
                        <a:pt x="456" y="1095"/>
                      </a:lnTo>
                      <a:lnTo>
                        <a:pt x="490" y="1129"/>
                      </a:lnTo>
                      <a:lnTo>
                        <a:pt x="491" y="1132"/>
                      </a:lnTo>
                      <a:close/>
                      <a:moveTo>
                        <a:pt x="1310" y="719"/>
                      </a:moveTo>
                      <a:lnTo>
                        <a:pt x="1343" y="753"/>
                      </a:lnTo>
                      <a:lnTo>
                        <a:pt x="1473" y="1178"/>
                      </a:lnTo>
                      <a:lnTo>
                        <a:pt x="1388" y="1080"/>
                      </a:lnTo>
                      <a:lnTo>
                        <a:pt x="1310" y="719"/>
                      </a:lnTo>
                      <a:close/>
                      <a:moveTo>
                        <a:pt x="1293" y="702"/>
                      </a:moveTo>
                      <a:lnTo>
                        <a:pt x="1371" y="1061"/>
                      </a:lnTo>
                      <a:lnTo>
                        <a:pt x="1018" y="656"/>
                      </a:lnTo>
                      <a:lnTo>
                        <a:pt x="1124" y="656"/>
                      </a:lnTo>
                      <a:lnTo>
                        <a:pt x="1124" y="656"/>
                      </a:lnTo>
                      <a:lnTo>
                        <a:pt x="1151" y="660"/>
                      </a:lnTo>
                      <a:lnTo>
                        <a:pt x="1181" y="665"/>
                      </a:lnTo>
                      <a:lnTo>
                        <a:pt x="1217" y="673"/>
                      </a:lnTo>
                      <a:lnTo>
                        <a:pt x="1217" y="673"/>
                      </a:lnTo>
                      <a:lnTo>
                        <a:pt x="1235" y="677"/>
                      </a:lnTo>
                      <a:lnTo>
                        <a:pt x="1249" y="682"/>
                      </a:lnTo>
                      <a:lnTo>
                        <a:pt x="1263" y="687"/>
                      </a:lnTo>
                      <a:lnTo>
                        <a:pt x="1274" y="692"/>
                      </a:lnTo>
                      <a:lnTo>
                        <a:pt x="1287" y="699"/>
                      </a:lnTo>
                      <a:lnTo>
                        <a:pt x="1293" y="702"/>
                      </a:lnTo>
                      <a:lnTo>
                        <a:pt x="1293" y="702"/>
                      </a:lnTo>
                      <a:close/>
                      <a:moveTo>
                        <a:pt x="912" y="1188"/>
                      </a:moveTo>
                      <a:lnTo>
                        <a:pt x="912" y="1188"/>
                      </a:lnTo>
                      <a:lnTo>
                        <a:pt x="936" y="1178"/>
                      </a:lnTo>
                      <a:lnTo>
                        <a:pt x="957" y="1170"/>
                      </a:lnTo>
                      <a:lnTo>
                        <a:pt x="980" y="1162"/>
                      </a:lnTo>
                      <a:lnTo>
                        <a:pt x="980" y="1162"/>
                      </a:lnTo>
                      <a:lnTo>
                        <a:pt x="994" y="1159"/>
                      </a:lnTo>
                      <a:lnTo>
                        <a:pt x="1013" y="1155"/>
                      </a:lnTo>
                      <a:lnTo>
                        <a:pt x="1036" y="1151"/>
                      </a:lnTo>
                      <a:lnTo>
                        <a:pt x="1062" y="1147"/>
                      </a:lnTo>
                      <a:lnTo>
                        <a:pt x="1092" y="1143"/>
                      </a:lnTo>
                      <a:lnTo>
                        <a:pt x="1122" y="1140"/>
                      </a:lnTo>
                      <a:lnTo>
                        <a:pt x="1152" y="1138"/>
                      </a:lnTo>
                      <a:lnTo>
                        <a:pt x="1183" y="1137"/>
                      </a:lnTo>
                      <a:lnTo>
                        <a:pt x="1183" y="1137"/>
                      </a:lnTo>
                      <a:lnTo>
                        <a:pt x="1225" y="1138"/>
                      </a:lnTo>
                      <a:lnTo>
                        <a:pt x="1264" y="1140"/>
                      </a:lnTo>
                      <a:lnTo>
                        <a:pt x="1300" y="1143"/>
                      </a:lnTo>
                      <a:lnTo>
                        <a:pt x="1328" y="1147"/>
                      </a:lnTo>
                      <a:lnTo>
                        <a:pt x="1419" y="1252"/>
                      </a:lnTo>
                      <a:lnTo>
                        <a:pt x="1419" y="1252"/>
                      </a:lnTo>
                      <a:lnTo>
                        <a:pt x="1366" y="1243"/>
                      </a:lnTo>
                      <a:lnTo>
                        <a:pt x="1294" y="1231"/>
                      </a:lnTo>
                      <a:lnTo>
                        <a:pt x="1256" y="1226"/>
                      </a:lnTo>
                      <a:lnTo>
                        <a:pt x="1219" y="1222"/>
                      </a:lnTo>
                      <a:lnTo>
                        <a:pt x="1185" y="1218"/>
                      </a:lnTo>
                      <a:lnTo>
                        <a:pt x="1157" y="1217"/>
                      </a:lnTo>
                      <a:lnTo>
                        <a:pt x="1157" y="1217"/>
                      </a:lnTo>
                      <a:lnTo>
                        <a:pt x="1143" y="1217"/>
                      </a:lnTo>
                      <a:lnTo>
                        <a:pt x="1128" y="1218"/>
                      </a:lnTo>
                      <a:lnTo>
                        <a:pt x="1099" y="1223"/>
                      </a:lnTo>
                      <a:lnTo>
                        <a:pt x="1072" y="1228"/>
                      </a:lnTo>
                      <a:lnTo>
                        <a:pt x="1048" y="1234"/>
                      </a:lnTo>
                      <a:lnTo>
                        <a:pt x="1027" y="1241"/>
                      </a:lnTo>
                      <a:lnTo>
                        <a:pt x="1011" y="1246"/>
                      </a:lnTo>
                      <a:lnTo>
                        <a:pt x="997" y="1251"/>
                      </a:lnTo>
                      <a:lnTo>
                        <a:pt x="997" y="1251"/>
                      </a:lnTo>
                      <a:lnTo>
                        <a:pt x="983" y="1237"/>
                      </a:lnTo>
                      <a:lnTo>
                        <a:pt x="969" y="1225"/>
                      </a:lnTo>
                      <a:lnTo>
                        <a:pt x="955" y="1213"/>
                      </a:lnTo>
                      <a:lnTo>
                        <a:pt x="955" y="1213"/>
                      </a:lnTo>
                      <a:lnTo>
                        <a:pt x="940" y="1204"/>
                      </a:lnTo>
                      <a:lnTo>
                        <a:pt x="926" y="1195"/>
                      </a:lnTo>
                      <a:lnTo>
                        <a:pt x="912" y="1188"/>
                      </a:lnTo>
                      <a:lnTo>
                        <a:pt x="912" y="1188"/>
                      </a:lnTo>
                      <a:close/>
                      <a:moveTo>
                        <a:pt x="896" y="1196"/>
                      </a:moveTo>
                      <a:lnTo>
                        <a:pt x="896" y="1196"/>
                      </a:lnTo>
                      <a:lnTo>
                        <a:pt x="908" y="1203"/>
                      </a:lnTo>
                      <a:lnTo>
                        <a:pt x="942" y="1222"/>
                      </a:lnTo>
                      <a:lnTo>
                        <a:pt x="942" y="1222"/>
                      </a:lnTo>
                      <a:lnTo>
                        <a:pt x="953" y="1228"/>
                      </a:lnTo>
                      <a:lnTo>
                        <a:pt x="961" y="1234"/>
                      </a:lnTo>
                      <a:lnTo>
                        <a:pt x="968" y="1241"/>
                      </a:lnTo>
                      <a:lnTo>
                        <a:pt x="974" y="1247"/>
                      </a:lnTo>
                      <a:lnTo>
                        <a:pt x="982" y="1256"/>
                      </a:lnTo>
                      <a:lnTo>
                        <a:pt x="984" y="1260"/>
                      </a:lnTo>
                      <a:lnTo>
                        <a:pt x="984" y="1260"/>
                      </a:lnTo>
                      <a:lnTo>
                        <a:pt x="978" y="1265"/>
                      </a:lnTo>
                      <a:lnTo>
                        <a:pt x="971" y="1270"/>
                      </a:lnTo>
                      <a:lnTo>
                        <a:pt x="959" y="1276"/>
                      </a:lnTo>
                      <a:lnTo>
                        <a:pt x="945" y="1283"/>
                      </a:lnTo>
                      <a:lnTo>
                        <a:pt x="928" y="1288"/>
                      </a:lnTo>
                      <a:lnTo>
                        <a:pt x="920" y="1290"/>
                      </a:lnTo>
                      <a:lnTo>
                        <a:pt x="909" y="1292"/>
                      </a:lnTo>
                      <a:lnTo>
                        <a:pt x="899" y="1293"/>
                      </a:lnTo>
                      <a:lnTo>
                        <a:pt x="887" y="1293"/>
                      </a:lnTo>
                      <a:lnTo>
                        <a:pt x="887" y="1293"/>
                      </a:lnTo>
                      <a:lnTo>
                        <a:pt x="875" y="1293"/>
                      </a:lnTo>
                      <a:lnTo>
                        <a:pt x="865" y="1292"/>
                      </a:lnTo>
                      <a:lnTo>
                        <a:pt x="855" y="1290"/>
                      </a:lnTo>
                      <a:lnTo>
                        <a:pt x="847" y="1288"/>
                      </a:lnTo>
                      <a:lnTo>
                        <a:pt x="831" y="1283"/>
                      </a:lnTo>
                      <a:lnTo>
                        <a:pt x="820" y="1276"/>
                      </a:lnTo>
                      <a:lnTo>
                        <a:pt x="810" y="1270"/>
                      </a:lnTo>
                      <a:lnTo>
                        <a:pt x="804" y="1265"/>
                      </a:lnTo>
                      <a:lnTo>
                        <a:pt x="798" y="1260"/>
                      </a:lnTo>
                      <a:lnTo>
                        <a:pt x="798" y="1260"/>
                      </a:lnTo>
                      <a:lnTo>
                        <a:pt x="814" y="1247"/>
                      </a:lnTo>
                      <a:lnTo>
                        <a:pt x="845" y="1222"/>
                      </a:lnTo>
                      <a:lnTo>
                        <a:pt x="845" y="1222"/>
                      </a:lnTo>
                      <a:lnTo>
                        <a:pt x="853" y="1216"/>
                      </a:lnTo>
                      <a:lnTo>
                        <a:pt x="862" y="1211"/>
                      </a:lnTo>
                      <a:lnTo>
                        <a:pt x="879" y="1203"/>
                      </a:lnTo>
                      <a:lnTo>
                        <a:pt x="890" y="1198"/>
                      </a:lnTo>
                      <a:lnTo>
                        <a:pt x="896" y="1196"/>
                      </a:lnTo>
                      <a:lnTo>
                        <a:pt x="896" y="1196"/>
                      </a:lnTo>
                      <a:close/>
                      <a:moveTo>
                        <a:pt x="1314" y="1132"/>
                      </a:moveTo>
                      <a:lnTo>
                        <a:pt x="1314" y="1132"/>
                      </a:lnTo>
                      <a:lnTo>
                        <a:pt x="1251" y="1130"/>
                      </a:lnTo>
                      <a:lnTo>
                        <a:pt x="1170" y="1129"/>
                      </a:lnTo>
                      <a:lnTo>
                        <a:pt x="1129" y="1129"/>
                      </a:lnTo>
                      <a:lnTo>
                        <a:pt x="1089" y="1130"/>
                      </a:lnTo>
                      <a:lnTo>
                        <a:pt x="1054" y="1133"/>
                      </a:lnTo>
                      <a:lnTo>
                        <a:pt x="1039" y="1135"/>
                      </a:lnTo>
                      <a:lnTo>
                        <a:pt x="1027" y="1137"/>
                      </a:lnTo>
                      <a:lnTo>
                        <a:pt x="1027" y="1137"/>
                      </a:lnTo>
                      <a:lnTo>
                        <a:pt x="998" y="1143"/>
                      </a:lnTo>
                      <a:lnTo>
                        <a:pt x="974" y="1151"/>
                      </a:lnTo>
                      <a:lnTo>
                        <a:pt x="952" y="1158"/>
                      </a:lnTo>
                      <a:lnTo>
                        <a:pt x="934" y="1164"/>
                      </a:lnTo>
                      <a:lnTo>
                        <a:pt x="908" y="1175"/>
                      </a:lnTo>
                      <a:lnTo>
                        <a:pt x="900" y="1179"/>
                      </a:lnTo>
                      <a:lnTo>
                        <a:pt x="901" y="1055"/>
                      </a:lnTo>
                      <a:lnTo>
                        <a:pt x="901" y="1055"/>
                      </a:lnTo>
                      <a:lnTo>
                        <a:pt x="924" y="1059"/>
                      </a:lnTo>
                      <a:lnTo>
                        <a:pt x="945" y="1061"/>
                      </a:lnTo>
                      <a:lnTo>
                        <a:pt x="964" y="1062"/>
                      </a:lnTo>
                      <a:lnTo>
                        <a:pt x="980" y="1062"/>
                      </a:lnTo>
                      <a:lnTo>
                        <a:pt x="993" y="1060"/>
                      </a:lnTo>
                      <a:lnTo>
                        <a:pt x="1003" y="1058"/>
                      </a:lnTo>
                      <a:lnTo>
                        <a:pt x="1011" y="1056"/>
                      </a:lnTo>
                      <a:lnTo>
                        <a:pt x="1014" y="1053"/>
                      </a:lnTo>
                      <a:lnTo>
                        <a:pt x="1014" y="1053"/>
                      </a:lnTo>
                      <a:lnTo>
                        <a:pt x="1016" y="1044"/>
                      </a:lnTo>
                      <a:lnTo>
                        <a:pt x="1017" y="1028"/>
                      </a:lnTo>
                      <a:lnTo>
                        <a:pt x="1020" y="986"/>
                      </a:lnTo>
                      <a:lnTo>
                        <a:pt x="1022" y="926"/>
                      </a:lnTo>
                      <a:lnTo>
                        <a:pt x="1022" y="926"/>
                      </a:lnTo>
                      <a:lnTo>
                        <a:pt x="1020" y="922"/>
                      </a:lnTo>
                      <a:lnTo>
                        <a:pt x="1017" y="920"/>
                      </a:lnTo>
                      <a:lnTo>
                        <a:pt x="1014" y="917"/>
                      </a:lnTo>
                      <a:lnTo>
                        <a:pt x="1014" y="917"/>
                      </a:lnTo>
                      <a:lnTo>
                        <a:pt x="978" y="912"/>
                      </a:lnTo>
                      <a:lnTo>
                        <a:pt x="943" y="908"/>
                      </a:lnTo>
                      <a:lnTo>
                        <a:pt x="902" y="902"/>
                      </a:lnTo>
                      <a:lnTo>
                        <a:pt x="904" y="704"/>
                      </a:lnTo>
                      <a:lnTo>
                        <a:pt x="904" y="704"/>
                      </a:lnTo>
                      <a:lnTo>
                        <a:pt x="925" y="685"/>
                      </a:lnTo>
                      <a:lnTo>
                        <a:pt x="1314" y="1132"/>
                      </a:lnTo>
                      <a:close/>
                      <a:moveTo>
                        <a:pt x="380" y="1002"/>
                      </a:moveTo>
                      <a:lnTo>
                        <a:pt x="562" y="858"/>
                      </a:lnTo>
                      <a:lnTo>
                        <a:pt x="562" y="841"/>
                      </a:lnTo>
                      <a:lnTo>
                        <a:pt x="575" y="854"/>
                      </a:lnTo>
                      <a:lnTo>
                        <a:pt x="710" y="744"/>
                      </a:lnTo>
                      <a:lnTo>
                        <a:pt x="591" y="858"/>
                      </a:lnTo>
                      <a:lnTo>
                        <a:pt x="591" y="871"/>
                      </a:lnTo>
                      <a:lnTo>
                        <a:pt x="570" y="884"/>
                      </a:lnTo>
                      <a:lnTo>
                        <a:pt x="558" y="875"/>
                      </a:lnTo>
                      <a:lnTo>
                        <a:pt x="376" y="1036"/>
                      </a:lnTo>
                      <a:lnTo>
                        <a:pt x="380" y="1002"/>
                      </a:lnTo>
                      <a:close/>
                      <a:moveTo>
                        <a:pt x="929" y="563"/>
                      </a:moveTo>
                      <a:lnTo>
                        <a:pt x="976" y="520"/>
                      </a:lnTo>
                      <a:lnTo>
                        <a:pt x="984" y="529"/>
                      </a:lnTo>
                      <a:lnTo>
                        <a:pt x="938" y="571"/>
                      </a:lnTo>
                      <a:lnTo>
                        <a:pt x="929" y="56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67" name="Text Box 29">
            <a:extLst>
              <a:ext uri="{FF2B5EF4-FFF2-40B4-BE49-F238E27FC236}">
                <a16:creationId xmlns:a16="http://schemas.microsoft.com/office/drawing/2014/main" id="{4D16818B-1A64-4A27-9BFC-AF0D06BB0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1870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ニジェール</a:t>
            </a:r>
          </a:p>
        </p:txBody>
      </p:sp>
      <p:sp>
        <p:nvSpPr>
          <p:cNvPr id="68" name="Text Box 30">
            <a:extLst>
              <a:ext uri="{FF2B5EF4-FFF2-40B4-BE49-F238E27FC236}">
                <a16:creationId xmlns:a16="http://schemas.microsoft.com/office/drawing/2014/main" id="{AEB95C29-3B36-4927-B531-91E83D0F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1870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ブルキナファソ</a:t>
            </a:r>
          </a:p>
        </p:txBody>
      </p:sp>
      <p:sp>
        <p:nvSpPr>
          <p:cNvPr id="69" name="Text Box 31">
            <a:extLst>
              <a:ext uri="{FF2B5EF4-FFF2-40B4-BE49-F238E27FC236}">
                <a16:creationId xmlns:a16="http://schemas.microsoft.com/office/drawing/2014/main" id="{48D9F42E-B359-4188-B560-E5EB64F42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1870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ブルンジ</a:t>
            </a:r>
          </a:p>
        </p:txBody>
      </p:sp>
      <p:sp>
        <p:nvSpPr>
          <p:cNvPr id="70" name="Text Box 32">
            <a:extLst>
              <a:ext uri="{FF2B5EF4-FFF2-40B4-BE49-F238E27FC236}">
                <a16:creationId xmlns:a16="http://schemas.microsoft.com/office/drawing/2014/main" id="{51670B6B-CFDF-40F0-AB9B-CF8E12B23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1870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ベナン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2FD2D39-32B3-449B-81CB-040C846E0168}"/>
              </a:ext>
            </a:extLst>
          </p:cNvPr>
          <p:cNvGrpSpPr/>
          <p:nvPr/>
        </p:nvGrpSpPr>
        <p:grpSpPr>
          <a:xfrm>
            <a:off x="2809875" y="4438304"/>
            <a:ext cx="1981259" cy="991294"/>
            <a:chOff x="2809875" y="4438304"/>
            <a:chExt cx="1981259" cy="99129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9141107-D4FA-4525-8054-B039C912842C}"/>
                </a:ext>
              </a:extLst>
            </p:cNvPr>
            <p:cNvGrpSpPr/>
            <p:nvPr/>
          </p:nvGrpSpPr>
          <p:grpSpPr>
            <a:xfrm>
              <a:off x="2809875" y="4439895"/>
              <a:ext cx="1975827" cy="989703"/>
              <a:chOff x="2809875" y="4439895"/>
              <a:chExt cx="1975827" cy="989703"/>
            </a:xfrm>
          </p:grpSpPr>
          <p:grpSp>
            <p:nvGrpSpPr>
              <p:cNvPr id="115" name="Group 68">
                <a:extLst>
                  <a:ext uri="{FF2B5EF4-FFF2-40B4-BE49-F238E27FC236}">
                    <a16:creationId xmlns:a16="http://schemas.microsoft.com/office/drawing/2014/main" id="{2E9BEACC-67E3-4017-A757-9BCBD3F966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09875" y="4440046"/>
                <a:ext cx="1975827" cy="989403"/>
                <a:chOff x="353" y="2341"/>
                <a:chExt cx="182" cy="545"/>
              </a:xfrm>
            </p:grpSpPr>
            <p:sp>
              <p:nvSpPr>
                <p:cNvPr id="119" name="Rectangle 69">
                  <a:extLst>
                    <a:ext uri="{FF2B5EF4-FFF2-40B4-BE49-F238E27FC236}">
                      <a16:creationId xmlns:a16="http://schemas.microsoft.com/office/drawing/2014/main" id="{14CC0C14-0133-4AE7-BBC4-AF71CC0CCE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Rectangle 70">
                  <a:extLst>
                    <a:ext uri="{FF2B5EF4-FFF2-40B4-BE49-F238E27FC236}">
                      <a16:creationId xmlns:a16="http://schemas.microsoft.com/office/drawing/2014/main" id="{D83DAF4E-67C8-4CB7-9D8E-D66E40383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05"/>
                  <a:ext cx="182" cy="21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1" name="Rectangle 71">
                  <a:extLst>
                    <a:ext uri="{FF2B5EF4-FFF2-40B4-BE49-F238E27FC236}">
                      <a16:creationId xmlns:a16="http://schemas.microsoft.com/office/drawing/2014/main" id="{42D53401-DB89-40F5-9656-115FD6E137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23"/>
                  <a:ext cx="182" cy="163"/>
                </a:xfrm>
                <a:prstGeom prst="rect">
                  <a:avLst/>
                </a:prstGeom>
                <a:solidFill>
                  <a:srgbClr val="3399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Rectangle 70">
                  <a:extLst>
                    <a:ext uri="{FF2B5EF4-FFF2-40B4-BE49-F238E27FC236}">
                      <a16:creationId xmlns:a16="http://schemas.microsoft.com/office/drawing/2014/main" id="{48A8F27C-1D48-4412-AA8B-E654DC89E2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33"/>
                  <a:ext cx="182" cy="16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r>
                    <a:rPr lang="ja-JP" altLang="en-US" dirty="0"/>
                    <a:t>　</a:t>
                  </a: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AF41B46D-350A-4DF2-89C9-468F828F6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45185" y="4504585"/>
                <a:ext cx="989703" cy="860324"/>
              </a:xfrm>
              <a:custGeom>
                <a:avLst/>
                <a:gdLst>
                  <a:gd name="connsiteX0" fmla="*/ 0 w 1317969"/>
                  <a:gd name="connsiteY0" fmla="*/ 991471 h 991471"/>
                  <a:gd name="connsiteX1" fmla="*/ 658985 w 1317969"/>
                  <a:gd name="connsiteY1" fmla="*/ 0 h 991471"/>
                  <a:gd name="connsiteX2" fmla="*/ 1317969 w 1317969"/>
                  <a:gd name="connsiteY2" fmla="*/ 991471 h 991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17969" h="991471">
                    <a:moveTo>
                      <a:pt x="0" y="991471"/>
                    </a:moveTo>
                    <a:lnTo>
                      <a:pt x="658985" y="0"/>
                    </a:lnTo>
                    <a:lnTo>
                      <a:pt x="1317969" y="991471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6" name="AutoShape 261">
                <a:extLst>
                  <a:ext uri="{FF2B5EF4-FFF2-40B4-BE49-F238E27FC236}">
                    <a16:creationId xmlns:a16="http://schemas.microsoft.com/office/drawing/2014/main" id="{6A3B0C83-3777-4B4D-B889-1358E5A55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561509">
                <a:off x="2944193" y="4785694"/>
                <a:ext cx="292174" cy="275745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7" name="Rectangle 271">
              <a:extLst>
                <a:ext uri="{FF2B5EF4-FFF2-40B4-BE49-F238E27FC236}">
                  <a16:creationId xmlns:a16="http://schemas.microsoft.com/office/drawing/2014/main" id="{7CB42D37-F5E1-4BC7-9A34-84CCE2184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99094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1621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アフリカの国々の国旗</a:t>
            </a:r>
          </a:p>
        </p:txBody>
      </p: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40050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ルワンダ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40050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レソト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33" name="Text Box 29">
            <a:extLst>
              <a:ext uri="{FF2B5EF4-FFF2-40B4-BE49-F238E27FC236}">
                <a16:creationId xmlns:a16="http://schemas.microsoft.com/office/drawing/2014/main" id="{DD7E94AA-F847-4FA7-8540-A28D046682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7347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モーリタニア</a:t>
            </a:r>
          </a:p>
        </p:txBody>
      </p:sp>
      <p:sp>
        <p:nvSpPr>
          <p:cNvPr id="34" name="Text Box 30">
            <a:extLst>
              <a:ext uri="{FF2B5EF4-FFF2-40B4-BE49-F238E27FC236}">
                <a16:creationId xmlns:a16="http://schemas.microsoft.com/office/drawing/2014/main" id="{FF4B4850-6228-4856-A625-03A0D07CF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7347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モロッコ</a:t>
            </a:r>
          </a:p>
        </p:txBody>
      </p:sp>
      <p:sp>
        <p:nvSpPr>
          <p:cNvPr id="35" name="Text Box 31">
            <a:extLst>
              <a:ext uri="{FF2B5EF4-FFF2-40B4-BE49-F238E27FC236}">
                <a16:creationId xmlns:a16="http://schemas.microsoft.com/office/drawing/2014/main" id="{E9066A6C-97D5-4589-A744-C40B49FCF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7347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リビア</a:t>
            </a:r>
          </a:p>
        </p:txBody>
      </p:sp>
      <p:sp>
        <p:nvSpPr>
          <p:cNvPr id="36" name="Text Box 32">
            <a:extLst>
              <a:ext uri="{FF2B5EF4-FFF2-40B4-BE49-F238E27FC236}">
                <a16:creationId xmlns:a16="http://schemas.microsoft.com/office/drawing/2014/main" id="{1FA82511-8677-4F85-9146-4B1301A3C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7347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リベリア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263C50F-A551-4E3C-8C46-903CBF91CA46}"/>
              </a:ext>
            </a:extLst>
          </p:cNvPr>
          <p:cNvGrpSpPr/>
          <p:nvPr/>
        </p:nvGrpSpPr>
        <p:grpSpPr>
          <a:xfrm>
            <a:off x="557239" y="835940"/>
            <a:ext cx="1985936" cy="1321473"/>
            <a:chOff x="557239" y="835940"/>
            <a:chExt cx="1985936" cy="1321473"/>
          </a:xfrm>
        </p:grpSpPr>
        <p:grpSp>
          <p:nvGrpSpPr>
            <p:cNvPr id="45" name="Group 231">
              <a:extLst>
                <a:ext uri="{FF2B5EF4-FFF2-40B4-BE49-F238E27FC236}">
                  <a16:creationId xmlns:a16="http://schemas.microsoft.com/office/drawing/2014/main" id="{9AE24393-8DB8-480E-AB1B-0890B6AC78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239" y="835940"/>
              <a:ext cx="1985936" cy="1321473"/>
              <a:chOff x="3755" y="1433"/>
              <a:chExt cx="998" cy="667"/>
            </a:xfrm>
          </p:grpSpPr>
          <p:sp>
            <p:nvSpPr>
              <p:cNvPr id="46" name="Rectangle 11">
                <a:extLst>
                  <a:ext uri="{FF2B5EF4-FFF2-40B4-BE49-F238E27FC236}">
                    <a16:creationId xmlns:a16="http://schemas.microsoft.com/office/drawing/2014/main" id="{4B83C828-0EF9-4372-B012-DD7031F8D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434"/>
                <a:ext cx="998" cy="665"/>
              </a:xfrm>
              <a:prstGeom prst="rect">
                <a:avLst/>
              </a:prstGeom>
              <a:solidFill>
                <a:srgbClr val="33CC33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229">
                <a:extLst>
                  <a:ext uri="{FF2B5EF4-FFF2-40B4-BE49-F238E27FC236}">
                    <a16:creationId xmlns:a16="http://schemas.microsoft.com/office/drawing/2014/main" id="{F1324049-420B-4A26-96A7-9EEAFBE89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152" y="1581"/>
                <a:ext cx="204" cy="454"/>
              </a:xfrm>
              <a:prstGeom prst="moon">
                <a:avLst>
                  <a:gd name="adj" fmla="val 32352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230">
                <a:extLst>
                  <a:ext uri="{FF2B5EF4-FFF2-40B4-BE49-F238E27FC236}">
                    <a16:creationId xmlns:a16="http://schemas.microsoft.com/office/drawing/2014/main" id="{A0D96004-1CA3-4F11-8E11-9F1DAE5E4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6" y="1615"/>
                <a:ext cx="136" cy="129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Rectangle 11">
                <a:extLst>
                  <a:ext uri="{FF2B5EF4-FFF2-40B4-BE49-F238E27FC236}">
                    <a16:creationId xmlns:a16="http://schemas.microsoft.com/office/drawing/2014/main" id="{4B93F880-FFEE-46CF-9B64-B83526652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974"/>
                <a:ext cx="998" cy="126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11">
                <a:extLst>
                  <a:ext uri="{FF2B5EF4-FFF2-40B4-BE49-F238E27FC236}">
                    <a16:creationId xmlns:a16="http://schemas.microsoft.com/office/drawing/2014/main" id="{72EE0C22-23FC-469E-BBE0-FD36A81A3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433"/>
                <a:ext cx="998" cy="126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0" name="Rectangle 3">
              <a:extLst>
                <a:ext uri="{FF2B5EF4-FFF2-40B4-BE49-F238E27FC236}">
                  <a16:creationId xmlns:a16="http://schemas.microsoft.com/office/drawing/2014/main" id="{6CBDF199-43FB-4B84-94A3-0F1C8ABB0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0E3D953-4C62-4680-B4F4-266678D73457}"/>
              </a:ext>
            </a:extLst>
          </p:cNvPr>
          <p:cNvGrpSpPr/>
          <p:nvPr/>
        </p:nvGrpSpPr>
        <p:grpSpPr>
          <a:xfrm>
            <a:off x="2808729" y="833458"/>
            <a:ext cx="1985521" cy="1322782"/>
            <a:chOff x="2808729" y="833458"/>
            <a:chExt cx="1985521" cy="1322782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54D9EA65-53EA-47F0-AE8C-19CCE6426610}"/>
                </a:ext>
              </a:extLst>
            </p:cNvPr>
            <p:cNvGrpSpPr/>
            <p:nvPr/>
          </p:nvGrpSpPr>
          <p:grpSpPr>
            <a:xfrm>
              <a:off x="2808729" y="833458"/>
              <a:ext cx="1985521" cy="1319192"/>
              <a:chOff x="2360613" y="2276475"/>
              <a:chExt cx="1584325" cy="1055688"/>
            </a:xfrm>
          </p:grpSpPr>
          <p:sp>
            <p:nvSpPr>
              <p:cNvPr id="38" name="Rectangle 9">
                <a:extLst>
                  <a:ext uri="{FF2B5EF4-FFF2-40B4-BE49-F238E27FC236}">
                    <a16:creationId xmlns:a16="http://schemas.microsoft.com/office/drawing/2014/main" id="{38B73DF5-026C-4894-B0A3-3E848C3F7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0613" y="2276475"/>
                <a:ext cx="1584325" cy="105568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A31CCF18-01EE-4F78-8724-3F35F2EAB96C}"/>
                  </a:ext>
                </a:extLst>
              </p:cNvPr>
              <p:cNvGrpSpPr/>
              <p:nvPr/>
            </p:nvGrpSpPr>
            <p:grpSpPr>
              <a:xfrm>
                <a:off x="2941638" y="2563813"/>
                <a:ext cx="454025" cy="457200"/>
                <a:chOff x="2941638" y="2563813"/>
                <a:chExt cx="454025" cy="457200"/>
              </a:xfrm>
            </p:grpSpPr>
            <p:sp>
              <p:nvSpPr>
                <p:cNvPr id="40" name="Freeform 297">
                  <a:extLst>
                    <a:ext uri="{FF2B5EF4-FFF2-40B4-BE49-F238E27FC236}">
                      <a16:creationId xmlns:a16="http://schemas.microsoft.com/office/drawing/2014/main" id="{0B3C4C45-1558-4BB7-BABA-78060FA95F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3579" y="2563813"/>
                  <a:ext cx="129561" cy="266089"/>
                </a:xfrm>
                <a:custGeom>
                  <a:avLst/>
                  <a:gdLst>
                    <a:gd name="T0" fmla="*/ 266 w 1152"/>
                    <a:gd name="T1" fmla="*/ 2359 h 2359"/>
                    <a:gd name="T2" fmla="*/ 0 w 1152"/>
                    <a:gd name="T3" fmla="*/ 2167 h 2359"/>
                    <a:gd name="T4" fmla="*/ 668 w 1152"/>
                    <a:gd name="T5" fmla="*/ 0 h 2359"/>
                    <a:gd name="T6" fmla="*/ 1152 w 1152"/>
                    <a:gd name="T7" fmla="*/ 1536 h 2359"/>
                    <a:gd name="T8" fmla="*/ 823 w 1152"/>
                    <a:gd name="T9" fmla="*/ 1536 h 2359"/>
                    <a:gd name="T10" fmla="*/ 668 w 1152"/>
                    <a:gd name="T11" fmla="*/ 1052 h 2359"/>
                    <a:gd name="T12" fmla="*/ 266 w 1152"/>
                    <a:gd name="T13" fmla="*/ 2359 h 2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2" h="2359">
                      <a:moveTo>
                        <a:pt x="266" y="2359"/>
                      </a:moveTo>
                      <a:lnTo>
                        <a:pt x="0" y="2167"/>
                      </a:lnTo>
                      <a:lnTo>
                        <a:pt x="668" y="0"/>
                      </a:lnTo>
                      <a:lnTo>
                        <a:pt x="1152" y="1536"/>
                      </a:lnTo>
                      <a:lnTo>
                        <a:pt x="823" y="1536"/>
                      </a:lnTo>
                      <a:lnTo>
                        <a:pt x="668" y="1052"/>
                      </a:lnTo>
                      <a:lnTo>
                        <a:pt x="266" y="2359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" name="Freeform 298">
                  <a:extLst>
                    <a:ext uri="{FF2B5EF4-FFF2-40B4-BE49-F238E27FC236}">
                      <a16:creationId xmlns:a16="http://schemas.microsoft.com/office/drawing/2014/main" id="{CE589580-4278-4A2F-A22A-EBDFB7DEF7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478" y="2739364"/>
                  <a:ext cx="255185" cy="104744"/>
                </a:xfrm>
                <a:custGeom>
                  <a:avLst/>
                  <a:gdLst>
                    <a:gd name="T0" fmla="*/ 96 w 2269"/>
                    <a:gd name="T1" fmla="*/ 0 h 929"/>
                    <a:gd name="T2" fmla="*/ 2269 w 2269"/>
                    <a:gd name="T3" fmla="*/ 0 h 929"/>
                    <a:gd name="T4" fmla="*/ 1028 w 2269"/>
                    <a:gd name="T5" fmla="*/ 929 h 929"/>
                    <a:gd name="T6" fmla="*/ 927 w 2269"/>
                    <a:gd name="T7" fmla="*/ 609 h 929"/>
                    <a:gd name="T8" fmla="*/ 1321 w 2269"/>
                    <a:gd name="T9" fmla="*/ 307 h 929"/>
                    <a:gd name="T10" fmla="*/ 0 w 2269"/>
                    <a:gd name="T11" fmla="*/ 308 h 929"/>
                    <a:gd name="T12" fmla="*/ 96 w 2269"/>
                    <a:gd name="T13" fmla="*/ 0 h 9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69" h="929">
                      <a:moveTo>
                        <a:pt x="96" y="0"/>
                      </a:moveTo>
                      <a:lnTo>
                        <a:pt x="2269" y="0"/>
                      </a:lnTo>
                      <a:lnTo>
                        <a:pt x="1028" y="929"/>
                      </a:lnTo>
                      <a:lnTo>
                        <a:pt x="927" y="609"/>
                      </a:lnTo>
                      <a:lnTo>
                        <a:pt x="1321" y="307"/>
                      </a:lnTo>
                      <a:lnTo>
                        <a:pt x="0" y="308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" name="Freeform 299">
                  <a:extLst>
                    <a:ext uri="{FF2B5EF4-FFF2-40B4-BE49-F238E27FC236}">
                      <a16:creationId xmlns:a16="http://schemas.microsoft.com/office/drawing/2014/main" id="{62550619-9FDC-49A4-B129-C0E5DA7BA8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8594" y="2775106"/>
                  <a:ext cx="140357" cy="245569"/>
                </a:xfrm>
                <a:custGeom>
                  <a:avLst/>
                  <a:gdLst>
                    <a:gd name="T0" fmla="*/ 250 w 1248"/>
                    <a:gd name="T1" fmla="*/ 0 h 2178"/>
                    <a:gd name="T2" fmla="*/ 613 w 1248"/>
                    <a:gd name="T3" fmla="*/ 0 h 2178"/>
                    <a:gd name="T4" fmla="*/ 1248 w 1248"/>
                    <a:gd name="T5" fmla="*/ 2178 h 2178"/>
                    <a:gd name="T6" fmla="*/ 0 w 1248"/>
                    <a:gd name="T7" fmla="*/ 1216 h 2178"/>
                    <a:gd name="T8" fmla="*/ 269 w 1248"/>
                    <a:gd name="T9" fmla="*/ 1014 h 2178"/>
                    <a:gd name="T10" fmla="*/ 672 w 1248"/>
                    <a:gd name="T11" fmla="*/ 1317 h 2178"/>
                    <a:gd name="T12" fmla="*/ 250 w 1248"/>
                    <a:gd name="T13" fmla="*/ 0 h 2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8" h="2178">
                      <a:moveTo>
                        <a:pt x="250" y="0"/>
                      </a:moveTo>
                      <a:lnTo>
                        <a:pt x="613" y="0"/>
                      </a:lnTo>
                      <a:lnTo>
                        <a:pt x="1248" y="2178"/>
                      </a:lnTo>
                      <a:lnTo>
                        <a:pt x="0" y="1216"/>
                      </a:lnTo>
                      <a:lnTo>
                        <a:pt x="269" y="1014"/>
                      </a:lnTo>
                      <a:lnTo>
                        <a:pt x="672" y="1317"/>
                      </a:lnTo>
                      <a:lnTo>
                        <a:pt x="25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" name="Freeform 300">
                  <a:extLst>
                    <a:ext uri="{FF2B5EF4-FFF2-40B4-BE49-F238E27FC236}">
                      <a16:creationId xmlns:a16="http://schemas.microsoft.com/office/drawing/2014/main" id="{6C9EEF8A-164A-4E3A-9190-5A0FBE4344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7787" y="2829339"/>
                  <a:ext cx="198615" cy="191674"/>
                </a:xfrm>
                <a:custGeom>
                  <a:avLst/>
                  <a:gdLst>
                    <a:gd name="T0" fmla="*/ 1656 w 1766"/>
                    <a:gd name="T1" fmla="*/ 0 h 1700"/>
                    <a:gd name="T2" fmla="*/ 585 w 1766"/>
                    <a:gd name="T3" fmla="*/ 840 h 1700"/>
                    <a:gd name="T4" fmla="*/ 744 w 1766"/>
                    <a:gd name="T5" fmla="*/ 346 h 1700"/>
                    <a:gd name="T6" fmla="*/ 475 w 1766"/>
                    <a:gd name="T7" fmla="*/ 130 h 1700"/>
                    <a:gd name="T8" fmla="*/ 0 w 1766"/>
                    <a:gd name="T9" fmla="*/ 1700 h 1700"/>
                    <a:gd name="T10" fmla="*/ 1766 w 1766"/>
                    <a:gd name="T11" fmla="*/ 341 h 1700"/>
                    <a:gd name="T12" fmla="*/ 1656 w 1766"/>
                    <a:gd name="T13" fmla="*/ 0 h 17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66" h="1700">
                      <a:moveTo>
                        <a:pt x="1656" y="0"/>
                      </a:moveTo>
                      <a:lnTo>
                        <a:pt x="585" y="840"/>
                      </a:lnTo>
                      <a:lnTo>
                        <a:pt x="744" y="346"/>
                      </a:lnTo>
                      <a:lnTo>
                        <a:pt x="475" y="130"/>
                      </a:lnTo>
                      <a:lnTo>
                        <a:pt x="0" y="1700"/>
                      </a:lnTo>
                      <a:lnTo>
                        <a:pt x="1766" y="341"/>
                      </a:lnTo>
                      <a:lnTo>
                        <a:pt x="1656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" name="Freeform 301">
                  <a:extLst>
                    <a:ext uri="{FF2B5EF4-FFF2-40B4-BE49-F238E27FC236}">
                      <a16:creationId xmlns:a16="http://schemas.microsoft.com/office/drawing/2014/main" id="{3F5F9465-F8C4-4FB9-880D-22093E8AD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1638" y="2739364"/>
                  <a:ext cx="226956" cy="149055"/>
                </a:xfrm>
                <a:custGeom>
                  <a:avLst/>
                  <a:gdLst>
                    <a:gd name="T0" fmla="*/ 1542 w 2018"/>
                    <a:gd name="T1" fmla="*/ 0 h 1322"/>
                    <a:gd name="T2" fmla="*/ 0 w 2018"/>
                    <a:gd name="T3" fmla="*/ 0 h 1322"/>
                    <a:gd name="T4" fmla="*/ 1754 w 2018"/>
                    <a:gd name="T5" fmla="*/ 1322 h 1322"/>
                    <a:gd name="T6" fmla="*/ 2018 w 2018"/>
                    <a:gd name="T7" fmla="*/ 1115 h 1322"/>
                    <a:gd name="T8" fmla="*/ 924 w 2018"/>
                    <a:gd name="T9" fmla="*/ 304 h 1322"/>
                    <a:gd name="T10" fmla="*/ 1452 w 2018"/>
                    <a:gd name="T11" fmla="*/ 317 h 1322"/>
                    <a:gd name="T12" fmla="*/ 1542 w 2018"/>
                    <a:gd name="T13" fmla="*/ 0 h 1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18" h="1322">
                      <a:moveTo>
                        <a:pt x="1542" y="0"/>
                      </a:moveTo>
                      <a:lnTo>
                        <a:pt x="0" y="0"/>
                      </a:lnTo>
                      <a:lnTo>
                        <a:pt x="1754" y="1322"/>
                      </a:lnTo>
                      <a:lnTo>
                        <a:pt x="2018" y="1115"/>
                      </a:lnTo>
                      <a:lnTo>
                        <a:pt x="924" y="304"/>
                      </a:lnTo>
                      <a:lnTo>
                        <a:pt x="1452" y="317"/>
                      </a:lnTo>
                      <a:lnTo>
                        <a:pt x="1542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1" name="Rectangle 4">
              <a:extLst>
                <a:ext uri="{FF2B5EF4-FFF2-40B4-BE49-F238E27FC236}">
                  <a16:creationId xmlns:a16="http://schemas.microsoft.com/office/drawing/2014/main" id="{0FF3C789-6293-42B2-B4D5-63B836918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2BCA4C4-B917-4574-81B7-B312D992A3C6}"/>
              </a:ext>
            </a:extLst>
          </p:cNvPr>
          <p:cNvGrpSpPr/>
          <p:nvPr/>
        </p:nvGrpSpPr>
        <p:grpSpPr>
          <a:xfrm>
            <a:off x="560121" y="2636466"/>
            <a:ext cx="1980700" cy="1319629"/>
            <a:chOff x="560121" y="2636466"/>
            <a:chExt cx="1980700" cy="1319629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2C6CFAE1-41BE-4008-A2ED-AF8511A1A45F}"/>
                </a:ext>
              </a:extLst>
            </p:cNvPr>
            <p:cNvGrpSpPr/>
            <p:nvPr/>
          </p:nvGrpSpPr>
          <p:grpSpPr>
            <a:xfrm>
              <a:off x="560121" y="2637853"/>
              <a:ext cx="1979420" cy="1317680"/>
              <a:chOff x="558993" y="835371"/>
              <a:chExt cx="1979420" cy="1317680"/>
            </a:xfrm>
          </p:grpSpPr>
          <p:grpSp>
            <p:nvGrpSpPr>
              <p:cNvPr id="52" name="Group 223">
                <a:extLst>
                  <a:ext uri="{FF2B5EF4-FFF2-40B4-BE49-F238E27FC236}">
                    <a16:creationId xmlns:a16="http://schemas.microsoft.com/office/drawing/2014/main" id="{F3C893A0-1257-47E2-9700-ECEE08AAC4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8993" y="835371"/>
                <a:ext cx="1979420" cy="1317680"/>
                <a:chOff x="353" y="2341"/>
                <a:chExt cx="182" cy="545"/>
              </a:xfrm>
            </p:grpSpPr>
            <p:sp>
              <p:nvSpPr>
                <p:cNvPr id="54" name="Rectangle 225">
                  <a:extLst>
                    <a:ext uri="{FF2B5EF4-FFF2-40B4-BE49-F238E27FC236}">
                      <a16:creationId xmlns:a16="http://schemas.microsoft.com/office/drawing/2014/main" id="{197318F6-2753-48C1-B471-D1CD31FD45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614"/>
                  <a:ext cx="182" cy="138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Rectangle 224">
                  <a:extLst>
                    <a:ext uri="{FF2B5EF4-FFF2-40B4-BE49-F238E27FC236}">
                      <a16:creationId xmlns:a16="http://schemas.microsoft.com/office/drawing/2014/main" id="{03D9C7D9-7263-4F71-BF0B-491DCC9448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273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Rectangle 226">
                  <a:extLst>
                    <a:ext uri="{FF2B5EF4-FFF2-40B4-BE49-F238E27FC236}">
                      <a16:creationId xmlns:a16="http://schemas.microsoft.com/office/drawing/2014/main" id="{45C9A609-6C67-4702-BFDC-E910AA2F72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52"/>
                  <a:ext cx="182" cy="13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4A2CEE4-E290-41FC-A9CD-227C98C983C1}"/>
                  </a:ext>
                </a:extLst>
              </p:cNvPr>
              <p:cNvSpPr/>
              <p:nvPr/>
            </p:nvSpPr>
            <p:spPr bwMode="auto">
              <a:xfrm>
                <a:off x="1970748" y="967913"/>
                <a:ext cx="428228" cy="428228"/>
              </a:xfrm>
              <a:custGeom>
                <a:avLst/>
                <a:gdLst>
                  <a:gd name="connsiteX0" fmla="*/ 2355736 w 4711472"/>
                  <a:gd name="connsiteY0" fmla="*/ 1661160 h 4711472"/>
                  <a:gd name="connsiteX1" fmla="*/ 3050312 w 4711472"/>
                  <a:gd name="connsiteY1" fmla="*/ 2355736 h 4711472"/>
                  <a:gd name="connsiteX2" fmla="*/ 2355736 w 4711472"/>
                  <a:gd name="connsiteY2" fmla="*/ 3050312 h 4711472"/>
                  <a:gd name="connsiteX3" fmla="*/ 1661160 w 4711472"/>
                  <a:gd name="connsiteY3" fmla="*/ 2355736 h 4711472"/>
                  <a:gd name="connsiteX4" fmla="*/ 2355736 w 4711472"/>
                  <a:gd name="connsiteY4" fmla="*/ 1661160 h 4711472"/>
                  <a:gd name="connsiteX5" fmla="*/ 2355736 w 4711472"/>
                  <a:gd name="connsiteY5" fmla="*/ 1588183 h 4711472"/>
                  <a:gd name="connsiteX6" fmla="*/ 1588183 w 4711472"/>
                  <a:gd name="connsiteY6" fmla="*/ 2355736 h 4711472"/>
                  <a:gd name="connsiteX7" fmla="*/ 2355736 w 4711472"/>
                  <a:gd name="connsiteY7" fmla="*/ 3123289 h 4711472"/>
                  <a:gd name="connsiteX8" fmla="*/ 3123289 w 4711472"/>
                  <a:gd name="connsiteY8" fmla="*/ 2355736 h 4711472"/>
                  <a:gd name="connsiteX9" fmla="*/ 2355736 w 4711472"/>
                  <a:gd name="connsiteY9" fmla="*/ 1588183 h 4711472"/>
                  <a:gd name="connsiteX10" fmla="*/ 2355736 w 4711472"/>
                  <a:gd name="connsiteY10" fmla="*/ 0 h 4711472"/>
                  <a:gd name="connsiteX11" fmla="*/ 2458064 w 4711472"/>
                  <a:gd name="connsiteY11" fmla="*/ 1578505 h 4711472"/>
                  <a:gd name="connsiteX12" fmla="*/ 2965445 w 4711472"/>
                  <a:gd name="connsiteY12" fmla="*/ 80270 h 4711472"/>
                  <a:gd name="connsiteX13" fmla="*/ 2655735 w 4711472"/>
                  <a:gd name="connsiteY13" fmla="*/ 1631468 h 4711472"/>
                  <a:gd name="connsiteX14" fmla="*/ 3533604 w 4711472"/>
                  <a:gd name="connsiteY14" fmla="*/ 315609 h 4711472"/>
                  <a:gd name="connsiteX15" fmla="*/ 2832968 w 4711472"/>
                  <a:gd name="connsiteY15" fmla="*/ 1733796 h 4711472"/>
                  <a:gd name="connsiteX16" fmla="*/ 4021493 w 4711472"/>
                  <a:gd name="connsiteY16" fmla="*/ 689979 h 4711472"/>
                  <a:gd name="connsiteX17" fmla="*/ 2977676 w 4711472"/>
                  <a:gd name="connsiteY17" fmla="*/ 1878504 h 4711472"/>
                  <a:gd name="connsiteX18" fmla="*/ 4395863 w 4711472"/>
                  <a:gd name="connsiteY18" fmla="*/ 1177868 h 4711472"/>
                  <a:gd name="connsiteX19" fmla="*/ 3080004 w 4711472"/>
                  <a:gd name="connsiteY19" fmla="*/ 2055737 h 4711472"/>
                  <a:gd name="connsiteX20" fmla="*/ 4631202 w 4711472"/>
                  <a:gd name="connsiteY20" fmla="*/ 1746027 h 4711472"/>
                  <a:gd name="connsiteX21" fmla="*/ 3132967 w 4711472"/>
                  <a:gd name="connsiteY21" fmla="*/ 2253408 h 4711472"/>
                  <a:gd name="connsiteX22" fmla="*/ 4711472 w 4711472"/>
                  <a:gd name="connsiteY22" fmla="*/ 2355736 h 4711472"/>
                  <a:gd name="connsiteX23" fmla="*/ 3132967 w 4711472"/>
                  <a:gd name="connsiteY23" fmla="*/ 2458064 h 4711472"/>
                  <a:gd name="connsiteX24" fmla="*/ 4631202 w 4711472"/>
                  <a:gd name="connsiteY24" fmla="*/ 2965445 h 4711472"/>
                  <a:gd name="connsiteX25" fmla="*/ 3080004 w 4711472"/>
                  <a:gd name="connsiteY25" fmla="*/ 2655735 h 4711472"/>
                  <a:gd name="connsiteX26" fmla="*/ 4395863 w 4711472"/>
                  <a:gd name="connsiteY26" fmla="*/ 3533604 h 4711472"/>
                  <a:gd name="connsiteX27" fmla="*/ 2977676 w 4711472"/>
                  <a:gd name="connsiteY27" fmla="*/ 2832968 h 4711472"/>
                  <a:gd name="connsiteX28" fmla="*/ 4021493 w 4711472"/>
                  <a:gd name="connsiteY28" fmla="*/ 4021493 h 4711472"/>
                  <a:gd name="connsiteX29" fmla="*/ 2832968 w 4711472"/>
                  <a:gd name="connsiteY29" fmla="*/ 2977676 h 4711472"/>
                  <a:gd name="connsiteX30" fmla="*/ 3533604 w 4711472"/>
                  <a:gd name="connsiteY30" fmla="*/ 4395863 h 4711472"/>
                  <a:gd name="connsiteX31" fmla="*/ 2655735 w 4711472"/>
                  <a:gd name="connsiteY31" fmla="*/ 3080004 h 4711472"/>
                  <a:gd name="connsiteX32" fmla="*/ 2965445 w 4711472"/>
                  <a:gd name="connsiteY32" fmla="*/ 4631202 h 4711472"/>
                  <a:gd name="connsiteX33" fmla="*/ 2458064 w 4711472"/>
                  <a:gd name="connsiteY33" fmla="*/ 3132967 h 4711472"/>
                  <a:gd name="connsiteX34" fmla="*/ 2355736 w 4711472"/>
                  <a:gd name="connsiteY34" fmla="*/ 4711472 h 4711472"/>
                  <a:gd name="connsiteX35" fmla="*/ 2253408 w 4711472"/>
                  <a:gd name="connsiteY35" fmla="*/ 3132967 h 4711472"/>
                  <a:gd name="connsiteX36" fmla="*/ 1746027 w 4711472"/>
                  <a:gd name="connsiteY36" fmla="*/ 4631202 h 4711472"/>
                  <a:gd name="connsiteX37" fmla="*/ 2055737 w 4711472"/>
                  <a:gd name="connsiteY37" fmla="*/ 3080004 h 4711472"/>
                  <a:gd name="connsiteX38" fmla="*/ 1177868 w 4711472"/>
                  <a:gd name="connsiteY38" fmla="*/ 4395863 h 4711472"/>
                  <a:gd name="connsiteX39" fmla="*/ 1878504 w 4711472"/>
                  <a:gd name="connsiteY39" fmla="*/ 2977676 h 4711472"/>
                  <a:gd name="connsiteX40" fmla="*/ 689979 w 4711472"/>
                  <a:gd name="connsiteY40" fmla="*/ 4021493 h 4711472"/>
                  <a:gd name="connsiteX41" fmla="*/ 1733796 w 4711472"/>
                  <a:gd name="connsiteY41" fmla="*/ 2832968 h 4711472"/>
                  <a:gd name="connsiteX42" fmla="*/ 315609 w 4711472"/>
                  <a:gd name="connsiteY42" fmla="*/ 3533604 h 4711472"/>
                  <a:gd name="connsiteX43" fmla="*/ 1631468 w 4711472"/>
                  <a:gd name="connsiteY43" fmla="*/ 2655735 h 4711472"/>
                  <a:gd name="connsiteX44" fmla="*/ 80270 w 4711472"/>
                  <a:gd name="connsiteY44" fmla="*/ 2965445 h 4711472"/>
                  <a:gd name="connsiteX45" fmla="*/ 1578505 w 4711472"/>
                  <a:gd name="connsiteY45" fmla="*/ 2458064 h 4711472"/>
                  <a:gd name="connsiteX46" fmla="*/ 0 w 4711472"/>
                  <a:gd name="connsiteY46" fmla="*/ 2355736 h 4711472"/>
                  <a:gd name="connsiteX47" fmla="*/ 1578505 w 4711472"/>
                  <a:gd name="connsiteY47" fmla="*/ 2253408 h 4711472"/>
                  <a:gd name="connsiteX48" fmla="*/ 80270 w 4711472"/>
                  <a:gd name="connsiteY48" fmla="*/ 1746027 h 4711472"/>
                  <a:gd name="connsiteX49" fmla="*/ 1631468 w 4711472"/>
                  <a:gd name="connsiteY49" fmla="*/ 2055737 h 4711472"/>
                  <a:gd name="connsiteX50" fmla="*/ 315609 w 4711472"/>
                  <a:gd name="connsiteY50" fmla="*/ 1177868 h 4711472"/>
                  <a:gd name="connsiteX51" fmla="*/ 1733796 w 4711472"/>
                  <a:gd name="connsiteY51" fmla="*/ 1878504 h 4711472"/>
                  <a:gd name="connsiteX52" fmla="*/ 689979 w 4711472"/>
                  <a:gd name="connsiteY52" fmla="*/ 689979 h 4711472"/>
                  <a:gd name="connsiteX53" fmla="*/ 1878504 w 4711472"/>
                  <a:gd name="connsiteY53" fmla="*/ 1733796 h 4711472"/>
                  <a:gd name="connsiteX54" fmla="*/ 1177868 w 4711472"/>
                  <a:gd name="connsiteY54" fmla="*/ 315609 h 4711472"/>
                  <a:gd name="connsiteX55" fmla="*/ 2055737 w 4711472"/>
                  <a:gd name="connsiteY55" fmla="*/ 1631468 h 4711472"/>
                  <a:gd name="connsiteX56" fmla="*/ 1746027 w 4711472"/>
                  <a:gd name="connsiteY56" fmla="*/ 80270 h 4711472"/>
                  <a:gd name="connsiteX57" fmla="*/ 2253408 w 4711472"/>
                  <a:gd name="connsiteY57" fmla="*/ 1578505 h 471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711472" h="4711472">
                    <a:moveTo>
                      <a:pt x="2355736" y="1661160"/>
                    </a:moveTo>
                    <a:cubicBezTo>
                      <a:pt x="2739340" y="1661160"/>
                      <a:pt x="3050312" y="1972132"/>
                      <a:pt x="3050312" y="2355736"/>
                    </a:cubicBezTo>
                    <a:cubicBezTo>
                      <a:pt x="3050312" y="2739340"/>
                      <a:pt x="2739340" y="3050312"/>
                      <a:pt x="2355736" y="3050312"/>
                    </a:cubicBezTo>
                    <a:cubicBezTo>
                      <a:pt x="1972132" y="3050312"/>
                      <a:pt x="1661160" y="2739340"/>
                      <a:pt x="1661160" y="2355736"/>
                    </a:cubicBezTo>
                    <a:cubicBezTo>
                      <a:pt x="1661160" y="1972132"/>
                      <a:pt x="1972132" y="1661160"/>
                      <a:pt x="2355736" y="1661160"/>
                    </a:cubicBezTo>
                    <a:close/>
                    <a:moveTo>
                      <a:pt x="2355736" y="1588183"/>
                    </a:moveTo>
                    <a:cubicBezTo>
                      <a:pt x="1931828" y="1588183"/>
                      <a:pt x="1588183" y="1931828"/>
                      <a:pt x="1588183" y="2355736"/>
                    </a:cubicBezTo>
                    <a:cubicBezTo>
                      <a:pt x="1588183" y="2779644"/>
                      <a:pt x="1931828" y="3123289"/>
                      <a:pt x="2355736" y="3123289"/>
                    </a:cubicBezTo>
                    <a:cubicBezTo>
                      <a:pt x="2779644" y="3123289"/>
                      <a:pt x="3123289" y="2779644"/>
                      <a:pt x="3123289" y="2355736"/>
                    </a:cubicBezTo>
                    <a:cubicBezTo>
                      <a:pt x="3123289" y="1931828"/>
                      <a:pt x="2779644" y="1588183"/>
                      <a:pt x="2355736" y="1588183"/>
                    </a:cubicBezTo>
                    <a:close/>
                    <a:moveTo>
                      <a:pt x="2355736" y="0"/>
                    </a:moveTo>
                    <a:lnTo>
                      <a:pt x="2458064" y="1578505"/>
                    </a:lnTo>
                    <a:lnTo>
                      <a:pt x="2965445" y="80270"/>
                    </a:lnTo>
                    <a:lnTo>
                      <a:pt x="2655735" y="1631468"/>
                    </a:lnTo>
                    <a:lnTo>
                      <a:pt x="3533604" y="315609"/>
                    </a:lnTo>
                    <a:lnTo>
                      <a:pt x="2832968" y="1733796"/>
                    </a:lnTo>
                    <a:lnTo>
                      <a:pt x="4021493" y="689979"/>
                    </a:lnTo>
                    <a:lnTo>
                      <a:pt x="2977676" y="1878504"/>
                    </a:lnTo>
                    <a:lnTo>
                      <a:pt x="4395863" y="1177868"/>
                    </a:lnTo>
                    <a:lnTo>
                      <a:pt x="3080004" y="2055737"/>
                    </a:lnTo>
                    <a:lnTo>
                      <a:pt x="4631202" y="1746027"/>
                    </a:lnTo>
                    <a:lnTo>
                      <a:pt x="3132967" y="2253408"/>
                    </a:lnTo>
                    <a:lnTo>
                      <a:pt x="4711472" y="2355736"/>
                    </a:lnTo>
                    <a:lnTo>
                      <a:pt x="3132967" y="2458064"/>
                    </a:lnTo>
                    <a:lnTo>
                      <a:pt x="4631202" y="2965445"/>
                    </a:lnTo>
                    <a:lnTo>
                      <a:pt x="3080004" y="2655735"/>
                    </a:lnTo>
                    <a:lnTo>
                      <a:pt x="4395863" y="3533604"/>
                    </a:lnTo>
                    <a:lnTo>
                      <a:pt x="2977676" y="2832968"/>
                    </a:lnTo>
                    <a:lnTo>
                      <a:pt x="4021493" y="4021493"/>
                    </a:lnTo>
                    <a:lnTo>
                      <a:pt x="2832968" y="2977676"/>
                    </a:lnTo>
                    <a:lnTo>
                      <a:pt x="3533604" y="4395863"/>
                    </a:lnTo>
                    <a:lnTo>
                      <a:pt x="2655735" y="3080004"/>
                    </a:lnTo>
                    <a:lnTo>
                      <a:pt x="2965445" y="4631202"/>
                    </a:lnTo>
                    <a:lnTo>
                      <a:pt x="2458064" y="3132967"/>
                    </a:lnTo>
                    <a:lnTo>
                      <a:pt x="2355736" y="4711472"/>
                    </a:lnTo>
                    <a:lnTo>
                      <a:pt x="2253408" y="3132967"/>
                    </a:lnTo>
                    <a:lnTo>
                      <a:pt x="1746027" y="4631202"/>
                    </a:lnTo>
                    <a:lnTo>
                      <a:pt x="2055737" y="3080004"/>
                    </a:lnTo>
                    <a:lnTo>
                      <a:pt x="1177868" y="4395863"/>
                    </a:lnTo>
                    <a:lnTo>
                      <a:pt x="1878504" y="2977676"/>
                    </a:lnTo>
                    <a:lnTo>
                      <a:pt x="689979" y="4021493"/>
                    </a:lnTo>
                    <a:lnTo>
                      <a:pt x="1733796" y="2832968"/>
                    </a:lnTo>
                    <a:lnTo>
                      <a:pt x="315609" y="3533604"/>
                    </a:lnTo>
                    <a:lnTo>
                      <a:pt x="1631468" y="2655735"/>
                    </a:lnTo>
                    <a:lnTo>
                      <a:pt x="80270" y="2965445"/>
                    </a:lnTo>
                    <a:lnTo>
                      <a:pt x="1578505" y="2458064"/>
                    </a:lnTo>
                    <a:lnTo>
                      <a:pt x="0" y="2355736"/>
                    </a:lnTo>
                    <a:lnTo>
                      <a:pt x="1578505" y="2253408"/>
                    </a:lnTo>
                    <a:lnTo>
                      <a:pt x="80270" y="1746027"/>
                    </a:lnTo>
                    <a:lnTo>
                      <a:pt x="1631468" y="2055737"/>
                    </a:lnTo>
                    <a:lnTo>
                      <a:pt x="315609" y="1177868"/>
                    </a:lnTo>
                    <a:lnTo>
                      <a:pt x="1733796" y="1878504"/>
                    </a:lnTo>
                    <a:lnTo>
                      <a:pt x="689979" y="689979"/>
                    </a:lnTo>
                    <a:lnTo>
                      <a:pt x="1878504" y="1733796"/>
                    </a:lnTo>
                    <a:lnTo>
                      <a:pt x="1177868" y="315609"/>
                    </a:lnTo>
                    <a:lnTo>
                      <a:pt x="2055737" y="1631468"/>
                    </a:lnTo>
                    <a:lnTo>
                      <a:pt x="1746027" y="80270"/>
                    </a:lnTo>
                    <a:lnTo>
                      <a:pt x="2253408" y="1578505"/>
                    </a:lnTo>
                    <a:close/>
                  </a:path>
                </a:pathLst>
              </a:cu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2" name="Rectangle 8">
              <a:extLst>
                <a:ext uri="{FF2B5EF4-FFF2-40B4-BE49-F238E27FC236}">
                  <a16:creationId xmlns:a16="http://schemas.microsoft.com/office/drawing/2014/main" id="{C6CFDCCA-59F0-4DFC-80EF-CBA4E9CCF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A1BB099-57C3-4C73-91C0-5F464B75B213}"/>
              </a:ext>
            </a:extLst>
          </p:cNvPr>
          <p:cNvGrpSpPr/>
          <p:nvPr/>
        </p:nvGrpSpPr>
        <p:grpSpPr>
          <a:xfrm>
            <a:off x="2809029" y="2636466"/>
            <a:ext cx="1982105" cy="1319629"/>
            <a:chOff x="2809029" y="2636466"/>
            <a:chExt cx="1982105" cy="1319629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0F71C8F-8731-4664-B5E9-99FE65B19727}"/>
                </a:ext>
              </a:extLst>
            </p:cNvPr>
            <p:cNvGrpSpPr/>
            <p:nvPr/>
          </p:nvGrpSpPr>
          <p:grpSpPr>
            <a:xfrm>
              <a:off x="2809029" y="2636865"/>
              <a:ext cx="1981258" cy="1317570"/>
              <a:chOff x="5025008" y="2530882"/>
              <a:chExt cx="1981258" cy="1317570"/>
            </a:xfrm>
          </p:grpSpPr>
          <p:grpSp>
            <p:nvGrpSpPr>
              <p:cNvPr id="58" name="Group 68">
                <a:extLst>
                  <a:ext uri="{FF2B5EF4-FFF2-40B4-BE49-F238E27FC236}">
                    <a16:creationId xmlns:a16="http://schemas.microsoft.com/office/drawing/2014/main" id="{681ABFF1-E29C-4557-9FE1-CAE7EB6B59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25008" y="2530882"/>
                <a:ext cx="1981258" cy="1317570"/>
                <a:chOff x="353" y="2341"/>
                <a:chExt cx="182" cy="545"/>
              </a:xfrm>
            </p:grpSpPr>
            <p:sp>
              <p:nvSpPr>
                <p:cNvPr id="61" name="Rectangle 69">
                  <a:extLst>
                    <a:ext uri="{FF2B5EF4-FFF2-40B4-BE49-F238E27FC236}">
                      <a16:creationId xmlns:a16="http://schemas.microsoft.com/office/drawing/2014/main" id="{315D66D4-3A06-4C4C-945E-DE639F508A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Rectangle 71">
                  <a:extLst>
                    <a:ext uri="{FF2B5EF4-FFF2-40B4-BE49-F238E27FC236}">
                      <a16:creationId xmlns:a16="http://schemas.microsoft.com/office/drawing/2014/main" id="{BA7113EA-A99B-4CB5-887C-26A1E03D74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3399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" name="Rectangle 70">
                <a:extLst>
                  <a:ext uri="{FF2B5EF4-FFF2-40B4-BE49-F238E27FC236}">
                    <a16:creationId xmlns:a16="http://schemas.microsoft.com/office/drawing/2014/main" id="{98991A00-9E51-46D9-BBB2-469C5AB7B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008" y="2924944"/>
                <a:ext cx="1981258" cy="5318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Freeform 46">
                <a:extLst>
                  <a:ext uri="{FF2B5EF4-FFF2-40B4-BE49-F238E27FC236}">
                    <a16:creationId xmlns:a16="http://schemas.microsoft.com/office/drawing/2014/main" id="{92290955-1B8E-4A92-94CB-538514FFE9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05802" y="2951828"/>
                <a:ext cx="419670" cy="475896"/>
              </a:xfrm>
              <a:custGeom>
                <a:avLst/>
                <a:gdLst>
                  <a:gd name="T0" fmla="*/ 0 w 3314"/>
                  <a:gd name="T1" fmla="*/ 3334 h 3758"/>
                  <a:gd name="T2" fmla="*/ 258 w 3314"/>
                  <a:gd name="T3" fmla="*/ 3468 h 3758"/>
                  <a:gd name="T4" fmla="*/ 690 w 3314"/>
                  <a:gd name="T5" fmla="*/ 3624 h 3758"/>
                  <a:gd name="T6" fmla="*/ 1051 w 3314"/>
                  <a:gd name="T7" fmla="*/ 3706 h 3758"/>
                  <a:gd name="T8" fmla="*/ 1473 w 3314"/>
                  <a:gd name="T9" fmla="*/ 3754 h 3758"/>
                  <a:gd name="T10" fmla="*/ 1841 w 3314"/>
                  <a:gd name="T11" fmla="*/ 3754 h 3758"/>
                  <a:gd name="T12" fmla="*/ 2263 w 3314"/>
                  <a:gd name="T13" fmla="*/ 3704 h 3758"/>
                  <a:gd name="T14" fmla="*/ 2624 w 3314"/>
                  <a:gd name="T15" fmla="*/ 3618 h 3758"/>
                  <a:gd name="T16" fmla="*/ 3056 w 3314"/>
                  <a:gd name="T17" fmla="*/ 3458 h 3758"/>
                  <a:gd name="T18" fmla="*/ 3314 w 3314"/>
                  <a:gd name="T19" fmla="*/ 3318 h 3758"/>
                  <a:gd name="T20" fmla="*/ 2091 w 3314"/>
                  <a:gd name="T21" fmla="*/ 1689 h 3758"/>
                  <a:gd name="T22" fmla="*/ 2223 w 3314"/>
                  <a:gd name="T23" fmla="*/ 1355 h 3758"/>
                  <a:gd name="T24" fmla="*/ 2311 w 3314"/>
                  <a:gd name="T25" fmla="*/ 997 h 3758"/>
                  <a:gd name="T26" fmla="*/ 2319 w 3314"/>
                  <a:gd name="T27" fmla="*/ 794 h 3758"/>
                  <a:gd name="T28" fmla="*/ 2279 w 3314"/>
                  <a:gd name="T29" fmla="*/ 540 h 3758"/>
                  <a:gd name="T30" fmla="*/ 2195 w 3314"/>
                  <a:gd name="T31" fmla="*/ 354 h 3758"/>
                  <a:gd name="T32" fmla="*/ 2089 w 3314"/>
                  <a:gd name="T33" fmla="*/ 216 h 3758"/>
                  <a:gd name="T34" fmla="*/ 1967 w 3314"/>
                  <a:gd name="T35" fmla="*/ 128 h 3758"/>
                  <a:gd name="T36" fmla="*/ 1817 w 3314"/>
                  <a:gd name="T37" fmla="*/ 84 h 3758"/>
                  <a:gd name="T38" fmla="*/ 1747 w 3314"/>
                  <a:gd name="T39" fmla="*/ 40 h 3758"/>
                  <a:gd name="T40" fmla="*/ 1657 w 3314"/>
                  <a:gd name="T41" fmla="*/ 0 h 3758"/>
                  <a:gd name="T42" fmla="*/ 1597 w 3314"/>
                  <a:gd name="T43" fmla="*/ 8 h 3758"/>
                  <a:gd name="T44" fmla="*/ 1531 w 3314"/>
                  <a:gd name="T45" fmla="*/ 54 h 3758"/>
                  <a:gd name="T46" fmla="*/ 1485 w 3314"/>
                  <a:gd name="T47" fmla="*/ 82 h 3758"/>
                  <a:gd name="T48" fmla="*/ 1337 w 3314"/>
                  <a:gd name="T49" fmla="*/ 132 h 3758"/>
                  <a:gd name="T50" fmla="*/ 1185 w 3314"/>
                  <a:gd name="T51" fmla="*/ 248 h 3758"/>
                  <a:gd name="T52" fmla="*/ 1079 w 3314"/>
                  <a:gd name="T53" fmla="*/ 384 h 3758"/>
                  <a:gd name="T54" fmla="*/ 1001 w 3314"/>
                  <a:gd name="T55" fmla="*/ 570 h 3758"/>
                  <a:gd name="T56" fmla="*/ 971 w 3314"/>
                  <a:gd name="T57" fmla="*/ 782 h 3758"/>
                  <a:gd name="T58" fmla="*/ 971 w 3314"/>
                  <a:gd name="T59" fmla="*/ 936 h 3758"/>
                  <a:gd name="T60" fmla="*/ 1047 w 3314"/>
                  <a:gd name="T61" fmla="*/ 1287 h 3758"/>
                  <a:gd name="T62" fmla="*/ 1207 w 3314"/>
                  <a:gd name="T63" fmla="*/ 1711 h 3758"/>
                  <a:gd name="T64" fmla="*/ 1281 w 3314"/>
                  <a:gd name="T65" fmla="*/ 1015 h 3758"/>
                  <a:gd name="T66" fmla="*/ 1317 w 3314"/>
                  <a:gd name="T67" fmla="*/ 1547 h 3758"/>
                  <a:gd name="T68" fmla="*/ 1203 w 3314"/>
                  <a:gd name="T69" fmla="*/ 1219 h 3758"/>
                  <a:gd name="T70" fmla="*/ 1141 w 3314"/>
                  <a:gd name="T71" fmla="*/ 902 h 3758"/>
                  <a:gd name="T72" fmla="*/ 1145 w 3314"/>
                  <a:gd name="T73" fmla="*/ 710 h 3758"/>
                  <a:gd name="T74" fmla="*/ 1193 w 3314"/>
                  <a:gd name="T75" fmla="*/ 548 h 3758"/>
                  <a:gd name="T76" fmla="*/ 1329 w 3314"/>
                  <a:gd name="T77" fmla="*/ 348 h 3758"/>
                  <a:gd name="T78" fmla="*/ 1453 w 3314"/>
                  <a:gd name="T79" fmla="*/ 270 h 3758"/>
                  <a:gd name="T80" fmla="*/ 1785 w 3314"/>
                  <a:gd name="T81" fmla="*/ 256 h 3758"/>
                  <a:gd name="T82" fmla="*/ 1859 w 3314"/>
                  <a:gd name="T83" fmla="*/ 278 h 3758"/>
                  <a:gd name="T84" fmla="*/ 1989 w 3314"/>
                  <a:gd name="T85" fmla="*/ 376 h 3758"/>
                  <a:gd name="T86" fmla="*/ 2121 w 3314"/>
                  <a:gd name="T87" fmla="*/ 608 h 3758"/>
                  <a:gd name="T88" fmla="*/ 2151 w 3314"/>
                  <a:gd name="T89" fmla="*/ 748 h 3758"/>
                  <a:gd name="T90" fmla="*/ 2145 w 3314"/>
                  <a:gd name="T91" fmla="*/ 941 h 3758"/>
                  <a:gd name="T92" fmla="*/ 2067 w 3314"/>
                  <a:gd name="T93" fmla="*/ 1291 h 3758"/>
                  <a:gd name="T94" fmla="*/ 1961 w 3314"/>
                  <a:gd name="T95" fmla="*/ 1575 h 3758"/>
                  <a:gd name="T96" fmla="*/ 1785 w 3314"/>
                  <a:gd name="T97" fmla="*/ 256 h 3758"/>
                  <a:gd name="T98" fmla="*/ 464 w 3314"/>
                  <a:gd name="T99" fmla="*/ 3206 h 3758"/>
                  <a:gd name="T100" fmla="*/ 760 w 3314"/>
                  <a:gd name="T101" fmla="*/ 3062 h 3758"/>
                  <a:gd name="T102" fmla="*/ 841 w 3314"/>
                  <a:gd name="T103" fmla="*/ 3246 h 3758"/>
                  <a:gd name="T104" fmla="*/ 1161 w 3314"/>
                  <a:gd name="T105" fmla="*/ 3158 h 3758"/>
                  <a:gd name="T106" fmla="*/ 1273 w 3314"/>
                  <a:gd name="T107" fmla="*/ 3334 h 3758"/>
                  <a:gd name="T108" fmla="*/ 1705 w 3314"/>
                  <a:gd name="T109" fmla="*/ 3190 h 3758"/>
                  <a:gd name="T110" fmla="*/ 1793 w 3314"/>
                  <a:gd name="T111" fmla="*/ 3334 h 3758"/>
                  <a:gd name="T112" fmla="*/ 2137 w 3314"/>
                  <a:gd name="T113" fmla="*/ 3150 h 3758"/>
                  <a:gd name="T114" fmla="*/ 2385 w 3314"/>
                  <a:gd name="T115" fmla="*/ 3462 h 3758"/>
                  <a:gd name="T116" fmla="*/ 2554 w 3314"/>
                  <a:gd name="T117" fmla="*/ 3062 h 3758"/>
                  <a:gd name="T118" fmla="*/ 2770 w 3314"/>
                  <a:gd name="T119" fmla="*/ 3366 h 3758"/>
                  <a:gd name="T120" fmla="*/ 2898 w 3314"/>
                  <a:gd name="T121" fmla="*/ 2934 h 3758"/>
                  <a:gd name="T122" fmla="*/ 3050 w 3314"/>
                  <a:gd name="T123" fmla="*/ 3238 h 3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314" h="3758">
                    <a:moveTo>
                      <a:pt x="1217" y="1735"/>
                    </a:moveTo>
                    <a:lnTo>
                      <a:pt x="432" y="2783"/>
                    </a:lnTo>
                    <a:lnTo>
                      <a:pt x="280" y="2735"/>
                    </a:lnTo>
                    <a:lnTo>
                      <a:pt x="0" y="3334"/>
                    </a:lnTo>
                    <a:lnTo>
                      <a:pt x="0" y="3334"/>
                    </a:lnTo>
                    <a:lnTo>
                      <a:pt x="30" y="3352"/>
                    </a:lnTo>
                    <a:lnTo>
                      <a:pt x="66" y="3374"/>
                    </a:lnTo>
                    <a:lnTo>
                      <a:pt x="118" y="3400"/>
                    </a:lnTo>
                    <a:lnTo>
                      <a:pt x="182" y="3432"/>
                    </a:lnTo>
                    <a:lnTo>
                      <a:pt x="258" y="3468"/>
                    </a:lnTo>
                    <a:lnTo>
                      <a:pt x="348" y="3506"/>
                    </a:lnTo>
                    <a:lnTo>
                      <a:pt x="450" y="3546"/>
                    </a:lnTo>
                    <a:lnTo>
                      <a:pt x="564" y="3586"/>
                    </a:lnTo>
                    <a:lnTo>
                      <a:pt x="626" y="3604"/>
                    </a:lnTo>
                    <a:lnTo>
                      <a:pt x="690" y="3624"/>
                    </a:lnTo>
                    <a:lnTo>
                      <a:pt x="756" y="3642"/>
                    </a:lnTo>
                    <a:lnTo>
                      <a:pt x="827" y="3660"/>
                    </a:lnTo>
                    <a:lnTo>
                      <a:pt x="899" y="3676"/>
                    </a:lnTo>
                    <a:lnTo>
                      <a:pt x="973" y="3692"/>
                    </a:lnTo>
                    <a:lnTo>
                      <a:pt x="1051" y="3706"/>
                    </a:lnTo>
                    <a:lnTo>
                      <a:pt x="1129" y="3718"/>
                    </a:lnTo>
                    <a:lnTo>
                      <a:pt x="1211" y="3730"/>
                    </a:lnTo>
                    <a:lnTo>
                      <a:pt x="1297" y="3740"/>
                    </a:lnTo>
                    <a:lnTo>
                      <a:pt x="1383" y="3748"/>
                    </a:lnTo>
                    <a:lnTo>
                      <a:pt x="1473" y="3754"/>
                    </a:lnTo>
                    <a:lnTo>
                      <a:pt x="1563" y="3756"/>
                    </a:lnTo>
                    <a:lnTo>
                      <a:pt x="1657" y="3758"/>
                    </a:lnTo>
                    <a:lnTo>
                      <a:pt x="1657" y="3758"/>
                    </a:lnTo>
                    <a:lnTo>
                      <a:pt x="1751" y="3756"/>
                    </a:lnTo>
                    <a:lnTo>
                      <a:pt x="1841" y="3754"/>
                    </a:lnTo>
                    <a:lnTo>
                      <a:pt x="1931" y="3748"/>
                    </a:lnTo>
                    <a:lnTo>
                      <a:pt x="2017" y="3740"/>
                    </a:lnTo>
                    <a:lnTo>
                      <a:pt x="2103" y="3730"/>
                    </a:lnTo>
                    <a:lnTo>
                      <a:pt x="2185" y="3718"/>
                    </a:lnTo>
                    <a:lnTo>
                      <a:pt x="2263" y="3704"/>
                    </a:lnTo>
                    <a:lnTo>
                      <a:pt x="2341" y="3690"/>
                    </a:lnTo>
                    <a:lnTo>
                      <a:pt x="2415" y="3674"/>
                    </a:lnTo>
                    <a:lnTo>
                      <a:pt x="2488" y="3656"/>
                    </a:lnTo>
                    <a:lnTo>
                      <a:pt x="2558" y="3638"/>
                    </a:lnTo>
                    <a:lnTo>
                      <a:pt x="2624" y="3618"/>
                    </a:lnTo>
                    <a:lnTo>
                      <a:pt x="2688" y="3600"/>
                    </a:lnTo>
                    <a:lnTo>
                      <a:pt x="2750" y="3580"/>
                    </a:lnTo>
                    <a:lnTo>
                      <a:pt x="2864" y="3538"/>
                    </a:lnTo>
                    <a:lnTo>
                      <a:pt x="2966" y="3496"/>
                    </a:lnTo>
                    <a:lnTo>
                      <a:pt x="3056" y="3458"/>
                    </a:lnTo>
                    <a:lnTo>
                      <a:pt x="3132" y="3420"/>
                    </a:lnTo>
                    <a:lnTo>
                      <a:pt x="3198" y="3386"/>
                    </a:lnTo>
                    <a:lnTo>
                      <a:pt x="3248" y="3358"/>
                    </a:lnTo>
                    <a:lnTo>
                      <a:pt x="3284" y="3336"/>
                    </a:lnTo>
                    <a:lnTo>
                      <a:pt x="3314" y="3318"/>
                    </a:lnTo>
                    <a:lnTo>
                      <a:pt x="3026" y="2719"/>
                    </a:lnTo>
                    <a:lnTo>
                      <a:pt x="2890" y="2783"/>
                    </a:lnTo>
                    <a:lnTo>
                      <a:pt x="2081" y="1711"/>
                    </a:lnTo>
                    <a:lnTo>
                      <a:pt x="2081" y="1711"/>
                    </a:lnTo>
                    <a:lnTo>
                      <a:pt x="2091" y="1689"/>
                    </a:lnTo>
                    <a:lnTo>
                      <a:pt x="2119" y="1629"/>
                    </a:lnTo>
                    <a:lnTo>
                      <a:pt x="2157" y="1537"/>
                    </a:lnTo>
                    <a:lnTo>
                      <a:pt x="2179" y="1481"/>
                    </a:lnTo>
                    <a:lnTo>
                      <a:pt x="2201" y="1421"/>
                    </a:lnTo>
                    <a:lnTo>
                      <a:pt x="2223" y="1355"/>
                    </a:lnTo>
                    <a:lnTo>
                      <a:pt x="2245" y="1287"/>
                    </a:lnTo>
                    <a:lnTo>
                      <a:pt x="2265" y="1217"/>
                    </a:lnTo>
                    <a:lnTo>
                      <a:pt x="2283" y="1143"/>
                    </a:lnTo>
                    <a:lnTo>
                      <a:pt x="2299" y="1071"/>
                    </a:lnTo>
                    <a:lnTo>
                      <a:pt x="2311" y="997"/>
                    </a:lnTo>
                    <a:lnTo>
                      <a:pt x="2319" y="926"/>
                    </a:lnTo>
                    <a:lnTo>
                      <a:pt x="2321" y="890"/>
                    </a:lnTo>
                    <a:lnTo>
                      <a:pt x="2321" y="856"/>
                    </a:lnTo>
                    <a:lnTo>
                      <a:pt x="2321" y="856"/>
                    </a:lnTo>
                    <a:lnTo>
                      <a:pt x="2319" y="794"/>
                    </a:lnTo>
                    <a:lnTo>
                      <a:pt x="2315" y="738"/>
                    </a:lnTo>
                    <a:lnTo>
                      <a:pt x="2309" y="684"/>
                    </a:lnTo>
                    <a:lnTo>
                      <a:pt x="2301" y="632"/>
                    </a:lnTo>
                    <a:lnTo>
                      <a:pt x="2291" y="584"/>
                    </a:lnTo>
                    <a:lnTo>
                      <a:pt x="2279" y="540"/>
                    </a:lnTo>
                    <a:lnTo>
                      <a:pt x="2265" y="498"/>
                    </a:lnTo>
                    <a:lnTo>
                      <a:pt x="2249" y="458"/>
                    </a:lnTo>
                    <a:lnTo>
                      <a:pt x="2231" y="420"/>
                    </a:lnTo>
                    <a:lnTo>
                      <a:pt x="2213" y="386"/>
                    </a:lnTo>
                    <a:lnTo>
                      <a:pt x="2195" y="354"/>
                    </a:lnTo>
                    <a:lnTo>
                      <a:pt x="2175" y="322"/>
                    </a:lnTo>
                    <a:lnTo>
                      <a:pt x="2153" y="294"/>
                    </a:lnTo>
                    <a:lnTo>
                      <a:pt x="2133" y="266"/>
                    </a:lnTo>
                    <a:lnTo>
                      <a:pt x="2089" y="216"/>
                    </a:lnTo>
                    <a:lnTo>
                      <a:pt x="2089" y="216"/>
                    </a:lnTo>
                    <a:lnTo>
                      <a:pt x="2067" y="194"/>
                    </a:lnTo>
                    <a:lnTo>
                      <a:pt x="2043" y="174"/>
                    </a:lnTo>
                    <a:lnTo>
                      <a:pt x="2017" y="156"/>
                    </a:lnTo>
                    <a:lnTo>
                      <a:pt x="1993" y="140"/>
                    </a:lnTo>
                    <a:lnTo>
                      <a:pt x="1967" y="128"/>
                    </a:lnTo>
                    <a:lnTo>
                      <a:pt x="1941" y="116"/>
                    </a:lnTo>
                    <a:lnTo>
                      <a:pt x="1917" y="108"/>
                    </a:lnTo>
                    <a:lnTo>
                      <a:pt x="1893" y="100"/>
                    </a:lnTo>
                    <a:lnTo>
                      <a:pt x="1851" y="90"/>
                    </a:lnTo>
                    <a:lnTo>
                      <a:pt x="1817" y="84"/>
                    </a:lnTo>
                    <a:lnTo>
                      <a:pt x="1785" y="80"/>
                    </a:lnTo>
                    <a:lnTo>
                      <a:pt x="1785" y="80"/>
                    </a:lnTo>
                    <a:lnTo>
                      <a:pt x="1775" y="68"/>
                    </a:lnTo>
                    <a:lnTo>
                      <a:pt x="1763" y="54"/>
                    </a:lnTo>
                    <a:lnTo>
                      <a:pt x="1747" y="40"/>
                    </a:lnTo>
                    <a:lnTo>
                      <a:pt x="1725" y="26"/>
                    </a:lnTo>
                    <a:lnTo>
                      <a:pt x="1701" y="12"/>
                    </a:lnTo>
                    <a:lnTo>
                      <a:pt x="1687" y="8"/>
                    </a:lnTo>
                    <a:lnTo>
                      <a:pt x="1673" y="4"/>
                    </a:lnTo>
                    <a:lnTo>
                      <a:pt x="1657" y="0"/>
                    </a:lnTo>
                    <a:lnTo>
                      <a:pt x="1641" y="0"/>
                    </a:lnTo>
                    <a:lnTo>
                      <a:pt x="1641" y="0"/>
                    </a:lnTo>
                    <a:lnTo>
                      <a:pt x="1625" y="0"/>
                    </a:lnTo>
                    <a:lnTo>
                      <a:pt x="1611" y="4"/>
                    </a:lnTo>
                    <a:lnTo>
                      <a:pt x="1597" y="8"/>
                    </a:lnTo>
                    <a:lnTo>
                      <a:pt x="1583" y="12"/>
                    </a:lnTo>
                    <a:lnTo>
                      <a:pt x="1573" y="18"/>
                    </a:lnTo>
                    <a:lnTo>
                      <a:pt x="1561" y="26"/>
                    </a:lnTo>
                    <a:lnTo>
                      <a:pt x="1545" y="40"/>
                    </a:lnTo>
                    <a:lnTo>
                      <a:pt x="1531" y="54"/>
                    </a:lnTo>
                    <a:lnTo>
                      <a:pt x="1521" y="68"/>
                    </a:lnTo>
                    <a:lnTo>
                      <a:pt x="1513" y="80"/>
                    </a:lnTo>
                    <a:lnTo>
                      <a:pt x="1513" y="80"/>
                    </a:lnTo>
                    <a:lnTo>
                      <a:pt x="1505" y="80"/>
                    </a:lnTo>
                    <a:lnTo>
                      <a:pt x="1485" y="82"/>
                    </a:lnTo>
                    <a:lnTo>
                      <a:pt x="1455" y="88"/>
                    </a:lnTo>
                    <a:lnTo>
                      <a:pt x="1413" y="100"/>
                    </a:lnTo>
                    <a:lnTo>
                      <a:pt x="1389" y="108"/>
                    </a:lnTo>
                    <a:lnTo>
                      <a:pt x="1365" y="120"/>
                    </a:lnTo>
                    <a:lnTo>
                      <a:pt x="1337" y="132"/>
                    </a:lnTo>
                    <a:lnTo>
                      <a:pt x="1309" y="150"/>
                    </a:lnTo>
                    <a:lnTo>
                      <a:pt x="1279" y="168"/>
                    </a:lnTo>
                    <a:lnTo>
                      <a:pt x="1249" y="192"/>
                    </a:lnTo>
                    <a:lnTo>
                      <a:pt x="1217" y="218"/>
                    </a:lnTo>
                    <a:lnTo>
                      <a:pt x="1185" y="248"/>
                    </a:lnTo>
                    <a:lnTo>
                      <a:pt x="1185" y="248"/>
                    </a:lnTo>
                    <a:lnTo>
                      <a:pt x="1155" y="280"/>
                    </a:lnTo>
                    <a:lnTo>
                      <a:pt x="1127" y="314"/>
                    </a:lnTo>
                    <a:lnTo>
                      <a:pt x="1101" y="348"/>
                    </a:lnTo>
                    <a:lnTo>
                      <a:pt x="1079" y="384"/>
                    </a:lnTo>
                    <a:lnTo>
                      <a:pt x="1059" y="418"/>
                    </a:lnTo>
                    <a:lnTo>
                      <a:pt x="1041" y="456"/>
                    </a:lnTo>
                    <a:lnTo>
                      <a:pt x="1025" y="494"/>
                    </a:lnTo>
                    <a:lnTo>
                      <a:pt x="1013" y="532"/>
                    </a:lnTo>
                    <a:lnTo>
                      <a:pt x="1001" y="570"/>
                    </a:lnTo>
                    <a:lnTo>
                      <a:pt x="991" y="610"/>
                    </a:lnTo>
                    <a:lnTo>
                      <a:pt x="985" y="652"/>
                    </a:lnTo>
                    <a:lnTo>
                      <a:pt x="979" y="694"/>
                    </a:lnTo>
                    <a:lnTo>
                      <a:pt x="975" y="738"/>
                    </a:lnTo>
                    <a:lnTo>
                      <a:pt x="971" y="782"/>
                    </a:lnTo>
                    <a:lnTo>
                      <a:pt x="969" y="826"/>
                    </a:lnTo>
                    <a:lnTo>
                      <a:pt x="969" y="872"/>
                    </a:lnTo>
                    <a:lnTo>
                      <a:pt x="969" y="872"/>
                    </a:lnTo>
                    <a:lnTo>
                      <a:pt x="969" y="902"/>
                    </a:lnTo>
                    <a:lnTo>
                      <a:pt x="971" y="936"/>
                    </a:lnTo>
                    <a:lnTo>
                      <a:pt x="979" y="1001"/>
                    </a:lnTo>
                    <a:lnTo>
                      <a:pt x="991" y="1071"/>
                    </a:lnTo>
                    <a:lnTo>
                      <a:pt x="1007" y="1143"/>
                    </a:lnTo>
                    <a:lnTo>
                      <a:pt x="1027" y="1215"/>
                    </a:lnTo>
                    <a:lnTo>
                      <a:pt x="1047" y="1287"/>
                    </a:lnTo>
                    <a:lnTo>
                      <a:pt x="1069" y="1357"/>
                    </a:lnTo>
                    <a:lnTo>
                      <a:pt x="1093" y="1425"/>
                    </a:lnTo>
                    <a:lnTo>
                      <a:pt x="1139" y="1547"/>
                    </a:lnTo>
                    <a:lnTo>
                      <a:pt x="1179" y="1645"/>
                    </a:lnTo>
                    <a:lnTo>
                      <a:pt x="1207" y="1711"/>
                    </a:lnTo>
                    <a:lnTo>
                      <a:pt x="1217" y="1735"/>
                    </a:lnTo>
                    <a:lnTo>
                      <a:pt x="1217" y="1735"/>
                    </a:lnTo>
                    <a:close/>
                    <a:moveTo>
                      <a:pt x="1505" y="256"/>
                    </a:moveTo>
                    <a:lnTo>
                      <a:pt x="1505" y="784"/>
                    </a:lnTo>
                    <a:lnTo>
                      <a:pt x="1281" y="1015"/>
                    </a:lnTo>
                    <a:lnTo>
                      <a:pt x="1465" y="1015"/>
                    </a:lnTo>
                    <a:lnTo>
                      <a:pt x="1465" y="1399"/>
                    </a:lnTo>
                    <a:lnTo>
                      <a:pt x="1329" y="1575"/>
                    </a:lnTo>
                    <a:lnTo>
                      <a:pt x="1329" y="1575"/>
                    </a:lnTo>
                    <a:lnTo>
                      <a:pt x="1317" y="1547"/>
                    </a:lnTo>
                    <a:lnTo>
                      <a:pt x="1287" y="1471"/>
                    </a:lnTo>
                    <a:lnTo>
                      <a:pt x="1267" y="1419"/>
                    </a:lnTo>
                    <a:lnTo>
                      <a:pt x="1245" y="1359"/>
                    </a:lnTo>
                    <a:lnTo>
                      <a:pt x="1223" y="1291"/>
                    </a:lnTo>
                    <a:lnTo>
                      <a:pt x="1203" y="1219"/>
                    </a:lnTo>
                    <a:lnTo>
                      <a:pt x="1183" y="1141"/>
                    </a:lnTo>
                    <a:lnTo>
                      <a:pt x="1165" y="1063"/>
                    </a:lnTo>
                    <a:lnTo>
                      <a:pt x="1151" y="983"/>
                    </a:lnTo>
                    <a:lnTo>
                      <a:pt x="1145" y="941"/>
                    </a:lnTo>
                    <a:lnTo>
                      <a:pt x="1141" y="902"/>
                    </a:lnTo>
                    <a:lnTo>
                      <a:pt x="1139" y="862"/>
                    </a:lnTo>
                    <a:lnTo>
                      <a:pt x="1137" y="824"/>
                    </a:lnTo>
                    <a:lnTo>
                      <a:pt x="1139" y="784"/>
                    </a:lnTo>
                    <a:lnTo>
                      <a:pt x="1141" y="748"/>
                    </a:lnTo>
                    <a:lnTo>
                      <a:pt x="1145" y="710"/>
                    </a:lnTo>
                    <a:lnTo>
                      <a:pt x="1151" y="674"/>
                    </a:lnTo>
                    <a:lnTo>
                      <a:pt x="1159" y="640"/>
                    </a:lnTo>
                    <a:lnTo>
                      <a:pt x="1169" y="608"/>
                    </a:lnTo>
                    <a:lnTo>
                      <a:pt x="1169" y="608"/>
                    </a:lnTo>
                    <a:lnTo>
                      <a:pt x="1193" y="548"/>
                    </a:lnTo>
                    <a:lnTo>
                      <a:pt x="1219" y="496"/>
                    </a:lnTo>
                    <a:lnTo>
                      <a:pt x="1247" y="450"/>
                    </a:lnTo>
                    <a:lnTo>
                      <a:pt x="1273" y="410"/>
                    </a:lnTo>
                    <a:lnTo>
                      <a:pt x="1301" y="376"/>
                    </a:lnTo>
                    <a:lnTo>
                      <a:pt x="1329" y="348"/>
                    </a:lnTo>
                    <a:lnTo>
                      <a:pt x="1357" y="324"/>
                    </a:lnTo>
                    <a:lnTo>
                      <a:pt x="1383" y="304"/>
                    </a:lnTo>
                    <a:lnTo>
                      <a:pt x="1409" y="290"/>
                    </a:lnTo>
                    <a:lnTo>
                      <a:pt x="1431" y="278"/>
                    </a:lnTo>
                    <a:lnTo>
                      <a:pt x="1453" y="270"/>
                    </a:lnTo>
                    <a:lnTo>
                      <a:pt x="1469" y="264"/>
                    </a:lnTo>
                    <a:lnTo>
                      <a:pt x="1495" y="258"/>
                    </a:lnTo>
                    <a:lnTo>
                      <a:pt x="1505" y="256"/>
                    </a:lnTo>
                    <a:lnTo>
                      <a:pt x="1505" y="256"/>
                    </a:lnTo>
                    <a:close/>
                    <a:moveTo>
                      <a:pt x="1785" y="256"/>
                    </a:moveTo>
                    <a:lnTo>
                      <a:pt x="1785" y="256"/>
                    </a:lnTo>
                    <a:lnTo>
                      <a:pt x="1795" y="258"/>
                    </a:lnTo>
                    <a:lnTo>
                      <a:pt x="1821" y="264"/>
                    </a:lnTo>
                    <a:lnTo>
                      <a:pt x="1839" y="270"/>
                    </a:lnTo>
                    <a:lnTo>
                      <a:pt x="1859" y="278"/>
                    </a:lnTo>
                    <a:lnTo>
                      <a:pt x="1883" y="290"/>
                    </a:lnTo>
                    <a:lnTo>
                      <a:pt x="1907" y="304"/>
                    </a:lnTo>
                    <a:lnTo>
                      <a:pt x="1933" y="324"/>
                    </a:lnTo>
                    <a:lnTo>
                      <a:pt x="1961" y="348"/>
                    </a:lnTo>
                    <a:lnTo>
                      <a:pt x="1989" y="376"/>
                    </a:lnTo>
                    <a:lnTo>
                      <a:pt x="2017" y="410"/>
                    </a:lnTo>
                    <a:lnTo>
                      <a:pt x="2045" y="450"/>
                    </a:lnTo>
                    <a:lnTo>
                      <a:pt x="2071" y="496"/>
                    </a:lnTo>
                    <a:lnTo>
                      <a:pt x="2097" y="548"/>
                    </a:lnTo>
                    <a:lnTo>
                      <a:pt x="2121" y="608"/>
                    </a:lnTo>
                    <a:lnTo>
                      <a:pt x="2121" y="608"/>
                    </a:lnTo>
                    <a:lnTo>
                      <a:pt x="2133" y="640"/>
                    </a:lnTo>
                    <a:lnTo>
                      <a:pt x="2141" y="674"/>
                    </a:lnTo>
                    <a:lnTo>
                      <a:pt x="2147" y="710"/>
                    </a:lnTo>
                    <a:lnTo>
                      <a:pt x="2151" y="748"/>
                    </a:lnTo>
                    <a:lnTo>
                      <a:pt x="2153" y="784"/>
                    </a:lnTo>
                    <a:lnTo>
                      <a:pt x="2153" y="824"/>
                    </a:lnTo>
                    <a:lnTo>
                      <a:pt x="2151" y="862"/>
                    </a:lnTo>
                    <a:lnTo>
                      <a:pt x="2149" y="902"/>
                    </a:lnTo>
                    <a:lnTo>
                      <a:pt x="2145" y="941"/>
                    </a:lnTo>
                    <a:lnTo>
                      <a:pt x="2139" y="983"/>
                    </a:lnTo>
                    <a:lnTo>
                      <a:pt x="2125" y="1063"/>
                    </a:lnTo>
                    <a:lnTo>
                      <a:pt x="2109" y="1141"/>
                    </a:lnTo>
                    <a:lnTo>
                      <a:pt x="2089" y="1219"/>
                    </a:lnTo>
                    <a:lnTo>
                      <a:pt x="2067" y="1291"/>
                    </a:lnTo>
                    <a:lnTo>
                      <a:pt x="2045" y="1359"/>
                    </a:lnTo>
                    <a:lnTo>
                      <a:pt x="2023" y="1419"/>
                    </a:lnTo>
                    <a:lnTo>
                      <a:pt x="2005" y="1471"/>
                    </a:lnTo>
                    <a:lnTo>
                      <a:pt x="1973" y="1547"/>
                    </a:lnTo>
                    <a:lnTo>
                      <a:pt x="1961" y="1575"/>
                    </a:lnTo>
                    <a:lnTo>
                      <a:pt x="1825" y="1399"/>
                    </a:lnTo>
                    <a:lnTo>
                      <a:pt x="1825" y="1015"/>
                    </a:lnTo>
                    <a:lnTo>
                      <a:pt x="2009" y="1015"/>
                    </a:lnTo>
                    <a:lnTo>
                      <a:pt x="1785" y="784"/>
                    </a:lnTo>
                    <a:lnTo>
                      <a:pt x="1785" y="256"/>
                    </a:lnTo>
                    <a:close/>
                    <a:moveTo>
                      <a:pt x="376" y="2990"/>
                    </a:moveTo>
                    <a:lnTo>
                      <a:pt x="432" y="3150"/>
                    </a:lnTo>
                    <a:lnTo>
                      <a:pt x="280" y="3174"/>
                    </a:lnTo>
                    <a:lnTo>
                      <a:pt x="376" y="2990"/>
                    </a:lnTo>
                    <a:close/>
                    <a:moveTo>
                      <a:pt x="464" y="3206"/>
                    </a:moveTo>
                    <a:lnTo>
                      <a:pt x="496" y="3342"/>
                    </a:lnTo>
                    <a:lnTo>
                      <a:pt x="312" y="3270"/>
                    </a:lnTo>
                    <a:lnTo>
                      <a:pt x="464" y="3206"/>
                    </a:lnTo>
                    <a:close/>
                    <a:moveTo>
                      <a:pt x="536" y="2998"/>
                    </a:moveTo>
                    <a:lnTo>
                      <a:pt x="760" y="3062"/>
                    </a:lnTo>
                    <a:lnTo>
                      <a:pt x="808" y="3174"/>
                    </a:lnTo>
                    <a:lnTo>
                      <a:pt x="616" y="3222"/>
                    </a:lnTo>
                    <a:lnTo>
                      <a:pt x="536" y="2998"/>
                    </a:lnTo>
                    <a:close/>
                    <a:moveTo>
                      <a:pt x="656" y="3310"/>
                    </a:moveTo>
                    <a:lnTo>
                      <a:pt x="841" y="3246"/>
                    </a:lnTo>
                    <a:lnTo>
                      <a:pt x="937" y="3462"/>
                    </a:lnTo>
                    <a:lnTo>
                      <a:pt x="680" y="3406"/>
                    </a:lnTo>
                    <a:lnTo>
                      <a:pt x="656" y="3310"/>
                    </a:lnTo>
                    <a:close/>
                    <a:moveTo>
                      <a:pt x="937" y="3118"/>
                    </a:moveTo>
                    <a:lnTo>
                      <a:pt x="1161" y="3158"/>
                    </a:lnTo>
                    <a:lnTo>
                      <a:pt x="1225" y="3254"/>
                    </a:lnTo>
                    <a:lnTo>
                      <a:pt x="1033" y="3326"/>
                    </a:lnTo>
                    <a:lnTo>
                      <a:pt x="937" y="3118"/>
                    </a:lnTo>
                    <a:close/>
                    <a:moveTo>
                      <a:pt x="1065" y="3414"/>
                    </a:moveTo>
                    <a:lnTo>
                      <a:pt x="1273" y="3334"/>
                    </a:lnTo>
                    <a:lnTo>
                      <a:pt x="1393" y="3534"/>
                    </a:lnTo>
                    <a:lnTo>
                      <a:pt x="1097" y="3486"/>
                    </a:lnTo>
                    <a:lnTo>
                      <a:pt x="1065" y="3414"/>
                    </a:lnTo>
                    <a:close/>
                    <a:moveTo>
                      <a:pt x="1361" y="3174"/>
                    </a:moveTo>
                    <a:lnTo>
                      <a:pt x="1705" y="3190"/>
                    </a:lnTo>
                    <a:lnTo>
                      <a:pt x="1745" y="3262"/>
                    </a:lnTo>
                    <a:lnTo>
                      <a:pt x="1465" y="3366"/>
                    </a:lnTo>
                    <a:lnTo>
                      <a:pt x="1361" y="3174"/>
                    </a:lnTo>
                    <a:close/>
                    <a:moveTo>
                      <a:pt x="1513" y="3446"/>
                    </a:moveTo>
                    <a:lnTo>
                      <a:pt x="1793" y="3334"/>
                    </a:lnTo>
                    <a:lnTo>
                      <a:pt x="1921" y="3526"/>
                    </a:lnTo>
                    <a:lnTo>
                      <a:pt x="1569" y="3534"/>
                    </a:lnTo>
                    <a:lnTo>
                      <a:pt x="1513" y="3446"/>
                    </a:lnTo>
                    <a:close/>
                    <a:moveTo>
                      <a:pt x="1881" y="3182"/>
                    </a:moveTo>
                    <a:lnTo>
                      <a:pt x="2137" y="3150"/>
                    </a:lnTo>
                    <a:lnTo>
                      <a:pt x="2193" y="3238"/>
                    </a:lnTo>
                    <a:lnTo>
                      <a:pt x="1977" y="3350"/>
                    </a:lnTo>
                    <a:lnTo>
                      <a:pt x="1881" y="3182"/>
                    </a:lnTo>
                    <a:close/>
                    <a:moveTo>
                      <a:pt x="2249" y="3302"/>
                    </a:moveTo>
                    <a:lnTo>
                      <a:pt x="2385" y="3462"/>
                    </a:lnTo>
                    <a:lnTo>
                      <a:pt x="2089" y="3510"/>
                    </a:lnTo>
                    <a:lnTo>
                      <a:pt x="2025" y="3414"/>
                    </a:lnTo>
                    <a:lnTo>
                      <a:pt x="2249" y="3302"/>
                    </a:lnTo>
                    <a:close/>
                    <a:moveTo>
                      <a:pt x="2321" y="3134"/>
                    </a:moveTo>
                    <a:lnTo>
                      <a:pt x="2554" y="3062"/>
                    </a:lnTo>
                    <a:lnTo>
                      <a:pt x="2610" y="3134"/>
                    </a:lnTo>
                    <a:lnTo>
                      <a:pt x="2425" y="3278"/>
                    </a:lnTo>
                    <a:lnTo>
                      <a:pt x="2321" y="3134"/>
                    </a:lnTo>
                    <a:close/>
                    <a:moveTo>
                      <a:pt x="2650" y="3206"/>
                    </a:moveTo>
                    <a:lnTo>
                      <a:pt x="2770" y="3366"/>
                    </a:lnTo>
                    <a:lnTo>
                      <a:pt x="2522" y="3430"/>
                    </a:lnTo>
                    <a:lnTo>
                      <a:pt x="2473" y="3350"/>
                    </a:lnTo>
                    <a:lnTo>
                      <a:pt x="2650" y="3206"/>
                    </a:lnTo>
                    <a:close/>
                    <a:moveTo>
                      <a:pt x="2690" y="3014"/>
                    </a:moveTo>
                    <a:lnTo>
                      <a:pt x="2898" y="2934"/>
                    </a:lnTo>
                    <a:lnTo>
                      <a:pt x="2938" y="2998"/>
                    </a:lnTo>
                    <a:lnTo>
                      <a:pt x="2818" y="3166"/>
                    </a:lnTo>
                    <a:lnTo>
                      <a:pt x="2690" y="3014"/>
                    </a:lnTo>
                    <a:close/>
                    <a:moveTo>
                      <a:pt x="2978" y="3094"/>
                    </a:moveTo>
                    <a:lnTo>
                      <a:pt x="3050" y="3238"/>
                    </a:lnTo>
                    <a:lnTo>
                      <a:pt x="2906" y="3286"/>
                    </a:lnTo>
                    <a:lnTo>
                      <a:pt x="2898" y="3214"/>
                    </a:lnTo>
                    <a:lnTo>
                      <a:pt x="2978" y="3094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3" name="Rectangle 9">
              <a:extLst>
                <a:ext uri="{FF2B5EF4-FFF2-40B4-BE49-F238E27FC236}">
                  <a16:creationId xmlns:a16="http://schemas.microsoft.com/office/drawing/2014/main" id="{D3B17598-3CE3-43AE-B27B-D4ABD0AB6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4" name="Rectangle 10">
            <a:extLst>
              <a:ext uri="{FF2B5EF4-FFF2-40B4-BE49-F238E27FC236}">
                <a16:creationId xmlns:a16="http://schemas.microsoft.com/office/drawing/2014/main" id="{0C2329C2-237B-48B2-BF1B-1C75E014C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5" name="Rectangle 13">
            <a:extLst>
              <a:ext uri="{FF2B5EF4-FFF2-40B4-BE49-F238E27FC236}">
                <a16:creationId xmlns:a16="http://schemas.microsoft.com/office/drawing/2014/main" id="{B282A464-2EB0-4950-955D-8817A5751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7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F0C0E4A-FEE7-4FAD-B9C9-31879FDDF5DE}"/>
              </a:ext>
            </a:extLst>
          </p:cNvPr>
          <p:cNvGrpSpPr/>
          <p:nvPr/>
        </p:nvGrpSpPr>
        <p:grpSpPr>
          <a:xfrm>
            <a:off x="5061013" y="836614"/>
            <a:ext cx="1980434" cy="1001712"/>
            <a:chOff x="5061013" y="836614"/>
            <a:chExt cx="1980434" cy="1001712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3E966487-D70F-4C2C-9457-CA910F01F96F}"/>
                </a:ext>
              </a:extLst>
            </p:cNvPr>
            <p:cNvGrpSpPr/>
            <p:nvPr/>
          </p:nvGrpSpPr>
          <p:grpSpPr>
            <a:xfrm>
              <a:off x="5062724" y="839777"/>
              <a:ext cx="1975827" cy="998548"/>
              <a:chOff x="3386634" y="2838601"/>
              <a:chExt cx="1975827" cy="989403"/>
            </a:xfrm>
          </p:grpSpPr>
          <p:grpSp>
            <p:nvGrpSpPr>
              <p:cNvPr id="64" name="Group 68">
                <a:extLst>
                  <a:ext uri="{FF2B5EF4-FFF2-40B4-BE49-F238E27FC236}">
                    <a16:creationId xmlns:a16="http://schemas.microsoft.com/office/drawing/2014/main" id="{8104D5B7-8F5E-493E-89B2-CF1EC9BB6E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86634" y="2838601"/>
                <a:ext cx="1975827" cy="989403"/>
                <a:chOff x="353" y="2341"/>
                <a:chExt cx="182" cy="545"/>
              </a:xfrm>
            </p:grpSpPr>
            <p:sp>
              <p:nvSpPr>
                <p:cNvPr id="66" name="Rectangle 69">
                  <a:extLst>
                    <a:ext uri="{FF2B5EF4-FFF2-40B4-BE49-F238E27FC236}">
                      <a16:creationId xmlns:a16="http://schemas.microsoft.com/office/drawing/2014/main" id="{69B3CDCE-77CF-4955-AFF5-8682A74330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Rectangle 70">
                  <a:extLst>
                    <a:ext uri="{FF2B5EF4-FFF2-40B4-BE49-F238E27FC236}">
                      <a16:creationId xmlns:a16="http://schemas.microsoft.com/office/drawing/2014/main" id="{15F2A368-A168-4C2D-99B8-BE47B0AA88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477"/>
                  <a:ext cx="182" cy="27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Rectangle 71">
                  <a:extLst>
                    <a:ext uri="{FF2B5EF4-FFF2-40B4-BE49-F238E27FC236}">
                      <a16:creationId xmlns:a16="http://schemas.microsoft.com/office/drawing/2014/main" id="{0D561927-6106-4523-95FA-2AD09CD52C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50"/>
                  <a:ext cx="182" cy="136"/>
                </a:xfrm>
                <a:prstGeom prst="rect">
                  <a:avLst/>
                </a:prstGeom>
                <a:solidFill>
                  <a:srgbClr val="3399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1FB3ADE-35C8-406C-9E2F-C25735670692}"/>
                  </a:ext>
                </a:extLst>
              </p:cNvPr>
              <p:cNvSpPr/>
              <p:nvPr/>
            </p:nvSpPr>
            <p:spPr bwMode="auto">
              <a:xfrm>
                <a:off x="4249018" y="3207643"/>
                <a:ext cx="351771" cy="249932"/>
              </a:xfrm>
              <a:custGeom>
                <a:avLst/>
                <a:gdLst>
                  <a:gd name="connsiteX0" fmla="*/ 243378 w 351771"/>
                  <a:gd name="connsiteY0" fmla="*/ 34532 h 249932"/>
                  <a:gd name="connsiteX1" fmla="*/ 284780 w 351771"/>
                  <a:gd name="connsiteY1" fmla="*/ 90096 h 249932"/>
                  <a:gd name="connsiteX2" fmla="*/ 347180 w 351771"/>
                  <a:gd name="connsiteY2" fmla="*/ 67976 h 249932"/>
                  <a:gd name="connsiteX3" fmla="*/ 310367 w 351771"/>
                  <a:gd name="connsiteY3" fmla="*/ 124437 h 249932"/>
                  <a:gd name="connsiteX4" fmla="*/ 351771 w 351771"/>
                  <a:gd name="connsiteY4" fmla="*/ 180000 h 249932"/>
                  <a:gd name="connsiteX5" fmla="*/ 287617 w 351771"/>
                  <a:gd name="connsiteY5" fmla="*/ 159330 h 249932"/>
                  <a:gd name="connsiteX6" fmla="*/ 250807 w 351771"/>
                  <a:gd name="connsiteY6" fmla="*/ 215791 h 249932"/>
                  <a:gd name="connsiteX7" fmla="*/ 247970 w 351771"/>
                  <a:gd name="connsiteY7" fmla="*/ 146556 h 249932"/>
                  <a:gd name="connsiteX8" fmla="*/ 183816 w 351771"/>
                  <a:gd name="connsiteY8" fmla="*/ 125887 h 249932"/>
                  <a:gd name="connsiteX9" fmla="*/ 246216 w 351771"/>
                  <a:gd name="connsiteY9" fmla="*/ 103767 h 249932"/>
                  <a:gd name="connsiteX10" fmla="*/ 124966 w 351771"/>
                  <a:gd name="connsiteY10" fmla="*/ 0 h 249932"/>
                  <a:gd name="connsiteX11" fmla="*/ 173609 w 351771"/>
                  <a:gd name="connsiteY11" fmla="*/ 9821 h 249932"/>
                  <a:gd name="connsiteX12" fmla="*/ 192474 w 351771"/>
                  <a:gd name="connsiteY12" fmla="*/ 22540 h 249932"/>
                  <a:gd name="connsiteX13" fmla="*/ 153068 w 351771"/>
                  <a:gd name="connsiteY13" fmla="*/ 14584 h 249932"/>
                  <a:gd name="connsiteX14" fmla="*/ 42685 w 351771"/>
                  <a:gd name="connsiteY14" fmla="*/ 124966 h 249932"/>
                  <a:gd name="connsiteX15" fmla="*/ 153068 w 351771"/>
                  <a:gd name="connsiteY15" fmla="*/ 235348 h 249932"/>
                  <a:gd name="connsiteX16" fmla="*/ 192474 w 351771"/>
                  <a:gd name="connsiteY16" fmla="*/ 227393 h 249932"/>
                  <a:gd name="connsiteX17" fmla="*/ 173609 w 351771"/>
                  <a:gd name="connsiteY17" fmla="*/ 240112 h 249932"/>
                  <a:gd name="connsiteX18" fmla="*/ 124966 w 351771"/>
                  <a:gd name="connsiteY18" fmla="*/ 249932 h 249932"/>
                  <a:gd name="connsiteX19" fmla="*/ 0 w 351771"/>
                  <a:gd name="connsiteY19" fmla="*/ 124966 h 249932"/>
                  <a:gd name="connsiteX20" fmla="*/ 124966 w 351771"/>
                  <a:gd name="connsiteY20" fmla="*/ 0 h 249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1771" h="249932">
                    <a:moveTo>
                      <a:pt x="243378" y="34532"/>
                    </a:moveTo>
                    <a:lnTo>
                      <a:pt x="284780" y="90096"/>
                    </a:lnTo>
                    <a:lnTo>
                      <a:pt x="347180" y="67976"/>
                    </a:lnTo>
                    <a:lnTo>
                      <a:pt x="310367" y="124437"/>
                    </a:lnTo>
                    <a:lnTo>
                      <a:pt x="351771" y="180000"/>
                    </a:lnTo>
                    <a:lnTo>
                      <a:pt x="287617" y="159330"/>
                    </a:lnTo>
                    <a:lnTo>
                      <a:pt x="250807" y="215791"/>
                    </a:lnTo>
                    <a:lnTo>
                      <a:pt x="247970" y="146556"/>
                    </a:lnTo>
                    <a:lnTo>
                      <a:pt x="183816" y="125887"/>
                    </a:lnTo>
                    <a:lnTo>
                      <a:pt x="246216" y="103767"/>
                    </a:lnTo>
                    <a:close/>
                    <a:moveTo>
                      <a:pt x="124966" y="0"/>
                    </a:moveTo>
                    <a:cubicBezTo>
                      <a:pt x="142221" y="0"/>
                      <a:pt x="158658" y="3497"/>
                      <a:pt x="173609" y="9821"/>
                    </a:cubicBezTo>
                    <a:lnTo>
                      <a:pt x="192474" y="22540"/>
                    </a:lnTo>
                    <a:lnTo>
                      <a:pt x="153068" y="14584"/>
                    </a:lnTo>
                    <a:cubicBezTo>
                      <a:pt x="92105" y="14584"/>
                      <a:pt x="42685" y="64004"/>
                      <a:pt x="42685" y="124966"/>
                    </a:cubicBezTo>
                    <a:cubicBezTo>
                      <a:pt x="42685" y="185928"/>
                      <a:pt x="92105" y="235348"/>
                      <a:pt x="153068" y="235348"/>
                    </a:cubicBezTo>
                    <a:lnTo>
                      <a:pt x="192474" y="227393"/>
                    </a:lnTo>
                    <a:lnTo>
                      <a:pt x="173609" y="240112"/>
                    </a:lnTo>
                    <a:cubicBezTo>
                      <a:pt x="158658" y="246435"/>
                      <a:pt x="142221" y="249932"/>
                      <a:pt x="124966" y="249932"/>
                    </a:cubicBezTo>
                    <a:cubicBezTo>
                      <a:pt x="55949" y="249932"/>
                      <a:pt x="0" y="193983"/>
                      <a:pt x="0" y="124966"/>
                    </a:cubicBezTo>
                    <a:cubicBezTo>
                      <a:pt x="0" y="55949"/>
                      <a:pt x="55949" y="0"/>
                      <a:pt x="1249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6" name="Rectangle 76">
              <a:extLst>
                <a:ext uri="{FF2B5EF4-FFF2-40B4-BE49-F238E27FC236}">
                  <a16:creationId xmlns:a16="http://schemas.microsoft.com/office/drawing/2014/main" id="{409737BC-CF2F-4B82-9243-8111ECD4E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4"/>
              <a:ext cx="1980434" cy="100171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7" name="Rectangle 11">
            <a:extLst>
              <a:ext uri="{FF2B5EF4-FFF2-40B4-BE49-F238E27FC236}">
                <a16:creationId xmlns:a16="http://schemas.microsoft.com/office/drawing/2014/main" id="{0BB23D87-447C-4A7F-A164-0303DFB51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16BEE76-9ABD-4A75-A374-E7370483D38B}"/>
              </a:ext>
            </a:extLst>
          </p:cNvPr>
          <p:cNvGrpSpPr/>
          <p:nvPr/>
        </p:nvGrpSpPr>
        <p:grpSpPr>
          <a:xfrm>
            <a:off x="7311326" y="836613"/>
            <a:ext cx="1980434" cy="1319907"/>
            <a:chOff x="7311326" y="836613"/>
            <a:chExt cx="1980434" cy="1319907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D803F1B5-F807-457A-9E69-9A1CEE469530}"/>
                </a:ext>
              </a:extLst>
            </p:cNvPr>
            <p:cNvGrpSpPr/>
            <p:nvPr/>
          </p:nvGrpSpPr>
          <p:grpSpPr>
            <a:xfrm>
              <a:off x="7313181" y="841569"/>
              <a:ext cx="1974029" cy="1314951"/>
              <a:chOff x="1352600" y="2768540"/>
              <a:chExt cx="1974029" cy="1314951"/>
            </a:xfrm>
          </p:grpSpPr>
          <p:sp>
            <p:nvSpPr>
              <p:cNvPr id="70" name="Rectangle 387">
                <a:extLst>
                  <a:ext uri="{FF2B5EF4-FFF2-40B4-BE49-F238E27FC236}">
                    <a16:creationId xmlns:a16="http://schemas.microsoft.com/office/drawing/2014/main" id="{FD561693-FDCE-4106-B86D-CF2A1F625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600" y="2768540"/>
                <a:ext cx="1974029" cy="131495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Rectangle 389">
                <a:extLst>
                  <a:ext uri="{FF2B5EF4-FFF2-40B4-BE49-F238E27FC236}">
                    <a16:creationId xmlns:a16="http://schemas.microsoft.com/office/drawing/2014/main" id="{4ABB959E-D210-4A55-9267-7D083BB58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600" y="3968751"/>
                <a:ext cx="1974029" cy="11474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390">
                <a:extLst>
                  <a:ext uri="{FF2B5EF4-FFF2-40B4-BE49-F238E27FC236}">
                    <a16:creationId xmlns:a16="http://schemas.microsoft.com/office/drawing/2014/main" id="{DDD7AD48-985E-46EF-966B-880BC0538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600" y="2768540"/>
                <a:ext cx="1974029" cy="1175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Rectangle 391">
                <a:extLst>
                  <a:ext uri="{FF2B5EF4-FFF2-40B4-BE49-F238E27FC236}">
                    <a16:creationId xmlns:a16="http://schemas.microsoft.com/office/drawing/2014/main" id="{C07B991A-2C0D-4C05-A25F-93DE63FA9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600" y="3006795"/>
                <a:ext cx="1974029" cy="119769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392">
                <a:extLst>
                  <a:ext uri="{FF2B5EF4-FFF2-40B4-BE49-F238E27FC236}">
                    <a16:creationId xmlns:a16="http://schemas.microsoft.com/office/drawing/2014/main" id="{8A437C49-E272-41A8-8A09-5F281C2AE2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600" y="3247284"/>
                <a:ext cx="1974029" cy="119769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Rectangle 393">
                <a:extLst>
                  <a:ext uri="{FF2B5EF4-FFF2-40B4-BE49-F238E27FC236}">
                    <a16:creationId xmlns:a16="http://schemas.microsoft.com/office/drawing/2014/main" id="{CE94FD2F-DF66-4C45-8270-150FC5D9B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600" y="3487773"/>
                <a:ext cx="1974029" cy="119769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394">
                <a:extLst>
                  <a:ext uri="{FF2B5EF4-FFF2-40B4-BE49-F238E27FC236}">
                    <a16:creationId xmlns:a16="http://schemas.microsoft.com/office/drawing/2014/main" id="{C5071F37-37E9-463C-8C5F-EEECB2ED6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600" y="3728262"/>
                <a:ext cx="1974029" cy="119769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447">
                <a:extLst>
                  <a:ext uri="{FF2B5EF4-FFF2-40B4-BE49-F238E27FC236}">
                    <a16:creationId xmlns:a16="http://schemas.microsoft.com/office/drawing/2014/main" id="{1C5C258A-DA27-47E7-BDDF-22DD0118A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600" y="2768540"/>
                <a:ext cx="1974029" cy="13149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396">
                <a:extLst>
                  <a:ext uri="{FF2B5EF4-FFF2-40B4-BE49-F238E27FC236}">
                    <a16:creationId xmlns:a16="http://schemas.microsoft.com/office/drawing/2014/main" id="{DA780CFA-66DD-41DF-8B6C-AD7A57C60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600" y="2768540"/>
                <a:ext cx="609550" cy="598513"/>
              </a:xfrm>
              <a:prstGeom prst="rect">
                <a:avLst/>
              </a:prstGeom>
              <a:solidFill>
                <a:srgbClr val="00206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5687BEA6-DA66-4A11-A907-1685799B97C1}"/>
                  </a:ext>
                </a:extLst>
              </p:cNvPr>
              <p:cNvSpPr/>
              <p:nvPr/>
            </p:nvSpPr>
            <p:spPr bwMode="auto">
              <a:xfrm>
                <a:off x="1484809" y="2875063"/>
                <a:ext cx="345132" cy="345131"/>
              </a:xfrm>
              <a:custGeom>
                <a:avLst/>
                <a:gdLst>
                  <a:gd name="connsiteX0" fmla="*/ 172566 w 345132"/>
                  <a:gd name="connsiteY0" fmla="*/ 0 h 345131"/>
                  <a:gd name="connsiteX1" fmla="*/ 213303 w 345132"/>
                  <a:gd name="connsiteY1" fmla="*/ 131829 h 345131"/>
                  <a:gd name="connsiteX2" fmla="*/ 345132 w 345132"/>
                  <a:gd name="connsiteY2" fmla="*/ 131828 h 345131"/>
                  <a:gd name="connsiteX3" fmla="*/ 238479 w 345132"/>
                  <a:gd name="connsiteY3" fmla="*/ 213302 h 345131"/>
                  <a:gd name="connsiteX4" fmla="*/ 279217 w 345132"/>
                  <a:gd name="connsiteY4" fmla="*/ 345131 h 345131"/>
                  <a:gd name="connsiteX5" fmla="*/ 172566 w 345132"/>
                  <a:gd name="connsiteY5" fmla="*/ 263656 h 345131"/>
                  <a:gd name="connsiteX6" fmla="*/ 65915 w 345132"/>
                  <a:gd name="connsiteY6" fmla="*/ 345131 h 345131"/>
                  <a:gd name="connsiteX7" fmla="*/ 106653 w 345132"/>
                  <a:gd name="connsiteY7" fmla="*/ 213302 h 345131"/>
                  <a:gd name="connsiteX8" fmla="*/ 0 w 345132"/>
                  <a:gd name="connsiteY8" fmla="*/ 131828 h 345131"/>
                  <a:gd name="connsiteX9" fmla="*/ 131829 w 345132"/>
                  <a:gd name="connsiteY9" fmla="*/ 131829 h 345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132" h="345131">
                    <a:moveTo>
                      <a:pt x="172566" y="0"/>
                    </a:moveTo>
                    <a:lnTo>
                      <a:pt x="213303" y="131829"/>
                    </a:lnTo>
                    <a:lnTo>
                      <a:pt x="345132" y="131828"/>
                    </a:lnTo>
                    <a:lnTo>
                      <a:pt x="238479" y="213302"/>
                    </a:lnTo>
                    <a:lnTo>
                      <a:pt x="279217" y="345131"/>
                    </a:lnTo>
                    <a:lnTo>
                      <a:pt x="172566" y="263656"/>
                    </a:lnTo>
                    <a:lnTo>
                      <a:pt x="65915" y="345131"/>
                    </a:lnTo>
                    <a:lnTo>
                      <a:pt x="106653" y="213302"/>
                    </a:lnTo>
                    <a:lnTo>
                      <a:pt x="0" y="131828"/>
                    </a:lnTo>
                    <a:lnTo>
                      <a:pt x="131829" y="131829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8" name="Rectangle 5">
              <a:extLst>
                <a:ext uri="{FF2B5EF4-FFF2-40B4-BE49-F238E27FC236}">
                  <a16:creationId xmlns:a16="http://schemas.microsoft.com/office/drawing/2014/main" id="{ED91AD2F-6914-43DE-A365-DB1D81A44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9" name="Rectangle 16">
            <a:extLst>
              <a:ext uri="{FF2B5EF4-FFF2-40B4-BE49-F238E27FC236}">
                <a16:creationId xmlns:a16="http://schemas.microsoft.com/office/drawing/2014/main" id="{DA9AEBC7-0AA4-4809-B88E-0F3BE24AE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0" name="Rectangle 15">
            <a:extLst>
              <a:ext uri="{FF2B5EF4-FFF2-40B4-BE49-F238E27FC236}">
                <a16:creationId xmlns:a16="http://schemas.microsoft.com/office/drawing/2014/main" id="{430B0EB8-9001-48C6-AEA9-3545E54FF0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4438304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1" name="Rectangle 271">
            <a:extLst>
              <a:ext uri="{FF2B5EF4-FFF2-40B4-BE49-F238E27FC236}">
                <a16:creationId xmlns:a16="http://schemas.microsoft.com/office/drawing/2014/main" id="{4C822E3B-6DAF-4BAF-BA7F-E71522B99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700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993544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6364</TotalTime>
  <Words>105</Words>
  <PresentationFormat>A4 210 x 297 mm</PresentationFormat>
  <Paragraphs>72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アフリカの国々の国旗</vt:lpstr>
      <vt:lpstr>アフリカの国々の国旗</vt:lpstr>
      <vt:lpstr>アフリカの国々の国旗</vt:lpstr>
      <vt:lpstr>アフリカの国々の国旗</vt:lpstr>
      <vt:lpstr>アフリカの国々の国旗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pptx968_アフリカの国々の国旗のイラスト</dc:title>
  <dc:subject>pptx968_アフリカの国々の国旗のイラスト</dc:subject>
  <dc:creator>digipot.net</dc:creator>
  <cp:keywords>国旗</cp:keywords>
  <cp:revision>1</cp:revision>
  <dcterms:created xsi:type="dcterms:W3CDTF">2010-10-12T01:13:58Z</dcterms:created>
  <dcterms:modified xsi:type="dcterms:W3CDTF">2019-02-26T16:52:40Z</dcterms:modified>
  <cp:version>1</cp:version>
</cp:coreProperties>
</file>